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sldIdLst>
    <p:sldId id="256" r:id="rId3"/>
    <p:sldId id="258" r:id="rId4"/>
    <p:sldId id="293" r:id="rId5"/>
    <p:sldId id="269" r:id="rId6"/>
    <p:sldId id="262" r:id="rId7"/>
    <p:sldId id="290" r:id="rId8"/>
    <p:sldId id="272" r:id="rId9"/>
    <p:sldId id="282" r:id="rId10"/>
    <p:sldId id="260" r:id="rId11"/>
    <p:sldId id="263" r:id="rId12"/>
    <p:sldId id="305" r:id="rId13"/>
    <p:sldId id="276" r:id="rId14"/>
    <p:sldId id="297" r:id="rId15"/>
    <p:sldId id="302" r:id="rId16"/>
    <p:sldId id="264" r:id="rId17"/>
    <p:sldId id="303" r:id="rId18"/>
    <p:sldId id="308" r:id="rId19"/>
    <p:sldId id="306" r:id="rId20"/>
    <p:sldId id="265" r:id="rId21"/>
    <p:sldId id="273" r:id="rId22"/>
    <p:sldId id="274" r:id="rId23"/>
    <p:sldId id="278" r:id="rId24"/>
    <p:sldId id="281" r:id="rId25"/>
    <p:sldId id="266" r:id="rId26"/>
    <p:sldId id="279" r:id="rId27"/>
    <p:sldId id="285" r:id="rId28"/>
    <p:sldId id="287" r:id="rId29"/>
    <p:sldId id="267" r:id="rId30"/>
    <p:sldId id="270" r:id="rId31"/>
    <p:sldId id="291" r:id="rId32"/>
    <p:sldId id="277" r:id="rId33"/>
    <p:sldId id="298" r:id="rId34"/>
    <p:sldId id="288" r:id="rId35"/>
    <p:sldId id="280" r:id="rId36"/>
    <p:sldId id="309" r:id="rId37"/>
    <p:sldId id="286" r:id="rId38"/>
    <p:sldId id="271" r:id="rId39"/>
    <p:sldId id="268" r:id="rId40"/>
    <p:sldId id="317" r:id="rId41"/>
    <p:sldId id="315" r:id="rId42"/>
    <p:sldId id="307" r:id="rId43"/>
    <p:sldId id="294" r:id="rId44"/>
    <p:sldId id="322" r:id="rId45"/>
    <p:sldId id="318" r:id="rId46"/>
    <p:sldId id="320" r:id="rId47"/>
    <p:sldId id="319" r:id="rId48"/>
    <p:sldId id="321" r:id="rId49"/>
    <p:sldId id="292" r:id="rId50"/>
    <p:sldId id="299" r:id="rId51"/>
    <p:sldId id="314" r:id="rId52"/>
    <p:sldId id="295" r:id="rId53"/>
    <p:sldId id="296" r:id="rId54"/>
    <p:sldId id="304" r:id="rId55"/>
    <p:sldId id="300" r:id="rId56"/>
    <p:sldId id="310" r:id="rId57"/>
    <p:sldId id="311" r:id="rId58"/>
    <p:sldId id="312" r:id="rId59"/>
    <p:sldId id="313" r:id="rId60"/>
    <p:sldId id="323" r:id="rId61"/>
    <p:sldId id="1723" r:id="rId62"/>
    <p:sldId id="1728" r:id="rId63"/>
  </p:sldIdLst>
  <p:sldSz cx="12192000" cy="6858000"/>
  <p:notesSz cx="6858000" cy="9144000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目录封底" id="{F7EB8661-8DC2-4EED-A36F-91365E500B7E}">
          <p14:sldIdLst>
            <p14:sldId id="256"/>
            <p14:sldId id="258"/>
            <p14:sldId id="293"/>
            <p14:sldId id="269"/>
          </p14:sldIdLst>
        </p14:section>
        <p14:section name="图片类页面" id="{28DD7E20-BED7-4AF7-B511-515AEC27268E}">
          <p14:sldIdLst>
            <p14:sldId id="262"/>
            <p14:sldId id="290"/>
            <p14:sldId id="272"/>
            <p14:sldId id="282"/>
            <p14:sldId id="260"/>
            <p14:sldId id="263"/>
            <p14:sldId id="305"/>
            <p14:sldId id="276"/>
            <p14:sldId id="297"/>
            <p14:sldId id="302"/>
            <p14:sldId id="264"/>
            <p14:sldId id="303"/>
            <p14:sldId id="308"/>
            <p14:sldId id="306"/>
          </p14:sldIdLst>
        </p14:section>
        <p14:section name="图表类页面" id="{42A29298-A397-470C-9B31-C898788540EC}">
          <p14:sldIdLst>
            <p14:sldId id="265"/>
            <p14:sldId id="273"/>
            <p14:sldId id="274"/>
            <p14:sldId id="278"/>
            <p14:sldId id="281"/>
            <p14:sldId id="266"/>
            <p14:sldId id="279"/>
            <p14:sldId id="285"/>
            <p14:sldId id="287"/>
          </p14:sldIdLst>
        </p14:section>
        <p14:section name="文字类页面" id="{38DE467C-B458-4C09-A134-3A02D151A438}">
          <p14:sldIdLst>
            <p14:sldId id="267"/>
            <p14:sldId id="270"/>
            <p14:sldId id="291"/>
            <p14:sldId id="277"/>
            <p14:sldId id="298"/>
            <p14:sldId id="288"/>
            <p14:sldId id="280"/>
            <p14:sldId id="309"/>
            <p14:sldId id="286"/>
            <p14:sldId id="271"/>
          </p14:sldIdLst>
        </p14:section>
        <p14:section name="特殊页面" id="{7A77159C-4FD4-478A-9B26-BED590132D13}">
          <p14:sldIdLst>
            <p14:sldId id="268"/>
            <p14:sldId id="317"/>
            <p14:sldId id="315"/>
            <p14:sldId id="307"/>
          </p14:sldIdLst>
        </p14:section>
        <p14:section name="使用手册" id="{7C5A83C6-2E03-48D1-82E7-C7F3BA0ABC18}">
          <p14:sldIdLst>
            <p14:sldId id="294"/>
            <p14:sldId id="322"/>
            <p14:sldId id="318"/>
            <p14:sldId id="320"/>
            <p14:sldId id="319"/>
            <p14:sldId id="321"/>
            <p14:sldId id="292"/>
            <p14:sldId id="299"/>
            <p14:sldId id="314"/>
            <p14:sldId id="295"/>
            <p14:sldId id="296"/>
            <p14:sldId id="304"/>
            <p14:sldId id="300"/>
            <p14:sldId id="310"/>
            <p14:sldId id="311"/>
            <p14:sldId id="312"/>
            <p14:sldId id="313"/>
            <p14:sldId id="323"/>
            <p14:sldId id="1723"/>
            <p14:sldId id="1728"/>
          </p14:sldIdLst>
        </p14:section>
      </p14:sectionLst>
    </p:ex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500" y="930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第一列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3.2</c:v>
                </c:pt>
                <c:pt idx="2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13-4CC9-AE1D-8D51222700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第二列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1.5</c:v>
                </c:pt>
                <c:pt idx="2">
                  <c:v>2.9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13-4CC9-AE1D-8D51222700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第三列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3</c:v>
                </c:pt>
                <c:pt idx="1">
                  <c:v>2.5</c:v>
                </c:pt>
                <c:pt idx="2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13-4CC9-AE1D-8D5122270024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1520466927"/>
        <c:axId val="1638921023"/>
      </c:scatterChart>
      <c:valAx>
        <c:axId val="1520466927"/>
        <c:scaling>
          <c:orientation val="minMax"/>
          <c:max val="1.1000000000000001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en-US"/>
          </a:p>
        </c:txPr>
        <c:crossAx val="1638921023"/>
        <c:crosses val="autoZero"/>
        <c:crossBetween val="midCat"/>
      </c:valAx>
      <c:valAx>
        <c:axId val="163892102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15204669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ltUpDiag">
      <a:fgClr>
        <a:schemeClr val="bg1">
          <a:lumMod val="85000"/>
        </a:schemeClr>
      </a:fgClr>
      <a:bgClr>
        <a:schemeClr val="bg1"/>
      </a:bgClr>
    </a:pattFill>
    <a:ln>
      <a:noFill/>
    </a:ln>
    <a:effectLst>
      <a:glow rad="254000">
        <a:schemeClr val="tx1">
          <a:lumMod val="95000"/>
          <a:lumOff val="5000"/>
          <a:alpha val="1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10885139819737E-2"/>
          <c:y val="0.14925213675213675"/>
          <c:w val="0.98728911486018023"/>
          <c:h val="0.7014957264957264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7-4554-904B-26C53120CC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7-4554-904B-26C53120C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08600783"/>
        <c:axId val="691840447"/>
      </c:barChart>
      <c:catAx>
        <c:axId val="4086007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1840447"/>
        <c:crosses val="autoZero"/>
        <c:auto val="1"/>
        <c:lblAlgn val="ctr"/>
        <c:lblOffset val="100"/>
        <c:noMultiLvlLbl val="0"/>
      </c:catAx>
      <c:valAx>
        <c:axId val="6918404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860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09"/>
          <c:y val="1.411724368552719E-2"/>
          <c:w val="0.77547238060560764"/>
          <c:h val="0.961013871310472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7EE-4468-990A-0F54FA16E686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EE-4468-990A-0F54FA16E686}"/>
              </c:ext>
            </c:extLst>
          </c:dPt>
          <c:dLbls>
            <c:dLbl>
              <c:idx val="0"/>
              <c:layout>
                <c:manualLayout>
                  <c:x val="-0.24588244581032448"/>
                  <c:y val="-0.275980893710816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868"/>
                      <c:h val="0.447658285686187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7EE-4468-990A-0F54FA16E68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EE-4468-990A-0F54FA16E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E-4468-990A-0F54FA16E6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09"/>
          <c:y val="1.411724368552719E-2"/>
          <c:w val="0.77547238060560764"/>
          <c:h val="0.961013871310472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7EE-4468-990A-0F54FA16E686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EE-4468-990A-0F54FA16E686}"/>
              </c:ext>
            </c:extLst>
          </c:dPt>
          <c:dLbls>
            <c:dLbl>
              <c:idx val="0"/>
              <c:layout>
                <c:manualLayout>
                  <c:x val="-0.24588245816228799"/>
                  <c:y val="-0.13343578366082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868"/>
                      <c:h val="0.447658285686187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7EE-4468-990A-0F54FA16E68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EE-4468-990A-0F54FA16E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E-4468-990A-0F54FA16E6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09"/>
          <c:y val="1.411724368552719E-2"/>
          <c:w val="0.77547238060560764"/>
          <c:h val="0.961013871310472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7EE-4468-990A-0F54FA16E686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EE-4468-990A-0F54FA16E686}"/>
              </c:ext>
            </c:extLst>
          </c:dPt>
          <c:dLbls>
            <c:dLbl>
              <c:idx val="0"/>
              <c:layout>
                <c:manualLayout>
                  <c:x val="-0.17399246457012052"/>
                  <c:y val="-0.275980791966597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868"/>
                      <c:h val="0.447658285686187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7EE-4468-990A-0F54FA16E68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EE-4468-990A-0F54FA16E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0.83</c:v>
                </c:pt>
                <c:pt idx="1">
                  <c:v>0.17000000000000004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E-4468-990A-0F54FA16E6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09"/>
          <c:y val="1.411724368552719E-2"/>
          <c:w val="0.77547238060560764"/>
          <c:h val="0.961013871310472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7EE-4468-990A-0F54FA16E686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EE-4468-990A-0F54FA16E686}"/>
              </c:ext>
            </c:extLst>
          </c:dPt>
          <c:dLbls>
            <c:dLbl>
              <c:idx val="0"/>
              <c:layout>
                <c:manualLayout>
                  <c:x val="-3.979780986474115E-2"/>
                  <c:y val="-0.275980791966597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868"/>
                      <c:h val="0.447658285686187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7EE-4468-990A-0F54FA16E68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EE-4468-990A-0F54FA16E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0.96</c:v>
                </c:pt>
                <c:pt idx="1">
                  <c:v>4.0000000000000036E-2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E-4468-990A-0F54FA16E6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0EB142D-9574-4384-A5E6-34C00A42B34F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373694 w 12192000"/>
              <a:gd name="connsiteY0" fmla="*/ 254634 h 6857999"/>
              <a:gd name="connsiteX1" fmla="*/ 289383 w 12192000"/>
              <a:gd name="connsiteY1" fmla="*/ 338945 h 6857999"/>
              <a:gd name="connsiteX2" fmla="*/ 289383 w 12192000"/>
              <a:gd name="connsiteY2" fmla="*/ 6519056 h 6857999"/>
              <a:gd name="connsiteX3" fmla="*/ 373694 w 12192000"/>
              <a:gd name="connsiteY3" fmla="*/ 6603367 h 6857999"/>
              <a:gd name="connsiteX4" fmla="*/ 11818307 w 12192000"/>
              <a:gd name="connsiteY4" fmla="*/ 6603367 h 6857999"/>
              <a:gd name="connsiteX5" fmla="*/ 11902618 w 12192000"/>
              <a:gd name="connsiteY5" fmla="*/ 6519056 h 6857999"/>
              <a:gd name="connsiteX6" fmla="*/ 11902618 w 12192000"/>
              <a:gd name="connsiteY6" fmla="*/ 338945 h 6857999"/>
              <a:gd name="connsiteX7" fmla="*/ 11818307 w 12192000"/>
              <a:gd name="connsiteY7" fmla="*/ 254634 h 6857999"/>
              <a:gd name="connsiteX8" fmla="*/ 0 w 12192000"/>
              <a:gd name="connsiteY8" fmla="*/ 0 h 6857999"/>
              <a:gd name="connsiteX9" fmla="*/ 12192000 w 12192000"/>
              <a:gd name="connsiteY9" fmla="*/ 0 h 6857999"/>
              <a:gd name="connsiteX10" fmla="*/ 12192000 w 12192000"/>
              <a:gd name="connsiteY10" fmla="*/ 6857999 h 6857999"/>
              <a:gd name="connsiteX11" fmla="*/ 0 w 12192000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373694" y="254634"/>
                </a:moveTo>
                <a:cubicBezTo>
                  <a:pt x="327130" y="254634"/>
                  <a:pt x="289383" y="292381"/>
                  <a:pt x="289383" y="338945"/>
                </a:cubicBezTo>
                <a:lnTo>
                  <a:pt x="289383" y="6519056"/>
                </a:lnTo>
                <a:cubicBezTo>
                  <a:pt x="289383" y="6565620"/>
                  <a:pt x="327130" y="6603367"/>
                  <a:pt x="373694" y="6603367"/>
                </a:cubicBezTo>
                <a:lnTo>
                  <a:pt x="11818307" y="6603367"/>
                </a:lnTo>
                <a:cubicBezTo>
                  <a:pt x="11864871" y="6603367"/>
                  <a:pt x="11902618" y="6565620"/>
                  <a:pt x="11902618" y="6519056"/>
                </a:cubicBezTo>
                <a:lnTo>
                  <a:pt x="11902618" y="338945"/>
                </a:lnTo>
                <a:cubicBezTo>
                  <a:pt x="11902618" y="292381"/>
                  <a:pt x="11864871" y="254634"/>
                  <a:pt x="11818307" y="25463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9665FE-503E-4460-BDD1-6DCF431D60E5}"/>
              </a:ext>
            </a:extLst>
          </p:cNvPr>
          <p:cNvSpPr/>
          <p:nvPr userDrawn="1"/>
        </p:nvSpPr>
        <p:spPr>
          <a:xfrm>
            <a:off x="289383" y="254634"/>
            <a:ext cx="11613235" cy="6348733"/>
          </a:xfrm>
          <a:prstGeom prst="roundRect">
            <a:avLst>
              <a:gd name="adj" fmla="val 132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76200" sx="101000" sy="101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BB4B086-4071-4C4C-9FF8-B987D7306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2549" y="2332940"/>
            <a:ext cx="8186902" cy="833759"/>
          </a:xfrm>
        </p:spPr>
        <p:txBody>
          <a:bodyPr lIns="0" rIns="0" bIns="0" anchor="b" anchorCtr="0">
            <a:normAutofit/>
          </a:bodyPr>
          <a:lstStyle>
            <a:lvl1pPr algn="ctr">
              <a:defRPr lang="zh-CN" altLang="en-US" sz="4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4A60CE9-1EA3-4611-84E6-17C89EA43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2549" y="3234727"/>
            <a:ext cx="8186902" cy="472251"/>
          </a:xfrm>
        </p:spPr>
        <p:txBody>
          <a:bodyPr wrap="square" lIns="0" rIns="0"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4492432-9BB1-4669-BEEE-B68FB0384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659" y="1128211"/>
            <a:ext cx="3072682" cy="767856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8977E7C2-2B89-433F-A7EE-303D1B03D9D7}"/>
              </a:ext>
            </a:extLst>
          </p:cNvPr>
          <p:cNvCxnSpPr/>
          <p:nvPr userDrawn="1"/>
        </p:nvCxnSpPr>
        <p:spPr>
          <a:xfrm>
            <a:off x="5186680" y="3897585"/>
            <a:ext cx="18186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2CC9A4A0-69C9-4E77-A0BB-28CAB1458C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0598" y="4207533"/>
            <a:ext cx="5150803" cy="4722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3" name="十字形 22">
            <a:extLst>
              <a:ext uri="{FF2B5EF4-FFF2-40B4-BE49-F238E27FC236}">
                <a16:creationId xmlns:a16="http://schemas.microsoft.com/office/drawing/2014/main" id="{0F1F8DAF-7488-47D8-BBF2-F04987CA33E4}"/>
              </a:ext>
            </a:extLst>
          </p:cNvPr>
          <p:cNvSpPr/>
          <p:nvPr userDrawn="1"/>
        </p:nvSpPr>
        <p:spPr>
          <a:xfrm rot="2700000">
            <a:off x="5951999" y="5523207"/>
            <a:ext cx="288000" cy="288000"/>
          </a:xfrm>
          <a:prstGeom prst="plus">
            <a:avLst>
              <a:gd name="adj" fmla="val 458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ACDFF073-5D91-4F98-8F4C-D6BEB5D8F7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1639" y="5893688"/>
            <a:ext cx="4248721" cy="342012"/>
          </a:xfrm>
        </p:spPr>
        <p:txBody>
          <a:bodyPr wrap="square">
            <a:noAutofit/>
          </a:bodyPr>
          <a:lstStyle>
            <a:lvl1pPr marL="0" indent="0" algn="ctr">
              <a:buNone/>
              <a:defRPr lang="zh-CN" altLang="en-US" sz="1600" kern="12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这里可以写你的学院或者专业名称</a:t>
            </a:r>
          </a:p>
        </p:txBody>
      </p:sp>
    </p:spTree>
    <p:extLst>
      <p:ext uri="{BB962C8B-B14F-4D97-AF65-F5344CB8AC3E}">
        <p14:creationId xmlns:p14="http://schemas.microsoft.com/office/powerpoint/2010/main" val="4069016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底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BF644C8-485C-464C-9055-7A7425A9AE93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2C93CA-1026-4279-9CA6-3343633DB369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C8C761-9FB6-44CB-A4F6-FA26FEFDF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43333D-8292-4D26-B934-8C4462A814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6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2A4991FC-73E2-4BF2-A28B-7D7A275207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" y="1444625"/>
            <a:ext cx="10871200" cy="305911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8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02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张图片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EF255A9C-133E-4C50-9FC6-625B392297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6140" y="1789140"/>
            <a:ext cx="3279720" cy="3279720"/>
          </a:xfrm>
          <a:custGeom>
            <a:avLst/>
            <a:gdLst>
              <a:gd name="connsiteX0" fmla="*/ 1849434 w 3698868"/>
              <a:gd name="connsiteY0" fmla="*/ 0 h 3698868"/>
              <a:gd name="connsiteX1" fmla="*/ 3698868 w 3698868"/>
              <a:gd name="connsiteY1" fmla="*/ 1849434 h 3698868"/>
              <a:gd name="connsiteX2" fmla="*/ 1849434 w 3698868"/>
              <a:gd name="connsiteY2" fmla="*/ 3698868 h 3698868"/>
              <a:gd name="connsiteX3" fmla="*/ 0 w 3698868"/>
              <a:gd name="connsiteY3" fmla="*/ 1849434 h 3698868"/>
              <a:gd name="connsiteX4" fmla="*/ 1849434 w 3698868"/>
              <a:gd name="connsiteY4" fmla="*/ 0 h 369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68" h="3698868">
                <a:moveTo>
                  <a:pt x="1849434" y="0"/>
                </a:moveTo>
                <a:cubicBezTo>
                  <a:pt x="2870848" y="0"/>
                  <a:pt x="3698868" y="828020"/>
                  <a:pt x="3698868" y="1849434"/>
                </a:cubicBezTo>
                <a:cubicBezTo>
                  <a:pt x="3698868" y="2870848"/>
                  <a:pt x="2870848" y="3698868"/>
                  <a:pt x="1849434" y="3698868"/>
                </a:cubicBezTo>
                <a:cubicBezTo>
                  <a:pt x="828020" y="3698868"/>
                  <a:pt x="0" y="2870848"/>
                  <a:pt x="0" y="1849434"/>
                </a:cubicBezTo>
                <a:cubicBezTo>
                  <a:pt x="0" y="828020"/>
                  <a:pt x="828020" y="0"/>
                  <a:pt x="1849434" y="0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glow rad="254000">
              <a:schemeClr val="tx1">
                <a:lumMod val="95000"/>
                <a:lumOff val="5000"/>
                <a:alpha val="15000"/>
              </a:schemeClr>
            </a:glo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74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张图片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2A4991FC-73E2-4BF2-A28B-7D7A275207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100" y="1729550"/>
            <a:ext cx="3262292" cy="16994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>
            <a:extLst>
              <a:ext uri="{FF2B5EF4-FFF2-40B4-BE49-F238E27FC236}">
                <a16:creationId xmlns:a16="http://schemas.microsoft.com/office/drawing/2014/main" id="{24003A37-675B-4FEC-8112-753FF16AD9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64854" y="1729550"/>
            <a:ext cx="3262292" cy="16994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>
            <a:extLst>
              <a:ext uri="{FF2B5EF4-FFF2-40B4-BE49-F238E27FC236}">
                <a16:creationId xmlns:a16="http://schemas.microsoft.com/office/drawing/2014/main" id="{48F354C4-9F0E-4DFF-A66E-087418301C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6608" y="1729550"/>
            <a:ext cx="3262292" cy="169945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81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张图片展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9" name="图片占位符 5">
            <a:extLst>
              <a:ext uri="{FF2B5EF4-FFF2-40B4-BE49-F238E27FC236}">
                <a16:creationId xmlns:a16="http://schemas.microsoft.com/office/drawing/2014/main" id="{0A954E3B-33D0-44B1-9DDD-ADB37DC9A54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2950316" y="1733533"/>
            <a:ext cx="1978618" cy="2798331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Right"/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5C2011D7-5DAD-4F7F-AE97-88B1AF02C3C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104910" y="1755639"/>
            <a:ext cx="1978618" cy="2798331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</p:spPr>
        <p:txBody>
          <a:bodyPr/>
          <a:lstStyle/>
          <a:p>
            <a:endParaRPr lang="zh-CN" altLang="en-US" dirty="0"/>
          </a:p>
        </p:txBody>
      </p:sp>
      <p:sp>
        <p:nvSpPr>
          <p:cNvPr id="20" name="图片占位符 5">
            <a:extLst>
              <a:ext uri="{FF2B5EF4-FFF2-40B4-BE49-F238E27FC236}">
                <a16:creationId xmlns:a16="http://schemas.microsoft.com/office/drawing/2014/main" id="{A3A5E883-88C8-4752-A03D-6340D9D0CB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259504" y="1733532"/>
            <a:ext cx="1978618" cy="2798331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Left"/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  <p:sp>
        <p:nvSpPr>
          <p:cNvPr id="21" name="图片占位符 5">
            <a:extLst>
              <a:ext uri="{FF2B5EF4-FFF2-40B4-BE49-F238E27FC236}">
                <a16:creationId xmlns:a16="http://schemas.microsoft.com/office/drawing/2014/main" id="{2E95BD9A-E246-40D1-9E0D-612E969586F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69539" y="1555073"/>
            <a:ext cx="2104801" cy="2976790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Right" fov="3300000"/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5">
            <a:extLst>
              <a:ext uri="{FF2B5EF4-FFF2-40B4-BE49-F238E27FC236}">
                <a16:creationId xmlns:a16="http://schemas.microsoft.com/office/drawing/2014/main" id="{BEBBAA86-0599-4A73-99CC-1E710BA97CE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414099" y="1555073"/>
            <a:ext cx="2104801" cy="2976790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Right" fov="3300000">
              <a:rot lat="0" lon="1200000" rev="0"/>
            </a:camera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5809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言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5">
            <a:extLst>
              <a:ext uri="{FF2B5EF4-FFF2-40B4-BE49-F238E27FC236}">
                <a16:creationId xmlns:a16="http://schemas.microsoft.com/office/drawing/2014/main" id="{85A5A06A-E5B4-47C4-A65B-E416659003A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99073" y="1825844"/>
            <a:ext cx="2751289" cy="3553289"/>
          </a:xfrm>
          <a:ln w="19050">
            <a:noFill/>
          </a:ln>
          <a:effectLst/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0A50C9A-40BD-43B3-AA6B-25B789C372AE}"/>
              </a:ext>
            </a:extLst>
          </p:cNvPr>
          <p:cNvSpPr/>
          <p:nvPr userDrawn="1"/>
        </p:nvSpPr>
        <p:spPr>
          <a:xfrm>
            <a:off x="1673503" y="5512260"/>
            <a:ext cx="2402429" cy="318692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95000"/>
                  <a:lumOff val="5000"/>
                  <a:alpha val="0"/>
                </a:schemeClr>
              </a:gs>
              <a:gs pos="0">
                <a:schemeClr val="tx1">
                  <a:lumMod val="95000"/>
                  <a:lumOff val="5000"/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21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人介绍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-317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FB0873F-331B-4A62-A539-28BB838A68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8964" y="4932365"/>
            <a:ext cx="4348599" cy="341632"/>
          </a:xfrm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1800" kern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“这里可以写一句话”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07CF5320-0426-447F-969B-92B73210EC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3765" y="2436142"/>
            <a:ext cx="1151586" cy="522087"/>
          </a:xfrm>
        </p:spPr>
        <p:txBody>
          <a:bodyPr lIns="0" rIns="0" bIns="0" anchor="b" anchorCtr="0">
            <a:noAutofit/>
          </a:bodyPr>
          <a:lstStyle>
            <a:lvl1pPr marL="0" indent="0" algn="ctr">
              <a:buNone/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3pPr>
            <a:lvl4pPr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4pPr>
            <a:lvl5pPr>
              <a:defRPr lang="zh-CN" altLang="en-US" sz="2800" b="1" kern="1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5pPr>
          </a:lstStyle>
          <a:p>
            <a:pPr lvl="0"/>
            <a:r>
              <a:rPr lang="zh-CN" altLang="en-US" dirty="0"/>
              <a:t>姓名</a:t>
            </a:r>
          </a:p>
        </p:txBody>
      </p:sp>
      <p:sp>
        <p:nvSpPr>
          <p:cNvPr id="31" name="文本占位符 26">
            <a:extLst>
              <a:ext uri="{FF2B5EF4-FFF2-40B4-BE49-F238E27FC236}">
                <a16:creationId xmlns:a16="http://schemas.microsoft.com/office/drawing/2014/main" id="{BD6B96F8-978A-4D00-BBC4-09102F627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4414" y="2599498"/>
            <a:ext cx="1324446" cy="342008"/>
          </a:xfrm>
        </p:spPr>
        <p:txBody>
          <a:bodyPr lIns="0" rIns="0" bIns="0" anchor="b" anchorCtr="0">
            <a:normAutofit/>
          </a:bodyPr>
          <a:lstStyle>
            <a:lvl1pPr marL="0" indent="0" algn="ctr">
              <a:buNone/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2pPr>
            <a:lvl3pPr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3pPr>
            <a:lvl4pPr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4pPr>
            <a:lvl5pPr>
              <a:defRPr lang="zh-CN" altLang="en-U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CN" altLang="en-US" dirty="0"/>
              <a:t>职称</a:t>
            </a:r>
            <a:r>
              <a:rPr lang="en-US" altLang="zh-CN" dirty="0"/>
              <a:t>&amp;</a:t>
            </a:r>
            <a:r>
              <a:rPr lang="zh-CN" altLang="en-US" dirty="0"/>
              <a:t>职位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4DB14F8F-DD93-4DC6-B435-5E4E79023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920" y="3225444"/>
            <a:ext cx="5660687" cy="1394934"/>
          </a:xfrm>
        </p:spPr>
        <p:txBody>
          <a:bodyPr wrap="square">
            <a:sp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请输入你的内容 请输入你的内容</a:t>
            </a:r>
            <a:endParaRPr lang="en-US" altLang="zh-CN" dirty="0"/>
          </a:p>
          <a:p>
            <a:pPr lvl="0"/>
            <a:r>
              <a:rPr lang="zh-CN" altLang="en-US" dirty="0"/>
              <a:t>请输入你的内容 请输入你的内容 </a:t>
            </a:r>
            <a:endParaRPr lang="en-US" altLang="zh-CN" dirty="0"/>
          </a:p>
          <a:p>
            <a:pPr lvl="0"/>
            <a:r>
              <a:rPr lang="zh-CN" altLang="en-US" dirty="0"/>
              <a:t>请输入你的内容 请输入你的内容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E87E27E-CFD9-422E-BB0F-274492EAA431}"/>
              </a:ext>
            </a:extLst>
          </p:cNvPr>
          <p:cNvGrpSpPr/>
          <p:nvPr userDrawn="1"/>
        </p:nvGrpSpPr>
        <p:grpSpPr>
          <a:xfrm>
            <a:off x="2708535" y="1822324"/>
            <a:ext cx="7728532" cy="3693073"/>
            <a:chOff x="2665485" y="1700404"/>
            <a:chExt cx="7728532" cy="369307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9E854E8-2AB5-48E5-954D-143685DD67C4}"/>
                </a:ext>
              </a:extLst>
            </p:cNvPr>
            <p:cNvSpPr/>
            <p:nvPr userDrawn="1"/>
          </p:nvSpPr>
          <p:spPr>
            <a:xfrm>
              <a:off x="2665485" y="1712747"/>
              <a:ext cx="7718645" cy="3680730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C6EF7709-4F14-4AEA-AC3C-3B75D461C88B}"/>
                </a:ext>
              </a:extLst>
            </p:cNvPr>
            <p:cNvSpPr/>
            <p:nvPr userDrawn="1"/>
          </p:nvSpPr>
          <p:spPr>
            <a:xfrm rot="5400000" flipV="1">
              <a:off x="9518824" y="1700352"/>
              <a:ext cx="875141" cy="875245"/>
            </a:xfrm>
            <a:prstGeom prst="triangle">
              <a:avLst>
                <a:gd name="adj" fmla="val 0"/>
              </a:avLst>
            </a:prstGeom>
            <a:ln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图片占位符 16">
            <a:extLst>
              <a:ext uri="{FF2B5EF4-FFF2-40B4-BE49-F238E27FC236}">
                <a16:creationId xmlns:a16="http://schemas.microsoft.com/office/drawing/2014/main" id="{301BB9F6-FBCB-4C38-B72E-22FD3A16C7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18563" y="2109256"/>
            <a:ext cx="2364579" cy="3115317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19E17A5-51E7-435E-B570-A1492D3FB4DF}"/>
              </a:ext>
            </a:extLst>
          </p:cNvPr>
          <p:cNvCxnSpPr>
            <a:cxnSpLocks/>
          </p:cNvCxnSpPr>
          <p:nvPr userDrawn="1"/>
        </p:nvCxnSpPr>
        <p:spPr>
          <a:xfrm>
            <a:off x="6013765" y="3118681"/>
            <a:ext cx="24950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525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人介绍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398111DA-1926-4FF8-A3B2-F9B59CEBC1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18763" y="2034369"/>
            <a:ext cx="2294476" cy="2293731"/>
          </a:xfrm>
          <a:custGeom>
            <a:avLst/>
            <a:gdLst>
              <a:gd name="connsiteX0" fmla="*/ 1147238 w 2294476"/>
              <a:gd name="connsiteY0" fmla="*/ 0 h 2293731"/>
              <a:gd name="connsiteX1" fmla="*/ 2294476 w 2294476"/>
              <a:gd name="connsiteY1" fmla="*/ 0 h 2293731"/>
              <a:gd name="connsiteX2" fmla="*/ 2294476 w 2294476"/>
              <a:gd name="connsiteY2" fmla="*/ 1147238 h 2293731"/>
              <a:gd name="connsiteX3" fmla="*/ 1264537 w 2294476"/>
              <a:gd name="connsiteY3" fmla="*/ 2288553 h 2293731"/>
              <a:gd name="connsiteX4" fmla="*/ 1161991 w 2294476"/>
              <a:gd name="connsiteY4" fmla="*/ 2293731 h 2293731"/>
              <a:gd name="connsiteX5" fmla="*/ 1132485 w 2294476"/>
              <a:gd name="connsiteY5" fmla="*/ 2293731 h 2293731"/>
              <a:gd name="connsiteX6" fmla="*/ 1029940 w 2294476"/>
              <a:gd name="connsiteY6" fmla="*/ 2288553 h 2293731"/>
              <a:gd name="connsiteX7" fmla="*/ 0 w 2294476"/>
              <a:gd name="connsiteY7" fmla="*/ 1147238 h 2293731"/>
              <a:gd name="connsiteX8" fmla="*/ 1147238 w 2294476"/>
              <a:gd name="connsiteY8" fmla="*/ 0 h 229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4476" h="2293731">
                <a:moveTo>
                  <a:pt x="1147238" y="0"/>
                </a:moveTo>
                <a:lnTo>
                  <a:pt x="2294476" y="0"/>
                </a:lnTo>
                <a:lnTo>
                  <a:pt x="2294476" y="1147238"/>
                </a:lnTo>
                <a:cubicBezTo>
                  <a:pt x="2294476" y="1741240"/>
                  <a:pt x="1843038" y="2229803"/>
                  <a:pt x="1264537" y="2288553"/>
                </a:cubicBezTo>
                <a:lnTo>
                  <a:pt x="1161991" y="2293731"/>
                </a:lnTo>
                <a:lnTo>
                  <a:pt x="1132485" y="2293731"/>
                </a:lnTo>
                <a:lnTo>
                  <a:pt x="1029940" y="2288553"/>
                </a:lnTo>
                <a:cubicBezTo>
                  <a:pt x="451438" y="2229803"/>
                  <a:pt x="0" y="1741240"/>
                  <a:pt x="0" y="1147238"/>
                </a:cubicBezTo>
                <a:cubicBezTo>
                  <a:pt x="0" y="513636"/>
                  <a:pt x="513636" y="0"/>
                  <a:pt x="1147238" y="0"/>
                </a:cubicBezTo>
                <a:close/>
              </a:path>
            </a:pathLst>
          </a:cu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A8BC427A-7DBA-4310-B1A4-6F41A92699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44317" y="2009982"/>
            <a:ext cx="2294476" cy="2293731"/>
          </a:xfrm>
          <a:custGeom>
            <a:avLst/>
            <a:gdLst>
              <a:gd name="connsiteX0" fmla="*/ 1147238 w 2294476"/>
              <a:gd name="connsiteY0" fmla="*/ 0 h 2293731"/>
              <a:gd name="connsiteX1" fmla="*/ 2294476 w 2294476"/>
              <a:gd name="connsiteY1" fmla="*/ 0 h 2293731"/>
              <a:gd name="connsiteX2" fmla="*/ 2294476 w 2294476"/>
              <a:gd name="connsiteY2" fmla="*/ 1147238 h 2293731"/>
              <a:gd name="connsiteX3" fmla="*/ 1264537 w 2294476"/>
              <a:gd name="connsiteY3" fmla="*/ 2288553 h 2293731"/>
              <a:gd name="connsiteX4" fmla="*/ 1161991 w 2294476"/>
              <a:gd name="connsiteY4" fmla="*/ 2293731 h 2293731"/>
              <a:gd name="connsiteX5" fmla="*/ 1132485 w 2294476"/>
              <a:gd name="connsiteY5" fmla="*/ 2293731 h 2293731"/>
              <a:gd name="connsiteX6" fmla="*/ 1029940 w 2294476"/>
              <a:gd name="connsiteY6" fmla="*/ 2288553 h 2293731"/>
              <a:gd name="connsiteX7" fmla="*/ 0 w 2294476"/>
              <a:gd name="connsiteY7" fmla="*/ 1147238 h 2293731"/>
              <a:gd name="connsiteX8" fmla="*/ 1147238 w 2294476"/>
              <a:gd name="connsiteY8" fmla="*/ 0 h 229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4476" h="2293731">
                <a:moveTo>
                  <a:pt x="1147238" y="0"/>
                </a:moveTo>
                <a:lnTo>
                  <a:pt x="2294476" y="0"/>
                </a:lnTo>
                <a:lnTo>
                  <a:pt x="2294476" y="1147238"/>
                </a:lnTo>
                <a:cubicBezTo>
                  <a:pt x="2294476" y="1741240"/>
                  <a:pt x="1843038" y="2229803"/>
                  <a:pt x="1264537" y="2288553"/>
                </a:cubicBezTo>
                <a:lnTo>
                  <a:pt x="1161991" y="2293731"/>
                </a:lnTo>
                <a:lnTo>
                  <a:pt x="1132485" y="2293731"/>
                </a:lnTo>
                <a:lnTo>
                  <a:pt x="1029940" y="2288553"/>
                </a:lnTo>
                <a:cubicBezTo>
                  <a:pt x="451438" y="2229803"/>
                  <a:pt x="0" y="1741240"/>
                  <a:pt x="0" y="1147238"/>
                </a:cubicBezTo>
                <a:cubicBezTo>
                  <a:pt x="0" y="513636"/>
                  <a:pt x="513636" y="0"/>
                  <a:pt x="1147238" y="0"/>
                </a:cubicBezTo>
                <a:close/>
              </a:path>
            </a:pathLst>
          </a:cu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7" name="图片占位符 16">
            <a:extLst>
              <a:ext uri="{FF2B5EF4-FFF2-40B4-BE49-F238E27FC236}">
                <a16:creationId xmlns:a16="http://schemas.microsoft.com/office/drawing/2014/main" id="{07C9B739-1C04-4ED7-A02A-171C6D5AA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8761" y="2009983"/>
            <a:ext cx="2294476" cy="2293731"/>
          </a:xfrm>
          <a:custGeom>
            <a:avLst/>
            <a:gdLst>
              <a:gd name="connsiteX0" fmla="*/ 1147238 w 2294476"/>
              <a:gd name="connsiteY0" fmla="*/ 0 h 2293731"/>
              <a:gd name="connsiteX1" fmla="*/ 2294476 w 2294476"/>
              <a:gd name="connsiteY1" fmla="*/ 0 h 2293731"/>
              <a:gd name="connsiteX2" fmla="*/ 2294476 w 2294476"/>
              <a:gd name="connsiteY2" fmla="*/ 1147238 h 2293731"/>
              <a:gd name="connsiteX3" fmla="*/ 1264537 w 2294476"/>
              <a:gd name="connsiteY3" fmla="*/ 2288553 h 2293731"/>
              <a:gd name="connsiteX4" fmla="*/ 1161991 w 2294476"/>
              <a:gd name="connsiteY4" fmla="*/ 2293731 h 2293731"/>
              <a:gd name="connsiteX5" fmla="*/ 1132485 w 2294476"/>
              <a:gd name="connsiteY5" fmla="*/ 2293731 h 2293731"/>
              <a:gd name="connsiteX6" fmla="*/ 1029940 w 2294476"/>
              <a:gd name="connsiteY6" fmla="*/ 2288553 h 2293731"/>
              <a:gd name="connsiteX7" fmla="*/ 0 w 2294476"/>
              <a:gd name="connsiteY7" fmla="*/ 1147238 h 2293731"/>
              <a:gd name="connsiteX8" fmla="*/ 1147238 w 2294476"/>
              <a:gd name="connsiteY8" fmla="*/ 0 h 229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4476" h="2293731">
                <a:moveTo>
                  <a:pt x="1147238" y="0"/>
                </a:moveTo>
                <a:lnTo>
                  <a:pt x="2294476" y="0"/>
                </a:lnTo>
                <a:lnTo>
                  <a:pt x="2294476" y="1147238"/>
                </a:lnTo>
                <a:cubicBezTo>
                  <a:pt x="2294476" y="1741240"/>
                  <a:pt x="1843038" y="2229803"/>
                  <a:pt x="1264537" y="2288553"/>
                </a:cubicBezTo>
                <a:lnTo>
                  <a:pt x="1161991" y="2293731"/>
                </a:lnTo>
                <a:lnTo>
                  <a:pt x="1132485" y="2293731"/>
                </a:lnTo>
                <a:lnTo>
                  <a:pt x="1029940" y="2288553"/>
                </a:lnTo>
                <a:cubicBezTo>
                  <a:pt x="451438" y="2229803"/>
                  <a:pt x="0" y="1741240"/>
                  <a:pt x="0" y="1147238"/>
                </a:cubicBezTo>
                <a:cubicBezTo>
                  <a:pt x="0" y="513636"/>
                  <a:pt x="513636" y="0"/>
                  <a:pt x="1147238" y="0"/>
                </a:cubicBezTo>
                <a:close/>
              </a:path>
            </a:pathLst>
          </a:cu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48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样机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45">
            <a:extLst>
              <a:ext uri="{FF2B5EF4-FFF2-40B4-BE49-F238E27FC236}">
                <a16:creationId xmlns:a16="http://schemas.microsoft.com/office/drawing/2014/main" id="{221EB8A2-4E91-4E4F-A387-46AB7ACD13EA}"/>
              </a:ext>
            </a:extLst>
          </p:cNvPr>
          <p:cNvSpPr>
            <a:spLocks/>
          </p:cNvSpPr>
          <p:nvPr/>
        </p:nvSpPr>
        <p:spPr bwMode="auto">
          <a:xfrm>
            <a:off x="2891583" y="5252070"/>
            <a:ext cx="3004934" cy="132606"/>
          </a:xfrm>
          <a:custGeom>
            <a:avLst/>
            <a:gdLst>
              <a:gd name="T0" fmla="*/ 0 w 885"/>
              <a:gd name="T1" fmla="*/ 16 h 39"/>
              <a:gd name="T2" fmla="*/ 78 w 885"/>
              <a:gd name="T3" fmla="*/ 39 h 39"/>
              <a:gd name="T4" fmla="*/ 885 w 885"/>
              <a:gd name="T5" fmla="*/ 39 h 39"/>
              <a:gd name="T6" fmla="*/ 885 w 885"/>
              <a:gd name="T7" fmla="*/ 0 h 39"/>
              <a:gd name="T8" fmla="*/ 0 w 885"/>
              <a:gd name="T9" fmla="*/ 0 h 39"/>
              <a:gd name="T10" fmla="*/ 0 w 885"/>
              <a:gd name="T11" fmla="*/ 1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5" h="39">
                <a:moveTo>
                  <a:pt x="0" y="16"/>
                </a:moveTo>
                <a:cubicBezTo>
                  <a:pt x="0" y="23"/>
                  <a:pt x="30" y="39"/>
                  <a:pt x="78" y="39"/>
                </a:cubicBezTo>
                <a:cubicBezTo>
                  <a:pt x="126" y="39"/>
                  <a:pt x="885" y="39"/>
                  <a:pt x="885" y="39"/>
                </a:cubicBezTo>
                <a:cubicBezTo>
                  <a:pt x="885" y="0"/>
                  <a:pt x="885" y="0"/>
                  <a:pt x="885" y="0"/>
                </a:cubicBezTo>
                <a:cubicBezTo>
                  <a:pt x="0" y="0"/>
                  <a:pt x="0" y="0"/>
                  <a:pt x="0" y="0"/>
                </a:cubicBezTo>
                <a:lnTo>
                  <a:pt x="0" y="16"/>
                </a:lnTo>
                <a:close/>
              </a:path>
            </a:pathLst>
          </a:custGeom>
          <a:solidFill>
            <a:srgbClr val="2E2E3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5" name="Freeform 46">
            <a:extLst>
              <a:ext uri="{FF2B5EF4-FFF2-40B4-BE49-F238E27FC236}">
                <a16:creationId xmlns:a16="http://schemas.microsoft.com/office/drawing/2014/main" id="{1ACA4D26-9BB4-46B9-915C-702783F63E9D}"/>
              </a:ext>
            </a:extLst>
          </p:cNvPr>
          <p:cNvSpPr>
            <a:spLocks/>
          </p:cNvSpPr>
          <p:nvPr/>
        </p:nvSpPr>
        <p:spPr bwMode="auto">
          <a:xfrm>
            <a:off x="5852327" y="5252070"/>
            <a:ext cx="3004934" cy="132606"/>
          </a:xfrm>
          <a:custGeom>
            <a:avLst/>
            <a:gdLst>
              <a:gd name="T0" fmla="*/ 884 w 884"/>
              <a:gd name="T1" fmla="*/ 16 h 39"/>
              <a:gd name="T2" fmla="*/ 806 w 884"/>
              <a:gd name="T3" fmla="*/ 39 h 39"/>
              <a:gd name="T4" fmla="*/ 0 w 884"/>
              <a:gd name="T5" fmla="*/ 39 h 39"/>
              <a:gd name="T6" fmla="*/ 0 w 884"/>
              <a:gd name="T7" fmla="*/ 0 h 39"/>
              <a:gd name="T8" fmla="*/ 884 w 884"/>
              <a:gd name="T9" fmla="*/ 0 h 39"/>
              <a:gd name="T10" fmla="*/ 884 w 884"/>
              <a:gd name="T11" fmla="*/ 1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4" h="39">
                <a:moveTo>
                  <a:pt x="884" y="16"/>
                </a:moveTo>
                <a:cubicBezTo>
                  <a:pt x="884" y="23"/>
                  <a:pt x="854" y="39"/>
                  <a:pt x="806" y="39"/>
                </a:cubicBezTo>
                <a:cubicBezTo>
                  <a:pt x="758" y="39"/>
                  <a:pt x="0" y="39"/>
                  <a:pt x="0" y="39"/>
                </a:cubicBezTo>
                <a:cubicBezTo>
                  <a:pt x="0" y="0"/>
                  <a:pt x="0" y="0"/>
                  <a:pt x="0" y="0"/>
                </a:cubicBezTo>
                <a:cubicBezTo>
                  <a:pt x="884" y="0"/>
                  <a:pt x="884" y="0"/>
                  <a:pt x="884" y="0"/>
                </a:cubicBezTo>
                <a:lnTo>
                  <a:pt x="884" y="16"/>
                </a:lnTo>
                <a:close/>
              </a:path>
            </a:pathLst>
          </a:custGeom>
          <a:solidFill>
            <a:srgbClr val="2E2E3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7" name="Freeform 47">
            <a:extLst>
              <a:ext uri="{FF2B5EF4-FFF2-40B4-BE49-F238E27FC236}">
                <a16:creationId xmlns:a16="http://schemas.microsoft.com/office/drawing/2014/main" id="{A4B8622A-3DE8-4531-B546-514E71E2DE78}"/>
              </a:ext>
            </a:extLst>
          </p:cNvPr>
          <p:cNvSpPr>
            <a:spLocks/>
          </p:cNvSpPr>
          <p:nvPr/>
        </p:nvSpPr>
        <p:spPr bwMode="auto">
          <a:xfrm>
            <a:off x="3479652" y="1950543"/>
            <a:ext cx="4833729" cy="3311728"/>
          </a:xfrm>
          <a:custGeom>
            <a:avLst/>
            <a:gdLst>
              <a:gd name="T0" fmla="*/ 1378 w 1423"/>
              <a:gd name="T1" fmla="*/ 0 h 974"/>
              <a:gd name="T2" fmla="*/ 45 w 1423"/>
              <a:gd name="T3" fmla="*/ 0 h 974"/>
              <a:gd name="T4" fmla="*/ 0 w 1423"/>
              <a:gd name="T5" fmla="*/ 45 h 974"/>
              <a:gd name="T6" fmla="*/ 0 w 1423"/>
              <a:gd name="T7" fmla="*/ 218 h 974"/>
              <a:gd name="T8" fmla="*/ 0 w 1423"/>
              <a:gd name="T9" fmla="*/ 929 h 974"/>
              <a:gd name="T10" fmla="*/ 45 w 1423"/>
              <a:gd name="T11" fmla="*/ 974 h 974"/>
              <a:gd name="T12" fmla="*/ 1378 w 1423"/>
              <a:gd name="T13" fmla="*/ 974 h 974"/>
              <a:gd name="T14" fmla="*/ 1423 w 1423"/>
              <a:gd name="T15" fmla="*/ 929 h 974"/>
              <a:gd name="T16" fmla="*/ 1423 w 1423"/>
              <a:gd name="T17" fmla="*/ 45 h 974"/>
              <a:gd name="T18" fmla="*/ 1378 w 1423"/>
              <a:gd name="T19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23" h="974">
                <a:moveTo>
                  <a:pt x="1378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218"/>
                  <a:pt x="0" y="218"/>
                  <a:pt x="0" y="218"/>
                </a:cubicBezTo>
                <a:cubicBezTo>
                  <a:pt x="0" y="929"/>
                  <a:pt x="0" y="929"/>
                  <a:pt x="0" y="929"/>
                </a:cubicBezTo>
                <a:cubicBezTo>
                  <a:pt x="0" y="954"/>
                  <a:pt x="20" y="974"/>
                  <a:pt x="45" y="974"/>
                </a:cubicBezTo>
                <a:cubicBezTo>
                  <a:pt x="1378" y="974"/>
                  <a:pt x="1378" y="974"/>
                  <a:pt x="1378" y="974"/>
                </a:cubicBezTo>
                <a:cubicBezTo>
                  <a:pt x="1403" y="974"/>
                  <a:pt x="1423" y="954"/>
                  <a:pt x="1423" y="929"/>
                </a:cubicBezTo>
                <a:cubicBezTo>
                  <a:pt x="1423" y="45"/>
                  <a:pt x="1423" y="45"/>
                  <a:pt x="1423" y="45"/>
                </a:cubicBezTo>
                <a:cubicBezTo>
                  <a:pt x="1423" y="20"/>
                  <a:pt x="1403" y="0"/>
                  <a:pt x="1378" y="0"/>
                </a:cubicBezTo>
                <a:close/>
              </a:path>
            </a:pathLst>
          </a:custGeom>
          <a:solidFill>
            <a:srgbClr val="D2D3D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8" name="Freeform 48">
            <a:extLst>
              <a:ext uri="{FF2B5EF4-FFF2-40B4-BE49-F238E27FC236}">
                <a16:creationId xmlns:a16="http://schemas.microsoft.com/office/drawing/2014/main" id="{93D0A57E-1120-46BB-ABE4-724F388C7662}"/>
              </a:ext>
            </a:extLst>
          </p:cNvPr>
          <p:cNvSpPr>
            <a:spLocks/>
          </p:cNvSpPr>
          <p:nvPr/>
        </p:nvSpPr>
        <p:spPr bwMode="auto">
          <a:xfrm>
            <a:off x="3496649" y="1967543"/>
            <a:ext cx="4803138" cy="3277727"/>
          </a:xfrm>
          <a:custGeom>
            <a:avLst/>
            <a:gdLst>
              <a:gd name="T0" fmla="*/ 40 w 1414"/>
              <a:gd name="T1" fmla="*/ 964 h 964"/>
              <a:gd name="T2" fmla="*/ 0 w 1414"/>
              <a:gd name="T3" fmla="*/ 924 h 964"/>
              <a:gd name="T4" fmla="*/ 0 w 1414"/>
              <a:gd name="T5" fmla="*/ 40 h 964"/>
              <a:gd name="T6" fmla="*/ 40 w 1414"/>
              <a:gd name="T7" fmla="*/ 0 h 964"/>
              <a:gd name="T8" fmla="*/ 1373 w 1414"/>
              <a:gd name="T9" fmla="*/ 0 h 964"/>
              <a:gd name="T10" fmla="*/ 1414 w 1414"/>
              <a:gd name="T11" fmla="*/ 40 h 964"/>
              <a:gd name="T12" fmla="*/ 1414 w 1414"/>
              <a:gd name="T13" fmla="*/ 924 h 964"/>
              <a:gd name="T14" fmla="*/ 1373 w 1414"/>
              <a:gd name="T15" fmla="*/ 964 h 964"/>
              <a:gd name="T16" fmla="*/ 40 w 1414"/>
              <a:gd name="T17" fmla="*/ 96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14" h="964">
                <a:moveTo>
                  <a:pt x="40" y="964"/>
                </a:moveTo>
                <a:cubicBezTo>
                  <a:pt x="18" y="964"/>
                  <a:pt x="0" y="946"/>
                  <a:pt x="0" y="92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373" y="0"/>
                  <a:pt x="1373" y="0"/>
                  <a:pt x="1373" y="0"/>
                </a:cubicBezTo>
                <a:cubicBezTo>
                  <a:pt x="1396" y="0"/>
                  <a:pt x="1414" y="18"/>
                  <a:pt x="1414" y="40"/>
                </a:cubicBezTo>
                <a:cubicBezTo>
                  <a:pt x="1414" y="924"/>
                  <a:pt x="1414" y="924"/>
                  <a:pt x="1414" y="924"/>
                </a:cubicBezTo>
                <a:cubicBezTo>
                  <a:pt x="1414" y="946"/>
                  <a:pt x="1396" y="964"/>
                  <a:pt x="1373" y="964"/>
                </a:cubicBezTo>
                <a:lnTo>
                  <a:pt x="40" y="964"/>
                </a:lnTo>
                <a:close/>
              </a:path>
            </a:pathLst>
          </a:custGeom>
          <a:solidFill>
            <a:srgbClr val="2E2E3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9" name="Rectangle 50">
            <a:extLst>
              <a:ext uri="{FF2B5EF4-FFF2-40B4-BE49-F238E27FC236}">
                <a16:creationId xmlns:a16="http://schemas.microsoft.com/office/drawing/2014/main" id="{2D04603D-E9F6-4705-8F37-93266BAC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583" y="5197667"/>
            <a:ext cx="5965680" cy="10880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61B863E5-CC91-49CB-BB6B-E263486E6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6414" y="2174950"/>
            <a:ext cx="4483608" cy="283231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51">
            <a:extLst>
              <a:ext uri="{FF2B5EF4-FFF2-40B4-BE49-F238E27FC236}">
                <a16:creationId xmlns:a16="http://schemas.microsoft.com/office/drawing/2014/main" id="{54A6738D-D833-42A9-A2F9-DCEE5CD00470}"/>
              </a:ext>
            </a:extLst>
          </p:cNvPr>
          <p:cNvSpPr>
            <a:spLocks/>
          </p:cNvSpPr>
          <p:nvPr/>
        </p:nvSpPr>
        <p:spPr bwMode="auto">
          <a:xfrm>
            <a:off x="5444416" y="5197667"/>
            <a:ext cx="856610" cy="61202"/>
          </a:xfrm>
          <a:custGeom>
            <a:avLst/>
            <a:gdLst>
              <a:gd name="T0" fmla="*/ 0 w 252"/>
              <a:gd name="T1" fmla="*/ 0 h 18"/>
              <a:gd name="T2" fmla="*/ 22 w 252"/>
              <a:gd name="T3" fmla="*/ 18 h 18"/>
              <a:gd name="T4" fmla="*/ 230 w 252"/>
              <a:gd name="T5" fmla="*/ 18 h 18"/>
              <a:gd name="T6" fmla="*/ 252 w 252"/>
              <a:gd name="T7" fmla="*/ 0 h 18"/>
              <a:gd name="T8" fmla="*/ 0 w 252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18">
                <a:moveTo>
                  <a:pt x="0" y="0"/>
                </a:moveTo>
                <a:cubicBezTo>
                  <a:pt x="2" y="10"/>
                  <a:pt x="11" y="18"/>
                  <a:pt x="22" y="18"/>
                </a:cubicBezTo>
                <a:cubicBezTo>
                  <a:pt x="230" y="18"/>
                  <a:pt x="230" y="18"/>
                  <a:pt x="230" y="18"/>
                </a:cubicBezTo>
                <a:cubicBezTo>
                  <a:pt x="241" y="18"/>
                  <a:pt x="250" y="10"/>
                  <a:pt x="25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3B4B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2" name="Oval 54">
            <a:extLst>
              <a:ext uri="{FF2B5EF4-FFF2-40B4-BE49-F238E27FC236}">
                <a16:creationId xmlns:a16="http://schemas.microsoft.com/office/drawing/2014/main" id="{A52C5F2B-3C52-4FB4-AB57-0D540D333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9324" y="2055946"/>
            <a:ext cx="50989" cy="51003"/>
          </a:xfrm>
          <a:prstGeom prst="ellipse">
            <a:avLst/>
          </a:prstGeom>
          <a:solidFill>
            <a:srgbClr val="2C2C2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3" name="Oval 55">
            <a:extLst>
              <a:ext uri="{FF2B5EF4-FFF2-40B4-BE49-F238E27FC236}">
                <a16:creationId xmlns:a16="http://schemas.microsoft.com/office/drawing/2014/main" id="{D795516F-1E01-4018-9B71-B5741DC2E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9324" y="2052547"/>
            <a:ext cx="50989" cy="47602"/>
          </a:xfrm>
          <a:prstGeom prst="ellipse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4" name="Oval 56">
            <a:extLst>
              <a:ext uri="{FF2B5EF4-FFF2-40B4-BE49-F238E27FC236}">
                <a16:creationId xmlns:a16="http://schemas.microsoft.com/office/drawing/2014/main" id="{28CADEAE-2D10-4A72-AAA3-F94B33359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520" y="2059347"/>
            <a:ext cx="30595" cy="34001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5" name="Oval 57">
            <a:extLst>
              <a:ext uri="{FF2B5EF4-FFF2-40B4-BE49-F238E27FC236}">
                <a16:creationId xmlns:a16="http://schemas.microsoft.com/office/drawing/2014/main" id="{343F6F32-0741-42E6-9CA7-B6C889400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318" y="2069547"/>
            <a:ext cx="16998" cy="17002"/>
          </a:xfrm>
          <a:prstGeom prst="ellipse">
            <a:avLst/>
          </a:prstGeom>
          <a:solidFill>
            <a:srgbClr val="2C99B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6" name="Freeform 58">
            <a:extLst>
              <a:ext uri="{FF2B5EF4-FFF2-40B4-BE49-F238E27FC236}">
                <a16:creationId xmlns:a16="http://schemas.microsoft.com/office/drawing/2014/main" id="{8BFE0A9B-A41F-4A60-85B6-DE6990F0154D}"/>
              </a:ext>
            </a:extLst>
          </p:cNvPr>
          <p:cNvSpPr>
            <a:spLocks/>
          </p:cNvSpPr>
          <p:nvPr/>
        </p:nvSpPr>
        <p:spPr bwMode="auto">
          <a:xfrm>
            <a:off x="5893117" y="2072948"/>
            <a:ext cx="3400" cy="6801"/>
          </a:xfrm>
          <a:custGeom>
            <a:avLst/>
            <a:gdLst>
              <a:gd name="T0" fmla="*/ 1 w 1"/>
              <a:gd name="T1" fmla="*/ 1 h 2"/>
              <a:gd name="T2" fmla="*/ 1 w 1"/>
              <a:gd name="T3" fmla="*/ 2 h 2"/>
              <a:gd name="T4" fmla="*/ 0 w 1"/>
              <a:gd name="T5" fmla="*/ 1 h 2"/>
              <a:gd name="T6" fmla="*/ 1 w 1"/>
              <a:gd name="T7" fmla="*/ 0 h 2"/>
              <a:gd name="T8" fmla="*/ 1 w 1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2"/>
                </a:lnTo>
                <a:lnTo>
                  <a:pt x="0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0" name="Oval 61">
            <a:extLst>
              <a:ext uri="{FF2B5EF4-FFF2-40B4-BE49-F238E27FC236}">
                <a16:creationId xmlns:a16="http://schemas.microsoft.com/office/drawing/2014/main" id="{6F4C7AF5-5D45-4698-A829-8D21B8449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1476" y="3186115"/>
            <a:ext cx="36151" cy="3616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1" name="Oval 62">
            <a:extLst>
              <a:ext uri="{FF2B5EF4-FFF2-40B4-BE49-F238E27FC236}">
                <a16:creationId xmlns:a16="http://schemas.microsoft.com/office/drawing/2014/main" id="{31D76F62-4CA1-4689-B82B-D37D4F358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3526" y="3198168"/>
            <a:ext cx="9039" cy="904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2" name="Oval 63">
            <a:extLst>
              <a:ext uri="{FF2B5EF4-FFF2-40B4-BE49-F238E27FC236}">
                <a16:creationId xmlns:a16="http://schemas.microsoft.com/office/drawing/2014/main" id="{4425A9F4-E7C9-43D7-ACB5-A34091E65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1476" y="3183100"/>
            <a:ext cx="36151" cy="3616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3" name="Oval 64">
            <a:extLst>
              <a:ext uri="{FF2B5EF4-FFF2-40B4-BE49-F238E27FC236}">
                <a16:creationId xmlns:a16="http://schemas.microsoft.com/office/drawing/2014/main" id="{10E40350-C9B7-4E62-900A-9D9416EAD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3526" y="3195154"/>
            <a:ext cx="9039" cy="904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4" name="Oval 65">
            <a:extLst>
              <a:ext uri="{FF2B5EF4-FFF2-40B4-BE49-F238E27FC236}">
                <a16:creationId xmlns:a16="http://schemas.microsoft.com/office/drawing/2014/main" id="{9E2E22DC-4F3A-4790-A30F-046FBF96B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7501" y="3189127"/>
            <a:ext cx="24101" cy="24107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5" name="Oval 66">
            <a:extLst>
              <a:ext uri="{FF2B5EF4-FFF2-40B4-BE49-F238E27FC236}">
                <a16:creationId xmlns:a16="http://schemas.microsoft.com/office/drawing/2014/main" id="{057FA838-5568-42E9-8B65-A812AE22A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7501" y="3189127"/>
            <a:ext cx="24101" cy="24107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6" name="Oval 67">
            <a:extLst>
              <a:ext uri="{FF2B5EF4-FFF2-40B4-BE49-F238E27FC236}">
                <a16:creationId xmlns:a16="http://schemas.microsoft.com/office/drawing/2014/main" id="{51624F16-2207-4181-8EC3-0A03CB5B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3526" y="3195154"/>
            <a:ext cx="12050" cy="12054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7" name="Oval 68">
            <a:extLst>
              <a:ext uri="{FF2B5EF4-FFF2-40B4-BE49-F238E27FC236}">
                <a16:creationId xmlns:a16="http://schemas.microsoft.com/office/drawing/2014/main" id="{8AD5CD56-41B4-4B06-BC24-90E697781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3526" y="3195154"/>
            <a:ext cx="12050" cy="12054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8" name="Freeform 69">
            <a:extLst>
              <a:ext uri="{FF2B5EF4-FFF2-40B4-BE49-F238E27FC236}">
                <a16:creationId xmlns:a16="http://schemas.microsoft.com/office/drawing/2014/main" id="{C1E2B9AE-A46B-44BC-8D69-174286DE3389}"/>
              </a:ext>
            </a:extLst>
          </p:cNvPr>
          <p:cNvSpPr>
            <a:spLocks/>
          </p:cNvSpPr>
          <p:nvPr/>
        </p:nvSpPr>
        <p:spPr bwMode="auto">
          <a:xfrm>
            <a:off x="8806540" y="3198168"/>
            <a:ext cx="3013" cy="3014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0 w 1"/>
              <a:gd name="T5" fmla="*/ 1 h 1"/>
              <a:gd name="T6" fmla="*/ 1 w 1"/>
              <a:gd name="T7" fmla="*/ 0 h 1"/>
              <a:gd name="T8" fmla="*/ 1 w 1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9" name="Freeform 70">
            <a:extLst>
              <a:ext uri="{FF2B5EF4-FFF2-40B4-BE49-F238E27FC236}">
                <a16:creationId xmlns:a16="http://schemas.microsoft.com/office/drawing/2014/main" id="{F3523725-B51B-46CC-AD09-D73B14308E79}"/>
              </a:ext>
            </a:extLst>
          </p:cNvPr>
          <p:cNvSpPr>
            <a:spLocks/>
          </p:cNvSpPr>
          <p:nvPr/>
        </p:nvSpPr>
        <p:spPr bwMode="auto">
          <a:xfrm>
            <a:off x="8806540" y="3198168"/>
            <a:ext cx="3013" cy="3014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0 w 1"/>
              <a:gd name="T5" fmla="*/ 1 h 1"/>
              <a:gd name="T6" fmla="*/ 1 w 1"/>
              <a:gd name="T7" fmla="*/ 0 h 1"/>
              <a:gd name="T8" fmla="*/ 1 w 1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0" name="Oval 71">
            <a:extLst>
              <a:ext uri="{FF2B5EF4-FFF2-40B4-BE49-F238E27FC236}">
                <a16:creationId xmlns:a16="http://schemas.microsoft.com/office/drawing/2014/main" id="{DE7F9372-38EA-41BC-834A-69FE1B7FF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136" y="5361792"/>
            <a:ext cx="195821" cy="195872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1" name="Freeform 72">
            <a:extLst>
              <a:ext uri="{FF2B5EF4-FFF2-40B4-BE49-F238E27FC236}">
                <a16:creationId xmlns:a16="http://schemas.microsoft.com/office/drawing/2014/main" id="{43709C02-BBB4-4F21-A5CF-D707FE4A9133}"/>
              </a:ext>
            </a:extLst>
          </p:cNvPr>
          <p:cNvSpPr>
            <a:spLocks/>
          </p:cNvSpPr>
          <p:nvPr/>
        </p:nvSpPr>
        <p:spPr bwMode="auto">
          <a:xfrm>
            <a:off x="8758338" y="5410006"/>
            <a:ext cx="99417" cy="99443"/>
          </a:xfrm>
          <a:custGeom>
            <a:avLst/>
            <a:gdLst>
              <a:gd name="T0" fmla="*/ 31 w 33"/>
              <a:gd name="T1" fmla="*/ 22 h 33"/>
              <a:gd name="T2" fmla="*/ 29 w 33"/>
              <a:gd name="T3" fmla="*/ 22 h 33"/>
              <a:gd name="T4" fmla="*/ 22 w 33"/>
              <a:gd name="T5" fmla="*/ 29 h 33"/>
              <a:gd name="T6" fmla="*/ 11 w 33"/>
              <a:gd name="T7" fmla="*/ 29 h 33"/>
              <a:gd name="T8" fmla="*/ 4 w 33"/>
              <a:gd name="T9" fmla="*/ 22 h 33"/>
              <a:gd name="T10" fmla="*/ 4 w 33"/>
              <a:gd name="T11" fmla="*/ 11 h 33"/>
              <a:gd name="T12" fmla="*/ 11 w 33"/>
              <a:gd name="T13" fmla="*/ 4 h 33"/>
              <a:gd name="T14" fmla="*/ 22 w 33"/>
              <a:gd name="T15" fmla="*/ 4 h 33"/>
              <a:gd name="T16" fmla="*/ 29 w 33"/>
              <a:gd name="T17" fmla="*/ 11 h 33"/>
              <a:gd name="T18" fmla="*/ 29 w 33"/>
              <a:gd name="T19" fmla="*/ 22 h 33"/>
              <a:gd name="T20" fmla="*/ 31 w 33"/>
              <a:gd name="T21" fmla="*/ 22 h 33"/>
              <a:gd name="T22" fmla="*/ 33 w 33"/>
              <a:gd name="T23" fmla="*/ 22 h 33"/>
              <a:gd name="T24" fmla="*/ 33 w 33"/>
              <a:gd name="T25" fmla="*/ 11 h 33"/>
              <a:gd name="T26" fmla="*/ 22 w 33"/>
              <a:gd name="T27" fmla="*/ 0 h 33"/>
              <a:gd name="T28" fmla="*/ 11 w 33"/>
              <a:gd name="T29" fmla="*/ 0 h 33"/>
              <a:gd name="T30" fmla="*/ 0 w 33"/>
              <a:gd name="T31" fmla="*/ 11 h 33"/>
              <a:gd name="T32" fmla="*/ 0 w 33"/>
              <a:gd name="T33" fmla="*/ 22 h 33"/>
              <a:gd name="T34" fmla="*/ 11 w 33"/>
              <a:gd name="T35" fmla="*/ 33 h 33"/>
              <a:gd name="T36" fmla="*/ 22 w 33"/>
              <a:gd name="T37" fmla="*/ 33 h 33"/>
              <a:gd name="T38" fmla="*/ 33 w 33"/>
              <a:gd name="T39" fmla="*/ 22 h 33"/>
              <a:gd name="T40" fmla="*/ 31 w 33"/>
              <a:gd name="T41" fmla="*/ 2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" h="33">
                <a:moveTo>
                  <a:pt x="31" y="22"/>
                </a:moveTo>
                <a:cubicBezTo>
                  <a:pt x="29" y="22"/>
                  <a:pt x="29" y="22"/>
                  <a:pt x="29" y="22"/>
                </a:cubicBezTo>
                <a:cubicBezTo>
                  <a:pt x="29" y="26"/>
                  <a:pt x="26" y="29"/>
                  <a:pt x="22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29"/>
                  <a:pt x="4" y="26"/>
                  <a:pt x="4" y="22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7"/>
                  <a:pt x="7" y="4"/>
                  <a:pt x="11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6" y="4"/>
                  <a:pt x="29" y="7"/>
                  <a:pt x="29" y="11"/>
                </a:cubicBezTo>
                <a:cubicBezTo>
                  <a:pt x="29" y="22"/>
                  <a:pt x="29" y="22"/>
                  <a:pt x="29" y="22"/>
                </a:cubicBezTo>
                <a:cubicBezTo>
                  <a:pt x="31" y="22"/>
                  <a:pt x="31" y="22"/>
                  <a:pt x="31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5"/>
                  <a:pt x="28" y="0"/>
                  <a:pt x="2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8"/>
                  <a:pt x="5" y="33"/>
                  <a:pt x="11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8" y="33"/>
                  <a:pt x="33" y="28"/>
                  <a:pt x="33" y="22"/>
                </a:cubicBezTo>
                <a:lnTo>
                  <a:pt x="31" y="2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3" name="Freeform 75">
            <a:extLst>
              <a:ext uri="{FF2B5EF4-FFF2-40B4-BE49-F238E27FC236}">
                <a16:creationId xmlns:a16="http://schemas.microsoft.com/office/drawing/2014/main" id="{53A1ED6B-E44B-48D4-BD29-6FE94F70D839}"/>
              </a:ext>
            </a:extLst>
          </p:cNvPr>
          <p:cNvSpPr>
            <a:spLocks/>
          </p:cNvSpPr>
          <p:nvPr/>
        </p:nvSpPr>
        <p:spPr bwMode="auto">
          <a:xfrm>
            <a:off x="8716162" y="3273502"/>
            <a:ext cx="219923" cy="51229"/>
          </a:xfrm>
          <a:custGeom>
            <a:avLst/>
            <a:gdLst>
              <a:gd name="T0" fmla="*/ 8 w 73"/>
              <a:gd name="T1" fmla="*/ 17 h 17"/>
              <a:gd name="T2" fmla="*/ 0 w 73"/>
              <a:gd name="T3" fmla="*/ 9 h 17"/>
              <a:gd name="T4" fmla="*/ 8 w 73"/>
              <a:gd name="T5" fmla="*/ 0 h 17"/>
              <a:gd name="T6" fmla="*/ 65 w 73"/>
              <a:gd name="T7" fmla="*/ 0 h 17"/>
              <a:gd name="T8" fmla="*/ 73 w 73"/>
              <a:gd name="T9" fmla="*/ 9 h 17"/>
              <a:gd name="T10" fmla="*/ 65 w 73"/>
              <a:gd name="T11" fmla="*/ 17 h 17"/>
              <a:gd name="T12" fmla="*/ 8 w 73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" h="17">
                <a:moveTo>
                  <a:pt x="8" y="17"/>
                </a:moveTo>
                <a:cubicBezTo>
                  <a:pt x="3" y="17"/>
                  <a:pt x="0" y="13"/>
                  <a:pt x="0" y="9"/>
                </a:cubicBezTo>
                <a:cubicBezTo>
                  <a:pt x="0" y="4"/>
                  <a:pt x="3" y="0"/>
                  <a:pt x="8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70" y="0"/>
                  <a:pt x="73" y="4"/>
                  <a:pt x="73" y="9"/>
                </a:cubicBezTo>
                <a:cubicBezTo>
                  <a:pt x="73" y="13"/>
                  <a:pt x="70" y="17"/>
                  <a:pt x="65" y="17"/>
                </a:cubicBezTo>
                <a:lnTo>
                  <a:pt x="8" y="17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4" name="Freeform 76">
            <a:extLst>
              <a:ext uri="{FF2B5EF4-FFF2-40B4-BE49-F238E27FC236}">
                <a16:creationId xmlns:a16="http://schemas.microsoft.com/office/drawing/2014/main" id="{3A966E8F-6CB7-459B-917B-6A4AE1734DE9}"/>
              </a:ext>
            </a:extLst>
          </p:cNvPr>
          <p:cNvSpPr>
            <a:spLocks/>
          </p:cNvSpPr>
          <p:nvPr/>
        </p:nvSpPr>
        <p:spPr bwMode="auto">
          <a:xfrm>
            <a:off x="8728212" y="3288570"/>
            <a:ext cx="195821" cy="21095"/>
          </a:xfrm>
          <a:custGeom>
            <a:avLst/>
            <a:gdLst>
              <a:gd name="T0" fmla="*/ 65 w 65"/>
              <a:gd name="T1" fmla="*/ 4 h 7"/>
              <a:gd name="T2" fmla="*/ 61 w 65"/>
              <a:gd name="T3" fmla="*/ 7 h 7"/>
              <a:gd name="T4" fmla="*/ 4 w 65"/>
              <a:gd name="T5" fmla="*/ 7 h 7"/>
              <a:gd name="T6" fmla="*/ 0 w 65"/>
              <a:gd name="T7" fmla="*/ 4 h 7"/>
              <a:gd name="T8" fmla="*/ 4 w 65"/>
              <a:gd name="T9" fmla="*/ 0 h 7"/>
              <a:gd name="T10" fmla="*/ 61 w 65"/>
              <a:gd name="T11" fmla="*/ 0 h 7"/>
              <a:gd name="T12" fmla="*/ 65 w 65"/>
              <a:gd name="T1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" h="7">
                <a:moveTo>
                  <a:pt x="65" y="4"/>
                </a:moveTo>
                <a:cubicBezTo>
                  <a:pt x="65" y="6"/>
                  <a:pt x="63" y="7"/>
                  <a:pt x="61" y="7"/>
                </a:cubicBezTo>
                <a:cubicBezTo>
                  <a:pt x="4" y="7"/>
                  <a:pt x="4" y="7"/>
                  <a:pt x="4" y="7"/>
                </a:cubicBezTo>
                <a:cubicBezTo>
                  <a:pt x="2" y="7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63" y="0"/>
                  <a:pt x="65" y="2"/>
                  <a:pt x="65" y="4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5" name="Oval 77">
            <a:extLst>
              <a:ext uri="{FF2B5EF4-FFF2-40B4-BE49-F238E27FC236}">
                <a16:creationId xmlns:a16="http://schemas.microsoft.com/office/drawing/2014/main" id="{BE19A5BC-A0AD-4202-B9E7-5B9D6592B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859" y="3282543"/>
            <a:ext cx="33140" cy="33148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338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7C4DB3B-6C84-4775-B214-EEA8CBAA6620}"/>
              </a:ext>
            </a:extLst>
          </p:cNvPr>
          <p:cNvSpPr/>
          <p:nvPr userDrawn="1"/>
        </p:nvSpPr>
        <p:spPr>
          <a:xfrm>
            <a:off x="0" y="1130300"/>
            <a:ext cx="12192000" cy="5365107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B1EFD8-4239-4934-A32E-58F21ABC0A87}"/>
              </a:ext>
            </a:extLst>
          </p:cNvPr>
          <p:cNvSpPr/>
          <p:nvPr userDrawn="1"/>
        </p:nvSpPr>
        <p:spPr>
          <a:xfrm>
            <a:off x="0" y="0"/>
            <a:ext cx="12192000" cy="11404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745006-E3F6-4664-8C8B-93DE4309AFA6}"/>
              </a:ext>
            </a:extLst>
          </p:cNvPr>
          <p:cNvSpPr txBox="1"/>
          <p:nvPr userDrawn="1"/>
        </p:nvSpPr>
        <p:spPr>
          <a:xfrm>
            <a:off x="539511" y="307331"/>
            <a:ext cx="325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dirty="0">
                <a:solidFill>
                  <a:schemeClr val="bg1">
                    <a:alpha val="31000"/>
                  </a:schemeClr>
                </a:solidFill>
                <a:latin typeface="+mj-lt"/>
              </a:rPr>
              <a:t>Contents</a:t>
            </a:r>
            <a:endParaRPr lang="zh-CN" altLang="en-US" sz="5400" b="1" dirty="0">
              <a:solidFill>
                <a:schemeClr val="bg1">
                  <a:alpha val="31000"/>
                </a:schemeClr>
              </a:solidFill>
              <a:latin typeface="+mj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E114F3-4350-4C4C-B15F-458EE1DB0EC0}"/>
              </a:ext>
            </a:extLst>
          </p:cNvPr>
          <p:cNvSpPr txBox="1"/>
          <p:nvPr userDrawn="1"/>
        </p:nvSpPr>
        <p:spPr>
          <a:xfrm>
            <a:off x="501023" y="171621"/>
            <a:ext cx="1503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EA85BF-DD8A-4E6A-9E5B-D9E11C8715BF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77E6410-D38F-4219-B483-6A69663E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F1AC4E-4A54-4824-AA49-FCDA3F0E72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C73C918A-C35C-4DBD-9097-07144D33CB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9759" y="2028114"/>
            <a:ext cx="3250169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A55D9FF0-FD22-4D69-ABD4-5574F6DDD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9759" y="2519790"/>
            <a:ext cx="3250169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30" name="文本占位符 17">
            <a:extLst>
              <a:ext uri="{FF2B5EF4-FFF2-40B4-BE49-F238E27FC236}">
                <a16:creationId xmlns:a16="http://schemas.microsoft.com/office/drawing/2014/main" id="{E3E7A2D5-E546-42EF-8B24-28D9B51F3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2979" y="2028114"/>
            <a:ext cx="3250800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31" name="文本占位符 21">
            <a:extLst>
              <a:ext uri="{FF2B5EF4-FFF2-40B4-BE49-F238E27FC236}">
                <a16:creationId xmlns:a16="http://schemas.microsoft.com/office/drawing/2014/main" id="{C820380A-48E4-4515-8865-B73589094A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2979" y="2519790"/>
            <a:ext cx="3250800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</a:p>
        </p:txBody>
      </p:sp>
      <p:sp>
        <p:nvSpPr>
          <p:cNvPr id="39" name="文本占位符 17">
            <a:extLst>
              <a:ext uri="{FF2B5EF4-FFF2-40B4-BE49-F238E27FC236}">
                <a16:creationId xmlns:a16="http://schemas.microsoft.com/office/drawing/2014/main" id="{92C8D714-DA0A-42AF-9AEB-408B59B317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9759" y="3329661"/>
            <a:ext cx="3250169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0" name="文本占位符 21">
            <a:extLst>
              <a:ext uri="{FF2B5EF4-FFF2-40B4-BE49-F238E27FC236}">
                <a16:creationId xmlns:a16="http://schemas.microsoft.com/office/drawing/2014/main" id="{9F1CD8A8-68D8-46EF-BE97-6AB7216C27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9759" y="3821337"/>
            <a:ext cx="3250169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</a:p>
        </p:txBody>
      </p:sp>
      <p:sp>
        <p:nvSpPr>
          <p:cNvPr id="42" name="文本占位符 17">
            <a:extLst>
              <a:ext uri="{FF2B5EF4-FFF2-40B4-BE49-F238E27FC236}">
                <a16:creationId xmlns:a16="http://schemas.microsoft.com/office/drawing/2014/main" id="{094A045B-464D-4DF7-B9BF-2F74E634F7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52979" y="3329661"/>
            <a:ext cx="3250800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3" name="文本占位符 21">
            <a:extLst>
              <a:ext uri="{FF2B5EF4-FFF2-40B4-BE49-F238E27FC236}">
                <a16:creationId xmlns:a16="http://schemas.microsoft.com/office/drawing/2014/main" id="{24FC5B44-4BCE-461C-A227-4DDA77413BE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52979" y="3821337"/>
            <a:ext cx="3250800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</a:p>
        </p:txBody>
      </p:sp>
      <p:sp>
        <p:nvSpPr>
          <p:cNvPr id="45" name="文本占位符 17">
            <a:extLst>
              <a:ext uri="{FF2B5EF4-FFF2-40B4-BE49-F238E27FC236}">
                <a16:creationId xmlns:a16="http://schemas.microsoft.com/office/drawing/2014/main" id="{939450F7-90D7-4D39-9C67-81EF29B78A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9759" y="4712488"/>
            <a:ext cx="3250169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6" name="文本占位符 21">
            <a:extLst>
              <a:ext uri="{FF2B5EF4-FFF2-40B4-BE49-F238E27FC236}">
                <a16:creationId xmlns:a16="http://schemas.microsoft.com/office/drawing/2014/main" id="{489A4F79-960D-4E0E-92F5-44ADC3E7D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9759" y="5204164"/>
            <a:ext cx="3250169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</a:p>
        </p:txBody>
      </p:sp>
      <p:sp>
        <p:nvSpPr>
          <p:cNvPr id="48" name="文本占位符 17">
            <a:extLst>
              <a:ext uri="{FF2B5EF4-FFF2-40B4-BE49-F238E27FC236}">
                <a16:creationId xmlns:a16="http://schemas.microsoft.com/office/drawing/2014/main" id="{BD1F4161-C7D8-4991-B3D1-821D38970E1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52979" y="4712488"/>
            <a:ext cx="3250800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9" name="文本占位符 21">
            <a:extLst>
              <a:ext uri="{FF2B5EF4-FFF2-40B4-BE49-F238E27FC236}">
                <a16:creationId xmlns:a16="http://schemas.microsoft.com/office/drawing/2014/main" id="{9ACD3E2E-AFA4-4EA4-868F-8F17634D7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52979" y="5204164"/>
            <a:ext cx="3250800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</a:p>
        </p:txBody>
      </p:sp>
      <p:sp>
        <p:nvSpPr>
          <p:cNvPr id="52" name="文本占位符 51">
            <a:extLst>
              <a:ext uri="{FF2B5EF4-FFF2-40B4-BE49-F238E27FC236}">
                <a16:creationId xmlns:a16="http://schemas.microsoft.com/office/drawing/2014/main" id="{AB68936D-40B7-448F-A5B0-1FFCC9544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08078" y="2023632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2" name="文本占位符 51">
            <a:extLst>
              <a:ext uri="{FF2B5EF4-FFF2-40B4-BE49-F238E27FC236}">
                <a16:creationId xmlns:a16="http://schemas.microsoft.com/office/drawing/2014/main" id="{6DA3D8CD-850A-4608-845A-4D41E939B7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83367" y="2023632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3" name="文本占位符 51">
            <a:extLst>
              <a:ext uri="{FF2B5EF4-FFF2-40B4-BE49-F238E27FC236}">
                <a16:creationId xmlns:a16="http://schemas.microsoft.com/office/drawing/2014/main" id="{3DB4F64D-2F10-480C-B470-4C070035D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08078" y="3332186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4" name="文本占位符 51">
            <a:extLst>
              <a:ext uri="{FF2B5EF4-FFF2-40B4-BE49-F238E27FC236}">
                <a16:creationId xmlns:a16="http://schemas.microsoft.com/office/drawing/2014/main" id="{60AB3A18-7A2F-4FD4-ABB3-1CDE67DF88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367" y="3328426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5" name="文本占位符 51">
            <a:extLst>
              <a:ext uri="{FF2B5EF4-FFF2-40B4-BE49-F238E27FC236}">
                <a16:creationId xmlns:a16="http://schemas.microsoft.com/office/drawing/2014/main" id="{4668EF71-B816-4732-A6FB-9AAEFAF3E5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8078" y="4711253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6" name="文本占位符 51">
            <a:extLst>
              <a:ext uri="{FF2B5EF4-FFF2-40B4-BE49-F238E27FC236}">
                <a16:creationId xmlns:a16="http://schemas.microsoft.com/office/drawing/2014/main" id="{20285630-4C32-48BA-BF4B-B2730023A0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3367" y="4711253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C204C41-1572-4884-9F8F-D226B94500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51847" y="550504"/>
            <a:ext cx="1967053" cy="4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62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视频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56F145ED-F2E4-4AA7-A4D3-D53C16269E0A}"/>
              </a:ext>
            </a:extLst>
          </p:cNvPr>
          <p:cNvGrpSpPr/>
          <p:nvPr userDrawn="1"/>
        </p:nvGrpSpPr>
        <p:grpSpPr>
          <a:xfrm>
            <a:off x="670560" y="1959198"/>
            <a:ext cx="6136670" cy="3434133"/>
            <a:chOff x="2891583" y="1950543"/>
            <a:chExt cx="5965680" cy="3434133"/>
          </a:xfrm>
        </p:grpSpPr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21EB8A2-4E91-4E4F-A387-46AB7ACD1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583" y="5252070"/>
              <a:ext cx="3004934" cy="132606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2E2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1ACA4D26-9BB4-46B9-915C-702783F63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327" y="5252070"/>
              <a:ext cx="3004934" cy="132606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2E2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A4B8622A-3DE8-4531-B546-514E71E2D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652" y="1950543"/>
              <a:ext cx="4833729" cy="3311728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93D0A57E-1120-46BB-ABE4-724F388C7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649" y="1967543"/>
              <a:ext cx="4803138" cy="3277727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2E2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9" name="Rectangle 50">
              <a:extLst>
                <a:ext uri="{FF2B5EF4-FFF2-40B4-BE49-F238E27FC236}">
                  <a16:creationId xmlns:a16="http://schemas.microsoft.com/office/drawing/2014/main" id="{2D04603D-E9F6-4705-8F37-93266BAC2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583" y="5197667"/>
              <a:ext cx="5965680" cy="10880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0" name="Freeform 51">
              <a:extLst>
                <a:ext uri="{FF2B5EF4-FFF2-40B4-BE49-F238E27FC236}">
                  <a16:creationId xmlns:a16="http://schemas.microsoft.com/office/drawing/2014/main" id="{54A6738D-D833-42A9-A2F9-DCEE5CD00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4416" y="5197667"/>
              <a:ext cx="856610" cy="61202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2" name="Oval 54">
              <a:extLst>
                <a:ext uri="{FF2B5EF4-FFF2-40B4-BE49-F238E27FC236}">
                  <a16:creationId xmlns:a16="http://schemas.microsoft.com/office/drawing/2014/main" id="{A52C5F2B-3C52-4FB4-AB57-0D540D333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9324" y="2055946"/>
              <a:ext cx="50989" cy="5100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D795516F-1E01-4018-9B71-B5741DC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9324" y="2052547"/>
              <a:ext cx="50989" cy="47602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4" name="Oval 56">
              <a:extLst>
                <a:ext uri="{FF2B5EF4-FFF2-40B4-BE49-F238E27FC236}">
                  <a16:creationId xmlns:a16="http://schemas.microsoft.com/office/drawing/2014/main" id="{28CADEAE-2D10-4A72-AAA3-F94B33359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9520" y="2059347"/>
              <a:ext cx="30595" cy="3400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5" name="Oval 57">
              <a:extLst>
                <a:ext uri="{FF2B5EF4-FFF2-40B4-BE49-F238E27FC236}">
                  <a16:creationId xmlns:a16="http://schemas.microsoft.com/office/drawing/2014/main" id="{343F6F32-0741-42E6-9CA7-B6C889400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6318" y="2069547"/>
              <a:ext cx="16998" cy="17002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6" name="Freeform 58">
              <a:extLst>
                <a:ext uri="{FF2B5EF4-FFF2-40B4-BE49-F238E27FC236}">
                  <a16:creationId xmlns:a16="http://schemas.microsoft.com/office/drawing/2014/main" id="{8BFE0A9B-A41F-4A60-85B6-DE6990F01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117" y="2072948"/>
              <a:ext cx="3400" cy="6801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B0920997-CFBD-46E3-B932-CAA3E1B89BB2}"/>
              </a:ext>
            </a:extLst>
          </p:cNvPr>
          <p:cNvSpPr>
            <a:spLocks noChangeAspect="1"/>
          </p:cNvSpPr>
          <p:nvPr userDrawn="1"/>
        </p:nvSpPr>
        <p:spPr>
          <a:xfrm>
            <a:off x="1469639" y="2349701"/>
            <a:ext cx="4592069" cy="2583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E804BD-F1B6-49E5-ABA6-3976E2780915}"/>
              </a:ext>
            </a:extLst>
          </p:cNvPr>
          <p:cNvSpPr>
            <a:spLocks noGrp="1" noChangeAspect="1"/>
          </p:cNvSpPr>
          <p:nvPr>
            <p:ph sz="quarter" idx="11"/>
          </p:nvPr>
        </p:nvSpPr>
        <p:spPr>
          <a:xfrm>
            <a:off x="1468873" y="2345176"/>
            <a:ext cx="4593600" cy="25920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13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68555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07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420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D95C08E6-650F-4716-BD5F-E7309AFAB73E}"/>
              </a:ext>
            </a:extLst>
          </p:cNvPr>
          <p:cNvSpPr/>
          <p:nvPr userDrawn="1"/>
        </p:nvSpPr>
        <p:spPr>
          <a:xfrm>
            <a:off x="0" y="1130300"/>
            <a:ext cx="12192000" cy="53752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3000"/>
                </a:schemeClr>
              </a:gs>
              <a:gs pos="50000">
                <a:srgbClr val="F6FAFF">
                  <a:alpha val="9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0B970F3-899F-4B6A-8544-6BEE66DCD1E8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C070401-592E-44D7-984E-F9FA8BBF29EA}"/>
              </a:ext>
            </a:extLst>
          </p:cNvPr>
          <p:cNvSpPr/>
          <p:nvPr userDrawn="1"/>
        </p:nvSpPr>
        <p:spPr>
          <a:xfrm>
            <a:off x="0" y="0"/>
            <a:ext cx="12192000" cy="11404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EF23FB8-F858-4EF4-9A4C-8B27C02D4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F7494B1-89CC-4440-9787-AE3C0855C8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A5B702B5-21F7-4463-8119-20EDC12691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401" y="611569"/>
            <a:ext cx="1747519" cy="417129"/>
          </a:xfrm>
          <a:prstGeom prst="rect">
            <a:avLst/>
          </a:prstGeo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5F2F7C-B6BB-4975-90FC-43129AC45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0441" y="715440"/>
            <a:ext cx="4188460" cy="287835"/>
          </a:xfrm>
        </p:spPr>
        <p:txBody>
          <a:bodyPr rIns="0" bIns="0" anchor="b" anchorCtr="0">
            <a:normAutofit/>
          </a:bodyPr>
          <a:lstStyle>
            <a:lvl1pPr marL="0" indent="0" algn="r">
              <a:buNone/>
              <a:defRPr sz="1600" b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这里可以输入你的课题题目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03695B-E410-470D-8026-AF5AED3AB0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0160" y="2029876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50" name="文本占位符 17">
            <a:extLst>
              <a:ext uri="{FF2B5EF4-FFF2-40B4-BE49-F238E27FC236}">
                <a16:creationId xmlns:a16="http://schemas.microsoft.com/office/drawing/2014/main" id="{D4628D5E-8657-47D2-BFF3-FE05E9B009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0160" y="2622561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3000" b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51" name="文本占位符 21">
            <a:extLst>
              <a:ext uri="{FF2B5EF4-FFF2-40B4-BE49-F238E27FC236}">
                <a16:creationId xmlns:a16="http://schemas.microsoft.com/office/drawing/2014/main" id="{1A445DC9-AF52-41B9-BE52-94FB776F1C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160" y="3114237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</a:p>
        </p:txBody>
      </p:sp>
      <p:sp>
        <p:nvSpPr>
          <p:cNvPr id="58" name="文本占位符 2">
            <a:extLst>
              <a:ext uri="{FF2B5EF4-FFF2-40B4-BE49-F238E27FC236}">
                <a16:creationId xmlns:a16="http://schemas.microsoft.com/office/drawing/2014/main" id="{4ED10E10-4418-444F-9A7E-8579DA2180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1321" y="2029876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59" name="文本占位符 17">
            <a:extLst>
              <a:ext uri="{FF2B5EF4-FFF2-40B4-BE49-F238E27FC236}">
                <a16:creationId xmlns:a16="http://schemas.microsoft.com/office/drawing/2014/main" id="{58F421A8-1F52-44B7-99E0-82FCF910C0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1321" y="2622561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lang="zh-CN" altLang="en-US" sz="3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60" name="文本占位符 21">
            <a:extLst>
              <a:ext uri="{FF2B5EF4-FFF2-40B4-BE49-F238E27FC236}">
                <a16:creationId xmlns:a16="http://schemas.microsoft.com/office/drawing/2014/main" id="{BCC9515C-247E-45C4-B96C-92597CB8E2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1321" y="3114237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</a:p>
        </p:txBody>
      </p:sp>
      <p:sp>
        <p:nvSpPr>
          <p:cNvPr id="61" name="文本占位符 2">
            <a:extLst>
              <a:ext uri="{FF2B5EF4-FFF2-40B4-BE49-F238E27FC236}">
                <a16:creationId xmlns:a16="http://schemas.microsoft.com/office/drawing/2014/main" id="{04822418-D9B5-41BF-9DB5-CE382E9084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20160" y="3914761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62" name="文本占位符 17">
            <a:extLst>
              <a:ext uri="{FF2B5EF4-FFF2-40B4-BE49-F238E27FC236}">
                <a16:creationId xmlns:a16="http://schemas.microsoft.com/office/drawing/2014/main" id="{AEC3E920-9158-40D5-877A-809183197A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0160" y="4507446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lang="zh-CN" altLang="en-US" sz="3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63" name="文本占位符 21">
            <a:extLst>
              <a:ext uri="{FF2B5EF4-FFF2-40B4-BE49-F238E27FC236}">
                <a16:creationId xmlns:a16="http://schemas.microsoft.com/office/drawing/2014/main" id="{181E1569-E929-419A-92A2-DBDC8A36A0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20160" y="4999122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</a:p>
        </p:txBody>
      </p:sp>
      <p:sp>
        <p:nvSpPr>
          <p:cNvPr id="64" name="文本占位符 2">
            <a:extLst>
              <a:ext uri="{FF2B5EF4-FFF2-40B4-BE49-F238E27FC236}">
                <a16:creationId xmlns:a16="http://schemas.microsoft.com/office/drawing/2014/main" id="{014596BE-DAA3-48D3-9E36-53BFFC90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1321" y="3914761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65" name="文本占位符 17">
            <a:extLst>
              <a:ext uri="{FF2B5EF4-FFF2-40B4-BE49-F238E27FC236}">
                <a16:creationId xmlns:a16="http://schemas.microsoft.com/office/drawing/2014/main" id="{6B0474F5-18F8-494E-A93A-7431814AD3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1321" y="4507446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lang="zh-CN" altLang="en-US" sz="3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66" name="文本占位符 21">
            <a:extLst>
              <a:ext uri="{FF2B5EF4-FFF2-40B4-BE49-F238E27FC236}">
                <a16:creationId xmlns:a16="http://schemas.microsoft.com/office/drawing/2014/main" id="{CE0A22B7-EB8B-46D9-80C0-EC9F8FCA2E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1321" y="4999122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</a:p>
        </p:txBody>
      </p:sp>
    </p:spTree>
    <p:extLst>
      <p:ext uri="{BB962C8B-B14F-4D97-AF65-F5344CB8AC3E}">
        <p14:creationId xmlns:p14="http://schemas.microsoft.com/office/powerpoint/2010/main" val="192440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D95C08E6-650F-4716-BD5F-E7309AFAB73E}"/>
              </a:ext>
            </a:extLst>
          </p:cNvPr>
          <p:cNvSpPr/>
          <p:nvPr userDrawn="1"/>
        </p:nvSpPr>
        <p:spPr>
          <a:xfrm>
            <a:off x="0" y="1130300"/>
            <a:ext cx="12192000" cy="5357038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A154494-C4CB-4134-B170-9FCB65F0E056}"/>
              </a:ext>
            </a:extLst>
          </p:cNvPr>
          <p:cNvGrpSpPr/>
          <p:nvPr userDrawn="1"/>
        </p:nvGrpSpPr>
        <p:grpSpPr>
          <a:xfrm>
            <a:off x="6190092" y="0"/>
            <a:ext cx="6882359" cy="6858000"/>
            <a:chOff x="4804858" y="3977648"/>
            <a:chExt cx="1793875" cy="1787526"/>
          </a:xfrm>
          <a:solidFill>
            <a:schemeClr val="bg1">
              <a:lumMod val="85000"/>
              <a:alpha val="70000"/>
            </a:schemeClr>
          </a:solidFill>
        </p:grpSpPr>
        <p:sp>
          <p:nvSpPr>
            <p:cNvPr id="30" name="Rectangle 51">
              <a:extLst>
                <a:ext uri="{FF2B5EF4-FFF2-40B4-BE49-F238E27FC236}">
                  <a16:creationId xmlns:a16="http://schemas.microsoft.com/office/drawing/2014/main" id="{0CA5A6A9-5F7A-4A1F-A7CB-AF56DD828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383" y="4693611"/>
              <a:ext cx="793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867A24B0-D9BF-4E18-9D9B-A9B2DB8D1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608" y="4339598"/>
              <a:ext cx="917575" cy="1074738"/>
            </a:xfrm>
            <a:custGeom>
              <a:avLst/>
              <a:gdLst>
                <a:gd name="T0" fmla="*/ 342 w 495"/>
                <a:gd name="T1" fmla="*/ 490 h 581"/>
                <a:gd name="T2" fmla="*/ 267 w 495"/>
                <a:gd name="T3" fmla="*/ 393 h 581"/>
                <a:gd name="T4" fmla="*/ 155 w 495"/>
                <a:gd name="T5" fmla="*/ 426 h 581"/>
                <a:gd name="T6" fmla="*/ 159 w 495"/>
                <a:gd name="T7" fmla="*/ 351 h 581"/>
                <a:gd name="T8" fmla="*/ 108 w 495"/>
                <a:gd name="T9" fmla="*/ 266 h 581"/>
                <a:gd name="T10" fmla="*/ 118 w 495"/>
                <a:gd name="T11" fmla="*/ 114 h 581"/>
                <a:gd name="T12" fmla="*/ 157 w 495"/>
                <a:gd name="T13" fmla="*/ 118 h 581"/>
                <a:gd name="T14" fmla="*/ 168 w 495"/>
                <a:gd name="T15" fmla="*/ 129 h 581"/>
                <a:gd name="T16" fmla="*/ 173 w 495"/>
                <a:gd name="T17" fmla="*/ 168 h 581"/>
                <a:gd name="T18" fmla="*/ 68 w 495"/>
                <a:gd name="T19" fmla="*/ 266 h 581"/>
                <a:gd name="T20" fmla="*/ 153 w 495"/>
                <a:gd name="T21" fmla="*/ 111 h 581"/>
                <a:gd name="T22" fmla="*/ 142 w 495"/>
                <a:gd name="T23" fmla="*/ 149 h 581"/>
                <a:gd name="T24" fmla="*/ 181 w 495"/>
                <a:gd name="T25" fmla="*/ 133 h 581"/>
                <a:gd name="T26" fmla="*/ 182 w 495"/>
                <a:gd name="T27" fmla="*/ 47 h 581"/>
                <a:gd name="T28" fmla="*/ 197 w 495"/>
                <a:gd name="T29" fmla="*/ 282 h 581"/>
                <a:gd name="T30" fmla="*/ 199 w 495"/>
                <a:gd name="T31" fmla="*/ 136 h 581"/>
                <a:gd name="T32" fmla="*/ 201 w 495"/>
                <a:gd name="T33" fmla="*/ 5 h 581"/>
                <a:gd name="T34" fmla="*/ 212 w 495"/>
                <a:gd name="T35" fmla="*/ 61 h 581"/>
                <a:gd name="T36" fmla="*/ 256 w 495"/>
                <a:gd name="T37" fmla="*/ 145 h 581"/>
                <a:gd name="T38" fmla="*/ 279 w 495"/>
                <a:gd name="T39" fmla="*/ 84 h 581"/>
                <a:gd name="T40" fmla="*/ 358 w 495"/>
                <a:gd name="T41" fmla="*/ 54 h 581"/>
                <a:gd name="T42" fmla="*/ 412 w 495"/>
                <a:gd name="T43" fmla="*/ 93 h 581"/>
                <a:gd name="T44" fmla="*/ 431 w 495"/>
                <a:gd name="T45" fmla="*/ 95 h 581"/>
                <a:gd name="T46" fmla="*/ 463 w 495"/>
                <a:gd name="T47" fmla="*/ 155 h 581"/>
                <a:gd name="T48" fmla="*/ 222 w 495"/>
                <a:gd name="T49" fmla="*/ 279 h 581"/>
                <a:gd name="T50" fmla="*/ 350 w 495"/>
                <a:gd name="T51" fmla="*/ 257 h 581"/>
                <a:gd name="T52" fmla="*/ 398 w 495"/>
                <a:gd name="T53" fmla="*/ 210 h 581"/>
                <a:gd name="T54" fmla="*/ 407 w 495"/>
                <a:gd name="T55" fmla="*/ 219 h 581"/>
                <a:gd name="T56" fmla="*/ 412 w 495"/>
                <a:gd name="T57" fmla="*/ 451 h 581"/>
                <a:gd name="T58" fmla="*/ 406 w 495"/>
                <a:gd name="T59" fmla="*/ 320 h 581"/>
                <a:gd name="T60" fmla="*/ 469 w 495"/>
                <a:gd name="T61" fmla="*/ 184 h 581"/>
                <a:gd name="T62" fmla="*/ 460 w 495"/>
                <a:gd name="T63" fmla="*/ 233 h 581"/>
                <a:gd name="T64" fmla="*/ 384 w 495"/>
                <a:gd name="T65" fmla="*/ 222 h 581"/>
                <a:gd name="T66" fmla="*/ 421 w 495"/>
                <a:gd name="T67" fmla="*/ 188 h 581"/>
                <a:gd name="T68" fmla="*/ 364 w 495"/>
                <a:gd name="T69" fmla="*/ 225 h 581"/>
                <a:gd name="T70" fmla="*/ 361 w 495"/>
                <a:gd name="T71" fmla="*/ 188 h 581"/>
                <a:gd name="T72" fmla="*/ 387 w 495"/>
                <a:gd name="T73" fmla="*/ 356 h 581"/>
                <a:gd name="T74" fmla="*/ 220 w 495"/>
                <a:gd name="T75" fmla="*/ 351 h 581"/>
                <a:gd name="T76" fmla="*/ 236 w 495"/>
                <a:gd name="T77" fmla="*/ 315 h 581"/>
                <a:gd name="T78" fmla="*/ 207 w 495"/>
                <a:gd name="T79" fmla="*/ 171 h 581"/>
                <a:gd name="T80" fmla="*/ 239 w 495"/>
                <a:gd name="T81" fmla="*/ 166 h 581"/>
                <a:gd name="T82" fmla="*/ 252 w 495"/>
                <a:gd name="T83" fmla="*/ 158 h 581"/>
                <a:gd name="T84" fmla="*/ 270 w 495"/>
                <a:gd name="T85" fmla="*/ 130 h 581"/>
                <a:gd name="T86" fmla="*/ 279 w 495"/>
                <a:gd name="T87" fmla="*/ 100 h 581"/>
                <a:gd name="T88" fmla="*/ 394 w 495"/>
                <a:gd name="T89" fmla="*/ 130 h 581"/>
                <a:gd name="T90" fmla="*/ 438 w 495"/>
                <a:gd name="T91" fmla="*/ 100 h 581"/>
                <a:gd name="T92" fmla="*/ 439 w 495"/>
                <a:gd name="T93" fmla="*/ 153 h 581"/>
                <a:gd name="T94" fmla="*/ 457 w 495"/>
                <a:gd name="T95" fmla="*/ 159 h 581"/>
                <a:gd name="T96" fmla="*/ 475 w 495"/>
                <a:gd name="T97" fmla="*/ 100 h 581"/>
                <a:gd name="T98" fmla="*/ 456 w 495"/>
                <a:gd name="T99" fmla="*/ 80 h 581"/>
                <a:gd name="T100" fmla="*/ 344 w 495"/>
                <a:gd name="T101" fmla="*/ 34 h 581"/>
                <a:gd name="T102" fmla="*/ 207 w 495"/>
                <a:gd name="T103" fmla="*/ 0 h 581"/>
                <a:gd name="T104" fmla="*/ 173 w 495"/>
                <a:gd name="T105" fmla="*/ 7 h 581"/>
                <a:gd name="T106" fmla="*/ 144 w 495"/>
                <a:gd name="T107" fmla="*/ 23 h 581"/>
                <a:gd name="T108" fmla="*/ 122 w 495"/>
                <a:gd name="T109" fmla="*/ 51 h 581"/>
                <a:gd name="T110" fmla="*/ 149 w 495"/>
                <a:gd name="T111" fmla="*/ 82 h 581"/>
                <a:gd name="T112" fmla="*/ 59 w 495"/>
                <a:gd name="T113" fmla="*/ 98 h 581"/>
                <a:gd name="T114" fmla="*/ 108 w 495"/>
                <a:gd name="T115" fmla="*/ 286 h 581"/>
                <a:gd name="T116" fmla="*/ 153 w 495"/>
                <a:gd name="T117" fmla="*/ 307 h 581"/>
                <a:gd name="T118" fmla="*/ 103 w 495"/>
                <a:gd name="T119" fmla="*/ 418 h 581"/>
                <a:gd name="T120" fmla="*/ 495 w 495"/>
                <a:gd name="T121" fmla="*/ 51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5" h="581">
                  <a:moveTo>
                    <a:pt x="370" y="368"/>
                  </a:moveTo>
                  <a:cubicBezTo>
                    <a:pt x="334" y="361"/>
                    <a:pt x="334" y="361"/>
                    <a:pt x="334" y="361"/>
                  </a:cubicBezTo>
                  <a:cubicBezTo>
                    <a:pt x="290" y="370"/>
                    <a:pt x="290" y="370"/>
                    <a:pt x="290" y="370"/>
                  </a:cubicBezTo>
                  <a:cubicBezTo>
                    <a:pt x="299" y="361"/>
                    <a:pt x="299" y="361"/>
                    <a:pt x="299" y="361"/>
                  </a:cubicBezTo>
                  <a:cubicBezTo>
                    <a:pt x="338" y="349"/>
                    <a:pt x="338" y="349"/>
                    <a:pt x="338" y="349"/>
                  </a:cubicBezTo>
                  <a:cubicBezTo>
                    <a:pt x="377" y="362"/>
                    <a:pt x="377" y="362"/>
                    <a:pt x="377" y="362"/>
                  </a:cubicBezTo>
                  <a:lnTo>
                    <a:pt x="370" y="368"/>
                  </a:lnTo>
                  <a:close/>
                  <a:moveTo>
                    <a:pt x="342" y="490"/>
                  </a:moveTo>
                  <a:cubicBezTo>
                    <a:pt x="338" y="469"/>
                    <a:pt x="338" y="469"/>
                    <a:pt x="338" y="469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76" y="493"/>
                    <a:pt x="376" y="493"/>
                    <a:pt x="376" y="493"/>
                  </a:cubicBezTo>
                  <a:cubicBezTo>
                    <a:pt x="365" y="492"/>
                    <a:pt x="354" y="491"/>
                    <a:pt x="342" y="490"/>
                  </a:cubicBezTo>
                  <a:close/>
                  <a:moveTo>
                    <a:pt x="267" y="393"/>
                  </a:moveTo>
                  <a:cubicBezTo>
                    <a:pt x="300" y="401"/>
                    <a:pt x="300" y="401"/>
                    <a:pt x="300" y="401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70" y="396"/>
                    <a:pt x="370" y="396"/>
                    <a:pt x="370" y="396"/>
                  </a:cubicBezTo>
                  <a:cubicBezTo>
                    <a:pt x="345" y="392"/>
                    <a:pt x="345" y="392"/>
                    <a:pt x="345" y="392"/>
                  </a:cubicBezTo>
                  <a:cubicBezTo>
                    <a:pt x="299" y="409"/>
                    <a:pt x="299" y="409"/>
                    <a:pt x="299" y="409"/>
                  </a:cubicBezTo>
                  <a:lnTo>
                    <a:pt x="267" y="393"/>
                  </a:lnTo>
                  <a:close/>
                  <a:moveTo>
                    <a:pt x="172" y="472"/>
                  </a:moveTo>
                  <a:cubicBezTo>
                    <a:pt x="155" y="426"/>
                    <a:pt x="155" y="426"/>
                    <a:pt x="155" y="426"/>
                  </a:cubicBezTo>
                  <a:cubicBezTo>
                    <a:pt x="132" y="419"/>
                    <a:pt x="132" y="419"/>
                    <a:pt x="132" y="419"/>
                  </a:cubicBezTo>
                  <a:cubicBezTo>
                    <a:pt x="171" y="407"/>
                    <a:pt x="171" y="407"/>
                    <a:pt x="171" y="407"/>
                  </a:cubicBezTo>
                  <a:cubicBezTo>
                    <a:pt x="186" y="457"/>
                    <a:pt x="186" y="457"/>
                    <a:pt x="186" y="457"/>
                  </a:cubicBezTo>
                  <a:cubicBezTo>
                    <a:pt x="278" y="443"/>
                    <a:pt x="278" y="443"/>
                    <a:pt x="278" y="443"/>
                  </a:cubicBezTo>
                  <a:lnTo>
                    <a:pt x="172" y="472"/>
                  </a:lnTo>
                  <a:close/>
                  <a:moveTo>
                    <a:pt x="155" y="326"/>
                  </a:moveTo>
                  <a:cubicBezTo>
                    <a:pt x="159" y="326"/>
                    <a:pt x="159" y="326"/>
                    <a:pt x="159" y="326"/>
                  </a:cubicBezTo>
                  <a:cubicBezTo>
                    <a:pt x="159" y="351"/>
                    <a:pt x="159" y="351"/>
                    <a:pt x="159" y="351"/>
                  </a:cubicBezTo>
                  <a:cubicBezTo>
                    <a:pt x="155" y="351"/>
                    <a:pt x="155" y="351"/>
                    <a:pt x="155" y="351"/>
                  </a:cubicBezTo>
                  <a:lnTo>
                    <a:pt x="155" y="326"/>
                  </a:lnTo>
                  <a:close/>
                  <a:moveTo>
                    <a:pt x="164" y="326"/>
                  </a:moveTo>
                  <a:cubicBezTo>
                    <a:pt x="187" y="326"/>
                    <a:pt x="187" y="326"/>
                    <a:pt x="187" y="326"/>
                  </a:cubicBezTo>
                  <a:cubicBezTo>
                    <a:pt x="187" y="351"/>
                    <a:pt x="187" y="351"/>
                    <a:pt x="187" y="351"/>
                  </a:cubicBezTo>
                  <a:cubicBezTo>
                    <a:pt x="164" y="351"/>
                    <a:pt x="164" y="351"/>
                    <a:pt x="164" y="351"/>
                  </a:cubicBezTo>
                  <a:lnTo>
                    <a:pt x="164" y="326"/>
                  </a:lnTo>
                  <a:close/>
                  <a:moveTo>
                    <a:pt x="108" y="266"/>
                  </a:moveTo>
                  <a:cubicBezTo>
                    <a:pt x="108" y="266"/>
                    <a:pt x="108" y="266"/>
                    <a:pt x="108" y="266"/>
                  </a:cubicBezTo>
                  <a:cubicBezTo>
                    <a:pt x="79" y="266"/>
                    <a:pt x="79" y="266"/>
                    <a:pt x="79" y="26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9" y="99"/>
                    <a:pt x="149" y="100"/>
                    <a:pt x="150" y="101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7" y="117"/>
                    <a:pt x="157" y="118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43" y="158"/>
                    <a:pt x="143" y="158"/>
                    <a:pt x="143" y="158"/>
                  </a:cubicBezTo>
                  <a:cubicBezTo>
                    <a:pt x="146" y="155"/>
                    <a:pt x="146" y="155"/>
                    <a:pt x="146" y="155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68" y="129"/>
                    <a:pt x="168" y="129"/>
                    <a:pt x="168" y="129"/>
                  </a:cubicBezTo>
                  <a:cubicBezTo>
                    <a:pt x="169" y="130"/>
                    <a:pt x="170" y="131"/>
                    <a:pt x="171" y="131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5" y="166"/>
                    <a:pt x="155" y="166"/>
                    <a:pt x="155" y="166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69"/>
                    <a:pt x="175" y="169"/>
                    <a:pt x="175" y="169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87" y="137"/>
                    <a:pt x="188" y="138"/>
                    <a:pt x="190" y="138"/>
                  </a:cubicBezTo>
                  <a:cubicBezTo>
                    <a:pt x="190" y="171"/>
                    <a:pt x="190" y="171"/>
                    <a:pt x="190" y="171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7" y="266"/>
                    <a:pt x="187" y="266"/>
                    <a:pt x="187" y="266"/>
                  </a:cubicBezTo>
                  <a:lnTo>
                    <a:pt x="108" y="266"/>
                  </a:lnTo>
                  <a:close/>
                  <a:moveTo>
                    <a:pt x="74" y="266"/>
                  </a:moveTo>
                  <a:cubicBezTo>
                    <a:pt x="68" y="266"/>
                    <a:pt x="68" y="266"/>
                    <a:pt x="68" y="266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4" y="100"/>
                    <a:pt x="74" y="100"/>
                    <a:pt x="74" y="100"/>
                  </a:cubicBezTo>
                  <a:lnTo>
                    <a:pt x="74" y="266"/>
                  </a:lnTo>
                  <a:close/>
                  <a:moveTo>
                    <a:pt x="153" y="111"/>
                  </a:moveTo>
                  <a:cubicBezTo>
                    <a:pt x="153" y="112"/>
                    <a:pt x="154" y="112"/>
                    <a:pt x="154" y="113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4" y="123"/>
                    <a:pt x="124" y="123"/>
                    <a:pt x="124" y="123"/>
                  </a:cubicBezTo>
                  <a:lnTo>
                    <a:pt x="153" y="111"/>
                  </a:lnTo>
                  <a:close/>
                  <a:moveTo>
                    <a:pt x="122" y="57"/>
                  </a:moveTo>
                  <a:cubicBezTo>
                    <a:pt x="123" y="55"/>
                    <a:pt x="123" y="55"/>
                    <a:pt x="123" y="5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5" y="70"/>
                    <a:pt x="155" y="70"/>
                    <a:pt x="155" y="70"/>
                  </a:cubicBezTo>
                  <a:lnTo>
                    <a:pt x="122" y="57"/>
                  </a:lnTo>
                  <a:close/>
                  <a:moveTo>
                    <a:pt x="166" y="124"/>
                  </a:moveTo>
                  <a:cubicBezTo>
                    <a:pt x="166" y="125"/>
                    <a:pt x="167" y="125"/>
                    <a:pt x="168" y="126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8"/>
                    <a:pt x="141" y="148"/>
                    <a:pt x="141" y="148"/>
                  </a:cubicBezTo>
                  <a:lnTo>
                    <a:pt x="166" y="124"/>
                  </a:lnTo>
                  <a:close/>
                  <a:moveTo>
                    <a:pt x="140" y="29"/>
                  </a:moveTo>
                  <a:cubicBezTo>
                    <a:pt x="144" y="30"/>
                    <a:pt x="144" y="30"/>
                    <a:pt x="144" y="30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6" y="56"/>
                    <a:pt x="166" y="56"/>
                    <a:pt x="166" y="56"/>
                  </a:cubicBezTo>
                  <a:lnTo>
                    <a:pt x="140" y="29"/>
                  </a:lnTo>
                  <a:close/>
                  <a:moveTo>
                    <a:pt x="181" y="133"/>
                  </a:moveTo>
                  <a:cubicBezTo>
                    <a:pt x="182" y="133"/>
                    <a:pt x="182" y="134"/>
                    <a:pt x="183" y="134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68" y="165"/>
                    <a:pt x="168" y="165"/>
                    <a:pt x="168" y="165"/>
                  </a:cubicBezTo>
                  <a:lnTo>
                    <a:pt x="181" y="133"/>
                  </a:lnTo>
                  <a:close/>
                  <a:moveTo>
                    <a:pt x="167" y="10"/>
                  </a:moveTo>
                  <a:cubicBezTo>
                    <a:pt x="171" y="17"/>
                    <a:pt x="171" y="17"/>
                    <a:pt x="171" y="17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4" y="46"/>
                    <a:pt x="183" y="47"/>
                    <a:pt x="182" y="47"/>
                  </a:cubicBezTo>
                  <a:lnTo>
                    <a:pt x="167" y="10"/>
                  </a:lnTo>
                  <a:close/>
                  <a:moveTo>
                    <a:pt x="197" y="323"/>
                  </a:moveTo>
                  <a:cubicBezTo>
                    <a:pt x="197" y="323"/>
                    <a:pt x="197" y="323"/>
                    <a:pt x="197" y="323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197" y="351"/>
                    <a:pt x="197" y="351"/>
                    <a:pt x="197" y="351"/>
                  </a:cubicBezTo>
                  <a:lnTo>
                    <a:pt x="197" y="323"/>
                  </a:lnTo>
                  <a:close/>
                  <a:moveTo>
                    <a:pt x="197" y="282"/>
                  </a:moveTo>
                  <a:cubicBezTo>
                    <a:pt x="197" y="282"/>
                    <a:pt x="197" y="282"/>
                    <a:pt x="197" y="282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201" y="307"/>
                    <a:pt x="201" y="307"/>
                    <a:pt x="201" y="307"/>
                  </a:cubicBezTo>
                  <a:cubicBezTo>
                    <a:pt x="197" y="307"/>
                    <a:pt x="197" y="307"/>
                    <a:pt x="197" y="307"/>
                  </a:cubicBezTo>
                  <a:lnTo>
                    <a:pt x="197" y="282"/>
                  </a:lnTo>
                  <a:close/>
                  <a:moveTo>
                    <a:pt x="197" y="171"/>
                  </a:moveTo>
                  <a:cubicBezTo>
                    <a:pt x="199" y="171"/>
                    <a:pt x="199" y="171"/>
                    <a:pt x="199" y="171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1" y="136"/>
                    <a:pt x="201" y="136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267"/>
                    <a:pt x="201" y="267"/>
                    <a:pt x="201" y="267"/>
                  </a:cubicBezTo>
                  <a:cubicBezTo>
                    <a:pt x="197" y="267"/>
                    <a:pt x="197" y="267"/>
                    <a:pt x="197" y="267"/>
                  </a:cubicBezTo>
                  <a:lnTo>
                    <a:pt x="197" y="171"/>
                  </a:lnTo>
                  <a:close/>
                  <a:moveTo>
                    <a:pt x="199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1" y="45"/>
                    <a:pt x="200" y="45"/>
                    <a:pt x="199" y="44"/>
                  </a:cubicBezTo>
                  <a:lnTo>
                    <a:pt x="199" y="5"/>
                  </a:lnTo>
                  <a:close/>
                  <a:moveTo>
                    <a:pt x="212" y="61"/>
                  </a:moveTo>
                  <a:cubicBezTo>
                    <a:pt x="217" y="61"/>
                    <a:pt x="222" y="66"/>
                    <a:pt x="222" y="71"/>
                  </a:cubicBezTo>
                  <a:cubicBezTo>
                    <a:pt x="222" y="77"/>
                    <a:pt x="217" y="81"/>
                    <a:pt x="212" y="81"/>
                  </a:cubicBezTo>
                  <a:cubicBezTo>
                    <a:pt x="206" y="81"/>
                    <a:pt x="202" y="77"/>
                    <a:pt x="202" y="71"/>
                  </a:cubicBezTo>
                  <a:cubicBezTo>
                    <a:pt x="202" y="66"/>
                    <a:pt x="206" y="61"/>
                    <a:pt x="212" y="61"/>
                  </a:cubicBezTo>
                  <a:close/>
                  <a:moveTo>
                    <a:pt x="231" y="164"/>
                  </a:moveTo>
                  <a:cubicBezTo>
                    <a:pt x="230" y="164"/>
                    <a:pt x="230" y="164"/>
                    <a:pt x="230" y="164"/>
                  </a:cubicBezTo>
                  <a:cubicBezTo>
                    <a:pt x="217" y="131"/>
                    <a:pt x="217" y="131"/>
                    <a:pt x="217" y="131"/>
                  </a:cubicBezTo>
                  <a:cubicBezTo>
                    <a:pt x="220" y="130"/>
                    <a:pt x="220" y="130"/>
                    <a:pt x="220" y="130"/>
                  </a:cubicBezTo>
                  <a:lnTo>
                    <a:pt x="231" y="164"/>
                  </a:lnTo>
                  <a:close/>
                  <a:moveTo>
                    <a:pt x="233" y="119"/>
                  </a:moveTo>
                  <a:cubicBezTo>
                    <a:pt x="258" y="143"/>
                    <a:pt x="258" y="143"/>
                    <a:pt x="258" y="143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2" y="120"/>
                    <a:pt x="232" y="119"/>
                    <a:pt x="233" y="119"/>
                  </a:cubicBezTo>
                  <a:close/>
                  <a:moveTo>
                    <a:pt x="241" y="103"/>
                  </a:moveTo>
                  <a:cubicBezTo>
                    <a:pt x="273" y="116"/>
                    <a:pt x="273" y="116"/>
                    <a:pt x="273" y="116"/>
                  </a:cubicBezTo>
                  <a:cubicBezTo>
                    <a:pt x="272" y="118"/>
                    <a:pt x="272" y="118"/>
                    <a:pt x="272" y="118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240" y="104"/>
                    <a:pt x="241" y="103"/>
                    <a:pt x="241" y="103"/>
                  </a:cubicBezTo>
                  <a:close/>
                  <a:moveTo>
                    <a:pt x="279" y="84"/>
                  </a:moveTo>
                  <a:cubicBezTo>
                    <a:pt x="375" y="84"/>
                    <a:pt x="375" y="84"/>
                    <a:pt x="375" y="84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279" y="88"/>
                    <a:pt x="279" y="88"/>
                    <a:pt x="279" y="88"/>
                  </a:cubicBezTo>
                  <a:lnTo>
                    <a:pt x="279" y="84"/>
                  </a:lnTo>
                  <a:close/>
                  <a:moveTo>
                    <a:pt x="359" y="55"/>
                  </a:moveTo>
                  <a:cubicBezTo>
                    <a:pt x="362" y="80"/>
                    <a:pt x="362" y="80"/>
                    <a:pt x="362" y="80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58" y="54"/>
                    <a:pt x="358" y="54"/>
                    <a:pt x="358" y="54"/>
                  </a:cubicBezTo>
                  <a:lnTo>
                    <a:pt x="359" y="55"/>
                  </a:lnTo>
                  <a:close/>
                  <a:moveTo>
                    <a:pt x="370" y="67"/>
                  </a:moveTo>
                  <a:cubicBezTo>
                    <a:pt x="397" y="83"/>
                    <a:pt x="397" y="83"/>
                    <a:pt x="397" y="83"/>
                  </a:cubicBezTo>
                  <a:cubicBezTo>
                    <a:pt x="397" y="85"/>
                    <a:pt x="397" y="85"/>
                    <a:pt x="397" y="85"/>
                  </a:cubicBezTo>
                  <a:cubicBezTo>
                    <a:pt x="370" y="72"/>
                    <a:pt x="370" y="72"/>
                    <a:pt x="370" y="72"/>
                  </a:cubicBezTo>
                  <a:lnTo>
                    <a:pt x="370" y="67"/>
                  </a:lnTo>
                  <a:close/>
                  <a:moveTo>
                    <a:pt x="411" y="89"/>
                  </a:moveTo>
                  <a:cubicBezTo>
                    <a:pt x="412" y="93"/>
                    <a:pt x="412" y="93"/>
                    <a:pt x="412" y="93"/>
                  </a:cubicBezTo>
                  <a:cubicBezTo>
                    <a:pt x="382" y="99"/>
                    <a:pt x="382" y="99"/>
                    <a:pt x="382" y="99"/>
                  </a:cubicBezTo>
                  <a:cubicBezTo>
                    <a:pt x="378" y="97"/>
                    <a:pt x="378" y="97"/>
                    <a:pt x="378" y="97"/>
                  </a:cubicBezTo>
                  <a:lnTo>
                    <a:pt x="411" y="89"/>
                  </a:lnTo>
                  <a:close/>
                  <a:moveTo>
                    <a:pt x="431" y="95"/>
                  </a:moveTo>
                  <a:cubicBezTo>
                    <a:pt x="403" y="130"/>
                    <a:pt x="403" y="130"/>
                    <a:pt x="403" y="130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428" y="91"/>
                    <a:pt x="428" y="91"/>
                    <a:pt x="428" y="91"/>
                  </a:cubicBezTo>
                  <a:lnTo>
                    <a:pt x="431" y="95"/>
                  </a:lnTo>
                  <a:close/>
                  <a:moveTo>
                    <a:pt x="447" y="98"/>
                  </a:moveTo>
                  <a:cubicBezTo>
                    <a:pt x="432" y="144"/>
                    <a:pt x="432" y="144"/>
                    <a:pt x="432" y="144"/>
                  </a:cubicBezTo>
                  <a:cubicBezTo>
                    <a:pt x="430" y="143"/>
                    <a:pt x="430" y="143"/>
                    <a:pt x="430" y="143"/>
                  </a:cubicBezTo>
                  <a:cubicBezTo>
                    <a:pt x="445" y="96"/>
                    <a:pt x="445" y="96"/>
                    <a:pt x="445" y="96"/>
                  </a:cubicBezTo>
                  <a:lnTo>
                    <a:pt x="447" y="98"/>
                  </a:lnTo>
                  <a:close/>
                  <a:moveTo>
                    <a:pt x="461" y="95"/>
                  </a:moveTo>
                  <a:cubicBezTo>
                    <a:pt x="463" y="95"/>
                    <a:pt x="463" y="95"/>
                    <a:pt x="463" y="95"/>
                  </a:cubicBezTo>
                  <a:cubicBezTo>
                    <a:pt x="463" y="155"/>
                    <a:pt x="463" y="155"/>
                    <a:pt x="463" y="155"/>
                  </a:cubicBezTo>
                  <a:cubicBezTo>
                    <a:pt x="461" y="155"/>
                    <a:pt x="461" y="155"/>
                    <a:pt x="461" y="155"/>
                  </a:cubicBezTo>
                  <a:lnTo>
                    <a:pt x="461" y="95"/>
                  </a:lnTo>
                  <a:close/>
                  <a:moveTo>
                    <a:pt x="207" y="286"/>
                  </a:moveTo>
                  <a:cubicBezTo>
                    <a:pt x="217" y="286"/>
                    <a:pt x="217" y="286"/>
                    <a:pt x="217" y="286"/>
                  </a:cubicBezTo>
                  <a:cubicBezTo>
                    <a:pt x="217" y="307"/>
                    <a:pt x="217" y="307"/>
                    <a:pt x="217" y="307"/>
                  </a:cubicBezTo>
                  <a:cubicBezTo>
                    <a:pt x="207" y="307"/>
                    <a:pt x="207" y="307"/>
                    <a:pt x="207" y="307"/>
                  </a:cubicBezTo>
                  <a:lnTo>
                    <a:pt x="207" y="286"/>
                  </a:lnTo>
                  <a:close/>
                  <a:moveTo>
                    <a:pt x="222" y="279"/>
                  </a:moveTo>
                  <a:cubicBezTo>
                    <a:pt x="226" y="276"/>
                    <a:pt x="226" y="276"/>
                    <a:pt x="226" y="276"/>
                  </a:cubicBezTo>
                  <a:cubicBezTo>
                    <a:pt x="226" y="311"/>
                    <a:pt x="226" y="311"/>
                    <a:pt x="226" y="311"/>
                  </a:cubicBezTo>
                  <a:cubicBezTo>
                    <a:pt x="222" y="309"/>
                    <a:pt x="222" y="309"/>
                    <a:pt x="222" y="309"/>
                  </a:cubicBezTo>
                  <a:lnTo>
                    <a:pt x="222" y="279"/>
                  </a:lnTo>
                  <a:close/>
                  <a:moveTo>
                    <a:pt x="345" y="260"/>
                  </a:moveTo>
                  <a:cubicBezTo>
                    <a:pt x="345" y="236"/>
                    <a:pt x="345" y="236"/>
                    <a:pt x="345" y="236"/>
                  </a:cubicBezTo>
                  <a:cubicBezTo>
                    <a:pt x="348" y="236"/>
                    <a:pt x="348" y="236"/>
                    <a:pt x="348" y="236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65" y="285"/>
                    <a:pt x="365" y="285"/>
                    <a:pt x="365" y="285"/>
                  </a:cubicBezTo>
                  <a:lnTo>
                    <a:pt x="345" y="260"/>
                  </a:lnTo>
                  <a:close/>
                  <a:moveTo>
                    <a:pt x="397" y="192"/>
                  </a:moveTo>
                  <a:cubicBezTo>
                    <a:pt x="397" y="182"/>
                    <a:pt x="397" y="182"/>
                    <a:pt x="397" y="182"/>
                  </a:cubicBezTo>
                  <a:cubicBezTo>
                    <a:pt x="401" y="182"/>
                    <a:pt x="401" y="182"/>
                    <a:pt x="401" y="182"/>
                  </a:cubicBezTo>
                  <a:cubicBezTo>
                    <a:pt x="409" y="190"/>
                    <a:pt x="409" y="190"/>
                    <a:pt x="409" y="190"/>
                  </a:cubicBezTo>
                  <a:cubicBezTo>
                    <a:pt x="407" y="204"/>
                    <a:pt x="407" y="204"/>
                    <a:pt x="407" y="204"/>
                  </a:cubicBezTo>
                  <a:cubicBezTo>
                    <a:pt x="398" y="210"/>
                    <a:pt x="398" y="210"/>
                    <a:pt x="398" y="210"/>
                  </a:cubicBezTo>
                  <a:cubicBezTo>
                    <a:pt x="395" y="210"/>
                    <a:pt x="395" y="210"/>
                    <a:pt x="395" y="210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400" y="203"/>
                    <a:pt x="400" y="203"/>
                    <a:pt x="400" y="203"/>
                  </a:cubicBezTo>
                  <a:cubicBezTo>
                    <a:pt x="400" y="201"/>
                    <a:pt x="400" y="201"/>
                    <a:pt x="400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192"/>
                    <a:pt x="395" y="192"/>
                    <a:pt x="395" y="192"/>
                  </a:cubicBezTo>
                  <a:lnTo>
                    <a:pt x="397" y="192"/>
                  </a:lnTo>
                  <a:close/>
                  <a:moveTo>
                    <a:pt x="407" y="219"/>
                  </a:moveTo>
                  <a:cubicBezTo>
                    <a:pt x="401" y="219"/>
                    <a:pt x="401" y="219"/>
                    <a:pt x="401" y="219"/>
                  </a:cubicBezTo>
                  <a:cubicBezTo>
                    <a:pt x="401" y="212"/>
                    <a:pt x="401" y="212"/>
                    <a:pt x="401" y="212"/>
                  </a:cubicBezTo>
                  <a:cubicBezTo>
                    <a:pt x="412" y="206"/>
                    <a:pt x="412" y="206"/>
                    <a:pt x="412" y="206"/>
                  </a:cubicBezTo>
                  <a:lnTo>
                    <a:pt x="407" y="219"/>
                  </a:lnTo>
                  <a:close/>
                  <a:moveTo>
                    <a:pt x="413" y="497"/>
                  </a:moveTo>
                  <a:cubicBezTo>
                    <a:pt x="426" y="428"/>
                    <a:pt x="426" y="428"/>
                    <a:pt x="426" y="428"/>
                  </a:cubicBezTo>
                  <a:cubicBezTo>
                    <a:pt x="423" y="403"/>
                    <a:pt x="423" y="403"/>
                    <a:pt x="423" y="403"/>
                  </a:cubicBezTo>
                  <a:cubicBezTo>
                    <a:pt x="412" y="451"/>
                    <a:pt x="412" y="451"/>
                    <a:pt x="412" y="451"/>
                  </a:cubicBezTo>
                  <a:cubicBezTo>
                    <a:pt x="406" y="451"/>
                    <a:pt x="406" y="451"/>
                    <a:pt x="406" y="451"/>
                  </a:cubicBezTo>
                  <a:cubicBezTo>
                    <a:pt x="406" y="408"/>
                    <a:pt x="406" y="408"/>
                    <a:pt x="406" y="408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33" y="320"/>
                    <a:pt x="433" y="320"/>
                    <a:pt x="433" y="320"/>
                  </a:cubicBezTo>
                  <a:cubicBezTo>
                    <a:pt x="398" y="400"/>
                    <a:pt x="398" y="400"/>
                    <a:pt x="398" y="400"/>
                  </a:cubicBezTo>
                  <a:cubicBezTo>
                    <a:pt x="395" y="400"/>
                    <a:pt x="395" y="400"/>
                    <a:pt x="395" y="400"/>
                  </a:cubicBezTo>
                  <a:cubicBezTo>
                    <a:pt x="395" y="351"/>
                    <a:pt x="395" y="351"/>
                    <a:pt x="395" y="351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385" y="302"/>
                    <a:pt x="385" y="302"/>
                    <a:pt x="385" y="302"/>
                  </a:cubicBezTo>
                  <a:cubicBezTo>
                    <a:pt x="406" y="280"/>
                    <a:pt x="406" y="280"/>
                    <a:pt x="406" y="280"/>
                  </a:cubicBezTo>
                  <a:cubicBezTo>
                    <a:pt x="413" y="284"/>
                    <a:pt x="413" y="284"/>
                    <a:pt x="413" y="284"/>
                  </a:cubicBezTo>
                  <a:cubicBezTo>
                    <a:pt x="404" y="301"/>
                    <a:pt x="404" y="301"/>
                    <a:pt x="404" y="301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56" y="296"/>
                    <a:pt x="456" y="296"/>
                    <a:pt x="456" y="296"/>
                  </a:cubicBezTo>
                  <a:cubicBezTo>
                    <a:pt x="478" y="218"/>
                    <a:pt x="478" y="218"/>
                    <a:pt x="478" y="218"/>
                  </a:cubicBezTo>
                  <a:cubicBezTo>
                    <a:pt x="469" y="184"/>
                    <a:pt x="469" y="184"/>
                    <a:pt x="469" y="184"/>
                  </a:cubicBezTo>
                  <a:cubicBezTo>
                    <a:pt x="482" y="173"/>
                    <a:pt x="482" y="173"/>
                    <a:pt x="482" y="173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62" y="176"/>
                    <a:pt x="462" y="176"/>
                    <a:pt x="462" y="176"/>
                  </a:cubicBezTo>
                  <a:cubicBezTo>
                    <a:pt x="457" y="226"/>
                    <a:pt x="457" y="226"/>
                    <a:pt x="457" y="226"/>
                  </a:cubicBezTo>
                  <a:cubicBezTo>
                    <a:pt x="417" y="228"/>
                    <a:pt x="417" y="228"/>
                    <a:pt x="417" y="228"/>
                  </a:cubicBezTo>
                  <a:cubicBezTo>
                    <a:pt x="460" y="233"/>
                    <a:pt x="460" y="233"/>
                    <a:pt x="460" y="233"/>
                  </a:cubicBezTo>
                  <a:cubicBezTo>
                    <a:pt x="416" y="240"/>
                    <a:pt x="416" y="240"/>
                    <a:pt x="416" y="240"/>
                  </a:cubicBezTo>
                  <a:cubicBezTo>
                    <a:pt x="421" y="255"/>
                    <a:pt x="421" y="255"/>
                    <a:pt x="421" y="255"/>
                  </a:cubicBezTo>
                  <a:cubicBezTo>
                    <a:pt x="413" y="265"/>
                    <a:pt x="413" y="265"/>
                    <a:pt x="413" y="265"/>
                  </a:cubicBezTo>
                  <a:cubicBezTo>
                    <a:pt x="394" y="257"/>
                    <a:pt x="394" y="257"/>
                    <a:pt x="394" y="257"/>
                  </a:cubicBezTo>
                  <a:cubicBezTo>
                    <a:pt x="377" y="266"/>
                    <a:pt x="377" y="266"/>
                    <a:pt x="377" y="266"/>
                  </a:cubicBezTo>
                  <a:cubicBezTo>
                    <a:pt x="368" y="256"/>
                    <a:pt x="368" y="256"/>
                    <a:pt x="368" y="256"/>
                  </a:cubicBezTo>
                  <a:cubicBezTo>
                    <a:pt x="379" y="222"/>
                    <a:pt x="379" y="222"/>
                    <a:pt x="379" y="222"/>
                  </a:cubicBezTo>
                  <a:cubicBezTo>
                    <a:pt x="384" y="222"/>
                    <a:pt x="384" y="222"/>
                    <a:pt x="384" y="222"/>
                  </a:cubicBezTo>
                  <a:cubicBezTo>
                    <a:pt x="387" y="251"/>
                    <a:pt x="387" y="251"/>
                    <a:pt x="387" y="251"/>
                  </a:cubicBezTo>
                  <a:cubicBezTo>
                    <a:pt x="394" y="230"/>
                    <a:pt x="394" y="230"/>
                    <a:pt x="394" y="230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15" y="227"/>
                    <a:pt x="415" y="227"/>
                    <a:pt x="415" y="227"/>
                  </a:cubicBezTo>
                  <a:cubicBezTo>
                    <a:pt x="412" y="220"/>
                    <a:pt x="412" y="220"/>
                    <a:pt x="412" y="220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21" y="188"/>
                    <a:pt x="421" y="188"/>
                    <a:pt x="421" y="188"/>
                  </a:cubicBezTo>
                  <a:cubicBezTo>
                    <a:pt x="406" y="175"/>
                    <a:pt x="406" y="175"/>
                    <a:pt x="406" y="175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84" y="184"/>
                    <a:pt x="384" y="184"/>
                    <a:pt x="384" y="184"/>
                  </a:cubicBezTo>
                  <a:cubicBezTo>
                    <a:pt x="381" y="122"/>
                    <a:pt x="381" y="122"/>
                    <a:pt x="381" y="122"/>
                  </a:cubicBezTo>
                  <a:cubicBezTo>
                    <a:pt x="378" y="118"/>
                    <a:pt x="378" y="118"/>
                    <a:pt x="378" y="118"/>
                  </a:cubicBezTo>
                  <a:cubicBezTo>
                    <a:pt x="375" y="221"/>
                    <a:pt x="375" y="221"/>
                    <a:pt x="375" y="221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7" y="233"/>
                    <a:pt x="366" y="232"/>
                    <a:pt x="364" y="225"/>
                  </a:cubicBezTo>
                  <a:cubicBezTo>
                    <a:pt x="362" y="218"/>
                    <a:pt x="365" y="200"/>
                    <a:pt x="365" y="200"/>
                  </a:cubicBezTo>
                  <a:cubicBezTo>
                    <a:pt x="373" y="120"/>
                    <a:pt x="373" y="120"/>
                    <a:pt x="373" y="120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45" y="189"/>
                    <a:pt x="345" y="189"/>
                    <a:pt x="345" y="189"/>
                  </a:cubicBezTo>
                  <a:cubicBezTo>
                    <a:pt x="340" y="215"/>
                    <a:pt x="340" y="215"/>
                    <a:pt x="340" y="215"/>
                  </a:cubicBezTo>
                  <a:cubicBezTo>
                    <a:pt x="347" y="195"/>
                    <a:pt x="347" y="195"/>
                    <a:pt x="347" y="195"/>
                  </a:cubicBezTo>
                  <a:cubicBezTo>
                    <a:pt x="361" y="188"/>
                    <a:pt x="361" y="188"/>
                    <a:pt x="361" y="188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50" y="207"/>
                    <a:pt x="350" y="207"/>
                    <a:pt x="350" y="207"/>
                  </a:cubicBezTo>
                  <a:cubicBezTo>
                    <a:pt x="332" y="230"/>
                    <a:pt x="332" y="230"/>
                    <a:pt x="332" y="230"/>
                  </a:cubicBezTo>
                  <a:cubicBezTo>
                    <a:pt x="330" y="270"/>
                    <a:pt x="330" y="270"/>
                    <a:pt x="330" y="270"/>
                  </a:cubicBezTo>
                  <a:cubicBezTo>
                    <a:pt x="370" y="304"/>
                    <a:pt x="370" y="304"/>
                    <a:pt x="370" y="304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394" y="351"/>
                    <a:pt x="394" y="351"/>
                    <a:pt x="394" y="351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50" y="337"/>
                    <a:pt x="350" y="337"/>
                    <a:pt x="350" y="337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50"/>
                    <a:pt x="253" y="350"/>
                    <a:pt x="253" y="350"/>
                  </a:cubicBezTo>
                  <a:cubicBezTo>
                    <a:pt x="253" y="367"/>
                    <a:pt x="253" y="367"/>
                    <a:pt x="253" y="367"/>
                  </a:cubicBezTo>
                  <a:cubicBezTo>
                    <a:pt x="229" y="367"/>
                    <a:pt x="229" y="367"/>
                    <a:pt x="229" y="367"/>
                  </a:cubicBezTo>
                  <a:cubicBezTo>
                    <a:pt x="220" y="351"/>
                    <a:pt x="220" y="351"/>
                    <a:pt x="220" y="351"/>
                  </a:cubicBezTo>
                  <a:cubicBezTo>
                    <a:pt x="207" y="351"/>
                    <a:pt x="207" y="351"/>
                    <a:pt x="207" y="351"/>
                  </a:cubicBezTo>
                  <a:cubicBezTo>
                    <a:pt x="207" y="326"/>
                    <a:pt x="207" y="326"/>
                    <a:pt x="20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32" y="326"/>
                    <a:pt x="235" y="323"/>
                    <a:pt x="235" y="318"/>
                  </a:cubicBezTo>
                  <a:cubicBezTo>
                    <a:pt x="235" y="318"/>
                    <a:pt x="235" y="318"/>
                    <a:pt x="235" y="318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6" y="315"/>
                    <a:pt x="236" y="315"/>
                    <a:pt x="236" y="315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36" y="275"/>
                    <a:pt x="236" y="274"/>
                  </a:cubicBezTo>
                  <a:cubicBezTo>
                    <a:pt x="236" y="270"/>
                    <a:pt x="232" y="266"/>
                    <a:pt x="228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07" y="171"/>
                    <a:pt x="207" y="171"/>
                    <a:pt x="207" y="171"/>
                  </a:cubicBezTo>
                  <a:cubicBezTo>
                    <a:pt x="205" y="171"/>
                    <a:pt x="205" y="171"/>
                    <a:pt x="205" y="171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7"/>
                    <a:pt x="208" y="137"/>
                    <a:pt x="209" y="137"/>
                  </a:cubicBezTo>
                  <a:cubicBezTo>
                    <a:pt x="221" y="168"/>
                    <a:pt x="221" y="168"/>
                    <a:pt x="221" y="168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24" y="130"/>
                    <a:pt x="225" y="129"/>
                    <a:pt x="226" y="129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7" y="117"/>
                    <a:pt x="237" y="116"/>
                    <a:pt x="238" y="115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81" y="114"/>
                    <a:pt x="281" y="114"/>
                    <a:pt x="281" y="114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4"/>
                    <a:pt x="277" y="114"/>
                    <a:pt x="277" y="114"/>
                  </a:cubicBezTo>
                  <a:cubicBezTo>
                    <a:pt x="244" y="101"/>
                    <a:pt x="244" y="101"/>
                    <a:pt x="244" y="101"/>
                  </a:cubicBezTo>
                  <a:cubicBezTo>
                    <a:pt x="244" y="100"/>
                    <a:pt x="244" y="99"/>
                    <a:pt x="244" y="98"/>
                  </a:cubicBezTo>
                  <a:cubicBezTo>
                    <a:pt x="279" y="98"/>
                    <a:pt x="279" y="98"/>
                    <a:pt x="279" y="98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368" y="100"/>
                    <a:pt x="368" y="100"/>
                    <a:pt x="368" y="100"/>
                  </a:cubicBezTo>
                  <a:cubicBezTo>
                    <a:pt x="369" y="101"/>
                    <a:pt x="369" y="103"/>
                    <a:pt x="370" y="105"/>
                  </a:cubicBezTo>
                  <a:cubicBezTo>
                    <a:pt x="371" y="109"/>
                    <a:pt x="374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406" y="100"/>
                    <a:pt x="406" y="100"/>
                    <a:pt x="406" y="100"/>
                  </a:cubicBezTo>
                  <a:cubicBezTo>
                    <a:pt x="416" y="100"/>
                    <a:pt x="416" y="100"/>
                    <a:pt x="416" y="10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3" y="131"/>
                    <a:pt x="395" y="134"/>
                    <a:pt x="399" y="136"/>
                  </a:cubicBezTo>
                  <a:cubicBezTo>
                    <a:pt x="403" y="139"/>
                    <a:pt x="406" y="140"/>
                    <a:pt x="407" y="139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38" y="100"/>
                    <a:pt x="438" y="100"/>
                    <a:pt x="438" y="100"/>
                  </a:cubicBezTo>
                  <a:cubicBezTo>
                    <a:pt x="439" y="100"/>
                    <a:pt x="439" y="100"/>
                    <a:pt x="439" y="100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2" y="149"/>
                    <a:pt x="426" y="151"/>
                    <a:pt x="430" y="153"/>
                  </a:cubicBezTo>
                  <a:cubicBezTo>
                    <a:pt x="434" y="154"/>
                    <a:pt x="438" y="155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60"/>
                    <a:pt x="461" y="161"/>
                    <a:pt x="466" y="161"/>
                  </a:cubicBezTo>
                  <a:cubicBezTo>
                    <a:pt x="471" y="161"/>
                    <a:pt x="474" y="160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00"/>
                    <a:pt x="475" y="100"/>
                    <a:pt x="475" y="100"/>
                  </a:cubicBezTo>
                  <a:cubicBezTo>
                    <a:pt x="481" y="100"/>
                    <a:pt x="481" y="100"/>
                    <a:pt x="481" y="100"/>
                  </a:cubicBezTo>
                  <a:cubicBezTo>
                    <a:pt x="481" y="88"/>
                    <a:pt x="481" y="88"/>
                    <a:pt x="481" y="88"/>
                  </a:cubicBezTo>
                  <a:cubicBezTo>
                    <a:pt x="412" y="88"/>
                    <a:pt x="412" y="88"/>
                    <a:pt x="412" y="8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81" y="84"/>
                    <a:pt x="481" y="84"/>
                    <a:pt x="481" y="84"/>
                  </a:cubicBezTo>
                  <a:cubicBezTo>
                    <a:pt x="481" y="80"/>
                    <a:pt x="481" y="80"/>
                    <a:pt x="481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11" y="80"/>
                    <a:pt x="411" y="80"/>
                    <a:pt x="411" y="80"/>
                  </a:cubicBezTo>
                  <a:cubicBezTo>
                    <a:pt x="404" y="79"/>
                    <a:pt x="386" y="75"/>
                    <a:pt x="374" y="63"/>
                  </a:cubicBezTo>
                  <a:cubicBezTo>
                    <a:pt x="357" y="46"/>
                    <a:pt x="357" y="34"/>
                    <a:pt x="357" y="34"/>
                  </a:cubicBezTo>
                  <a:cubicBezTo>
                    <a:pt x="354" y="34"/>
                    <a:pt x="354" y="34"/>
                    <a:pt x="354" y="34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0" y="80"/>
                    <a:pt x="350" y="80"/>
                    <a:pt x="350" y="80"/>
                  </a:cubicBezTo>
                  <a:cubicBezTo>
                    <a:pt x="350" y="34"/>
                    <a:pt x="350" y="34"/>
                    <a:pt x="350" y="34"/>
                  </a:cubicBezTo>
                  <a:cubicBezTo>
                    <a:pt x="344" y="34"/>
                    <a:pt x="344" y="34"/>
                    <a:pt x="344" y="34"/>
                  </a:cubicBezTo>
                  <a:cubicBezTo>
                    <a:pt x="344" y="80"/>
                    <a:pt x="344" y="80"/>
                    <a:pt x="344" y="80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62"/>
                    <a:pt x="225" y="46"/>
                    <a:pt x="205" y="43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88" y="43"/>
                    <a:pt x="187" y="43"/>
                    <a:pt x="186" y="43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1" y="49"/>
                    <a:pt x="170" y="50"/>
                    <a:pt x="169" y="51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7" y="62"/>
                    <a:pt x="157" y="63"/>
                    <a:pt x="156" y="64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50" y="79"/>
                    <a:pt x="149" y="81"/>
                    <a:pt x="149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3" y="80"/>
                    <a:pt x="59" y="84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82"/>
                    <a:pt x="63" y="286"/>
                    <a:pt x="67" y="286"/>
                  </a:cubicBezTo>
                  <a:cubicBezTo>
                    <a:pt x="68" y="286"/>
                    <a:pt x="68" y="286"/>
                    <a:pt x="6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7" y="286"/>
                    <a:pt x="187" y="286"/>
                    <a:pt x="187" y="286"/>
                  </a:cubicBezTo>
                  <a:cubicBezTo>
                    <a:pt x="187" y="307"/>
                    <a:pt x="187" y="307"/>
                    <a:pt x="187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48" y="307"/>
                    <a:pt x="145" y="310"/>
                    <a:pt x="145" y="315"/>
                  </a:cubicBezTo>
                  <a:cubicBezTo>
                    <a:pt x="145" y="315"/>
                    <a:pt x="145" y="315"/>
                    <a:pt x="145" y="315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51"/>
                    <a:pt x="145" y="351"/>
                    <a:pt x="145" y="351"/>
                  </a:cubicBezTo>
                  <a:cubicBezTo>
                    <a:pt x="86" y="351"/>
                    <a:pt x="86" y="351"/>
                    <a:pt x="86" y="351"/>
                  </a:cubicBezTo>
                  <a:cubicBezTo>
                    <a:pt x="87" y="400"/>
                    <a:pt x="87" y="400"/>
                    <a:pt x="87" y="400"/>
                  </a:cubicBezTo>
                  <a:cubicBezTo>
                    <a:pt x="103" y="418"/>
                    <a:pt x="103" y="418"/>
                    <a:pt x="103" y="418"/>
                  </a:cubicBezTo>
                  <a:cubicBezTo>
                    <a:pt x="103" y="451"/>
                    <a:pt x="103" y="451"/>
                    <a:pt x="103" y="451"/>
                  </a:cubicBezTo>
                  <a:cubicBezTo>
                    <a:pt x="122" y="459"/>
                    <a:pt x="122" y="459"/>
                    <a:pt x="122" y="459"/>
                  </a:cubicBezTo>
                  <a:cubicBezTo>
                    <a:pt x="122" y="505"/>
                    <a:pt x="122" y="505"/>
                    <a:pt x="122" y="505"/>
                  </a:cubicBezTo>
                  <a:cubicBezTo>
                    <a:pt x="38" y="520"/>
                    <a:pt x="7" y="539"/>
                    <a:pt x="4" y="540"/>
                  </a:cubicBezTo>
                  <a:cubicBezTo>
                    <a:pt x="0" y="540"/>
                    <a:pt x="19" y="543"/>
                    <a:pt x="46" y="556"/>
                  </a:cubicBezTo>
                  <a:cubicBezTo>
                    <a:pt x="80" y="572"/>
                    <a:pt x="76" y="581"/>
                    <a:pt x="76" y="581"/>
                  </a:cubicBezTo>
                  <a:cubicBezTo>
                    <a:pt x="76" y="581"/>
                    <a:pt x="135" y="543"/>
                    <a:pt x="263" y="520"/>
                  </a:cubicBezTo>
                  <a:cubicBezTo>
                    <a:pt x="330" y="508"/>
                    <a:pt x="451" y="503"/>
                    <a:pt x="495" y="512"/>
                  </a:cubicBezTo>
                  <a:cubicBezTo>
                    <a:pt x="495" y="512"/>
                    <a:pt x="461" y="504"/>
                    <a:pt x="413" y="4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53">
              <a:extLst>
                <a:ext uri="{FF2B5EF4-FFF2-40B4-BE49-F238E27FC236}">
                  <a16:creationId xmlns:a16="http://schemas.microsoft.com/office/drawing/2014/main" id="{CC5E87EE-A223-4776-97FA-680101AB2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4858" y="3977648"/>
              <a:ext cx="1793875" cy="1787526"/>
            </a:xfrm>
            <a:custGeom>
              <a:avLst/>
              <a:gdLst>
                <a:gd name="T0" fmla="*/ 484 w 968"/>
                <a:gd name="T1" fmla="*/ 953 h 967"/>
                <a:gd name="T2" fmla="*/ 14 w 968"/>
                <a:gd name="T3" fmla="*/ 482 h 967"/>
                <a:gd name="T4" fmla="*/ 484 w 968"/>
                <a:gd name="T5" fmla="*/ 12 h 967"/>
                <a:gd name="T6" fmla="*/ 954 w 968"/>
                <a:gd name="T7" fmla="*/ 482 h 967"/>
                <a:gd name="T8" fmla="*/ 484 w 968"/>
                <a:gd name="T9" fmla="*/ 953 h 967"/>
                <a:gd name="T10" fmla="*/ 484 w 968"/>
                <a:gd name="T11" fmla="*/ 0 h 967"/>
                <a:gd name="T12" fmla="*/ 0 w 968"/>
                <a:gd name="T13" fmla="*/ 483 h 967"/>
                <a:gd name="T14" fmla="*/ 484 w 968"/>
                <a:gd name="T15" fmla="*/ 967 h 967"/>
                <a:gd name="T16" fmla="*/ 968 w 968"/>
                <a:gd name="T17" fmla="*/ 483 h 967"/>
                <a:gd name="T18" fmla="*/ 484 w 968"/>
                <a:gd name="T19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8" h="967">
                  <a:moveTo>
                    <a:pt x="484" y="953"/>
                  </a:moveTo>
                  <a:cubicBezTo>
                    <a:pt x="224" y="953"/>
                    <a:pt x="14" y="742"/>
                    <a:pt x="14" y="482"/>
                  </a:cubicBezTo>
                  <a:cubicBezTo>
                    <a:pt x="14" y="223"/>
                    <a:pt x="224" y="12"/>
                    <a:pt x="484" y="12"/>
                  </a:cubicBezTo>
                  <a:cubicBezTo>
                    <a:pt x="744" y="12"/>
                    <a:pt x="954" y="223"/>
                    <a:pt x="954" y="482"/>
                  </a:cubicBezTo>
                  <a:cubicBezTo>
                    <a:pt x="954" y="742"/>
                    <a:pt x="744" y="953"/>
                    <a:pt x="484" y="953"/>
                  </a:cubicBezTo>
                  <a:close/>
                  <a:moveTo>
                    <a:pt x="484" y="0"/>
                  </a:moveTo>
                  <a:cubicBezTo>
                    <a:pt x="217" y="0"/>
                    <a:pt x="0" y="216"/>
                    <a:pt x="0" y="483"/>
                  </a:cubicBezTo>
                  <a:cubicBezTo>
                    <a:pt x="0" y="750"/>
                    <a:pt x="217" y="967"/>
                    <a:pt x="484" y="967"/>
                  </a:cubicBezTo>
                  <a:cubicBezTo>
                    <a:pt x="751" y="967"/>
                    <a:pt x="968" y="750"/>
                    <a:pt x="968" y="483"/>
                  </a:cubicBezTo>
                  <a:cubicBezTo>
                    <a:pt x="968" y="216"/>
                    <a:pt x="751" y="0"/>
                    <a:pt x="4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AA1BD646-AD69-4E37-AAC4-EEC540BF9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058" y="4552323"/>
              <a:ext cx="65088" cy="60325"/>
            </a:xfrm>
            <a:custGeom>
              <a:avLst/>
              <a:gdLst>
                <a:gd name="T0" fmla="*/ 23 w 35"/>
                <a:gd name="T1" fmla="*/ 3 h 32"/>
                <a:gd name="T2" fmla="*/ 10 w 35"/>
                <a:gd name="T3" fmla="*/ 1 h 32"/>
                <a:gd name="T4" fmla="*/ 2 w 35"/>
                <a:gd name="T5" fmla="*/ 9 h 32"/>
                <a:gd name="T6" fmla="*/ 1 w 35"/>
                <a:gd name="T7" fmla="*/ 20 h 32"/>
                <a:gd name="T8" fmla="*/ 11 w 35"/>
                <a:gd name="T9" fmla="*/ 29 h 32"/>
                <a:gd name="T10" fmla="*/ 25 w 35"/>
                <a:gd name="T11" fmla="*/ 31 h 32"/>
                <a:gd name="T12" fmla="*/ 33 w 35"/>
                <a:gd name="T13" fmla="*/ 23 h 32"/>
                <a:gd name="T14" fmla="*/ 33 w 35"/>
                <a:gd name="T15" fmla="*/ 12 h 32"/>
                <a:gd name="T16" fmla="*/ 23 w 35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23" y="3"/>
                  </a:moveTo>
                  <a:cubicBezTo>
                    <a:pt x="18" y="0"/>
                    <a:pt x="13" y="0"/>
                    <a:pt x="10" y="1"/>
                  </a:cubicBezTo>
                  <a:cubicBezTo>
                    <a:pt x="6" y="2"/>
                    <a:pt x="3" y="5"/>
                    <a:pt x="2" y="9"/>
                  </a:cubicBezTo>
                  <a:cubicBezTo>
                    <a:pt x="0" y="13"/>
                    <a:pt x="0" y="17"/>
                    <a:pt x="1" y="20"/>
                  </a:cubicBezTo>
                  <a:cubicBezTo>
                    <a:pt x="3" y="24"/>
                    <a:pt x="6" y="27"/>
                    <a:pt x="11" y="29"/>
                  </a:cubicBezTo>
                  <a:cubicBezTo>
                    <a:pt x="16" y="31"/>
                    <a:pt x="21" y="32"/>
                    <a:pt x="25" y="31"/>
                  </a:cubicBezTo>
                  <a:cubicBezTo>
                    <a:pt x="28" y="29"/>
                    <a:pt x="31" y="27"/>
                    <a:pt x="33" y="23"/>
                  </a:cubicBezTo>
                  <a:cubicBezTo>
                    <a:pt x="35" y="19"/>
                    <a:pt x="35" y="15"/>
                    <a:pt x="33" y="12"/>
                  </a:cubicBezTo>
                  <a:cubicBezTo>
                    <a:pt x="32" y="8"/>
                    <a:pt x="28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55">
              <a:extLst>
                <a:ext uri="{FF2B5EF4-FFF2-40B4-BE49-F238E27FC236}">
                  <a16:creationId xmlns:a16="http://schemas.microsoft.com/office/drawing/2014/main" id="{9B01B03D-283E-4353-B117-5BD2E6498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145" y="5347661"/>
              <a:ext cx="41275" cy="74613"/>
            </a:xfrm>
            <a:custGeom>
              <a:avLst/>
              <a:gdLst>
                <a:gd name="T0" fmla="*/ 22 w 22"/>
                <a:gd name="T1" fmla="*/ 0 h 40"/>
                <a:gd name="T2" fmla="*/ 22 w 22"/>
                <a:gd name="T3" fmla="*/ 40 h 40"/>
                <a:gd name="T4" fmla="*/ 11 w 22"/>
                <a:gd name="T5" fmla="*/ 40 h 40"/>
                <a:gd name="T6" fmla="*/ 11 w 22"/>
                <a:gd name="T7" fmla="*/ 14 h 40"/>
                <a:gd name="T8" fmla="*/ 6 w 22"/>
                <a:gd name="T9" fmla="*/ 17 h 40"/>
                <a:gd name="T10" fmla="*/ 0 w 22"/>
                <a:gd name="T11" fmla="*/ 19 h 40"/>
                <a:gd name="T12" fmla="*/ 0 w 22"/>
                <a:gd name="T13" fmla="*/ 11 h 40"/>
                <a:gd name="T14" fmla="*/ 8 w 22"/>
                <a:gd name="T15" fmla="*/ 6 h 40"/>
                <a:gd name="T16" fmla="*/ 13 w 22"/>
                <a:gd name="T17" fmla="*/ 0 h 40"/>
                <a:gd name="T18" fmla="*/ 22 w 22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0">
                  <a:moveTo>
                    <a:pt x="22" y="0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5"/>
                    <a:pt x="8" y="16"/>
                    <a:pt x="6" y="17"/>
                  </a:cubicBezTo>
                  <a:cubicBezTo>
                    <a:pt x="4" y="18"/>
                    <a:pt x="2" y="19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0"/>
                    <a:pt x="6" y="8"/>
                    <a:pt x="8" y="6"/>
                  </a:cubicBezTo>
                  <a:cubicBezTo>
                    <a:pt x="10" y="5"/>
                    <a:pt x="12" y="3"/>
                    <a:pt x="13" y="0"/>
                  </a:cubicBez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E3DC6487-2035-4D8C-ABD9-65015B93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9883" y="5347661"/>
              <a:ext cx="60325" cy="74613"/>
            </a:xfrm>
            <a:custGeom>
              <a:avLst/>
              <a:gdLst>
                <a:gd name="T0" fmla="*/ 21 w 32"/>
                <a:gd name="T1" fmla="*/ 14 h 40"/>
                <a:gd name="T2" fmla="*/ 19 w 32"/>
                <a:gd name="T3" fmla="*/ 9 h 40"/>
                <a:gd name="T4" fmla="*/ 15 w 32"/>
                <a:gd name="T5" fmla="*/ 7 h 40"/>
                <a:gd name="T6" fmla="*/ 12 w 32"/>
                <a:gd name="T7" fmla="*/ 9 h 40"/>
                <a:gd name="T8" fmla="*/ 10 w 32"/>
                <a:gd name="T9" fmla="*/ 13 h 40"/>
                <a:gd name="T10" fmla="*/ 12 w 32"/>
                <a:gd name="T11" fmla="*/ 18 h 40"/>
                <a:gd name="T12" fmla="*/ 15 w 32"/>
                <a:gd name="T13" fmla="*/ 20 h 40"/>
                <a:gd name="T14" fmla="*/ 19 w 32"/>
                <a:gd name="T15" fmla="*/ 18 h 40"/>
                <a:gd name="T16" fmla="*/ 21 w 32"/>
                <a:gd name="T17" fmla="*/ 14 h 40"/>
                <a:gd name="T18" fmla="*/ 1 w 32"/>
                <a:gd name="T19" fmla="*/ 31 h 40"/>
                <a:gd name="T20" fmla="*/ 12 w 32"/>
                <a:gd name="T21" fmla="*/ 30 h 40"/>
                <a:gd name="T22" fmla="*/ 13 w 32"/>
                <a:gd name="T23" fmla="*/ 33 h 40"/>
                <a:gd name="T24" fmla="*/ 15 w 32"/>
                <a:gd name="T25" fmla="*/ 34 h 40"/>
                <a:gd name="T26" fmla="*/ 20 w 32"/>
                <a:gd name="T27" fmla="*/ 31 h 40"/>
                <a:gd name="T28" fmla="*/ 21 w 32"/>
                <a:gd name="T29" fmla="*/ 23 h 40"/>
                <a:gd name="T30" fmla="*/ 17 w 32"/>
                <a:gd name="T31" fmla="*/ 26 h 40"/>
                <a:gd name="T32" fmla="*/ 13 w 32"/>
                <a:gd name="T33" fmla="*/ 27 h 40"/>
                <a:gd name="T34" fmla="*/ 4 w 32"/>
                <a:gd name="T35" fmla="*/ 23 h 40"/>
                <a:gd name="T36" fmla="*/ 0 w 32"/>
                <a:gd name="T37" fmla="*/ 14 h 40"/>
                <a:gd name="T38" fmla="*/ 2 w 32"/>
                <a:gd name="T39" fmla="*/ 7 h 40"/>
                <a:gd name="T40" fmla="*/ 7 w 32"/>
                <a:gd name="T41" fmla="*/ 2 h 40"/>
                <a:gd name="T42" fmla="*/ 15 w 32"/>
                <a:gd name="T43" fmla="*/ 0 h 40"/>
                <a:gd name="T44" fmla="*/ 24 w 32"/>
                <a:gd name="T45" fmla="*/ 2 h 40"/>
                <a:gd name="T46" fmla="*/ 30 w 32"/>
                <a:gd name="T47" fmla="*/ 9 h 40"/>
                <a:gd name="T48" fmla="*/ 32 w 32"/>
                <a:gd name="T49" fmla="*/ 20 h 40"/>
                <a:gd name="T50" fmla="*/ 28 w 32"/>
                <a:gd name="T51" fmla="*/ 35 h 40"/>
                <a:gd name="T52" fmla="*/ 15 w 32"/>
                <a:gd name="T53" fmla="*/ 40 h 40"/>
                <a:gd name="T54" fmla="*/ 8 w 32"/>
                <a:gd name="T55" fmla="*/ 39 h 40"/>
                <a:gd name="T56" fmla="*/ 4 w 32"/>
                <a:gd name="T57" fmla="*/ 36 h 40"/>
                <a:gd name="T58" fmla="*/ 1 w 32"/>
                <a:gd name="T5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0">
                  <a:moveTo>
                    <a:pt x="21" y="14"/>
                  </a:moveTo>
                  <a:cubicBezTo>
                    <a:pt x="21" y="12"/>
                    <a:pt x="20" y="10"/>
                    <a:pt x="19" y="9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4" y="20"/>
                    <a:pt x="15" y="20"/>
                  </a:cubicBezTo>
                  <a:cubicBezTo>
                    <a:pt x="17" y="20"/>
                    <a:pt x="18" y="20"/>
                    <a:pt x="19" y="18"/>
                  </a:cubicBezTo>
                  <a:cubicBezTo>
                    <a:pt x="20" y="17"/>
                    <a:pt x="21" y="16"/>
                    <a:pt x="21" y="14"/>
                  </a:cubicBezTo>
                  <a:close/>
                  <a:moveTo>
                    <a:pt x="1" y="31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2"/>
                    <a:pt x="13" y="33"/>
                  </a:cubicBezTo>
                  <a:cubicBezTo>
                    <a:pt x="14" y="33"/>
                    <a:pt x="15" y="34"/>
                    <a:pt x="15" y="34"/>
                  </a:cubicBezTo>
                  <a:cubicBezTo>
                    <a:pt x="17" y="34"/>
                    <a:pt x="19" y="33"/>
                    <a:pt x="20" y="31"/>
                  </a:cubicBezTo>
                  <a:cubicBezTo>
                    <a:pt x="20" y="30"/>
                    <a:pt x="21" y="27"/>
                    <a:pt x="21" y="23"/>
                  </a:cubicBezTo>
                  <a:cubicBezTo>
                    <a:pt x="20" y="24"/>
                    <a:pt x="19" y="25"/>
                    <a:pt x="17" y="26"/>
                  </a:cubicBezTo>
                  <a:cubicBezTo>
                    <a:pt x="16" y="26"/>
                    <a:pt x="14" y="27"/>
                    <a:pt x="13" y="27"/>
                  </a:cubicBezTo>
                  <a:cubicBezTo>
                    <a:pt x="9" y="27"/>
                    <a:pt x="6" y="26"/>
                    <a:pt x="4" y="23"/>
                  </a:cubicBezTo>
                  <a:cubicBezTo>
                    <a:pt x="1" y="21"/>
                    <a:pt x="0" y="17"/>
                    <a:pt x="0" y="14"/>
                  </a:cubicBezTo>
                  <a:cubicBezTo>
                    <a:pt x="0" y="11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7" y="4"/>
                    <a:pt x="29" y="6"/>
                    <a:pt x="30" y="9"/>
                  </a:cubicBezTo>
                  <a:cubicBezTo>
                    <a:pt x="31" y="11"/>
                    <a:pt x="32" y="15"/>
                    <a:pt x="32" y="20"/>
                  </a:cubicBezTo>
                  <a:cubicBezTo>
                    <a:pt x="32" y="27"/>
                    <a:pt x="31" y="32"/>
                    <a:pt x="28" y="35"/>
                  </a:cubicBezTo>
                  <a:cubicBezTo>
                    <a:pt x="25" y="39"/>
                    <a:pt x="21" y="40"/>
                    <a:pt x="15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5" y="37"/>
                    <a:pt x="4" y="36"/>
                  </a:cubicBezTo>
                  <a:cubicBezTo>
                    <a:pt x="2" y="35"/>
                    <a:pt x="2" y="33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BD4D8A61-5B58-4064-98B6-EA0590331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970" y="5349248"/>
              <a:ext cx="60325" cy="73025"/>
            </a:xfrm>
            <a:custGeom>
              <a:avLst/>
              <a:gdLst>
                <a:gd name="T0" fmla="*/ 4 w 32"/>
                <a:gd name="T1" fmla="*/ 0 h 39"/>
                <a:gd name="T2" fmla="*/ 30 w 32"/>
                <a:gd name="T3" fmla="*/ 0 h 39"/>
                <a:gd name="T4" fmla="*/ 30 w 32"/>
                <a:gd name="T5" fmla="*/ 8 h 39"/>
                <a:gd name="T6" fmla="*/ 13 w 32"/>
                <a:gd name="T7" fmla="*/ 8 h 39"/>
                <a:gd name="T8" fmla="*/ 12 w 32"/>
                <a:gd name="T9" fmla="*/ 14 h 39"/>
                <a:gd name="T10" fmla="*/ 15 w 32"/>
                <a:gd name="T11" fmla="*/ 13 h 39"/>
                <a:gd name="T12" fmla="*/ 19 w 32"/>
                <a:gd name="T13" fmla="*/ 13 h 39"/>
                <a:gd name="T14" fmla="*/ 28 w 32"/>
                <a:gd name="T15" fmla="*/ 16 h 39"/>
                <a:gd name="T16" fmla="*/ 32 w 32"/>
                <a:gd name="T17" fmla="*/ 25 h 39"/>
                <a:gd name="T18" fmla="*/ 30 w 32"/>
                <a:gd name="T19" fmla="*/ 32 h 39"/>
                <a:gd name="T20" fmla="*/ 25 w 32"/>
                <a:gd name="T21" fmla="*/ 37 h 39"/>
                <a:gd name="T22" fmla="*/ 16 w 32"/>
                <a:gd name="T23" fmla="*/ 39 h 39"/>
                <a:gd name="T24" fmla="*/ 9 w 32"/>
                <a:gd name="T25" fmla="*/ 39 h 39"/>
                <a:gd name="T26" fmla="*/ 5 w 32"/>
                <a:gd name="T27" fmla="*/ 36 h 39"/>
                <a:gd name="T28" fmla="*/ 2 w 32"/>
                <a:gd name="T29" fmla="*/ 33 h 39"/>
                <a:gd name="T30" fmla="*/ 0 w 32"/>
                <a:gd name="T31" fmla="*/ 29 h 39"/>
                <a:gd name="T32" fmla="*/ 11 w 32"/>
                <a:gd name="T33" fmla="*/ 27 h 39"/>
                <a:gd name="T34" fmla="*/ 12 w 32"/>
                <a:gd name="T35" fmla="*/ 31 h 39"/>
                <a:gd name="T36" fmla="*/ 16 w 32"/>
                <a:gd name="T37" fmla="*/ 33 h 39"/>
                <a:gd name="T38" fmla="*/ 20 w 32"/>
                <a:gd name="T39" fmla="*/ 31 h 39"/>
                <a:gd name="T40" fmla="*/ 21 w 32"/>
                <a:gd name="T41" fmla="*/ 26 h 39"/>
                <a:gd name="T42" fmla="*/ 20 w 32"/>
                <a:gd name="T43" fmla="*/ 21 h 39"/>
                <a:gd name="T44" fmla="*/ 16 w 32"/>
                <a:gd name="T45" fmla="*/ 19 h 39"/>
                <a:gd name="T46" fmla="*/ 13 w 32"/>
                <a:gd name="T47" fmla="*/ 20 h 39"/>
                <a:gd name="T48" fmla="*/ 10 w 32"/>
                <a:gd name="T49" fmla="*/ 22 h 39"/>
                <a:gd name="T50" fmla="*/ 1 w 32"/>
                <a:gd name="T51" fmla="*/ 21 h 39"/>
                <a:gd name="T52" fmla="*/ 4 w 32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39">
                  <a:moveTo>
                    <a:pt x="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23" y="13"/>
                    <a:pt x="26" y="14"/>
                    <a:pt x="28" y="16"/>
                  </a:cubicBezTo>
                  <a:cubicBezTo>
                    <a:pt x="31" y="18"/>
                    <a:pt x="32" y="21"/>
                    <a:pt x="32" y="25"/>
                  </a:cubicBezTo>
                  <a:cubicBezTo>
                    <a:pt x="32" y="27"/>
                    <a:pt x="31" y="30"/>
                    <a:pt x="30" y="32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2" y="39"/>
                    <a:pt x="20" y="39"/>
                    <a:pt x="16" y="39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8" y="38"/>
                    <a:pt x="6" y="37"/>
                    <a:pt x="5" y="36"/>
                  </a:cubicBezTo>
                  <a:cubicBezTo>
                    <a:pt x="4" y="35"/>
                    <a:pt x="2" y="34"/>
                    <a:pt x="2" y="33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1" y="30"/>
                    <a:pt x="12" y="31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9" y="32"/>
                    <a:pt x="20" y="31"/>
                  </a:cubicBezTo>
                  <a:cubicBezTo>
                    <a:pt x="21" y="30"/>
                    <a:pt x="21" y="28"/>
                    <a:pt x="21" y="26"/>
                  </a:cubicBezTo>
                  <a:cubicBezTo>
                    <a:pt x="21" y="24"/>
                    <a:pt x="21" y="22"/>
                    <a:pt x="20" y="21"/>
                  </a:cubicBezTo>
                  <a:cubicBezTo>
                    <a:pt x="19" y="20"/>
                    <a:pt x="17" y="19"/>
                    <a:pt x="16" y="19"/>
                  </a:cubicBezTo>
                  <a:cubicBezTo>
                    <a:pt x="15" y="19"/>
                    <a:pt x="14" y="20"/>
                    <a:pt x="13" y="20"/>
                  </a:cubicBezTo>
                  <a:cubicBezTo>
                    <a:pt x="12" y="20"/>
                    <a:pt x="11" y="21"/>
                    <a:pt x="10" y="22"/>
                  </a:cubicBezTo>
                  <a:cubicBezTo>
                    <a:pt x="1" y="21"/>
                    <a:pt x="1" y="21"/>
                    <a:pt x="1" y="2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8">
              <a:extLst>
                <a:ext uri="{FF2B5EF4-FFF2-40B4-BE49-F238E27FC236}">
                  <a16:creationId xmlns:a16="http://schemas.microsoft.com/office/drawing/2014/main" id="{DCDD3F66-1FE9-4C27-BA82-07FB09731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058" y="5347661"/>
              <a:ext cx="57150" cy="74613"/>
            </a:xfrm>
            <a:custGeom>
              <a:avLst/>
              <a:gdLst>
                <a:gd name="T0" fmla="*/ 10 w 31"/>
                <a:gd name="T1" fmla="*/ 12 h 40"/>
                <a:gd name="T2" fmla="*/ 0 w 31"/>
                <a:gd name="T3" fmla="*/ 10 h 40"/>
                <a:gd name="T4" fmla="*/ 5 w 31"/>
                <a:gd name="T5" fmla="*/ 3 h 40"/>
                <a:gd name="T6" fmla="*/ 15 w 31"/>
                <a:gd name="T7" fmla="*/ 0 h 40"/>
                <a:gd name="T8" fmla="*/ 26 w 31"/>
                <a:gd name="T9" fmla="*/ 3 h 40"/>
                <a:gd name="T10" fmla="*/ 30 w 31"/>
                <a:gd name="T11" fmla="*/ 10 h 40"/>
                <a:gd name="T12" fmla="*/ 28 w 31"/>
                <a:gd name="T13" fmla="*/ 15 h 40"/>
                <a:gd name="T14" fmla="*/ 24 w 31"/>
                <a:gd name="T15" fmla="*/ 18 h 40"/>
                <a:gd name="T16" fmla="*/ 27 w 31"/>
                <a:gd name="T17" fmla="*/ 20 h 40"/>
                <a:gd name="T18" fmla="*/ 30 w 31"/>
                <a:gd name="T19" fmla="*/ 23 h 40"/>
                <a:gd name="T20" fmla="*/ 31 w 31"/>
                <a:gd name="T21" fmla="*/ 27 h 40"/>
                <a:gd name="T22" fmla="*/ 30 w 31"/>
                <a:gd name="T23" fmla="*/ 34 h 40"/>
                <a:gd name="T24" fmla="*/ 25 w 31"/>
                <a:gd name="T25" fmla="*/ 39 h 40"/>
                <a:gd name="T26" fmla="*/ 16 w 31"/>
                <a:gd name="T27" fmla="*/ 40 h 40"/>
                <a:gd name="T28" fmla="*/ 8 w 31"/>
                <a:gd name="T29" fmla="*/ 39 h 40"/>
                <a:gd name="T30" fmla="*/ 3 w 31"/>
                <a:gd name="T31" fmla="*/ 35 h 40"/>
                <a:gd name="T32" fmla="*/ 0 w 31"/>
                <a:gd name="T33" fmla="*/ 29 h 40"/>
                <a:gd name="T34" fmla="*/ 10 w 31"/>
                <a:gd name="T35" fmla="*/ 28 h 40"/>
                <a:gd name="T36" fmla="*/ 12 w 31"/>
                <a:gd name="T37" fmla="*/ 32 h 40"/>
                <a:gd name="T38" fmla="*/ 16 w 31"/>
                <a:gd name="T39" fmla="*/ 34 h 40"/>
                <a:gd name="T40" fmla="*/ 19 w 31"/>
                <a:gd name="T41" fmla="*/ 32 h 40"/>
                <a:gd name="T42" fmla="*/ 21 w 31"/>
                <a:gd name="T43" fmla="*/ 28 h 40"/>
                <a:gd name="T44" fmla="*/ 19 w 31"/>
                <a:gd name="T45" fmla="*/ 24 h 40"/>
                <a:gd name="T46" fmla="*/ 15 w 31"/>
                <a:gd name="T47" fmla="*/ 22 h 40"/>
                <a:gd name="T48" fmla="*/ 12 w 31"/>
                <a:gd name="T49" fmla="*/ 23 h 40"/>
                <a:gd name="T50" fmla="*/ 13 w 31"/>
                <a:gd name="T51" fmla="*/ 15 h 40"/>
                <a:gd name="T52" fmla="*/ 14 w 31"/>
                <a:gd name="T53" fmla="*/ 15 h 40"/>
                <a:gd name="T54" fmla="*/ 17 w 31"/>
                <a:gd name="T55" fmla="*/ 14 h 40"/>
                <a:gd name="T56" fmla="*/ 19 w 31"/>
                <a:gd name="T57" fmla="*/ 11 h 40"/>
                <a:gd name="T58" fmla="*/ 18 w 31"/>
                <a:gd name="T59" fmla="*/ 8 h 40"/>
                <a:gd name="T60" fmla="*/ 15 w 31"/>
                <a:gd name="T61" fmla="*/ 7 h 40"/>
                <a:gd name="T62" fmla="*/ 12 w 31"/>
                <a:gd name="T63" fmla="*/ 8 h 40"/>
                <a:gd name="T64" fmla="*/ 10 w 31"/>
                <a:gd name="T65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0">
                  <a:moveTo>
                    <a:pt x="10" y="1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20" y="0"/>
                    <a:pt x="24" y="1"/>
                    <a:pt x="26" y="3"/>
                  </a:cubicBezTo>
                  <a:cubicBezTo>
                    <a:pt x="28" y="5"/>
                    <a:pt x="30" y="7"/>
                    <a:pt x="30" y="10"/>
                  </a:cubicBezTo>
                  <a:cubicBezTo>
                    <a:pt x="30" y="12"/>
                    <a:pt x="29" y="13"/>
                    <a:pt x="28" y="15"/>
                  </a:cubicBezTo>
                  <a:cubicBezTo>
                    <a:pt x="27" y="16"/>
                    <a:pt x="26" y="17"/>
                    <a:pt x="24" y="18"/>
                  </a:cubicBezTo>
                  <a:cubicBezTo>
                    <a:pt x="25" y="19"/>
                    <a:pt x="27" y="19"/>
                    <a:pt x="27" y="20"/>
                  </a:cubicBezTo>
                  <a:cubicBezTo>
                    <a:pt x="29" y="20"/>
                    <a:pt x="30" y="21"/>
                    <a:pt x="30" y="23"/>
                  </a:cubicBezTo>
                  <a:cubicBezTo>
                    <a:pt x="31" y="24"/>
                    <a:pt x="31" y="26"/>
                    <a:pt x="31" y="27"/>
                  </a:cubicBezTo>
                  <a:cubicBezTo>
                    <a:pt x="31" y="30"/>
                    <a:pt x="31" y="32"/>
                    <a:pt x="30" y="34"/>
                  </a:cubicBezTo>
                  <a:cubicBezTo>
                    <a:pt x="29" y="36"/>
                    <a:pt x="27" y="38"/>
                    <a:pt x="25" y="39"/>
                  </a:cubicBezTo>
                  <a:cubicBezTo>
                    <a:pt x="22" y="40"/>
                    <a:pt x="19" y="40"/>
                    <a:pt x="16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4" y="37"/>
                    <a:pt x="3" y="35"/>
                  </a:cubicBezTo>
                  <a:cubicBezTo>
                    <a:pt x="1" y="34"/>
                    <a:pt x="0" y="32"/>
                    <a:pt x="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0"/>
                    <a:pt x="11" y="32"/>
                    <a:pt x="12" y="32"/>
                  </a:cubicBezTo>
                  <a:cubicBezTo>
                    <a:pt x="13" y="33"/>
                    <a:pt x="14" y="34"/>
                    <a:pt x="16" y="34"/>
                  </a:cubicBezTo>
                  <a:cubicBezTo>
                    <a:pt x="17" y="34"/>
                    <a:pt x="18" y="33"/>
                    <a:pt x="19" y="32"/>
                  </a:cubicBezTo>
                  <a:cubicBezTo>
                    <a:pt x="20" y="31"/>
                    <a:pt x="21" y="30"/>
                    <a:pt x="21" y="28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18" y="23"/>
                    <a:pt x="17" y="22"/>
                    <a:pt x="15" y="22"/>
                  </a:cubicBezTo>
                  <a:cubicBezTo>
                    <a:pt x="15" y="22"/>
                    <a:pt x="14" y="23"/>
                    <a:pt x="12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5"/>
                    <a:pt x="17" y="15"/>
                    <a:pt x="17" y="14"/>
                  </a:cubicBezTo>
                  <a:cubicBezTo>
                    <a:pt x="18" y="13"/>
                    <a:pt x="19" y="12"/>
                    <a:pt x="19" y="11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cubicBezTo>
                    <a:pt x="11" y="9"/>
                    <a:pt x="11" y="10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9">
              <a:extLst>
                <a:ext uri="{FF2B5EF4-FFF2-40B4-BE49-F238E27FC236}">
                  <a16:creationId xmlns:a16="http://schemas.microsoft.com/office/drawing/2014/main" id="{04F6FD11-E0D4-43B4-90C7-4A0E926EA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933" y="5415923"/>
              <a:ext cx="17463" cy="952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5 h 6"/>
                <a:gd name="T4" fmla="*/ 11 w 11"/>
                <a:gd name="T5" fmla="*/ 2 h 6"/>
                <a:gd name="T6" fmla="*/ 8 w 11"/>
                <a:gd name="T7" fmla="*/ 1 h 6"/>
                <a:gd name="T8" fmla="*/ 4 w 11"/>
                <a:gd name="T9" fmla="*/ 0 h 6"/>
                <a:gd name="T10" fmla="*/ 0 w 1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60">
              <a:extLst>
                <a:ext uri="{FF2B5EF4-FFF2-40B4-BE49-F238E27FC236}">
                  <a16:creationId xmlns:a16="http://schemas.microsoft.com/office/drawing/2014/main" id="{FE200AEE-D4A1-4E21-8F5C-297A49BDB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945" y="4187198"/>
              <a:ext cx="44450" cy="34925"/>
            </a:xfrm>
            <a:custGeom>
              <a:avLst/>
              <a:gdLst>
                <a:gd name="T0" fmla="*/ 22 w 24"/>
                <a:gd name="T1" fmla="*/ 11 h 19"/>
                <a:gd name="T2" fmla="*/ 24 w 24"/>
                <a:gd name="T3" fmla="*/ 8 h 19"/>
                <a:gd name="T4" fmla="*/ 24 w 24"/>
                <a:gd name="T5" fmla="*/ 4 h 19"/>
                <a:gd name="T6" fmla="*/ 21 w 24"/>
                <a:gd name="T7" fmla="*/ 0 h 19"/>
                <a:gd name="T8" fmla="*/ 16 w 24"/>
                <a:gd name="T9" fmla="*/ 0 h 19"/>
                <a:gd name="T10" fmla="*/ 8 w 24"/>
                <a:gd name="T11" fmla="*/ 4 h 19"/>
                <a:gd name="T12" fmla="*/ 0 w 24"/>
                <a:gd name="T13" fmla="*/ 7 h 19"/>
                <a:gd name="T14" fmla="*/ 5 w 24"/>
                <a:gd name="T15" fmla="*/ 19 h 19"/>
                <a:gd name="T16" fmla="*/ 13 w 24"/>
                <a:gd name="T17" fmla="*/ 16 h 19"/>
                <a:gd name="T18" fmla="*/ 22 w 24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">
                  <a:moveTo>
                    <a:pt x="22" y="11"/>
                  </a:moveTo>
                  <a:cubicBezTo>
                    <a:pt x="23" y="10"/>
                    <a:pt x="24" y="9"/>
                    <a:pt x="24" y="8"/>
                  </a:cubicBezTo>
                  <a:cubicBezTo>
                    <a:pt x="24" y="6"/>
                    <a:pt x="24" y="5"/>
                    <a:pt x="24" y="4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5" y="1"/>
                    <a:pt x="12" y="2"/>
                    <a:pt x="8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8" y="13"/>
                    <a:pt x="21" y="12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61">
              <a:extLst>
                <a:ext uri="{FF2B5EF4-FFF2-40B4-BE49-F238E27FC236}">
                  <a16:creationId xmlns:a16="http://schemas.microsoft.com/office/drawing/2014/main" id="{86159E54-4EC5-4D56-BDA2-17DF7A37A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108" y="4461836"/>
              <a:ext cx="36513" cy="46038"/>
            </a:xfrm>
            <a:custGeom>
              <a:avLst/>
              <a:gdLst>
                <a:gd name="T0" fmla="*/ 10 w 20"/>
                <a:gd name="T1" fmla="*/ 23 h 25"/>
                <a:gd name="T2" fmla="*/ 13 w 20"/>
                <a:gd name="T3" fmla="*/ 25 h 25"/>
                <a:gd name="T4" fmla="*/ 17 w 20"/>
                <a:gd name="T5" fmla="*/ 24 h 25"/>
                <a:gd name="T6" fmla="*/ 20 w 20"/>
                <a:gd name="T7" fmla="*/ 20 h 25"/>
                <a:gd name="T8" fmla="*/ 20 w 20"/>
                <a:gd name="T9" fmla="*/ 15 h 25"/>
                <a:gd name="T10" fmla="*/ 15 w 20"/>
                <a:gd name="T11" fmla="*/ 8 h 25"/>
                <a:gd name="T12" fmla="*/ 11 w 20"/>
                <a:gd name="T13" fmla="*/ 0 h 25"/>
                <a:gd name="T14" fmla="*/ 0 w 20"/>
                <a:gd name="T15" fmla="*/ 7 h 25"/>
                <a:gd name="T16" fmla="*/ 4 w 20"/>
                <a:gd name="T17" fmla="*/ 14 h 25"/>
                <a:gd name="T18" fmla="*/ 10 w 20"/>
                <a:gd name="T1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5">
                  <a:moveTo>
                    <a:pt x="10" y="23"/>
                  </a:moveTo>
                  <a:cubicBezTo>
                    <a:pt x="11" y="24"/>
                    <a:pt x="12" y="24"/>
                    <a:pt x="13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9" y="23"/>
                    <a:pt x="20" y="21"/>
                    <a:pt x="20" y="20"/>
                  </a:cubicBezTo>
                  <a:cubicBezTo>
                    <a:pt x="20" y="19"/>
                    <a:pt x="20" y="17"/>
                    <a:pt x="20" y="15"/>
                  </a:cubicBezTo>
                  <a:cubicBezTo>
                    <a:pt x="19" y="14"/>
                    <a:pt x="18" y="12"/>
                    <a:pt x="15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9"/>
                    <a:pt x="9" y="22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62">
              <a:extLst>
                <a:ext uri="{FF2B5EF4-FFF2-40B4-BE49-F238E27FC236}">
                  <a16:creationId xmlns:a16="http://schemas.microsoft.com/office/drawing/2014/main" id="{0A8A6A06-FBF4-4AFC-BBBA-4E22E9C8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358" y="4642811"/>
              <a:ext cx="39688" cy="28575"/>
            </a:xfrm>
            <a:custGeom>
              <a:avLst/>
              <a:gdLst>
                <a:gd name="T0" fmla="*/ 25 w 25"/>
                <a:gd name="T1" fmla="*/ 0 h 18"/>
                <a:gd name="T2" fmla="*/ 0 w 25"/>
                <a:gd name="T3" fmla="*/ 3 h 18"/>
                <a:gd name="T4" fmla="*/ 19 w 25"/>
                <a:gd name="T5" fmla="*/ 18 h 18"/>
                <a:gd name="T6" fmla="*/ 25 w 2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8">
                  <a:moveTo>
                    <a:pt x="25" y="0"/>
                  </a:moveTo>
                  <a:lnTo>
                    <a:pt x="0" y="3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63">
              <a:extLst>
                <a:ext uri="{FF2B5EF4-FFF2-40B4-BE49-F238E27FC236}">
                  <a16:creationId xmlns:a16="http://schemas.microsoft.com/office/drawing/2014/main" id="{05BECB14-101A-40C8-91C0-90AB5D053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820" y="5565148"/>
              <a:ext cx="38100" cy="61913"/>
            </a:xfrm>
            <a:custGeom>
              <a:avLst/>
              <a:gdLst>
                <a:gd name="T0" fmla="*/ 7 w 21"/>
                <a:gd name="T1" fmla="*/ 10 h 33"/>
                <a:gd name="T2" fmla="*/ 4 w 21"/>
                <a:gd name="T3" fmla="*/ 12 h 33"/>
                <a:gd name="T4" fmla="*/ 2 w 21"/>
                <a:gd name="T5" fmla="*/ 15 h 33"/>
                <a:gd name="T6" fmla="*/ 1 w 21"/>
                <a:gd name="T7" fmla="*/ 19 h 33"/>
                <a:gd name="T8" fmla="*/ 0 w 21"/>
                <a:gd name="T9" fmla="*/ 23 h 33"/>
                <a:gd name="T10" fmla="*/ 2 w 21"/>
                <a:gd name="T11" fmla="*/ 26 h 33"/>
                <a:gd name="T12" fmla="*/ 9 w 21"/>
                <a:gd name="T13" fmla="*/ 32 h 33"/>
                <a:gd name="T14" fmla="*/ 12 w 21"/>
                <a:gd name="T15" fmla="*/ 33 h 33"/>
                <a:gd name="T16" fmla="*/ 15 w 21"/>
                <a:gd name="T17" fmla="*/ 33 h 33"/>
                <a:gd name="T18" fmla="*/ 19 w 21"/>
                <a:gd name="T19" fmla="*/ 29 h 33"/>
                <a:gd name="T20" fmla="*/ 20 w 21"/>
                <a:gd name="T21" fmla="*/ 26 h 33"/>
                <a:gd name="T22" fmla="*/ 21 w 21"/>
                <a:gd name="T23" fmla="*/ 24 h 33"/>
                <a:gd name="T24" fmla="*/ 20 w 21"/>
                <a:gd name="T25" fmla="*/ 20 h 33"/>
                <a:gd name="T26" fmla="*/ 14 w 21"/>
                <a:gd name="T27" fmla="*/ 16 h 33"/>
                <a:gd name="T28" fmla="*/ 14 w 21"/>
                <a:gd name="T29" fmla="*/ 11 h 33"/>
                <a:gd name="T30" fmla="*/ 17 w 21"/>
                <a:gd name="T31" fmla="*/ 11 h 33"/>
                <a:gd name="T32" fmla="*/ 18 w 21"/>
                <a:gd name="T33" fmla="*/ 8 h 33"/>
                <a:gd name="T34" fmla="*/ 18 w 21"/>
                <a:gd name="T35" fmla="*/ 5 h 33"/>
                <a:gd name="T36" fmla="*/ 18 w 21"/>
                <a:gd name="T37" fmla="*/ 2 h 33"/>
                <a:gd name="T38" fmla="*/ 15 w 21"/>
                <a:gd name="T39" fmla="*/ 2 h 33"/>
                <a:gd name="T40" fmla="*/ 10 w 21"/>
                <a:gd name="T41" fmla="*/ 8 h 33"/>
                <a:gd name="T42" fmla="*/ 9 w 21"/>
                <a:gd name="T43" fmla="*/ 9 h 33"/>
                <a:gd name="T44" fmla="*/ 7 w 21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33">
                  <a:moveTo>
                    <a:pt x="7" y="10"/>
                  </a:moveTo>
                  <a:cubicBezTo>
                    <a:pt x="5" y="10"/>
                    <a:pt x="4" y="12"/>
                    <a:pt x="4" y="12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6"/>
                    <a:pt x="1" y="19"/>
                    <a:pt x="1" y="19"/>
                  </a:cubicBezTo>
                  <a:cubicBezTo>
                    <a:pt x="0" y="20"/>
                    <a:pt x="0" y="23"/>
                    <a:pt x="0" y="23"/>
                  </a:cubicBezTo>
                  <a:cubicBezTo>
                    <a:pt x="0" y="24"/>
                    <a:pt x="2" y="26"/>
                    <a:pt x="2" y="26"/>
                  </a:cubicBezTo>
                  <a:cubicBezTo>
                    <a:pt x="3" y="29"/>
                    <a:pt x="9" y="32"/>
                    <a:pt x="9" y="32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9" y="33"/>
                    <a:pt x="19" y="29"/>
                    <a:pt x="19" y="29"/>
                  </a:cubicBezTo>
                  <a:cubicBezTo>
                    <a:pt x="18" y="28"/>
                    <a:pt x="20" y="26"/>
                    <a:pt x="20" y="26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0" y="23"/>
                    <a:pt x="20" y="20"/>
                    <a:pt x="20" y="20"/>
                  </a:cubicBezTo>
                  <a:cubicBezTo>
                    <a:pt x="18" y="19"/>
                    <a:pt x="14" y="16"/>
                    <a:pt x="14" y="16"/>
                  </a:cubicBezTo>
                  <a:cubicBezTo>
                    <a:pt x="11" y="12"/>
                    <a:pt x="14" y="11"/>
                    <a:pt x="14" y="11"/>
                  </a:cubicBezTo>
                  <a:cubicBezTo>
                    <a:pt x="16" y="12"/>
                    <a:pt x="17" y="11"/>
                    <a:pt x="17" y="11"/>
                  </a:cubicBezTo>
                  <a:cubicBezTo>
                    <a:pt x="19" y="11"/>
                    <a:pt x="18" y="8"/>
                    <a:pt x="18" y="8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0"/>
                    <a:pt x="15" y="2"/>
                    <a:pt x="15" y="2"/>
                  </a:cubicBezTo>
                  <a:cubicBezTo>
                    <a:pt x="14" y="4"/>
                    <a:pt x="10" y="8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7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64">
              <a:extLst>
                <a:ext uri="{FF2B5EF4-FFF2-40B4-BE49-F238E27FC236}">
                  <a16:creationId xmlns:a16="http://schemas.microsoft.com/office/drawing/2014/main" id="{C8E54980-2AFF-481A-9172-813B1144D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633" y="5504823"/>
              <a:ext cx="7938" cy="20638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5 h 11"/>
                <a:gd name="T4" fmla="*/ 2 w 4"/>
                <a:gd name="T5" fmla="*/ 7 h 11"/>
                <a:gd name="T6" fmla="*/ 3 w 4"/>
                <a:gd name="T7" fmla="*/ 10 h 11"/>
                <a:gd name="T8" fmla="*/ 4 w 4"/>
                <a:gd name="T9" fmla="*/ 9 h 11"/>
                <a:gd name="T10" fmla="*/ 3 w 4"/>
                <a:gd name="T11" fmla="*/ 3 h 11"/>
                <a:gd name="T12" fmla="*/ 3 w 4"/>
                <a:gd name="T13" fmla="*/ 0 h 11"/>
                <a:gd name="T14" fmla="*/ 0 w 4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1" y="3"/>
                    <a:pt x="2" y="4"/>
                    <a:pt x="2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4" y="9"/>
                    <a:pt x="3" y="8"/>
                    <a:pt x="3" y="10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4" y="8"/>
                    <a:pt x="4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65">
              <a:extLst>
                <a:ext uri="{FF2B5EF4-FFF2-40B4-BE49-F238E27FC236}">
                  <a16:creationId xmlns:a16="http://schemas.microsoft.com/office/drawing/2014/main" id="{70EA85F6-4343-4B69-A812-A3891ADC6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295" y="5517523"/>
              <a:ext cx="33338" cy="12700"/>
            </a:xfrm>
            <a:custGeom>
              <a:avLst/>
              <a:gdLst>
                <a:gd name="T0" fmla="*/ 0 w 18"/>
                <a:gd name="T1" fmla="*/ 7 h 7"/>
                <a:gd name="T2" fmla="*/ 5 w 18"/>
                <a:gd name="T3" fmla="*/ 6 h 7"/>
                <a:gd name="T4" fmla="*/ 17 w 18"/>
                <a:gd name="T5" fmla="*/ 3 h 7"/>
                <a:gd name="T6" fmla="*/ 18 w 18"/>
                <a:gd name="T7" fmla="*/ 2 h 7"/>
                <a:gd name="T8" fmla="*/ 18 w 18"/>
                <a:gd name="T9" fmla="*/ 2 h 7"/>
                <a:gd name="T10" fmla="*/ 17 w 18"/>
                <a:gd name="T11" fmla="*/ 0 h 7"/>
                <a:gd name="T12" fmla="*/ 0 w 1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0" y="7"/>
                  </a:moveTo>
                  <a:cubicBezTo>
                    <a:pt x="1" y="7"/>
                    <a:pt x="3" y="6"/>
                    <a:pt x="5" y="6"/>
                  </a:cubicBezTo>
                  <a:cubicBezTo>
                    <a:pt x="9" y="6"/>
                    <a:pt x="15" y="5"/>
                    <a:pt x="17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0"/>
                  </a:cubicBezTo>
                  <a:cubicBezTo>
                    <a:pt x="12" y="4"/>
                    <a:pt x="3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66">
              <a:extLst>
                <a:ext uri="{FF2B5EF4-FFF2-40B4-BE49-F238E27FC236}">
                  <a16:creationId xmlns:a16="http://schemas.microsoft.com/office/drawing/2014/main" id="{DD769AD1-4A03-4B7F-9DE7-52A5BE10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433" y="4149098"/>
              <a:ext cx="63500" cy="68263"/>
            </a:xfrm>
            <a:custGeom>
              <a:avLst/>
              <a:gdLst>
                <a:gd name="T0" fmla="*/ 12 w 34"/>
                <a:gd name="T1" fmla="*/ 36 h 37"/>
                <a:gd name="T2" fmla="*/ 24 w 34"/>
                <a:gd name="T3" fmla="*/ 35 h 37"/>
                <a:gd name="T4" fmla="*/ 32 w 34"/>
                <a:gd name="T5" fmla="*/ 23 h 37"/>
                <a:gd name="T6" fmla="*/ 32 w 34"/>
                <a:gd name="T7" fmla="*/ 9 h 37"/>
                <a:gd name="T8" fmla="*/ 22 w 34"/>
                <a:gd name="T9" fmla="*/ 2 h 37"/>
                <a:gd name="T10" fmla="*/ 10 w 34"/>
                <a:gd name="T11" fmla="*/ 3 h 37"/>
                <a:gd name="T12" fmla="*/ 2 w 34"/>
                <a:gd name="T13" fmla="*/ 15 h 37"/>
                <a:gd name="T14" fmla="*/ 3 w 34"/>
                <a:gd name="T15" fmla="*/ 29 h 37"/>
                <a:gd name="T16" fmla="*/ 12 w 34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7">
                  <a:moveTo>
                    <a:pt x="12" y="36"/>
                  </a:moveTo>
                  <a:cubicBezTo>
                    <a:pt x="17" y="37"/>
                    <a:pt x="21" y="37"/>
                    <a:pt x="24" y="35"/>
                  </a:cubicBezTo>
                  <a:cubicBezTo>
                    <a:pt x="28" y="33"/>
                    <a:pt x="31" y="29"/>
                    <a:pt x="32" y="23"/>
                  </a:cubicBezTo>
                  <a:cubicBezTo>
                    <a:pt x="34" y="17"/>
                    <a:pt x="34" y="12"/>
                    <a:pt x="32" y="9"/>
                  </a:cubicBezTo>
                  <a:cubicBezTo>
                    <a:pt x="30" y="5"/>
                    <a:pt x="26" y="3"/>
                    <a:pt x="22" y="2"/>
                  </a:cubicBezTo>
                  <a:cubicBezTo>
                    <a:pt x="17" y="0"/>
                    <a:pt x="13" y="1"/>
                    <a:pt x="10" y="3"/>
                  </a:cubicBezTo>
                  <a:cubicBezTo>
                    <a:pt x="6" y="5"/>
                    <a:pt x="3" y="9"/>
                    <a:pt x="2" y="15"/>
                  </a:cubicBezTo>
                  <a:cubicBezTo>
                    <a:pt x="0" y="20"/>
                    <a:pt x="1" y="25"/>
                    <a:pt x="3" y="29"/>
                  </a:cubicBezTo>
                  <a:cubicBezTo>
                    <a:pt x="5" y="33"/>
                    <a:pt x="8" y="35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67">
              <a:extLst>
                <a:ext uri="{FF2B5EF4-FFF2-40B4-BE49-F238E27FC236}">
                  <a16:creationId xmlns:a16="http://schemas.microsoft.com/office/drawing/2014/main" id="{73BA7010-9DCC-4238-AEE8-C7FC41AED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008" y="4030036"/>
              <a:ext cx="1677988" cy="1673225"/>
            </a:xfrm>
            <a:custGeom>
              <a:avLst/>
              <a:gdLst>
                <a:gd name="T0" fmla="*/ 812 w 905"/>
                <a:gd name="T1" fmla="*/ 404 h 905"/>
                <a:gd name="T2" fmla="*/ 774 w 905"/>
                <a:gd name="T3" fmla="*/ 279 h 905"/>
                <a:gd name="T4" fmla="*/ 779 w 905"/>
                <a:gd name="T5" fmla="*/ 210 h 905"/>
                <a:gd name="T6" fmla="*/ 721 w 905"/>
                <a:gd name="T7" fmla="*/ 187 h 905"/>
                <a:gd name="T8" fmla="*/ 685 w 905"/>
                <a:gd name="T9" fmla="*/ 149 h 905"/>
                <a:gd name="T10" fmla="*/ 617 w 905"/>
                <a:gd name="T11" fmla="*/ 113 h 905"/>
                <a:gd name="T12" fmla="*/ 564 w 905"/>
                <a:gd name="T13" fmla="*/ 108 h 905"/>
                <a:gd name="T14" fmla="*/ 460 w 905"/>
                <a:gd name="T15" fmla="*/ 45 h 905"/>
                <a:gd name="T16" fmla="*/ 375 w 905"/>
                <a:gd name="T17" fmla="*/ 52 h 905"/>
                <a:gd name="T18" fmla="*/ 348 w 905"/>
                <a:gd name="T19" fmla="*/ 78 h 905"/>
                <a:gd name="T20" fmla="*/ 362 w 905"/>
                <a:gd name="T21" fmla="*/ 92 h 905"/>
                <a:gd name="T22" fmla="*/ 312 w 905"/>
                <a:gd name="T23" fmla="*/ 104 h 905"/>
                <a:gd name="T24" fmla="*/ 250 w 905"/>
                <a:gd name="T25" fmla="*/ 96 h 905"/>
                <a:gd name="T26" fmla="*/ 175 w 905"/>
                <a:gd name="T27" fmla="*/ 151 h 905"/>
                <a:gd name="T28" fmla="*/ 121 w 905"/>
                <a:gd name="T29" fmla="*/ 211 h 905"/>
                <a:gd name="T30" fmla="*/ 120 w 905"/>
                <a:gd name="T31" fmla="*/ 281 h 905"/>
                <a:gd name="T32" fmla="*/ 132 w 905"/>
                <a:gd name="T33" fmla="*/ 289 h 905"/>
                <a:gd name="T34" fmla="*/ 95 w 905"/>
                <a:gd name="T35" fmla="*/ 410 h 905"/>
                <a:gd name="T36" fmla="*/ 41 w 905"/>
                <a:gd name="T37" fmla="*/ 453 h 905"/>
                <a:gd name="T38" fmla="*/ 51 w 905"/>
                <a:gd name="T39" fmla="*/ 518 h 905"/>
                <a:gd name="T40" fmla="*/ 101 w 905"/>
                <a:gd name="T41" fmla="*/ 526 h 905"/>
                <a:gd name="T42" fmla="*/ 238 w 905"/>
                <a:gd name="T43" fmla="*/ 764 h 905"/>
                <a:gd name="T44" fmla="*/ 218 w 905"/>
                <a:gd name="T45" fmla="*/ 741 h 905"/>
                <a:gd name="T46" fmla="*/ 196 w 905"/>
                <a:gd name="T47" fmla="*/ 742 h 905"/>
                <a:gd name="T48" fmla="*/ 289 w 905"/>
                <a:gd name="T49" fmla="*/ 829 h 905"/>
                <a:gd name="T50" fmla="*/ 284 w 905"/>
                <a:gd name="T51" fmla="*/ 801 h 905"/>
                <a:gd name="T52" fmla="*/ 309 w 905"/>
                <a:gd name="T53" fmla="*/ 811 h 905"/>
                <a:gd name="T54" fmla="*/ 317 w 905"/>
                <a:gd name="T55" fmla="*/ 787 h 905"/>
                <a:gd name="T56" fmla="*/ 310 w 905"/>
                <a:gd name="T57" fmla="*/ 842 h 905"/>
                <a:gd name="T58" fmla="*/ 352 w 905"/>
                <a:gd name="T59" fmla="*/ 858 h 905"/>
                <a:gd name="T60" fmla="*/ 420 w 905"/>
                <a:gd name="T61" fmla="*/ 807 h 905"/>
                <a:gd name="T62" fmla="*/ 413 w 905"/>
                <a:gd name="T63" fmla="*/ 875 h 905"/>
                <a:gd name="T64" fmla="*/ 399 w 905"/>
                <a:gd name="T65" fmla="*/ 866 h 905"/>
                <a:gd name="T66" fmla="*/ 430 w 905"/>
                <a:gd name="T67" fmla="*/ 858 h 905"/>
                <a:gd name="T68" fmla="*/ 479 w 905"/>
                <a:gd name="T69" fmla="*/ 856 h 905"/>
                <a:gd name="T70" fmla="*/ 477 w 905"/>
                <a:gd name="T71" fmla="*/ 831 h 905"/>
                <a:gd name="T72" fmla="*/ 529 w 905"/>
                <a:gd name="T73" fmla="*/ 866 h 905"/>
                <a:gd name="T74" fmla="*/ 486 w 905"/>
                <a:gd name="T75" fmla="*/ 850 h 905"/>
                <a:gd name="T76" fmla="*/ 516 w 905"/>
                <a:gd name="T77" fmla="*/ 820 h 905"/>
                <a:gd name="T78" fmla="*/ 599 w 905"/>
                <a:gd name="T79" fmla="*/ 840 h 905"/>
                <a:gd name="T80" fmla="*/ 588 w 905"/>
                <a:gd name="T81" fmla="*/ 834 h 905"/>
                <a:gd name="T82" fmla="*/ 584 w 905"/>
                <a:gd name="T83" fmla="*/ 805 h 905"/>
                <a:gd name="T84" fmla="*/ 599 w 905"/>
                <a:gd name="T85" fmla="*/ 796 h 905"/>
                <a:gd name="T86" fmla="*/ 616 w 905"/>
                <a:gd name="T87" fmla="*/ 825 h 905"/>
                <a:gd name="T88" fmla="*/ 655 w 905"/>
                <a:gd name="T89" fmla="*/ 793 h 905"/>
                <a:gd name="T90" fmla="*/ 654 w 905"/>
                <a:gd name="T91" fmla="*/ 760 h 905"/>
                <a:gd name="T92" fmla="*/ 663 w 905"/>
                <a:gd name="T93" fmla="*/ 752 h 905"/>
                <a:gd name="T94" fmla="*/ 668 w 905"/>
                <a:gd name="T95" fmla="*/ 737 h 905"/>
                <a:gd name="T96" fmla="*/ 676 w 905"/>
                <a:gd name="T97" fmla="*/ 737 h 905"/>
                <a:gd name="T98" fmla="*/ 677 w 905"/>
                <a:gd name="T99" fmla="*/ 721 h 905"/>
                <a:gd name="T100" fmla="*/ 691 w 905"/>
                <a:gd name="T101" fmla="*/ 738 h 905"/>
                <a:gd name="T102" fmla="*/ 665 w 905"/>
                <a:gd name="T103" fmla="*/ 771 h 905"/>
                <a:gd name="T104" fmla="*/ 688 w 905"/>
                <a:gd name="T105" fmla="*/ 807 h 905"/>
                <a:gd name="T106" fmla="*/ 679 w 905"/>
                <a:gd name="T107" fmla="*/ 769 h 905"/>
                <a:gd name="T108" fmla="*/ 705 w 905"/>
                <a:gd name="T109" fmla="*/ 766 h 905"/>
                <a:gd name="T110" fmla="*/ 778 w 905"/>
                <a:gd name="T111" fmla="*/ 296 h 905"/>
                <a:gd name="T112" fmla="*/ 810 w 905"/>
                <a:gd name="T113" fmla="*/ 386 h 905"/>
                <a:gd name="T114" fmla="*/ 843 w 905"/>
                <a:gd name="T115" fmla="*/ 516 h 905"/>
                <a:gd name="T116" fmla="*/ 807 w 905"/>
                <a:gd name="T117" fmla="*/ 47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5" h="905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ubicBezTo>
                    <a:pt x="703" y="905"/>
                    <a:pt x="905" y="702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  <a:moveTo>
                    <a:pt x="858" y="430"/>
                  </a:moveTo>
                  <a:cubicBezTo>
                    <a:pt x="849" y="431"/>
                    <a:pt x="849" y="431"/>
                    <a:pt x="849" y="431"/>
                  </a:cubicBezTo>
                  <a:cubicBezTo>
                    <a:pt x="846" y="400"/>
                    <a:pt x="846" y="400"/>
                    <a:pt x="846" y="400"/>
                  </a:cubicBezTo>
                  <a:cubicBezTo>
                    <a:pt x="835" y="401"/>
                    <a:pt x="835" y="401"/>
                    <a:pt x="835" y="401"/>
                  </a:cubicBezTo>
                  <a:cubicBezTo>
                    <a:pt x="838" y="430"/>
                    <a:pt x="838" y="430"/>
                    <a:pt x="838" y="430"/>
                  </a:cubicBezTo>
                  <a:cubicBezTo>
                    <a:pt x="829" y="431"/>
                    <a:pt x="829" y="431"/>
                    <a:pt x="829" y="431"/>
                  </a:cubicBezTo>
                  <a:cubicBezTo>
                    <a:pt x="826" y="402"/>
                    <a:pt x="826" y="402"/>
                    <a:pt x="826" y="402"/>
                  </a:cubicBezTo>
                  <a:cubicBezTo>
                    <a:pt x="812" y="404"/>
                    <a:pt x="812" y="404"/>
                    <a:pt x="812" y="404"/>
                  </a:cubicBezTo>
                  <a:cubicBezTo>
                    <a:pt x="816" y="435"/>
                    <a:pt x="816" y="435"/>
                    <a:pt x="816" y="435"/>
                  </a:cubicBezTo>
                  <a:cubicBezTo>
                    <a:pt x="807" y="436"/>
                    <a:pt x="807" y="436"/>
                    <a:pt x="807" y="436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54" y="388"/>
                    <a:pt x="854" y="388"/>
                    <a:pt x="854" y="388"/>
                  </a:cubicBezTo>
                  <a:lnTo>
                    <a:pt x="858" y="430"/>
                  </a:lnTo>
                  <a:close/>
                  <a:moveTo>
                    <a:pt x="799" y="241"/>
                  </a:moveTo>
                  <a:cubicBezTo>
                    <a:pt x="802" y="246"/>
                    <a:pt x="804" y="250"/>
                    <a:pt x="804" y="253"/>
                  </a:cubicBezTo>
                  <a:cubicBezTo>
                    <a:pt x="805" y="256"/>
                    <a:pt x="805" y="258"/>
                    <a:pt x="804" y="261"/>
                  </a:cubicBezTo>
                  <a:cubicBezTo>
                    <a:pt x="803" y="264"/>
                    <a:pt x="801" y="266"/>
                    <a:pt x="798" y="267"/>
                  </a:cubicBezTo>
                  <a:cubicBezTo>
                    <a:pt x="795" y="269"/>
                    <a:pt x="791" y="270"/>
                    <a:pt x="788" y="269"/>
                  </a:cubicBezTo>
                  <a:cubicBezTo>
                    <a:pt x="784" y="268"/>
                    <a:pt x="781" y="266"/>
                    <a:pt x="778" y="262"/>
                  </a:cubicBezTo>
                  <a:cubicBezTo>
                    <a:pt x="778" y="265"/>
                    <a:pt x="778" y="267"/>
                    <a:pt x="778" y="269"/>
                  </a:cubicBezTo>
                  <a:cubicBezTo>
                    <a:pt x="777" y="272"/>
                    <a:pt x="776" y="275"/>
                    <a:pt x="774" y="279"/>
                  </a:cubicBezTo>
                  <a:cubicBezTo>
                    <a:pt x="769" y="291"/>
                    <a:pt x="769" y="291"/>
                    <a:pt x="769" y="291"/>
                  </a:cubicBezTo>
                  <a:cubicBezTo>
                    <a:pt x="762" y="279"/>
                    <a:pt x="762" y="279"/>
                    <a:pt x="762" y="279"/>
                  </a:cubicBezTo>
                  <a:cubicBezTo>
                    <a:pt x="767" y="266"/>
                    <a:pt x="767" y="266"/>
                    <a:pt x="767" y="266"/>
                  </a:cubicBezTo>
                  <a:cubicBezTo>
                    <a:pt x="769" y="261"/>
                    <a:pt x="770" y="258"/>
                    <a:pt x="770" y="257"/>
                  </a:cubicBezTo>
                  <a:cubicBezTo>
                    <a:pt x="771" y="255"/>
                    <a:pt x="771" y="254"/>
                    <a:pt x="770" y="253"/>
                  </a:cubicBezTo>
                  <a:cubicBezTo>
                    <a:pt x="770" y="252"/>
                    <a:pt x="769" y="250"/>
                    <a:pt x="768" y="248"/>
                  </a:cubicBezTo>
                  <a:cubicBezTo>
                    <a:pt x="766" y="246"/>
                    <a:pt x="766" y="246"/>
                    <a:pt x="766" y="246"/>
                  </a:cubicBezTo>
                  <a:cubicBezTo>
                    <a:pt x="748" y="257"/>
                    <a:pt x="748" y="257"/>
                    <a:pt x="748" y="257"/>
                  </a:cubicBezTo>
                  <a:cubicBezTo>
                    <a:pt x="742" y="247"/>
                    <a:pt x="742" y="247"/>
                    <a:pt x="742" y="247"/>
                  </a:cubicBezTo>
                  <a:cubicBezTo>
                    <a:pt x="786" y="220"/>
                    <a:pt x="786" y="220"/>
                    <a:pt x="786" y="220"/>
                  </a:cubicBezTo>
                  <a:lnTo>
                    <a:pt x="799" y="241"/>
                  </a:lnTo>
                  <a:close/>
                  <a:moveTo>
                    <a:pt x="750" y="176"/>
                  </a:moveTo>
                  <a:cubicBezTo>
                    <a:pt x="779" y="210"/>
                    <a:pt x="779" y="210"/>
                    <a:pt x="779" y="210"/>
                  </a:cubicBezTo>
                  <a:cubicBezTo>
                    <a:pt x="772" y="216"/>
                    <a:pt x="772" y="216"/>
                    <a:pt x="772" y="216"/>
                  </a:cubicBezTo>
                  <a:cubicBezTo>
                    <a:pt x="761" y="203"/>
                    <a:pt x="761" y="203"/>
                    <a:pt x="761" y="203"/>
                  </a:cubicBezTo>
                  <a:cubicBezTo>
                    <a:pt x="728" y="230"/>
                    <a:pt x="728" y="230"/>
                    <a:pt x="728" y="230"/>
                  </a:cubicBezTo>
                  <a:cubicBezTo>
                    <a:pt x="721" y="221"/>
                    <a:pt x="721" y="221"/>
                    <a:pt x="721" y="221"/>
                  </a:cubicBezTo>
                  <a:cubicBezTo>
                    <a:pt x="754" y="194"/>
                    <a:pt x="754" y="194"/>
                    <a:pt x="754" y="194"/>
                  </a:cubicBezTo>
                  <a:cubicBezTo>
                    <a:pt x="744" y="181"/>
                    <a:pt x="744" y="181"/>
                    <a:pt x="744" y="181"/>
                  </a:cubicBezTo>
                  <a:lnTo>
                    <a:pt x="750" y="176"/>
                  </a:lnTo>
                  <a:close/>
                  <a:moveTo>
                    <a:pt x="742" y="167"/>
                  </a:moveTo>
                  <a:cubicBezTo>
                    <a:pt x="736" y="174"/>
                    <a:pt x="736" y="174"/>
                    <a:pt x="736" y="174"/>
                  </a:cubicBezTo>
                  <a:cubicBezTo>
                    <a:pt x="714" y="153"/>
                    <a:pt x="714" y="153"/>
                    <a:pt x="714" y="153"/>
                  </a:cubicBezTo>
                  <a:cubicBezTo>
                    <a:pt x="706" y="162"/>
                    <a:pt x="706" y="162"/>
                    <a:pt x="706" y="162"/>
                  </a:cubicBezTo>
                  <a:cubicBezTo>
                    <a:pt x="727" y="181"/>
                    <a:pt x="727" y="181"/>
                    <a:pt x="727" y="181"/>
                  </a:cubicBezTo>
                  <a:cubicBezTo>
                    <a:pt x="721" y="187"/>
                    <a:pt x="721" y="187"/>
                    <a:pt x="721" y="187"/>
                  </a:cubicBezTo>
                  <a:cubicBezTo>
                    <a:pt x="700" y="168"/>
                    <a:pt x="700" y="168"/>
                    <a:pt x="700" y="168"/>
                  </a:cubicBezTo>
                  <a:cubicBezTo>
                    <a:pt x="691" y="178"/>
                    <a:pt x="691" y="178"/>
                    <a:pt x="691" y="178"/>
                  </a:cubicBezTo>
                  <a:cubicBezTo>
                    <a:pt x="714" y="200"/>
                    <a:pt x="714" y="200"/>
                    <a:pt x="714" y="200"/>
                  </a:cubicBezTo>
                  <a:cubicBezTo>
                    <a:pt x="708" y="206"/>
                    <a:pt x="708" y="206"/>
                    <a:pt x="708" y="206"/>
                  </a:cubicBezTo>
                  <a:cubicBezTo>
                    <a:pt x="677" y="177"/>
                    <a:pt x="677" y="177"/>
                    <a:pt x="677" y="177"/>
                  </a:cubicBezTo>
                  <a:cubicBezTo>
                    <a:pt x="711" y="139"/>
                    <a:pt x="711" y="139"/>
                    <a:pt x="711" y="139"/>
                  </a:cubicBezTo>
                  <a:lnTo>
                    <a:pt x="742" y="167"/>
                  </a:lnTo>
                  <a:close/>
                  <a:moveTo>
                    <a:pt x="665" y="105"/>
                  </a:moveTo>
                  <a:cubicBezTo>
                    <a:pt x="680" y="116"/>
                    <a:pt x="680" y="116"/>
                    <a:pt x="680" y="116"/>
                  </a:cubicBezTo>
                  <a:cubicBezTo>
                    <a:pt x="686" y="120"/>
                    <a:pt x="689" y="122"/>
                    <a:pt x="691" y="124"/>
                  </a:cubicBezTo>
                  <a:cubicBezTo>
                    <a:pt x="693" y="127"/>
                    <a:pt x="694" y="130"/>
                    <a:pt x="695" y="133"/>
                  </a:cubicBezTo>
                  <a:cubicBezTo>
                    <a:pt x="695" y="136"/>
                    <a:pt x="694" y="140"/>
                    <a:pt x="692" y="143"/>
                  </a:cubicBezTo>
                  <a:cubicBezTo>
                    <a:pt x="690" y="146"/>
                    <a:pt x="688" y="148"/>
                    <a:pt x="685" y="149"/>
                  </a:cubicBezTo>
                  <a:cubicBezTo>
                    <a:pt x="683" y="150"/>
                    <a:pt x="681" y="150"/>
                    <a:pt x="679" y="150"/>
                  </a:cubicBezTo>
                  <a:cubicBezTo>
                    <a:pt x="676" y="150"/>
                    <a:pt x="674" y="149"/>
                    <a:pt x="672" y="149"/>
                  </a:cubicBezTo>
                  <a:cubicBezTo>
                    <a:pt x="670" y="148"/>
                    <a:pt x="666" y="145"/>
                    <a:pt x="662" y="143"/>
                  </a:cubicBezTo>
                  <a:cubicBezTo>
                    <a:pt x="656" y="138"/>
                    <a:pt x="656" y="138"/>
                    <a:pt x="656" y="138"/>
                  </a:cubicBezTo>
                  <a:cubicBezTo>
                    <a:pt x="645" y="154"/>
                    <a:pt x="645" y="154"/>
                    <a:pt x="645" y="154"/>
                  </a:cubicBezTo>
                  <a:cubicBezTo>
                    <a:pt x="635" y="148"/>
                    <a:pt x="635" y="148"/>
                    <a:pt x="635" y="148"/>
                  </a:cubicBezTo>
                  <a:lnTo>
                    <a:pt x="665" y="105"/>
                  </a:lnTo>
                  <a:close/>
                  <a:moveTo>
                    <a:pt x="632" y="87"/>
                  </a:moveTo>
                  <a:cubicBezTo>
                    <a:pt x="629" y="95"/>
                    <a:pt x="629" y="95"/>
                    <a:pt x="629" y="95"/>
                  </a:cubicBezTo>
                  <a:cubicBezTo>
                    <a:pt x="603" y="84"/>
                    <a:pt x="603" y="84"/>
                    <a:pt x="603" y="84"/>
                  </a:cubicBezTo>
                  <a:cubicBezTo>
                    <a:pt x="598" y="95"/>
                    <a:pt x="598" y="95"/>
                    <a:pt x="598" y="95"/>
                  </a:cubicBezTo>
                  <a:cubicBezTo>
                    <a:pt x="620" y="105"/>
                    <a:pt x="620" y="105"/>
                    <a:pt x="620" y="105"/>
                  </a:cubicBezTo>
                  <a:cubicBezTo>
                    <a:pt x="617" y="113"/>
                    <a:pt x="617" y="113"/>
                    <a:pt x="617" y="113"/>
                  </a:cubicBezTo>
                  <a:cubicBezTo>
                    <a:pt x="595" y="103"/>
                    <a:pt x="595" y="103"/>
                    <a:pt x="595" y="103"/>
                  </a:cubicBezTo>
                  <a:cubicBezTo>
                    <a:pt x="586" y="123"/>
                    <a:pt x="586" y="123"/>
                    <a:pt x="586" y="123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96" y="71"/>
                    <a:pt x="596" y="71"/>
                    <a:pt x="596" y="71"/>
                  </a:cubicBezTo>
                  <a:lnTo>
                    <a:pt x="632" y="87"/>
                  </a:lnTo>
                  <a:close/>
                  <a:moveTo>
                    <a:pt x="523" y="77"/>
                  </a:moveTo>
                  <a:cubicBezTo>
                    <a:pt x="525" y="72"/>
                    <a:pt x="527" y="68"/>
                    <a:pt x="529" y="65"/>
                  </a:cubicBezTo>
                  <a:cubicBezTo>
                    <a:pt x="531" y="63"/>
                    <a:pt x="534" y="61"/>
                    <a:pt x="536" y="59"/>
                  </a:cubicBezTo>
                  <a:cubicBezTo>
                    <a:pt x="539" y="58"/>
                    <a:pt x="542" y="57"/>
                    <a:pt x="545" y="57"/>
                  </a:cubicBezTo>
                  <a:cubicBezTo>
                    <a:pt x="548" y="56"/>
                    <a:pt x="553" y="57"/>
                    <a:pt x="557" y="58"/>
                  </a:cubicBezTo>
                  <a:cubicBezTo>
                    <a:pt x="565" y="60"/>
                    <a:pt x="571" y="64"/>
                    <a:pt x="575" y="70"/>
                  </a:cubicBezTo>
                  <a:cubicBezTo>
                    <a:pt x="578" y="76"/>
                    <a:pt x="579" y="83"/>
                    <a:pt x="577" y="91"/>
                  </a:cubicBezTo>
                  <a:cubicBezTo>
                    <a:pt x="575" y="99"/>
                    <a:pt x="570" y="105"/>
                    <a:pt x="564" y="108"/>
                  </a:cubicBezTo>
                  <a:cubicBezTo>
                    <a:pt x="558" y="111"/>
                    <a:pt x="551" y="112"/>
                    <a:pt x="543" y="110"/>
                  </a:cubicBezTo>
                  <a:cubicBezTo>
                    <a:pt x="535" y="108"/>
                    <a:pt x="529" y="104"/>
                    <a:pt x="526" y="98"/>
                  </a:cubicBezTo>
                  <a:cubicBezTo>
                    <a:pt x="522" y="92"/>
                    <a:pt x="521" y="85"/>
                    <a:pt x="523" y="77"/>
                  </a:cubicBezTo>
                  <a:close/>
                  <a:moveTo>
                    <a:pt x="460" y="45"/>
                  </a:moveTo>
                  <a:cubicBezTo>
                    <a:pt x="473" y="66"/>
                    <a:pt x="473" y="66"/>
                    <a:pt x="473" y="66"/>
                  </a:cubicBezTo>
                  <a:cubicBezTo>
                    <a:pt x="487" y="46"/>
                    <a:pt x="487" y="46"/>
                    <a:pt x="487" y="46"/>
                  </a:cubicBezTo>
                  <a:cubicBezTo>
                    <a:pt x="500" y="47"/>
                    <a:pt x="500" y="47"/>
                    <a:pt x="500" y="47"/>
                  </a:cubicBezTo>
                  <a:cubicBezTo>
                    <a:pt x="477" y="76"/>
                    <a:pt x="477" y="76"/>
                    <a:pt x="477" y="76"/>
                  </a:cubicBezTo>
                  <a:cubicBezTo>
                    <a:pt x="476" y="97"/>
                    <a:pt x="476" y="97"/>
                    <a:pt x="476" y="97"/>
                  </a:cubicBezTo>
                  <a:cubicBezTo>
                    <a:pt x="465" y="97"/>
                    <a:pt x="465" y="97"/>
                    <a:pt x="465" y="97"/>
                  </a:cubicBezTo>
                  <a:cubicBezTo>
                    <a:pt x="466" y="75"/>
                    <a:pt x="466" y="75"/>
                    <a:pt x="466" y="75"/>
                  </a:cubicBezTo>
                  <a:cubicBezTo>
                    <a:pt x="447" y="44"/>
                    <a:pt x="447" y="44"/>
                    <a:pt x="447" y="44"/>
                  </a:cubicBezTo>
                  <a:lnTo>
                    <a:pt x="460" y="45"/>
                  </a:lnTo>
                  <a:close/>
                  <a:moveTo>
                    <a:pt x="441" y="44"/>
                  </a:moveTo>
                  <a:cubicBezTo>
                    <a:pt x="442" y="53"/>
                    <a:pt x="442" y="53"/>
                    <a:pt x="442" y="53"/>
                  </a:cubicBezTo>
                  <a:cubicBezTo>
                    <a:pt x="425" y="54"/>
                    <a:pt x="425" y="54"/>
                    <a:pt x="425" y="54"/>
                  </a:cubicBezTo>
                  <a:cubicBezTo>
                    <a:pt x="428" y="97"/>
                    <a:pt x="428" y="97"/>
                    <a:pt x="428" y="97"/>
                  </a:cubicBezTo>
                  <a:cubicBezTo>
                    <a:pt x="417" y="98"/>
                    <a:pt x="417" y="98"/>
                    <a:pt x="417" y="98"/>
                  </a:cubicBezTo>
                  <a:cubicBezTo>
                    <a:pt x="413" y="55"/>
                    <a:pt x="413" y="55"/>
                    <a:pt x="413" y="55"/>
                  </a:cubicBezTo>
                  <a:cubicBezTo>
                    <a:pt x="397" y="56"/>
                    <a:pt x="397" y="56"/>
                    <a:pt x="397" y="56"/>
                  </a:cubicBezTo>
                  <a:cubicBezTo>
                    <a:pt x="396" y="48"/>
                    <a:pt x="396" y="48"/>
                    <a:pt x="396" y="48"/>
                  </a:cubicBezTo>
                  <a:lnTo>
                    <a:pt x="441" y="44"/>
                  </a:lnTo>
                  <a:close/>
                  <a:moveTo>
                    <a:pt x="386" y="50"/>
                  </a:moveTo>
                  <a:cubicBezTo>
                    <a:pt x="395" y="101"/>
                    <a:pt x="395" y="101"/>
                    <a:pt x="395" y="101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375" y="52"/>
                    <a:pt x="375" y="52"/>
                    <a:pt x="375" y="52"/>
                  </a:cubicBezTo>
                  <a:lnTo>
                    <a:pt x="386" y="50"/>
                  </a:lnTo>
                  <a:close/>
                  <a:moveTo>
                    <a:pt x="324" y="70"/>
                  </a:moveTo>
                  <a:cubicBezTo>
                    <a:pt x="325" y="68"/>
                    <a:pt x="327" y="65"/>
                    <a:pt x="330" y="63"/>
                  </a:cubicBezTo>
                  <a:cubicBezTo>
                    <a:pt x="333" y="61"/>
                    <a:pt x="336" y="60"/>
                    <a:pt x="340" y="59"/>
                  </a:cubicBezTo>
                  <a:cubicBezTo>
                    <a:pt x="347" y="57"/>
                    <a:pt x="353" y="57"/>
                    <a:pt x="357" y="59"/>
                  </a:cubicBezTo>
                  <a:cubicBezTo>
                    <a:pt x="361" y="60"/>
                    <a:pt x="364" y="63"/>
                    <a:pt x="365" y="68"/>
                  </a:cubicBezTo>
                  <a:cubicBezTo>
                    <a:pt x="354" y="71"/>
                    <a:pt x="354" y="71"/>
                    <a:pt x="354" y="71"/>
                  </a:cubicBezTo>
                  <a:cubicBezTo>
                    <a:pt x="353" y="69"/>
                    <a:pt x="352" y="67"/>
                    <a:pt x="350" y="67"/>
                  </a:cubicBezTo>
                  <a:cubicBezTo>
                    <a:pt x="348" y="66"/>
                    <a:pt x="345" y="66"/>
                    <a:pt x="342" y="67"/>
                  </a:cubicBezTo>
                  <a:cubicBezTo>
                    <a:pt x="339" y="68"/>
                    <a:pt x="337" y="69"/>
                    <a:pt x="335" y="71"/>
                  </a:cubicBezTo>
                  <a:cubicBezTo>
                    <a:pt x="334" y="72"/>
                    <a:pt x="334" y="73"/>
                    <a:pt x="334" y="74"/>
                  </a:cubicBezTo>
                  <a:cubicBezTo>
                    <a:pt x="335" y="76"/>
                    <a:pt x="336" y="76"/>
                    <a:pt x="337" y="77"/>
                  </a:cubicBezTo>
                  <a:cubicBezTo>
                    <a:pt x="339" y="78"/>
                    <a:pt x="342" y="78"/>
                    <a:pt x="348" y="78"/>
                  </a:cubicBezTo>
                  <a:cubicBezTo>
                    <a:pt x="354" y="77"/>
                    <a:pt x="358" y="77"/>
                    <a:pt x="361" y="78"/>
                  </a:cubicBezTo>
                  <a:cubicBezTo>
                    <a:pt x="364" y="79"/>
                    <a:pt x="366" y="80"/>
                    <a:pt x="368" y="81"/>
                  </a:cubicBezTo>
                  <a:cubicBezTo>
                    <a:pt x="370" y="83"/>
                    <a:pt x="372" y="86"/>
                    <a:pt x="373" y="89"/>
                  </a:cubicBezTo>
                  <a:cubicBezTo>
                    <a:pt x="373" y="92"/>
                    <a:pt x="373" y="95"/>
                    <a:pt x="372" y="98"/>
                  </a:cubicBezTo>
                  <a:cubicBezTo>
                    <a:pt x="371" y="101"/>
                    <a:pt x="369" y="103"/>
                    <a:pt x="366" y="105"/>
                  </a:cubicBezTo>
                  <a:cubicBezTo>
                    <a:pt x="364" y="107"/>
                    <a:pt x="360" y="109"/>
                    <a:pt x="355" y="110"/>
                  </a:cubicBezTo>
                  <a:cubicBezTo>
                    <a:pt x="348" y="112"/>
                    <a:pt x="342" y="112"/>
                    <a:pt x="338" y="110"/>
                  </a:cubicBezTo>
                  <a:cubicBezTo>
                    <a:pt x="333" y="108"/>
                    <a:pt x="330" y="105"/>
                    <a:pt x="328" y="100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40" y="99"/>
                    <a:pt x="342" y="101"/>
                    <a:pt x="344" y="102"/>
                  </a:cubicBezTo>
                  <a:cubicBezTo>
                    <a:pt x="346" y="103"/>
                    <a:pt x="349" y="103"/>
                    <a:pt x="353" y="102"/>
                  </a:cubicBezTo>
                  <a:cubicBezTo>
                    <a:pt x="356" y="101"/>
                    <a:pt x="359" y="99"/>
                    <a:pt x="360" y="97"/>
                  </a:cubicBezTo>
                  <a:cubicBezTo>
                    <a:pt x="362" y="96"/>
                    <a:pt x="362" y="94"/>
                    <a:pt x="362" y="92"/>
                  </a:cubicBezTo>
                  <a:cubicBezTo>
                    <a:pt x="361" y="91"/>
                    <a:pt x="361" y="90"/>
                    <a:pt x="360" y="89"/>
                  </a:cubicBezTo>
                  <a:cubicBezTo>
                    <a:pt x="359" y="89"/>
                    <a:pt x="357" y="88"/>
                    <a:pt x="355" y="88"/>
                  </a:cubicBezTo>
                  <a:cubicBezTo>
                    <a:pt x="354" y="88"/>
                    <a:pt x="351" y="88"/>
                    <a:pt x="346" y="88"/>
                  </a:cubicBezTo>
                  <a:cubicBezTo>
                    <a:pt x="339" y="89"/>
                    <a:pt x="335" y="88"/>
                    <a:pt x="332" y="87"/>
                  </a:cubicBezTo>
                  <a:cubicBezTo>
                    <a:pt x="328" y="85"/>
                    <a:pt x="325" y="82"/>
                    <a:pt x="324" y="78"/>
                  </a:cubicBezTo>
                  <a:cubicBezTo>
                    <a:pt x="323" y="76"/>
                    <a:pt x="323" y="73"/>
                    <a:pt x="324" y="70"/>
                  </a:cubicBezTo>
                  <a:close/>
                  <a:moveTo>
                    <a:pt x="286" y="79"/>
                  </a:moveTo>
                  <a:cubicBezTo>
                    <a:pt x="292" y="77"/>
                    <a:pt x="296" y="75"/>
                    <a:pt x="299" y="75"/>
                  </a:cubicBezTo>
                  <a:cubicBezTo>
                    <a:pt x="302" y="75"/>
                    <a:pt x="304" y="75"/>
                    <a:pt x="307" y="77"/>
                  </a:cubicBezTo>
                  <a:cubicBezTo>
                    <a:pt x="309" y="78"/>
                    <a:pt x="311" y="80"/>
                    <a:pt x="312" y="83"/>
                  </a:cubicBezTo>
                  <a:cubicBezTo>
                    <a:pt x="314" y="87"/>
                    <a:pt x="314" y="90"/>
                    <a:pt x="313" y="94"/>
                  </a:cubicBezTo>
                  <a:cubicBezTo>
                    <a:pt x="311" y="97"/>
                    <a:pt x="309" y="100"/>
                    <a:pt x="304" y="102"/>
                  </a:cubicBezTo>
                  <a:cubicBezTo>
                    <a:pt x="307" y="103"/>
                    <a:pt x="310" y="103"/>
                    <a:pt x="312" y="104"/>
                  </a:cubicBezTo>
                  <a:cubicBezTo>
                    <a:pt x="314" y="105"/>
                    <a:pt x="317" y="106"/>
                    <a:pt x="321" y="109"/>
                  </a:cubicBezTo>
                  <a:cubicBezTo>
                    <a:pt x="331" y="115"/>
                    <a:pt x="331" y="115"/>
                    <a:pt x="331" y="115"/>
                  </a:cubicBezTo>
                  <a:cubicBezTo>
                    <a:pt x="319" y="121"/>
                    <a:pt x="319" y="121"/>
                    <a:pt x="319" y="121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2" y="112"/>
                    <a:pt x="300" y="110"/>
                    <a:pt x="298" y="109"/>
                  </a:cubicBezTo>
                  <a:cubicBezTo>
                    <a:pt x="297" y="109"/>
                    <a:pt x="295" y="109"/>
                    <a:pt x="294" y="109"/>
                  </a:cubicBezTo>
                  <a:cubicBezTo>
                    <a:pt x="293" y="109"/>
                    <a:pt x="291" y="110"/>
                    <a:pt x="289" y="111"/>
                  </a:cubicBezTo>
                  <a:cubicBezTo>
                    <a:pt x="286" y="112"/>
                    <a:pt x="286" y="112"/>
                    <a:pt x="286" y="112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85" y="136"/>
                    <a:pt x="285" y="136"/>
                    <a:pt x="285" y="136"/>
                  </a:cubicBezTo>
                  <a:cubicBezTo>
                    <a:pt x="264" y="89"/>
                    <a:pt x="264" y="89"/>
                    <a:pt x="264" y="89"/>
                  </a:cubicBezTo>
                  <a:lnTo>
                    <a:pt x="286" y="79"/>
                  </a:lnTo>
                  <a:close/>
                  <a:moveTo>
                    <a:pt x="250" y="96"/>
                  </a:moveTo>
                  <a:cubicBezTo>
                    <a:pt x="255" y="104"/>
                    <a:pt x="255" y="104"/>
                    <a:pt x="255" y="104"/>
                  </a:cubicBezTo>
                  <a:cubicBezTo>
                    <a:pt x="229" y="120"/>
                    <a:pt x="229" y="120"/>
                    <a:pt x="229" y="120"/>
                  </a:cubicBezTo>
                  <a:cubicBezTo>
                    <a:pt x="235" y="130"/>
                    <a:pt x="235" y="130"/>
                    <a:pt x="235" y="130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7" y="149"/>
                    <a:pt x="247" y="149"/>
                    <a:pt x="247" y="149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8" y="139"/>
                    <a:pt x="278" y="139"/>
                    <a:pt x="278" y="139"/>
                  </a:cubicBezTo>
                  <a:cubicBezTo>
                    <a:pt x="242" y="162"/>
                    <a:pt x="242" y="162"/>
                    <a:pt x="242" y="162"/>
                  </a:cubicBezTo>
                  <a:cubicBezTo>
                    <a:pt x="214" y="119"/>
                    <a:pt x="214" y="119"/>
                    <a:pt x="214" y="119"/>
                  </a:cubicBezTo>
                  <a:lnTo>
                    <a:pt x="250" y="96"/>
                  </a:lnTo>
                  <a:close/>
                  <a:moveTo>
                    <a:pt x="175" y="151"/>
                  </a:moveTo>
                  <a:cubicBezTo>
                    <a:pt x="210" y="171"/>
                    <a:pt x="210" y="171"/>
                    <a:pt x="210" y="171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23" y="177"/>
                    <a:pt x="223" y="177"/>
                    <a:pt x="223" y="177"/>
                  </a:cubicBezTo>
                  <a:cubicBezTo>
                    <a:pt x="214" y="185"/>
                    <a:pt x="214" y="185"/>
                    <a:pt x="214" y="185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5" y="151"/>
                  </a:lnTo>
                  <a:close/>
                  <a:moveTo>
                    <a:pt x="160" y="165"/>
                  </a:moveTo>
                  <a:cubicBezTo>
                    <a:pt x="197" y="201"/>
                    <a:pt x="197" y="201"/>
                    <a:pt x="197" y="201"/>
                  </a:cubicBezTo>
                  <a:cubicBezTo>
                    <a:pt x="189" y="209"/>
                    <a:pt x="189" y="209"/>
                    <a:pt x="189" y="209"/>
                  </a:cubicBezTo>
                  <a:cubicBezTo>
                    <a:pt x="152" y="174"/>
                    <a:pt x="152" y="174"/>
                    <a:pt x="152" y="174"/>
                  </a:cubicBezTo>
                  <a:lnTo>
                    <a:pt x="160" y="165"/>
                  </a:lnTo>
                  <a:close/>
                  <a:moveTo>
                    <a:pt x="121" y="211"/>
                  </a:moveTo>
                  <a:cubicBezTo>
                    <a:pt x="163" y="214"/>
                    <a:pt x="163" y="214"/>
                    <a:pt x="163" y="214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75" y="225"/>
                    <a:pt x="175" y="225"/>
                    <a:pt x="175" y="225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55" y="252"/>
                    <a:pt x="155" y="252"/>
                    <a:pt x="155" y="252"/>
                  </a:cubicBezTo>
                  <a:cubicBezTo>
                    <a:pt x="114" y="220"/>
                    <a:pt x="114" y="220"/>
                    <a:pt x="114" y="220"/>
                  </a:cubicBezTo>
                  <a:lnTo>
                    <a:pt x="121" y="211"/>
                  </a:lnTo>
                  <a:close/>
                  <a:moveTo>
                    <a:pt x="88" y="264"/>
                  </a:moveTo>
                  <a:cubicBezTo>
                    <a:pt x="112" y="278"/>
                    <a:pt x="112" y="278"/>
                    <a:pt x="112" y="278"/>
                  </a:cubicBezTo>
                  <a:cubicBezTo>
                    <a:pt x="116" y="280"/>
                    <a:pt x="119" y="281"/>
                    <a:pt x="120" y="281"/>
                  </a:cubicBezTo>
                  <a:cubicBezTo>
                    <a:pt x="122" y="282"/>
                    <a:pt x="124" y="282"/>
                    <a:pt x="126" y="281"/>
                  </a:cubicBezTo>
                  <a:cubicBezTo>
                    <a:pt x="128" y="280"/>
                    <a:pt x="130" y="278"/>
                    <a:pt x="132" y="275"/>
                  </a:cubicBezTo>
                  <a:cubicBezTo>
                    <a:pt x="133" y="272"/>
                    <a:pt x="134" y="270"/>
                    <a:pt x="134" y="268"/>
                  </a:cubicBezTo>
                  <a:cubicBezTo>
                    <a:pt x="134" y="266"/>
                    <a:pt x="133" y="264"/>
                    <a:pt x="131" y="263"/>
                  </a:cubicBezTo>
                  <a:cubicBezTo>
                    <a:pt x="130" y="262"/>
                    <a:pt x="127" y="260"/>
                    <a:pt x="124" y="258"/>
                  </a:cubicBezTo>
                  <a:cubicBezTo>
                    <a:pt x="99" y="244"/>
                    <a:pt x="99" y="244"/>
                    <a:pt x="99" y="244"/>
                  </a:cubicBezTo>
                  <a:cubicBezTo>
                    <a:pt x="104" y="234"/>
                    <a:pt x="104" y="234"/>
                    <a:pt x="104" y="234"/>
                  </a:cubicBezTo>
                  <a:cubicBezTo>
                    <a:pt x="128" y="248"/>
                    <a:pt x="128" y="248"/>
                    <a:pt x="128" y="248"/>
                  </a:cubicBezTo>
                  <a:cubicBezTo>
                    <a:pt x="134" y="251"/>
                    <a:pt x="137" y="253"/>
                    <a:pt x="139" y="255"/>
                  </a:cubicBezTo>
                  <a:cubicBezTo>
                    <a:pt x="141" y="257"/>
                    <a:pt x="142" y="259"/>
                    <a:pt x="143" y="261"/>
                  </a:cubicBezTo>
                  <a:cubicBezTo>
                    <a:pt x="144" y="263"/>
                    <a:pt x="144" y="266"/>
                    <a:pt x="144" y="269"/>
                  </a:cubicBezTo>
                  <a:cubicBezTo>
                    <a:pt x="143" y="272"/>
                    <a:pt x="142" y="275"/>
                    <a:pt x="140" y="279"/>
                  </a:cubicBezTo>
                  <a:cubicBezTo>
                    <a:pt x="137" y="284"/>
                    <a:pt x="134" y="287"/>
                    <a:pt x="132" y="289"/>
                  </a:cubicBezTo>
                  <a:cubicBezTo>
                    <a:pt x="130" y="291"/>
                    <a:pt x="127" y="292"/>
                    <a:pt x="125" y="293"/>
                  </a:cubicBezTo>
                  <a:cubicBezTo>
                    <a:pt x="123" y="293"/>
                    <a:pt x="120" y="293"/>
                    <a:pt x="118" y="293"/>
                  </a:cubicBezTo>
                  <a:cubicBezTo>
                    <a:pt x="115" y="292"/>
                    <a:pt x="111" y="290"/>
                    <a:pt x="106" y="287"/>
                  </a:cubicBezTo>
                  <a:cubicBezTo>
                    <a:pt x="82" y="274"/>
                    <a:pt x="82" y="274"/>
                    <a:pt x="82" y="274"/>
                  </a:cubicBezTo>
                  <a:lnTo>
                    <a:pt x="88" y="264"/>
                  </a:lnTo>
                  <a:close/>
                  <a:moveTo>
                    <a:pt x="45" y="402"/>
                  </a:moveTo>
                  <a:cubicBezTo>
                    <a:pt x="82" y="384"/>
                    <a:pt x="82" y="384"/>
                    <a:pt x="82" y="384"/>
                  </a:cubicBezTo>
                  <a:cubicBezTo>
                    <a:pt x="48" y="379"/>
                    <a:pt x="48" y="379"/>
                    <a:pt x="48" y="379"/>
                  </a:cubicBezTo>
                  <a:cubicBezTo>
                    <a:pt x="50" y="368"/>
                    <a:pt x="50" y="368"/>
                    <a:pt x="50" y="368"/>
                  </a:cubicBezTo>
                  <a:cubicBezTo>
                    <a:pt x="101" y="376"/>
                    <a:pt x="101" y="376"/>
                    <a:pt x="101" y="376"/>
                  </a:cubicBezTo>
                  <a:cubicBezTo>
                    <a:pt x="99" y="387"/>
                    <a:pt x="99" y="387"/>
                    <a:pt x="99" y="387"/>
                  </a:cubicBezTo>
                  <a:cubicBezTo>
                    <a:pt x="62" y="405"/>
                    <a:pt x="62" y="405"/>
                    <a:pt x="62" y="405"/>
                  </a:cubicBezTo>
                  <a:cubicBezTo>
                    <a:pt x="95" y="410"/>
                    <a:pt x="95" y="410"/>
                    <a:pt x="95" y="410"/>
                  </a:cubicBezTo>
                  <a:cubicBezTo>
                    <a:pt x="94" y="421"/>
                    <a:pt x="94" y="421"/>
                    <a:pt x="94" y="421"/>
                  </a:cubicBezTo>
                  <a:cubicBezTo>
                    <a:pt x="43" y="413"/>
                    <a:pt x="43" y="413"/>
                    <a:pt x="43" y="413"/>
                  </a:cubicBezTo>
                  <a:lnTo>
                    <a:pt x="45" y="402"/>
                  </a:lnTo>
                  <a:close/>
                  <a:moveTo>
                    <a:pt x="42" y="427"/>
                  </a:moveTo>
                  <a:cubicBezTo>
                    <a:pt x="94" y="430"/>
                    <a:pt x="94" y="430"/>
                    <a:pt x="94" y="430"/>
                  </a:cubicBezTo>
                  <a:cubicBezTo>
                    <a:pt x="93" y="441"/>
                    <a:pt x="93" y="441"/>
                    <a:pt x="93" y="441"/>
                  </a:cubicBezTo>
                  <a:cubicBezTo>
                    <a:pt x="42" y="439"/>
                    <a:pt x="42" y="439"/>
                    <a:pt x="42" y="439"/>
                  </a:cubicBezTo>
                  <a:lnTo>
                    <a:pt x="42" y="427"/>
                  </a:lnTo>
                  <a:close/>
                  <a:moveTo>
                    <a:pt x="43" y="487"/>
                  </a:moveTo>
                  <a:cubicBezTo>
                    <a:pt x="63" y="486"/>
                    <a:pt x="63" y="486"/>
                    <a:pt x="63" y="486"/>
                  </a:cubicBezTo>
                  <a:cubicBezTo>
                    <a:pt x="62" y="464"/>
                    <a:pt x="62" y="464"/>
                    <a:pt x="62" y="464"/>
                  </a:cubicBezTo>
                  <a:cubicBezTo>
                    <a:pt x="42" y="465"/>
                    <a:pt x="42" y="465"/>
                    <a:pt x="42" y="465"/>
                  </a:cubicBezTo>
                  <a:cubicBezTo>
                    <a:pt x="41" y="453"/>
                    <a:pt x="41" y="453"/>
                    <a:pt x="41" y="453"/>
                  </a:cubicBezTo>
                  <a:cubicBezTo>
                    <a:pt x="92" y="450"/>
                    <a:pt x="92" y="450"/>
                    <a:pt x="92" y="450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71" y="463"/>
                    <a:pt x="71" y="463"/>
                    <a:pt x="71" y="463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94" y="484"/>
                    <a:pt x="94" y="484"/>
                    <a:pt x="94" y="484"/>
                  </a:cubicBezTo>
                  <a:cubicBezTo>
                    <a:pt x="95" y="496"/>
                    <a:pt x="95" y="496"/>
                    <a:pt x="95" y="496"/>
                  </a:cubicBezTo>
                  <a:cubicBezTo>
                    <a:pt x="43" y="499"/>
                    <a:pt x="43" y="499"/>
                    <a:pt x="43" y="499"/>
                  </a:cubicBezTo>
                  <a:lnTo>
                    <a:pt x="43" y="487"/>
                  </a:lnTo>
                  <a:close/>
                  <a:moveTo>
                    <a:pt x="98" y="546"/>
                  </a:moveTo>
                  <a:cubicBezTo>
                    <a:pt x="95" y="551"/>
                    <a:pt x="89" y="555"/>
                    <a:pt x="81" y="557"/>
                  </a:cubicBezTo>
                  <a:cubicBezTo>
                    <a:pt x="73" y="559"/>
                    <a:pt x="66" y="558"/>
                    <a:pt x="60" y="554"/>
                  </a:cubicBezTo>
                  <a:cubicBezTo>
                    <a:pt x="54" y="550"/>
                    <a:pt x="51" y="544"/>
                    <a:pt x="49" y="536"/>
                  </a:cubicBezTo>
                  <a:cubicBezTo>
                    <a:pt x="48" y="529"/>
                    <a:pt x="48" y="523"/>
                    <a:pt x="51" y="518"/>
                  </a:cubicBezTo>
                  <a:cubicBezTo>
                    <a:pt x="53" y="515"/>
                    <a:pt x="55" y="513"/>
                    <a:pt x="59" y="511"/>
                  </a:cubicBezTo>
                  <a:cubicBezTo>
                    <a:pt x="64" y="521"/>
                    <a:pt x="64" y="521"/>
                    <a:pt x="64" y="521"/>
                  </a:cubicBezTo>
                  <a:cubicBezTo>
                    <a:pt x="61" y="523"/>
                    <a:pt x="60" y="524"/>
                    <a:pt x="58" y="527"/>
                  </a:cubicBezTo>
                  <a:cubicBezTo>
                    <a:pt x="57" y="529"/>
                    <a:pt x="57" y="532"/>
                    <a:pt x="58" y="535"/>
                  </a:cubicBezTo>
                  <a:cubicBezTo>
                    <a:pt x="59" y="539"/>
                    <a:pt x="61" y="542"/>
                    <a:pt x="64" y="544"/>
                  </a:cubicBezTo>
                  <a:cubicBezTo>
                    <a:pt x="67" y="546"/>
                    <a:pt x="72" y="547"/>
                    <a:pt x="78" y="545"/>
                  </a:cubicBezTo>
                  <a:cubicBezTo>
                    <a:pt x="84" y="544"/>
                    <a:pt x="89" y="542"/>
                    <a:pt x="91" y="539"/>
                  </a:cubicBezTo>
                  <a:cubicBezTo>
                    <a:pt x="93" y="536"/>
                    <a:pt x="94" y="532"/>
                    <a:pt x="93" y="528"/>
                  </a:cubicBezTo>
                  <a:cubicBezTo>
                    <a:pt x="92" y="525"/>
                    <a:pt x="91" y="522"/>
                    <a:pt x="89" y="521"/>
                  </a:cubicBezTo>
                  <a:cubicBezTo>
                    <a:pt x="86" y="519"/>
                    <a:pt x="83" y="518"/>
                    <a:pt x="79" y="518"/>
                  </a:cubicBezTo>
                  <a:cubicBezTo>
                    <a:pt x="80" y="506"/>
                    <a:pt x="80" y="506"/>
                    <a:pt x="80" y="506"/>
                  </a:cubicBezTo>
                  <a:cubicBezTo>
                    <a:pt x="86" y="507"/>
                    <a:pt x="91" y="509"/>
                    <a:pt x="94" y="512"/>
                  </a:cubicBezTo>
                  <a:cubicBezTo>
                    <a:pt x="98" y="515"/>
                    <a:pt x="100" y="520"/>
                    <a:pt x="101" y="526"/>
                  </a:cubicBezTo>
                  <a:cubicBezTo>
                    <a:pt x="103" y="533"/>
                    <a:pt x="102" y="540"/>
                    <a:pt x="98" y="546"/>
                  </a:cubicBezTo>
                  <a:close/>
                  <a:moveTo>
                    <a:pt x="115" y="330"/>
                  </a:moveTo>
                  <a:cubicBezTo>
                    <a:pt x="102" y="331"/>
                    <a:pt x="102" y="331"/>
                    <a:pt x="102" y="331"/>
                  </a:cubicBezTo>
                  <a:cubicBezTo>
                    <a:pt x="95" y="353"/>
                    <a:pt x="95" y="353"/>
                    <a:pt x="95" y="353"/>
                  </a:cubicBezTo>
                  <a:cubicBezTo>
                    <a:pt x="105" y="361"/>
                    <a:pt x="105" y="361"/>
                    <a:pt x="105" y="361"/>
                  </a:cubicBezTo>
                  <a:cubicBezTo>
                    <a:pt x="101" y="373"/>
                    <a:pt x="101" y="373"/>
                    <a:pt x="101" y="373"/>
                  </a:cubicBezTo>
                  <a:cubicBezTo>
                    <a:pt x="59" y="336"/>
                    <a:pt x="59" y="336"/>
                    <a:pt x="59" y="336"/>
                  </a:cubicBezTo>
                  <a:cubicBezTo>
                    <a:pt x="62" y="324"/>
                    <a:pt x="62" y="324"/>
                    <a:pt x="62" y="324"/>
                  </a:cubicBezTo>
                  <a:cubicBezTo>
                    <a:pt x="118" y="318"/>
                    <a:pt x="118" y="318"/>
                    <a:pt x="118" y="318"/>
                  </a:cubicBezTo>
                  <a:lnTo>
                    <a:pt x="115" y="330"/>
                  </a:lnTo>
                  <a:close/>
                  <a:moveTo>
                    <a:pt x="252" y="762"/>
                  </a:moveTo>
                  <a:cubicBezTo>
                    <a:pt x="252" y="763"/>
                    <a:pt x="251" y="764"/>
                    <a:pt x="250" y="764"/>
                  </a:cubicBezTo>
                  <a:cubicBezTo>
                    <a:pt x="248" y="765"/>
                    <a:pt x="239" y="763"/>
                    <a:pt x="238" y="764"/>
                  </a:cubicBezTo>
                  <a:cubicBezTo>
                    <a:pt x="233" y="764"/>
                    <a:pt x="232" y="764"/>
                    <a:pt x="231" y="766"/>
                  </a:cubicBezTo>
                  <a:cubicBezTo>
                    <a:pt x="231" y="767"/>
                    <a:pt x="231" y="770"/>
                    <a:pt x="229" y="770"/>
                  </a:cubicBezTo>
                  <a:cubicBezTo>
                    <a:pt x="227" y="769"/>
                    <a:pt x="222" y="768"/>
                    <a:pt x="219" y="768"/>
                  </a:cubicBezTo>
                  <a:cubicBezTo>
                    <a:pt x="218" y="768"/>
                    <a:pt x="217" y="768"/>
                    <a:pt x="216" y="768"/>
                  </a:cubicBezTo>
                  <a:cubicBezTo>
                    <a:pt x="205" y="781"/>
                    <a:pt x="197" y="792"/>
                    <a:pt x="185" y="804"/>
                  </a:cubicBezTo>
                  <a:cubicBezTo>
                    <a:pt x="185" y="804"/>
                    <a:pt x="183" y="805"/>
                    <a:pt x="183" y="805"/>
                  </a:cubicBezTo>
                  <a:cubicBezTo>
                    <a:pt x="191" y="792"/>
                    <a:pt x="199" y="779"/>
                    <a:pt x="208" y="766"/>
                  </a:cubicBezTo>
                  <a:cubicBezTo>
                    <a:pt x="209" y="764"/>
                    <a:pt x="208" y="763"/>
                    <a:pt x="208" y="763"/>
                  </a:cubicBezTo>
                  <a:cubicBezTo>
                    <a:pt x="207" y="761"/>
                    <a:pt x="210" y="758"/>
                    <a:pt x="212" y="758"/>
                  </a:cubicBezTo>
                  <a:cubicBezTo>
                    <a:pt x="212" y="758"/>
                    <a:pt x="213" y="758"/>
                    <a:pt x="214" y="758"/>
                  </a:cubicBezTo>
                  <a:cubicBezTo>
                    <a:pt x="219" y="750"/>
                    <a:pt x="219" y="750"/>
                    <a:pt x="221" y="747"/>
                  </a:cubicBezTo>
                  <a:cubicBezTo>
                    <a:pt x="219" y="746"/>
                    <a:pt x="211" y="743"/>
                    <a:pt x="213" y="741"/>
                  </a:cubicBezTo>
                  <a:cubicBezTo>
                    <a:pt x="214" y="741"/>
                    <a:pt x="216" y="741"/>
                    <a:pt x="218" y="741"/>
                  </a:cubicBezTo>
                  <a:cubicBezTo>
                    <a:pt x="220" y="742"/>
                    <a:pt x="222" y="742"/>
                    <a:pt x="223" y="743"/>
                  </a:cubicBezTo>
                  <a:cubicBezTo>
                    <a:pt x="227" y="739"/>
                    <a:pt x="229" y="736"/>
                    <a:pt x="231" y="731"/>
                  </a:cubicBezTo>
                  <a:cubicBezTo>
                    <a:pt x="231" y="730"/>
                    <a:pt x="234" y="726"/>
                    <a:pt x="233" y="726"/>
                  </a:cubicBezTo>
                  <a:cubicBezTo>
                    <a:pt x="233" y="724"/>
                    <a:pt x="233" y="724"/>
                    <a:pt x="233" y="723"/>
                  </a:cubicBezTo>
                  <a:cubicBezTo>
                    <a:pt x="237" y="725"/>
                    <a:pt x="239" y="727"/>
                    <a:pt x="239" y="731"/>
                  </a:cubicBezTo>
                  <a:cubicBezTo>
                    <a:pt x="239" y="731"/>
                    <a:pt x="239" y="734"/>
                    <a:pt x="239" y="735"/>
                  </a:cubicBezTo>
                  <a:cubicBezTo>
                    <a:pt x="236" y="738"/>
                    <a:pt x="234" y="742"/>
                    <a:pt x="231" y="745"/>
                  </a:cubicBezTo>
                  <a:cubicBezTo>
                    <a:pt x="232" y="746"/>
                    <a:pt x="233" y="746"/>
                    <a:pt x="234" y="746"/>
                  </a:cubicBezTo>
                  <a:cubicBezTo>
                    <a:pt x="237" y="748"/>
                    <a:pt x="239" y="748"/>
                    <a:pt x="242" y="750"/>
                  </a:cubicBezTo>
                  <a:cubicBezTo>
                    <a:pt x="243" y="749"/>
                    <a:pt x="244" y="750"/>
                    <a:pt x="244" y="749"/>
                  </a:cubicBezTo>
                  <a:cubicBezTo>
                    <a:pt x="252" y="753"/>
                    <a:pt x="253" y="761"/>
                    <a:pt x="252" y="762"/>
                  </a:cubicBezTo>
                  <a:close/>
                  <a:moveTo>
                    <a:pt x="189" y="735"/>
                  </a:moveTo>
                  <a:cubicBezTo>
                    <a:pt x="192" y="737"/>
                    <a:pt x="195" y="739"/>
                    <a:pt x="196" y="742"/>
                  </a:cubicBezTo>
                  <a:cubicBezTo>
                    <a:pt x="197" y="743"/>
                    <a:pt x="201" y="748"/>
                    <a:pt x="203" y="754"/>
                  </a:cubicBezTo>
                  <a:cubicBezTo>
                    <a:pt x="204" y="757"/>
                    <a:pt x="205" y="758"/>
                    <a:pt x="204" y="761"/>
                  </a:cubicBezTo>
                  <a:cubicBezTo>
                    <a:pt x="199" y="758"/>
                    <a:pt x="200" y="757"/>
                    <a:pt x="198" y="752"/>
                  </a:cubicBezTo>
                  <a:cubicBezTo>
                    <a:pt x="198" y="750"/>
                    <a:pt x="197" y="748"/>
                    <a:pt x="193" y="744"/>
                  </a:cubicBezTo>
                  <a:cubicBezTo>
                    <a:pt x="193" y="742"/>
                    <a:pt x="189" y="738"/>
                    <a:pt x="189" y="735"/>
                  </a:cubicBezTo>
                  <a:close/>
                  <a:moveTo>
                    <a:pt x="262" y="820"/>
                  </a:moveTo>
                  <a:cubicBezTo>
                    <a:pt x="262" y="818"/>
                    <a:pt x="260" y="817"/>
                    <a:pt x="260" y="815"/>
                  </a:cubicBezTo>
                  <a:cubicBezTo>
                    <a:pt x="266" y="807"/>
                    <a:pt x="274" y="789"/>
                    <a:pt x="281" y="779"/>
                  </a:cubicBezTo>
                  <a:cubicBezTo>
                    <a:pt x="282" y="777"/>
                    <a:pt x="283" y="776"/>
                    <a:pt x="284" y="776"/>
                  </a:cubicBezTo>
                  <a:cubicBezTo>
                    <a:pt x="284" y="777"/>
                    <a:pt x="285" y="777"/>
                    <a:pt x="283" y="781"/>
                  </a:cubicBezTo>
                  <a:cubicBezTo>
                    <a:pt x="283" y="782"/>
                    <a:pt x="263" y="819"/>
                    <a:pt x="265" y="821"/>
                  </a:cubicBezTo>
                  <a:cubicBezTo>
                    <a:pt x="263" y="821"/>
                    <a:pt x="263" y="821"/>
                    <a:pt x="262" y="820"/>
                  </a:cubicBezTo>
                  <a:close/>
                  <a:moveTo>
                    <a:pt x="289" y="829"/>
                  </a:moveTo>
                  <a:cubicBezTo>
                    <a:pt x="288" y="830"/>
                    <a:pt x="288" y="830"/>
                    <a:pt x="287" y="830"/>
                  </a:cubicBezTo>
                  <a:cubicBezTo>
                    <a:pt x="286" y="830"/>
                    <a:pt x="284" y="829"/>
                    <a:pt x="282" y="828"/>
                  </a:cubicBezTo>
                  <a:cubicBezTo>
                    <a:pt x="280" y="826"/>
                    <a:pt x="275" y="818"/>
                    <a:pt x="276" y="816"/>
                  </a:cubicBezTo>
                  <a:cubicBezTo>
                    <a:pt x="276" y="816"/>
                    <a:pt x="276" y="816"/>
                    <a:pt x="276" y="816"/>
                  </a:cubicBezTo>
                  <a:cubicBezTo>
                    <a:pt x="278" y="822"/>
                    <a:pt x="286" y="820"/>
                    <a:pt x="294" y="818"/>
                  </a:cubicBezTo>
                  <a:cubicBezTo>
                    <a:pt x="300" y="816"/>
                    <a:pt x="305" y="813"/>
                    <a:pt x="305" y="812"/>
                  </a:cubicBezTo>
                  <a:cubicBezTo>
                    <a:pt x="305" y="811"/>
                    <a:pt x="305" y="810"/>
                    <a:pt x="304" y="809"/>
                  </a:cubicBezTo>
                  <a:cubicBezTo>
                    <a:pt x="304" y="810"/>
                    <a:pt x="301" y="811"/>
                    <a:pt x="297" y="812"/>
                  </a:cubicBezTo>
                  <a:cubicBezTo>
                    <a:pt x="288" y="814"/>
                    <a:pt x="275" y="816"/>
                    <a:pt x="273" y="815"/>
                  </a:cubicBezTo>
                  <a:cubicBezTo>
                    <a:pt x="270" y="814"/>
                    <a:pt x="270" y="813"/>
                    <a:pt x="273" y="809"/>
                  </a:cubicBezTo>
                  <a:cubicBezTo>
                    <a:pt x="279" y="807"/>
                    <a:pt x="290" y="805"/>
                    <a:pt x="297" y="802"/>
                  </a:cubicBezTo>
                  <a:cubicBezTo>
                    <a:pt x="297" y="801"/>
                    <a:pt x="299" y="801"/>
                    <a:pt x="298" y="799"/>
                  </a:cubicBezTo>
                  <a:cubicBezTo>
                    <a:pt x="295" y="800"/>
                    <a:pt x="286" y="801"/>
                    <a:pt x="284" y="801"/>
                  </a:cubicBezTo>
                  <a:cubicBezTo>
                    <a:pt x="281" y="798"/>
                    <a:pt x="283" y="795"/>
                    <a:pt x="284" y="792"/>
                  </a:cubicBezTo>
                  <a:cubicBezTo>
                    <a:pt x="285" y="792"/>
                    <a:pt x="284" y="792"/>
                    <a:pt x="285" y="792"/>
                  </a:cubicBezTo>
                  <a:cubicBezTo>
                    <a:pt x="287" y="794"/>
                    <a:pt x="294" y="792"/>
                    <a:pt x="295" y="791"/>
                  </a:cubicBezTo>
                  <a:cubicBezTo>
                    <a:pt x="294" y="789"/>
                    <a:pt x="292" y="784"/>
                    <a:pt x="293" y="785"/>
                  </a:cubicBezTo>
                  <a:cubicBezTo>
                    <a:pt x="295" y="786"/>
                    <a:pt x="295" y="787"/>
                    <a:pt x="298" y="787"/>
                  </a:cubicBezTo>
                  <a:cubicBezTo>
                    <a:pt x="298" y="787"/>
                    <a:pt x="299" y="787"/>
                    <a:pt x="298" y="787"/>
                  </a:cubicBezTo>
                  <a:cubicBezTo>
                    <a:pt x="297" y="786"/>
                    <a:pt x="295" y="785"/>
                    <a:pt x="295" y="784"/>
                  </a:cubicBezTo>
                  <a:cubicBezTo>
                    <a:pt x="296" y="782"/>
                    <a:pt x="298" y="782"/>
                    <a:pt x="299" y="783"/>
                  </a:cubicBezTo>
                  <a:cubicBezTo>
                    <a:pt x="301" y="784"/>
                    <a:pt x="308" y="789"/>
                    <a:pt x="308" y="789"/>
                  </a:cubicBezTo>
                  <a:cubicBezTo>
                    <a:pt x="309" y="790"/>
                    <a:pt x="309" y="790"/>
                    <a:pt x="309" y="790"/>
                  </a:cubicBezTo>
                  <a:cubicBezTo>
                    <a:pt x="310" y="791"/>
                    <a:pt x="310" y="792"/>
                    <a:pt x="310" y="793"/>
                  </a:cubicBezTo>
                  <a:cubicBezTo>
                    <a:pt x="310" y="796"/>
                    <a:pt x="308" y="797"/>
                    <a:pt x="305" y="797"/>
                  </a:cubicBezTo>
                  <a:cubicBezTo>
                    <a:pt x="306" y="802"/>
                    <a:pt x="306" y="806"/>
                    <a:pt x="309" y="811"/>
                  </a:cubicBezTo>
                  <a:cubicBezTo>
                    <a:pt x="311" y="809"/>
                    <a:pt x="313" y="809"/>
                    <a:pt x="313" y="808"/>
                  </a:cubicBezTo>
                  <a:cubicBezTo>
                    <a:pt x="316" y="810"/>
                    <a:pt x="317" y="811"/>
                    <a:pt x="317" y="814"/>
                  </a:cubicBezTo>
                  <a:cubicBezTo>
                    <a:pt x="315" y="818"/>
                    <a:pt x="310" y="817"/>
                    <a:pt x="309" y="819"/>
                  </a:cubicBezTo>
                  <a:cubicBezTo>
                    <a:pt x="308" y="823"/>
                    <a:pt x="309" y="831"/>
                    <a:pt x="307" y="834"/>
                  </a:cubicBezTo>
                  <a:cubicBezTo>
                    <a:pt x="307" y="835"/>
                    <a:pt x="306" y="835"/>
                    <a:pt x="305" y="834"/>
                  </a:cubicBezTo>
                  <a:cubicBezTo>
                    <a:pt x="304" y="831"/>
                    <a:pt x="305" y="824"/>
                    <a:pt x="305" y="820"/>
                  </a:cubicBezTo>
                  <a:cubicBezTo>
                    <a:pt x="303" y="821"/>
                    <a:pt x="299" y="823"/>
                    <a:pt x="295" y="823"/>
                  </a:cubicBezTo>
                  <a:cubicBezTo>
                    <a:pt x="295" y="824"/>
                    <a:pt x="295" y="824"/>
                    <a:pt x="295" y="825"/>
                  </a:cubicBezTo>
                  <a:cubicBezTo>
                    <a:pt x="297" y="826"/>
                    <a:pt x="297" y="827"/>
                    <a:pt x="298" y="828"/>
                  </a:cubicBezTo>
                  <a:cubicBezTo>
                    <a:pt x="298" y="829"/>
                    <a:pt x="296" y="830"/>
                    <a:pt x="296" y="831"/>
                  </a:cubicBezTo>
                  <a:cubicBezTo>
                    <a:pt x="295" y="831"/>
                    <a:pt x="293" y="830"/>
                    <a:pt x="291" y="829"/>
                  </a:cubicBezTo>
                  <a:cubicBezTo>
                    <a:pt x="290" y="829"/>
                    <a:pt x="289" y="829"/>
                    <a:pt x="289" y="829"/>
                  </a:cubicBezTo>
                  <a:close/>
                  <a:moveTo>
                    <a:pt x="317" y="787"/>
                  </a:moveTo>
                  <a:cubicBezTo>
                    <a:pt x="317" y="785"/>
                    <a:pt x="319" y="786"/>
                    <a:pt x="320" y="786"/>
                  </a:cubicBezTo>
                  <a:cubicBezTo>
                    <a:pt x="323" y="788"/>
                    <a:pt x="325" y="789"/>
                    <a:pt x="326" y="794"/>
                  </a:cubicBezTo>
                  <a:cubicBezTo>
                    <a:pt x="326" y="795"/>
                    <a:pt x="326" y="796"/>
                    <a:pt x="325" y="798"/>
                  </a:cubicBezTo>
                  <a:cubicBezTo>
                    <a:pt x="323" y="798"/>
                    <a:pt x="319" y="798"/>
                    <a:pt x="319" y="795"/>
                  </a:cubicBezTo>
                  <a:cubicBezTo>
                    <a:pt x="318" y="793"/>
                    <a:pt x="316" y="788"/>
                    <a:pt x="317" y="787"/>
                  </a:cubicBezTo>
                  <a:close/>
                  <a:moveTo>
                    <a:pt x="341" y="802"/>
                  </a:moveTo>
                  <a:cubicBezTo>
                    <a:pt x="334" y="803"/>
                    <a:pt x="319" y="845"/>
                    <a:pt x="312" y="854"/>
                  </a:cubicBezTo>
                  <a:cubicBezTo>
                    <a:pt x="308" y="861"/>
                    <a:pt x="306" y="861"/>
                    <a:pt x="303" y="858"/>
                  </a:cubicBezTo>
                  <a:cubicBezTo>
                    <a:pt x="299" y="854"/>
                    <a:pt x="294" y="836"/>
                    <a:pt x="295" y="832"/>
                  </a:cubicBezTo>
                  <a:cubicBezTo>
                    <a:pt x="296" y="833"/>
                    <a:pt x="297" y="836"/>
                    <a:pt x="297" y="837"/>
                  </a:cubicBezTo>
                  <a:cubicBezTo>
                    <a:pt x="298" y="836"/>
                    <a:pt x="297" y="836"/>
                    <a:pt x="298" y="835"/>
                  </a:cubicBezTo>
                  <a:cubicBezTo>
                    <a:pt x="299" y="838"/>
                    <a:pt x="303" y="846"/>
                    <a:pt x="304" y="847"/>
                  </a:cubicBezTo>
                  <a:cubicBezTo>
                    <a:pt x="307" y="849"/>
                    <a:pt x="308" y="844"/>
                    <a:pt x="310" y="842"/>
                  </a:cubicBezTo>
                  <a:cubicBezTo>
                    <a:pt x="314" y="834"/>
                    <a:pt x="325" y="807"/>
                    <a:pt x="329" y="799"/>
                  </a:cubicBezTo>
                  <a:cubicBezTo>
                    <a:pt x="332" y="794"/>
                    <a:pt x="334" y="789"/>
                    <a:pt x="331" y="786"/>
                  </a:cubicBezTo>
                  <a:cubicBezTo>
                    <a:pt x="320" y="780"/>
                    <a:pt x="306" y="784"/>
                    <a:pt x="296" y="778"/>
                  </a:cubicBezTo>
                  <a:cubicBezTo>
                    <a:pt x="296" y="778"/>
                    <a:pt x="296" y="778"/>
                    <a:pt x="296" y="778"/>
                  </a:cubicBezTo>
                  <a:cubicBezTo>
                    <a:pt x="302" y="776"/>
                    <a:pt x="328" y="782"/>
                    <a:pt x="328" y="782"/>
                  </a:cubicBezTo>
                  <a:cubicBezTo>
                    <a:pt x="336" y="784"/>
                    <a:pt x="346" y="792"/>
                    <a:pt x="341" y="802"/>
                  </a:cubicBezTo>
                  <a:close/>
                  <a:moveTo>
                    <a:pt x="365" y="858"/>
                  </a:moveTo>
                  <a:cubicBezTo>
                    <a:pt x="365" y="858"/>
                    <a:pt x="363" y="859"/>
                    <a:pt x="362" y="859"/>
                  </a:cubicBezTo>
                  <a:cubicBezTo>
                    <a:pt x="362" y="859"/>
                    <a:pt x="362" y="860"/>
                    <a:pt x="360" y="861"/>
                  </a:cubicBezTo>
                  <a:cubicBezTo>
                    <a:pt x="360" y="861"/>
                    <a:pt x="358" y="862"/>
                    <a:pt x="356" y="861"/>
                  </a:cubicBezTo>
                  <a:cubicBezTo>
                    <a:pt x="356" y="861"/>
                    <a:pt x="355" y="860"/>
                    <a:pt x="354" y="860"/>
                  </a:cubicBezTo>
                  <a:cubicBezTo>
                    <a:pt x="354" y="860"/>
                    <a:pt x="352" y="859"/>
                    <a:pt x="351" y="859"/>
                  </a:cubicBezTo>
                  <a:cubicBezTo>
                    <a:pt x="351" y="859"/>
                    <a:pt x="349" y="859"/>
                    <a:pt x="352" y="858"/>
                  </a:cubicBezTo>
                  <a:cubicBezTo>
                    <a:pt x="352" y="858"/>
                    <a:pt x="352" y="857"/>
                    <a:pt x="353" y="857"/>
                  </a:cubicBezTo>
                  <a:cubicBezTo>
                    <a:pt x="353" y="857"/>
                    <a:pt x="354" y="857"/>
                    <a:pt x="354" y="857"/>
                  </a:cubicBezTo>
                  <a:cubicBezTo>
                    <a:pt x="354" y="857"/>
                    <a:pt x="354" y="856"/>
                    <a:pt x="355" y="857"/>
                  </a:cubicBezTo>
                  <a:cubicBezTo>
                    <a:pt x="355" y="857"/>
                    <a:pt x="356" y="858"/>
                    <a:pt x="357" y="855"/>
                  </a:cubicBezTo>
                  <a:cubicBezTo>
                    <a:pt x="357" y="855"/>
                    <a:pt x="357" y="855"/>
                    <a:pt x="358" y="855"/>
                  </a:cubicBezTo>
                  <a:cubicBezTo>
                    <a:pt x="358" y="855"/>
                    <a:pt x="362" y="853"/>
                    <a:pt x="371" y="847"/>
                  </a:cubicBezTo>
                  <a:cubicBezTo>
                    <a:pt x="371" y="847"/>
                    <a:pt x="379" y="842"/>
                    <a:pt x="384" y="837"/>
                  </a:cubicBezTo>
                  <a:cubicBezTo>
                    <a:pt x="384" y="837"/>
                    <a:pt x="388" y="834"/>
                    <a:pt x="393" y="830"/>
                  </a:cubicBezTo>
                  <a:cubicBezTo>
                    <a:pt x="393" y="830"/>
                    <a:pt x="406" y="820"/>
                    <a:pt x="408" y="817"/>
                  </a:cubicBezTo>
                  <a:cubicBezTo>
                    <a:pt x="408" y="817"/>
                    <a:pt x="399" y="812"/>
                    <a:pt x="400" y="808"/>
                  </a:cubicBezTo>
                  <a:cubicBezTo>
                    <a:pt x="400" y="808"/>
                    <a:pt x="401" y="806"/>
                    <a:pt x="402" y="808"/>
                  </a:cubicBezTo>
                  <a:cubicBezTo>
                    <a:pt x="402" y="808"/>
                    <a:pt x="406" y="811"/>
                    <a:pt x="413" y="810"/>
                  </a:cubicBezTo>
                  <a:cubicBezTo>
                    <a:pt x="413" y="810"/>
                    <a:pt x="416" y="810"/>
                    <a:pt x="420" y="807"/>
                  </a:cubicBezTo>
                  <a:cubicBezTo>
                    <a:pt x="420" y="807"/>
                    <a:pt x="425" y="806"/>
                    <a:pt x="427" y="815"/>
                  </a:cubicBezTo>
                  <a:cubicBezTo>
                    <a:pt x="427" y="815"/>
                    <a:pt x="427" y="819"/>
                    <a:pt x="425" y="818"/>
                  </a:cubicBezTo>
                  <a:cubicBezTo>
                    <a:pt x="425" y="818"/>
                    <a:pt x="422" y="818"/>
                    <a:pt x="419" y="819"/>
                  </a:cubicBezTo>
                  <a:cubicBezTo>
                    <a:pt x="419" y="819"/>
                    <a:pt x="418" y="818"/>
                    <a:pt x="416" y="820"/>
                  </a:cubicBezTo>
                  <a:cubicBezTo>
                    <a:pt x="416" y="820"/>
                    <a:pt x="410" y="826"/>
                    <a:pt x="397" y="834"/>
                  </a:cubicBezTo>
                  <a:cubicBezTo>
                    <a:pt x="397" y="834"/>
                    <a:pt x="390" y="839"/>
                    <a:pt x="381" y="848"/>
                  </a:cubicBezTo>
                  <a:cubicBezTo>
                    <a:pt x="381" y="848"/>
                    <a:pt x="374" y="854"/>
                    <a:pt x="365" y="858"/>
                  </a:cubicBezTo>
                  <a:close/>
                  <a:moveTo>
                    <a:pt x="430" y="858"/>
                  </a:moveTo>
                  <a:cubicBezTo>
                    <a:pt x="430" y="858"/>
                    <a:pt x="430" y="859"/>
                    <a:pt x="430" y="860"/>
                  </a:cubicBezTo>
                  <a:cubicBezTo>
                    <a:pt x="430" y="860"/>
                    <a:pt x="430" y="862"/>
                    <a:pt x="427" y="862"/>
                  </a:cubicBezTo>
                  <a:cubicBezTo>
                    <a:pt x="427" y="862"/>
                    <a:pt x="420" y="864"/>
                    <a:pt x="419" y="866"/>
                  </a:cubicBezTo>
                  <a:cubicBezTo>
                    <a:pt x="419" y="866"/>
                    <a:pt x="415" y="869"/>
                    <a:pt x="416" y="872"/>
                  </a:cubicBezTo>
                  <a:cubicBezTo>
                    <a:pt x="416" y="872"/>
                    <a:pt x="416" y="874"/>
                    <a:pt x="413" y="875"/>
                  </a:cubicBezTo>
                  <a:cubicBezTo>
                    <a:pt x="413" y="875"/>
                    <a:pt x="411" y="875"/>
                    <a:pt x="409" y="875"/>
                  </a:cubicBezTo>
                  <a:cubicBezTo>
                    <a:pt x="409" y="875"/>
                    <a:pt x="407" y="873"/>
                    <a:pt x="404" y="875"/>
                  </a:cubicBezTo>
                  <a:cubicBezTo>
                    <a:pt x="404" y="875"/>
                    <a:pt x="404" y="876"/>
                    <a:pt x="402" y="875"/>
                  </a:cubicBezTo>
                  <a:cubicBezTo>
                    <a:pt x="402" y="875"/>
                    <a:pt x="402" y="874"/>
                    <a:pt x="401" y="874"/>
                  </a:cubicBezTo>
                  <a:cubicBezTo>
                    <a:pt x="401" y="874"/>
                    <a:pt x="400" y="873"/>
                    <a:pt x="400" y="872"/>
                  </a:cubicBezTo>
                  <a:cubicBezTo>
                    <a:pt x="400" y="872"/>
                    <a:pt x="400" y="870"/>
                    <a:pt x="398" y="869"/>
                  </a:cubicBezTo>
                  <a:cubicBezTo>
                    <a:pt x="398" y="869"/>
                    <a:pt x="397" y="869"/>
                    <a:pt x="397" y="867"/>
                  </a:cubicBezTo>
                  <a:cubicBezTo>
                    <a:pt x="397" y="867"/>
                    <a:pt x="396" y="861"/>
                    <a:pt x="395" y="858"/>
                  </a:cubicBezTo>
                  <a:cubicBezTo>
                    <a:pt x="395" y="858"/>
                    <a:pt x="394" y="855"/>
                    <a:pt x="391" y="854"/>
                  </a:cubicBezTo>
                  <a:cubicBezTo>
                    <a:pt x="391" y="854"/>
                    <a:pt x="387" y="848"/>
                    <a:pt x="389" y="848"/>
                  </a:cubicBezTo>
                  <a:cubicBezTo>
                    <a:pt x="389" y="848"/>
                    <a:pt x="393" y="848"/>
                    <a:pt x="396" y="854"/>
                  </a:cubicBezTo>
                  <a:cubicBezTo>
                    <a:pt x="396" y="854"/>
                    <a:pt x="396" y="856"/>
                    <a:pt x="396" y="858"/>
                  </a:cubicBezTo>
                  <a:cubicBezTo>
                    <a:pt x="396" y="858"/>
                    <a:pt x="397" y="859"/>
                    <a:pt x="399" y="866"/>
                  </a:cubicBezTo>
                  <a:cubicBezTo>
                    <a:pt x="399" y="866"/>
                    <a:pt x="400" y="867"/>
                    <a:pt x="400" y="865"/>
                  </a:cubicBezTo>
                  <a:cubicBezTo>
                    <a:pt x="402" y="863"/>
                    <a:pt x="402" y="863"/>
                    <a:pt x="402" y="863"/>
                  </a:cubicBezTo>
                  <a:cubicBezTo>
                    <a:pt x="402" y="863"/>
                    <a:pt x="403" y="861"/>
                    <a:pt x="404" y="862"/>
                  </a:cubicBezTo>
                  <a:cubicBezTo>
                    <a:pt x="404" y="862"/>
                    <a:pt x="404" y="863"/>
                    <a:pt x="405" y="862"/>
                  </a:cubicBezTo>
                  <a:cubicBezTo>
                    <a:pt x="405" y="862"/>
                    <a:pt x="408" y="860"/>
                    <a:pt x="410" y="858"/>
                  </a:cubicBezTo>
                  <a:cubicBezTo>
                    <a:pt x="410" y="858"/>
                    <a:pt x="413" y="856"/>
                    <a:pt x="412" y="855"/>
                  </a:cubicBezTo>
                  <a:cubicBezTo>
                    <a:pt x="412" y="855"/>
                    <a:pt x="409" y="851"/>
                    <a:pt x="408" y="850"/>
                  </a:cubicBezTo>
                  <a:cubicBezTo>
                    <a:pt x="408" y="850"/>
                    <a:pt x="405" y="848"/>
                    <a:pt x="407" y="848"/>
                  </a:cubicBezTo>
                  <a:cubicBezTo>
                    <a:pt x="407" y="848"/>
                    <a:pt x="408" y="848"/>
                    <a:pt x="411" y="849"/>
                  </a:cubicBezTo>
                  <a:cubicBezTo>
                    <a:pt x="411" y="849"/>
                    <a:pt x="417" y="850"/>
                    <a:pt x="419" y="848"/>
                  </a:cubicBezTo>
                  <a:cubicBezTo>
                    <a:pt x="419" y="848"/>
                    <a:pt x="419" y="846"/>
                    <a:pt x="421" y="847"/>
                  </a:cubicBezTo>
                  <a:cubicBezTo>
                    <a:pt x="421" y="847"/>
                    <a:pt x="424" y="850"/>
                    <a:pt x="425" y="850"/>
                  </a:cubicBezTo>
                  <a:cubicBezTo>
                    <a:pt x="425" y="850"/>
                    <a:pt x="431" y="852"/>
                    <a:pt x="430" y="858"/>
                  </a:cubicBezTo>
                  <a:close/>
                  <a:moveTo>
                    <a:pt x="485" y="876"/>
                  </a:moveTo>
                  <a:cubicBezTo>
                    <a:pt x="485" y="876"/>
                    <a:pt x="485" y="878"/>
                    <a:pt x="483" y="877"/>
                  </a:cubicBezTo>
                  <a:cubicBezTo>
                    <a:pt x="483" y="877"/>
                    <a:pt x="477" y="874"/>
                    <a:pt x="475" y="866"/>
                  </a:cubicBezTo>
                  <a:cubicBezTo>
                    <a:pt x="475" y="866"/>
                    <a:pt x="473" y="857"/>
                    <a:pt x="473" y="856"/>
                  </a:cubicBezTo>
                  <a:cubicBezTo>
                    <a:pt x="473" y="856"/>
                    <a:pt x="473" y="856"/>
                    <a:pt x="473" y="854"/>
                  </a:cubicBezTo>
                  <a:cubicBezTo>
                    <a:pt x="472" y="848"/>
                    <a:pt x="472" y="848"/>
                    <a:pt x="472" y="848"/>
                  </a:cubicBezTo>
                  <a:cubicBezTo>
                    <a:pt x="472" y="848"/>
                    <a:pt x="472" y="848"/>
                    <a:pt x="473" y="847"/>
                  </a:cubicBezTo>
                  <a:cubicBezTo>
                    <a:pt x="473" y="847"/>
                    <a:pt x="472" y="846"/>
                    <a:pt x="473" y="845"/>
                  </a:cubicBezTo>
                  <a:cubicBezTo>
                    <a:pt x="473" y="845"/>
                    <a:pt x="473" y="845"/>
                    <a:pt x="473" y="845"/>
                  </a:cubicBezTo>
                  <a:cubicBezTo>
                    <a:pt x="473" y="845"/>
                    <a:pt x="473" y="842"/>
                    <a:pt x="474" y="843"/>
                  </a:cubicBezTo>
                  <a:cubicBezTo>
                    <a:pt x="474" y="843"/>
                    <a:pt x="475" y="844"/>
                    <a:pt x="474" y="846"/>
                  </a:cubicBezTo>
                  <a:cubicBezTo>
                    <a:pt x="474" y="846"/>
                    <a:pt x="473" y="848"/>
                    <a:pt x="477" y="855"/>
                  </a:cubicBezTo>
                  <a:cubicBezTo>
                    <a:pt x="477" y="855"/>
                    <a:pt x="478" y="856"/>
                    <a:pt x="479" y="856"/>
                  </a:cubicBezTo>
                  <a:cubicBezTo>
                    <a:pt x="479" y="856"/>
                    <a:pt x="480" y="857"/>
                    <a:pt x="481" y="860"/>
                  </a:cubicBezTo>
                  <a:cubicBezTo>
                    <a:pt x="481" y="860"/>
                    <a:pt x="481" y="862"/>
                    <a:pt x="481" y="862"/>
                  </a:cubicBezTo>
                  <a:cubicBezTo>
                    <a:pt x="481" y="862"/>
                    <a:pt x="480" y="864"/>
                    <a:pt x="482" y="863"/>
                  </a:cubicBezTo>
                  <a:cubicBezTo>
                    <a:pt x="482" y="863"/>
                    <a:pt x="483" y="863"/>
                    <a:pt x="483" y="864"/>
                  </a:cubicBezTo>
                  <a:cubicBezTo>
                    <a:pt x="483" y="864"/>
                    <a:pt x="483" y="867"/>
                    <a:pt x="483" y="868"/>
                  </a:cubicBezTo>
                  <a:cubicBezTo>
                    <a:pt x="483" y="868"/>
                    <a:pt x="484" y="869"/>
                    <a:pt x="484" y="870"/>
                  </a:cubicBezTo>
                  <a:cubicBezTo>
                    <a:pt x="484" y="870"/>
                    <a:pt x="484" y="871"/>
                    <a:pt x="484" y="871"/>
                  </a:cubicBezTo>
                  <a:cubicBezTo>
                    <a:pt x="484" y="871"/>
                    <a:pt x="485" y="871"/>
                    <a:pt x="485" y="871"/>
                  </a:cubicBezTo>
                  <a:cubicBezTo>
                    <a:pt x="485" y="871"/>
                    <a:pt x="486" y="876"/>
                    <a:pt x="485" y="876"/>
                  </a:cubicBezTo>
                  <a:close/>
                  <a:moveTo>
                    <a:pt x="482" y="834"/>
                  </a:moveTo>
                  <a:cubicBezTo>
                    <a:pt x="482" y="834"/>
                    <a:pt x="481" y="833"/>
                    <a:pt x="480" y="833"/>
                  </a:cubicBezTo>
                  <a:cubicBezTo>
                    <a:pt x="480" y="833"/>
                    <a:pt x="479" y="833"/>
                    <a:pt x="478" y="833"/>
                  </a:cubicBezTo>
                  <a:cubicBezTo>
                    <a:pt x="478" y="833"/>
                    <a:pt x="476" y="833"/>
                    <a:pt x="477" y="831"/>
                  </a:cubicBezTo>
                  <a:cubicBezTo>
                    <a:pt x="477" y="831"/>
                    <a:pt x="479" y="827"/>
                    <a:pt x="478" y="823"/>
                  </a:cubicBezTo>
                  <a:cubicBezTo>
                    <a:pt x="478" y="823"/>
                    <a:pt x="478" y="822"/>
                    <a:pt x="479" y="821"/>
                  </a:cubicBezTo>
                  <a:cubicBezTo>
                    <a:pt x="479" y="821"/>
                    <a:pt x="479" y="820"/>
                    <a:pt x="480" y="821"/>
                  </a:cubicBezTo>
                  <a:cubicBezTo>
                    <a:pt x="480" y="821"/>
                    <a:pt x="485" y="828"/>
                    <a:pt x="485" y="832"/>
                  </a:cubicBezTo>
                  <a:cubicBezTo>
                    <a:pt x="485" y="832"/>
                    <a:pt x="486" y="835"/>
                    <a:pt x="482" y="834"/>
                  </a:cubicBezTo>
                  <a:close/>
                  <a:moveTo>
                    <a:pt x="540" y="838"/>
                  </a:moveTo>
                  <a:cubicBezTo>
                    <a:pt x="540" y="838"/>
                    <a:pt x="539" y="842"/>
                    <a:pt x="537" y="843"/>
                  </a:cubicBezTo>
                  <a:cubicBezTo>
                    <a:pt x="537" y="843"/>
                    <a:pt x="536" y="844"/>
                    <a:pt x="536" y="846"/>
                  </a:cubicBezTo>
                  <a:cubicBezTo>
                    <a:pt x="536" y="846"/>
                    <a:pt x="533" y="852"/>
                    <a:pt x="531" y="853"/>
                  </a:cubicBezTo>
                  <a:cubicBezTo>
                    <a:pt x="531" y="853"/>
                    <a:pt x="528" y="855"/>
                    <a:pt x="529" y="857"/>
                  </a:cubicBezTo>
                  <a:cubicBezTo>
                    <a:pt x="529" y="857"/>
                    <a:pt x="533" y="860"/>
                    <a:pt x="532" y="864"/>
                  </a:cubicBezTo>
                  <a:cubicBezTo>
                    <a:pt x="532" y="864"/>
                    <a:pt x="532" y="865"/>
                    <a:pt x="531" y="865"/>
                  </a:cubicBezTo>
                  <a:cubicBezTo>
                    <a:pt x="531" y="865"/>
                    <a:pt x="530" y="866"/>
                    <a:pt x="529" y="866"/>
                  </a:cubicBezTo>
                  <a:cubicBezTo>
                    <a:pt x="529" y="866"/>
                    <a:pt x="528" y="866"/>
                    <a:pt x="528" y="866"/>
                  </a:cubicBezTo>
                  <a:cubicBezTo>
                    <a:pt x="528" y="866"/>
                    <a:pt x="524" y="868"/>
                    <a:pt x="522" y="868"/>
                  </a:cubicBezTo>
                  <a:cubicBezTo>
                    <a:pt x="522" y="868"/>
                    <a:pt x="520" y="868"/>
                    <a:pt x="517" y="868"/>
                  </a:cubicBezTo>
                  <a:cubicBezTo>
                    <a:pt x="517" y="868"/>
                    <a:pt x="517" y="867"/>
                    <a:pt x="516" y="868"/>
                  </a:cubicBezTo>
                  <a:cubicBezTo>
                    <a:pt x="516" y="868"/>
                    <a:pt x="512" y="873"/>
                    <a:pt x="507" y="869"/>
                  </a:cubicBezTo>
                  <a:cubicBezTo>
                    <a:pt x="507" y="869"/>
                    <a:pt x="506" y="868"/>
                    <a:pt x="505" y="867"/>
                  </a:cubicBezTo>
                  <a:cubicBezTo>
                    <a:pt x="504" y="867"/>
                    <a:pt x="503" y="866"/>
                    <a:pt x="502" y="866"/>
                  </a:cubicBezTo>
                  <a:cubicBezTo>
                    <a:pt x="502" y="866"/>
                    <a:pt x="496" y="862"/>
                    <a:pt x="494" y="861"/>
                  </a:cubicBezTo>
                  <a:cubicBezTo>
                    <a:pt x="494" y="861"/>
                    <a:pt x="490" y="858"/>
                    <a:pt x="490" y="856"/>
                  </a:cubicBezTo>
                  <a:cubicBezTo>
                    <a:pt x="490" y="856"/>
                    <a:pt x="489" y="853"/>
                    <a:pt x="487" y="853"/>
                  </a:cubicBezTo>
                  <a:cubicBezTo>
                    <a:pt x="487" y="853"/>
                    <a:pt x="486" y="853"/>
                    <a:pt x="486" y="851"/>
                  </a:cubicBezTo>
                  <a:cubicBezTo>
                    <a:pt x="486" y="851"/>
                    <a:pt x="486" y="851"/>
                    <a:pt x="486" y="851"/>
                  </a:cubicBezTo>
                  <a:cubicBezTo>
                    <a:pt x="486" y="851"/>
                    <a:pt x="486" y="851"/>
                    <a:pt x="486" y="850"/>
                  </a:cubicBezTo>
                  <a:cubicBezTo>
                    <a:pt x="486" y="850"/>
                    <a:pt x="485" y="849"/>
                    <a:pt x="487" y="846"/>
                  </a:cubicBezTo>
                  <a:cubicBezTo>
                    <a:pt x="487" y="846"/>
                    <a:pt x="489" y="844"/>
                    <a:pt x="491" y="843"/>
                  </a:cubicBezTo>
                  <a:cubicBezTo>
                    <a:pt x="491" y="843"/>
                    <a:pt x="495" y="839"/>
                    <a:pt x="498" y="837"/>
                  </a:cubicBezTo>
                  <a:cubicBezTo>
                    <a:pt x="498" y="837"/>
                    <a:pt x="499" y="836"/>
                    <a:pt x="500" y="835"/>
                  </a:cubicBezTo>
                  <a:cubicBezTo>
                    <a:pt x="501" y="834"/>
                    <a:pt x="502" y="833"/>
                    <a:pt x="502" y="833"/>
                  </a:cubicBezTo>
                  <a:cubicBezTo>
                    <a:pt x="502" y="833"/>
                    <a:pt x="504" y="831"/>
                    <a:pt x="506" y="830"/>
                  </a:cubicBezTo>
                  <a:cubicBezTo>
                    <a:pt x="506" y="830"/>
                    <a:pt x="509" y="829"/>
                    <a:pt x="509" y="828"/>
                  </a:cubicBezTo>
                  <a:cubicBezTo>
                    <a:pt x="509" y="828"/>
                    <a:pt x="509" y="825"/>
                    <a:pt x="509" y="824"/>
                  </a:cubicBezTo>
                  <a:cubicBezTo>
                    <a:pt x="507" y="809"/>
                    <a:pt x="507" y="809"/>
                    <a:pt x="507" y="809"/>
                  </a:cubicBezTo>
                  <a:cubicBezTo>
                    <a:pt x="507" y="809"/>
                    <a:pt x="507" y="808"/>
                    <a:pt x="508" y="809"/>
                  </a:cubicBezTo>
                  <a:cubicBezTo>
                    <a:pt x="508" y="809"/>
                    <a:pt x="509" y="809"/>
                    <a:pt x="510" y="809"/>
                  </a:cubicBezTo>
                  <a:cubicBezTo>
                    <a:pt x="510" y="809"/>
                    <a:pt x="512" y="808"/>
                    <a:pt x="513" y="812"/>
                  </a:cubicBezTo>
                  <a:cubicBezTo>
                    <a:pt x="513" y="812"/>
                    <a:pt x="515" y="816"/>
                    <a:pt x="516" y="820"/>
                  </a:cubicBezTo>
                  <a:cubicBezTo>
                    <a:pt x="516" y="820"/>
                    <a:pt x="516" y="825"/>
                    <a:pt x="516" y="826"/>
                  </a:cubicBezTo>
                  <a:cubicBezTo>
                    <a:pt x="516" y="826"/>
                    <a:pt x="516" y="828"/>
                    <a:pt x="518" y="828"/>
                  </a:cubicBezTo>
                  <a:cubicBezTo>
                    <a:pt x="518" y="828"/>
                    <a:pt x="520" y="828"/>
                    <a:pt x="523" y="828"/>
                  </a:cubicBezTo>
                  <a:cubicBezTo>
                    <a:pt x="527" y="829"/>
                    <a:pt x="531" y="829"/>
                    <a:pt x="533" y="829"/>
                  </a:cubicBezTo>
                  <a:cubicBezTo>
                    <a:pt x="533" y="829"/>
                    <a:pt x="537" y="830"/>
                    <a:pt x="541" y="835"/>
                  </a:cubicBezTo>
                  <a:cubicBezTo>
                    <a:pt x="541" y="835"/>
                    <a:pt x="542" y="835"/>
                    <a:pt x="540" y="838"/>
                  </a:cubicBezTo>
                  <a:close/>
                  <a:moveTo>
                    <a:pt x="604" y="809"/>
                  </a:moveTo>
                  <a:cubicBezTo>
                    <a:pt x="604" y="809"/>
                    <a:pt x="603" y="809"/>
                    <a:pt x="603" y="811"/>
                  </a:cubicBezTo>
                  <a:cubicBezTo>
                    <a:pt x="603" y="811"/>
                    <a:pt x="602" y="814"/>
                    <a:pt x="603" y="816"/>
                  </a:cubicBezTo>
                  <a:cubicBezTo>
                    <a:pt x="603" y="816"/>
                    <a:pt x="603" y="818"/>
                    <a:pt x="602" y="821"/>
                  </a:cubicBezTo>
                  <a:cubicBezTo>
                    <a:pt x="602" y="821"/>
                    <a:pt x="598" y="826"/>
                    <a:pt x="601" y="831"/>
                  </a:cubicBezTo>
                  <a:cubicBezTo>
                    <a:pt x="601" y="831"/>
                    <a:pt x="604" y="834"/>
                    <a:pt x="601" y="836"/>
                  </a:cubicBezTo>
                  <a:cubicBezTo>
                    <a:pt x="601" y="836"/>
                    <a:pt x="600" y="837"/>
                    <a:pt x="599" y="840"/>
                  </a:cubicBezTo>
                  <a:cubicBezTo>
                    <a:pt x="599" y="840"/>
                    <a:pt x="599" y="842"/>
                    <a:pt x="599" y="842"/>
                  </a:cubicBezTo>
                  <a:cubicBezTo>
                    <a:pt x="599" y="842"/>
                    <a:pt x="598" y="844"/>
                    <a:pt x="598" y="845"/>
                  </a:cubicBezTo>
                  <a:cubicBezTo>
                    <a:pt x="598" y="845"/>
                    <a:pt x="598" y="847"/>
                    <a:pt x="595" y="848"/>
                  </a:cubicBezTo>
                  <a:cubicBezTo>
                    <a:pt x="595" y="848"/>
                    <a:pt x="593" y="850"/>
                    <a:pt x="592" y="851"/>
                  </a:cubicBezTo>
                  <a:cubicBezTo>
                    <a:pt x="592" y="851"/>
                    <a:pt x="591" y="853"/>
                    <a:pt x="590" y="853"/>
                  </a:cubicBezTo>
                  <a:cubicBezTo>
                    <a:pt x="590" y="853"/>
                    <a:pt x="590" y="853"/>
                    <a:pt x="590" y="854"/>
                  </a:cubicBezTo>
                  <a:cubicBezTo>
                    <a:pt x="590" y="854"/>
                    <a:pt x="589" y="856"/>
                    <a:pt x="586" y="857"/>
                  </a:cubicBezTo>
                  <a:cubicBezTo>
                    <a:pt x="586" y="857"/>
                    <a:pt x="586" y="850"/>
                    <a:pt x="586" y="848"/>
                  </a:cubicBezTo>
                  <a:cubicBezTo>
                    <a:pt x="586" y="848"/>
                    <a:pt x="586" y="845"/>
                    <a:pt x="586" y="843"/>
                  </a:cubicBezTo>
                  <a:cubicBezTo>
                    <a:pt x="586" y="843"/>
                    <a:pt x="586" y="840"/>
                    <a:pt x="588" y="840"/>
                  </a:cubicBezTo>
                  <a:cubicBezTo>
                    <a:pt x="588" y="840"/>
                    <a:pt x="588" y="841"/>
                    <a:pt x="588" y="840"/>
                  </a:cubicBezTo>
                  <a:cubicBezTo>
                    <a:pt x="588" y="840"/>
                    <a:pt x="590" y="836"/>
                    <a:pt x="590" y="835"/>
                  </a:cubicBezTo>
                  <a:cubicBezTo>
                    <a:pt x="590" y="835"/>
                    <a:pt x="588" y="834"/>
                    <a:pt x="588" y="834"/>
                  </a:cubicBezTo>
                  <a:cubicBezTo>
                    <a:pt x="588" y="834"/>
                    <a:pt x="587" y="833"/>
                    <a:pt x="587" y="832"/>
                  </a:cubicBezTo>
                  <a:cubicBezTo>
                    <a:pt x="587" y="832"/>
                    <a:pt x="587" y="832"/>
                    <a:pt x="586" y="831"/>
                  </a:cubicBezTo>
                  <a:cubicBezTo>
                    <a:pt x="586" y="831"/>
                    <a:pt x="584" y="830"/>
                    <a:pt x="584" y="831"/>
                  </a:cubicBezTo>
                  <a:cubicBezTo>
                    <a:pt x="584" y="831"/>
                    <a:pt x="584" y="831"/>
                    <a:pt x="582" y="831"/>
                  </a:cubicBezTo>
                  <a:cubicBezTo>
                    <a:pt x="582" y="831"/>
                    <a:pt x="573" y="829"/>
                    <a:pt x="577" y="827"/>
                  </a:cubicBezTo>
                  <a:cubicBezTo>
                    <a:pt x="577" y="827"/>
                    <a:pt x="582" y="827"/>
                    <a:pt x="585" y="822"/>
                  </a:cubicBezTo>
                  <a:cubicBezTo>
                    <a:pt x="585" y="822"/>
                    <a:pt x="586" y="822"/>
                    <a:pt x="587" y="814"/>
                  </a:cubicBezTo>
                  <a:cubicBezTo>
                    <a:pt x="587" y="814"/>
                    <a:pt x="587" y="813"/>
                    <a:pt x="586" y="813"/>
                  </a:cubicBezTo>
                  <a:cubicBezTo>
                    <a:pt x="586" y="813"/>
                    <a:pt x="585" y="812"/>
                    <a:pt x="586" y="812"/>
                  </a:cubicBezTo>
                  <a:cubicBezTo>
                    <a:pt x="586" y="812"/>
                    <a:pt x="586" y="811"/>
                    <a:pt x="585" y="810"/>
                  </a:cubicBezTo>
                  <a:cubicBezTo>
                    <a:pt x="585" y="810"/>
                    <a:pt x="584" y="809"/>
                    <a:pt x="585" y="808"/>
                  </a:cubicBezTo>
                  <a:cubicBezTo>
                    <a:pt x="585" y="808"/>
                    <a:pt x="585" y="807"/>
                    <a:pt x="584" y="806"/>
                  </a:cubicBezTo>
                  <a:cubicBezTo>
                    <a:pt x="584" y="806"/>
                    <a:pt x="584" y="806"/>
                    <a:pt x="584" y="805"/>
                  </a:cubicBezTo>
                  <a:cubicBezTo>
                    <a:pt x="584" y="805"/>
                    <a:pt x="584" y="805"/>
                    <a:pt x="583" y="803"/>
                  </a:cubicBezTo>
                  <a:cubicBezTo>
                    <a:pt x="583" y="803"/>
                    <a:pt x="583" y="803"/>
                    <a:pt x="584" y="802"/>
                  </a:cubicBezTo>
                  <a:cubicBezTo>
                    <a:pt x="584" y="802"/>
                    <a:pt x="585" y="803"/>
                    <a:pt x="584" y="801"/>
                  </a:cubicBezTo>
                  <a:cubicBezTo>
                    <a:pt x="584" y="801"/>
                    <a:pt x="583" y="800"/>
                    <a:pt x="582" y="799"/>
                  </a:cubicBezTo>
                  <a:cubicBezTo>
                    <a:pt x="581" y="798"/>
                    <a:pt x="581" y="798"/>
                    <a:pt x="581" y="798"/>
                  </a:cubicBezTo>
                  <a:cubicBezTo>
                    <a:pt x="577" y="791"/>
                    <a:pt x="577" y="791"/>
                    <a:pt x="577" y="791"/>
                  </a:cubicBezTo>
                  <a:cubicBezTo>
                    <a:pt x="577" y="791"/>
                    <a:pt x="574" y="788"/>
                    <a:pt x="578" y="789"/>
                  </a:cubicBezTo>
                  <a:cubicBezTo>
                    <a:pt x="578" y="789"/>
                    <a:pt x="581" y="788"/>
                    <a:pt x="584" y="789"/>
                  </a:cubicBezTo>
                  <a:cubicBezTo>
                    <a:pt x="584" y="789"/>
                    <a:pt x="587" y="789"/>
                    <a:pt x="589" y="789"/>
                  </a:cubicBezTo>
                  <a:cubicBezTo>
                    <a:pt x="589" y="789"/>
                    <a:pt x="590" y="788"/>
                    <a:pt x="591" y="792"/>
                  </a:cubicBezTo>
                  <a:cubicBezTo>
                    <a:pt x="591" y="792"/>
                    <a:pt x="593" y="795"/>
                    <a:pt x="593" y="795"/>
                  </a:cubicBezTo>
                  <a:cubicBezTo>
                    <a:pt x="593" y="795"/>
                    <a:pt x="598" y="796"/>
                    <a:pt x="599" y="797"/>
                  </a:cubicBezTo>
                  <a:cubicBezTo>
                    <a:pt x="599" y="797"/>
                    <a:pt x="599" y="797"/>
                    <a:pt x="599" y="796"/>
                  </a:cubicBezTo>
                  <a:cubicBezTo>
                    <a:pt x="599" y="796"/>
                    <a:pt x="601" y="796"/>
                    <a:pt x="603" y="798"/>
                  </a:cubicBezTo>
                  <a:cubicBezTo>
                    <a:pt x="603" y="798"/>
                    <a:pt x="602" y="800"/>
                    <a:pt x="604" y="799"/>
                  </a:cubicBezTo>
                  <a:cubicBezTo>
                    <a:pt x="604" y="799"/>
                    <a:pt x="606" y="799"/>
                    <a:pt x="606" y="802"/>
                  </a:cubicBezTo>
                  <a:cubicBezTo>
                    <a:pt x="606" y="802"/>
                    <a:pt x="607" y="806"/>
                    <a:pt x="604" y="809"/>
                  </a:cubicBezTo>
                  <a:close/>
                  <a:moveTo>
                    <a:pt x="632" y="834"/>
                  </a:moveTo>
                  <a:cubicBezTo>
                    <a:pt x="632" y="834"/>
                    <a:pt x="631" y="837"/>
                    <a:pt x="628" y="838"/>
                  </a:cubicBezTo>
                  <a:cubicBezTo>
                    <a:pt x="628" y="838"/>
                    <a:pt x="626" y="839"/>
                    <a:pt x="624" y="839"/>
                  </a:cubicBezTo>
                  <a:cubicBezTo>
                    <a:pt x="624" y="839"/>
                    <a:pt x="622" y="839"/>
                    <a:pt x="622" y="838"/>
                  </a:cubicBezTo>
                  <a:cubicBezTo>
                    <a:pt x="622" y="838"/>
                    <a:pt x="621" y="838"/>
                    <a:pt x="620" y="839"/>
                  </a:cubicBezTo>
                  <a:cubicBezTo>
                    <a:pt x="620" y="839"/>
                    <a:pt x="619" y="839"/>
                    <a:pt x="618" y="837"/>
                  </a:cubicBezTo>
                  <a:cubicBezTo>
                    <a:pt x="618" y="837"/>
                    <a:pt x="616" y="836"/>
                    <a:pt x="616" y="834"/>
                  </a:cubicBezTo>
                  <a:cubicBezTo>
                    <a:pt x="616" y="834"/>
                    <a:pt x="616" y="831"/>
                    <a:pt x="615" y="829"/>
                  </a:cubicBezTo>
                  <a:cubicBezTo>
                    <a:pt x="615" y="829"/>
                    <a:pt x="613" y="824"/>
                    <a:pt x="616" y="825"/>
                  </a:cubicBezTo>
                  <a:cubicBezTo>
                    <a:pt x="616" y="825"/>
                    <a:pt x="617" y="825"/>
                    <a:pt x="619" y="824"/>
                  </a:cubicBezTo>
                  <a:cubicBezTo>
                    <a:pt x="619" y="824"/>
                    <a:pt x="622" y="825"/>
                    <a:pt x="626" y="826"/>
                  </a:cubicBezTo>
                  <a:cubicBezTo>
                    <a:pt x="626" y="826"/>
                    <a:pt x="629" y="828"/>
                    <a:pt x="630" y="828"/>
                  </a:cubicBezTo>
                  <a:cubicBezTo>
                    <a:pt x="630" y="828"/>
                    <a:pt x="632" y="828"/>
                    <a:pt x="632" y="831"/>
                  </a:cubicBezTo>
                  <a:cubicBezTo>
                    <a:pt x="632" y="831"/>
                    <a:pt x="632" y="832"/>
                    <a:pt x="632" y="833"/>
                  </a:cubicBezTo>
                  <a:cubicBezTo>
                    <a:pt x="632" y="833"/>
                    <a:pt x="632" y="834"/>
                    <a:pt x="632" y="834"/>
                  </a:cubicBezTo>
                  <a:close/>
                  <a:moveTo>
                    <a:pt x="667" y="773"/>
                  </a:moveTo>
                  <a:cubicBezTo>
                    <a:pt x="667" y="773"/>
                    <a:pt x="665" y="772"/>
                    <a:pt x="664" y="772"/>
                  </a:cubicBezTo>
                  <a:cubicBezTo>
                    <a:pt x="664" y="772"/>
                    <a:pt x="662" y="770"/>
                    <a:pt x="662" y="773"/>
                  </a:cubicBezTo>
                  <a:cubicBezTo>
                    <a:pt x="662" y="773"/>
                    <a:pt x="656" y="778"/>
                    <a:pt x="656" y="783"/>
                  </a:cubicBezTo>
                  <a:cubicBezTo>
                    <a:pt x="656" y="783"/>
                    <a:pt x="656" y="784"/>
                    <a:pt x="657" y="785"/>
                  </a:cubicBezTo>
                  <a:cubicBezTo>
                    <a:pt x="657" y="785"/>
                    <a:pt x="657" y="788"/>
                    <a:pt x="656" y="789"/>
                  </a:cubicBezTo>
                  <a:cubicBezTo>
                    <a:pt x="656" y="789"/>
                    <a:pt x="656" y="792"/>
                    <a:pt x="655" y="793"/>
                  </a:cubicBezTo>
                  <a:cubicBezTo>
                    <a:pt x="655" y="793"/>
                    <a:pt x="654" y="793"/>
                    <a:pt x="653" y="794"/>
                  </a:cubicBezTo>
                  <a:cubicBezTo>
                    <a:pt x="653" y="794"/>
                    <a:pt x="653" y="794"/>
                    <a:pt x="652" y="794"/>
                  </a:cubicBezTo>
                  <a:cubicBezTo>
                    <a:pt x="652" y="794"/>
                    <a:pt x="647" y="794"/>
                    <a:pt x="648" y="791"/>
                  </a:cubicBezTo>
                  <a:cubicBezTo>
                    <a:pt x="648" y="791"/>
                    <a:pt x="648" y="787"/>
                    <a:pt x="648" y="785"/>
                  </a:cubicBezTo>
                  <a:cubicBezTo>
                    <a:pt x="648" y="785"/>
                    <a:pt x="646" y="782"/>
                    <a:pt x="649" y="781"/>
                  </a:cubicBezTo>
                  <a:cubicBezTo>
                    <a:pt x="649" y="781"/>
                    <a:pt x="651" y="780"/>
                    <a:pt x="652" y="780"/>
                  </a:cubicBezTo>
                  <a:cubicBezTo>
                    <a:pt x="652" y="780"/>
                    <a:pt x="653" y="780"/>
                    <a:pt x="654" y="779"/>
                  </a:cubicBezTo>
                  <a:cubicBezTo>
                    <a:pt x="654" y="779"/>
                    <a:pt x="659" y="773"/>
                    <a:pt x="661" y="770"/>
                  </a:cubicBezTo>
                  <a:cubicBezTo>
                    <a:pt x="661" y="770"/>
                    <a:pt x="662" y="769"/>
                    <a:pt x="660" y="767"/>
                  </a:cubicBezTo>
                  <a:cubicBezTo>
                    <a:pt x="660" y="767"/>
                    <a:pt x="654" y="762"/>
                    <a:pt x="650" y="760"/>
                  </a:cubicBezTo>
                  <a:cubicBezTo>
                    <a:pt x="650" y="760"/>
                    <a:pt x="645" y="758"/>
                    <a:pt x="642" y="759"/>
                  </a:cubicBezTo>
                  <a:cubicBezTo>
                    <a:pt x="642" y="759"/>
                    <a:pt x="634" y="758"/>
                    <a:pt x="640" y="756"/>
                  </a:cubicBezTo>
                  <a:cubicBezTo>
                    <a:pt x="640" y="756"/>
                    <a:pt x="645" y="754"/>
                    <a:pt x="654" y="760"/>
                  </a:cubicBezTo>
                  <a:cubicBezTo>
                    <a:pt x="654" y="760"/>
                    <a:pt x="660" y="764"/>
                    <a:pt x="661" y="767"/>
                  </a:cubicBezTo>
                  <a:cubicBezTo>
                    <a:pt x="661" y="767"/>
                    <a:pt x="662" y="768"/>
                    <a:pt x="663" y="767"/>
                  </a:cubicBezTo>
                  <a:cubicBezTo>
                    <a:pt x="663" y="767"/>
                    <a:pt x="666" y="765"/>
                    <a:pt x="664" y="763"/>
                  </a:cubicBezTo>
                  <a:cubicBezTo>
                    <a:pt x="664" y="763"/>
                    <a:pt x="661" y="757"/>
                    <a:pt x="650" y="750"/>
                  </a:cubicBezTo>
                  <a:cubicBezTo>
                    <a:pt x="650" y="750"/>
                    <a:pt x="646" y="747"/>
                    <a:pt x="644" y="748"/>
                  </a:cubicBezTo>
                  <a:cubicBezTo>
                    <a:pt x="644" y="748"/>
                    <a:pt x="642" y="747"/>
                    <a:pt x="644" y="747"/>
                  </a:cubicBezTo>
                  <a:cubicBezTo>
                    <a:pt x="644" y="747"/>
                    <a:pt x="649" y="745"/>
                    <a:pt x="656" y="750"/>
                  </a:cubicBezTo>
                  <a:cubicBezTo>
                    <a:pt x="656" y="750"/>
                    <a:pt x="661" y="754"/>
                    <a:pt x="664" y="758"/>
                  </a:cubicBezTo>
                  <a:cubicBezTo>
                    <a:pt x="664" y="758"/>
                    <a:pt x="666" y="760"/>
                    <a:pt x="665" y="758"/>
                  </a:cubicBezTo>
                  <a:cubicBezTo>
                    <a:pt x="665" y="758"/>
                    <a:pt x="664" y="756"/>
                    <a:pt x="665" y="755"/>
                  </a:cubicBezTo>
                  <a:cubicBezTo>
                    <a:pt x="665" y="755"/>
                    <a:pt x="665" y="755"/>
                    <a:pt x="665" y="754"/>
                  </a:cubicBezTo>
                  <a:cubicBezTo>
                    <a:pt x="665" y="754"/>
                    <a:pt x="664" y="753"/>
                    <a:pt x="664" y="752"/>
                  </a:cubicBezTo>
                  <a:cubicBezTo>
                    <a:pt x="664" y="752"/>
                    <a:pt x="665" y="752"/>
                    <a:pt x="663" y="752"/>
                  </a:cubicBezTo>
                  <a:cubicBezTo>
                    <a:pt x="663" y="752"/>
                    <a:pt x="662" y="751"/>
                    <a:pt x="661" y="751"/>
                  </a:cubicBezTo>
                  <a:cubicBezTo>
                    <a:pt x="661" y="751"/>
                    <a:pt x="656" y="751"/>
                    <a:pt x="660" y="750"/>
                  </a:cubicBezTo>
                  <a:cubicBezTo>
                    <a:pt x="660" y="750"/>
                    <a:pt x="661" y="750"/>
                    <a:pt x="663" y="750"/>
                  </a:cubicBezTo>
                  <a:cubicBezTo>
                    <a:pt x="663" y="750"/>
                    <a:pt x="664" y="750"/>
                    <a:pt x="663" y="749"/>
                  </a:cubicBezTo>
                  <a:cubicBezTo>
                    <a:pt x="663" y="749"/>
                    <a:pt x="661" y="745"/>
                    <a:pt x="661" y="744"/>
                  </a:cubicBezTo>
                  <a:cubicBezTo>
                    <a:pt x="661" y="744"/>
                    <a:pt x="660" y="742"/>
                    <a:pt x="660" y="744"/>
                  </a:cubicBezTo>
                  <a:cubicBezTo>
                    <a:pt x="660" y="744"/>
                    <a:pt x="659" y="746"/>
                    <a:pt x="656" y="744"/>
                  </a:cubicBezTo>
                  <a:cubicBezTo>
                    <a:pt x="656" y="744"/>
                    <a:pt x="651" y="744"/>
                    <a:pt x="651" y="741"/>
                  </a:cubicBezTo>
                  <a:cubicBezTo>
                    <a:pt x="651" y="741"/>
                    <a:pt x="652" y="737"/>
                    <a:pt x="649" y="737"/>
                  </a:cubicBezTo>
                  <a:cubicBezTo>
                    <a:pt x="649" y="737"/>
                    <a:pt x="646" y="736"/>
                    <a:pt x="649" y="735"/>
                  </a:cubicBezTo>
                  <a:cubicBezTo>
                    <a:pt x="649" y="735"/>
                    <a:pt x="652" y="734"/>
                    <a:pt x="656" y="735"/>
                  </a:cubicBezTo>
                  <a:cubicBezTo>
                    <a:pt x="656" y="735"/>
                    <a:pt x="656" y="736"/>
                    <a:pt x="658" y="735"/>
                  </a:cubicBezTo>
                  <a:cubicBezTo>
                    <a:pt x="658" y="735"/>
                    <a:pt x="667" y="731"/>
                    <a:pt x="668" y="737"/>
                  </a:cubicBezTo>
                  <a:cubicBezTo>
                    <a:pt x="668" y="737"/>
                    <a:pt x="667" y="741"/>
                    <a:pt x="669" y="744"/>
                  </a:cubicBezTo>
                  <a:cubicBezTo>
                    <a:pt x="669" y="744"/>
                    <a:pt x="669" y="746"/>
                    <a:pt x="669" y="747"/>
                  </a:cubicBezTo>
                  <a:cubicBezTo>
                    <a:pt x="669" y="747"/>
                    <a:pt x="669" y="748"/>
                    <a:pt x="670" y="750"/>
                  </a:cubicBezTo>
                  <a:cubicBezTo>
                    <a:pt x="670" y="750"/>
                    <a:pt x="671" y="750"/>
                    <a:pt x="670" y="751"/>
                  </a:cubicBezTo>
                  <a:cubicBezTo>
                    <a:pt x="670" y="751"/>
                    <a:pt x="670" y="753"/>
                    <a:pt x="670" y="755"/>
                  </a:cubicBezTo>
                  <a:cubicBezTo>
                    <a:pt x="670" y="755"/>
                    <a:pt x="669" y="758"/>
                    <a:pt x="671" y="756"/>
                  </a:cubicBezTo>
                  <a:cubicBezTo>
                    <a:pt x="671" y="756"/>
                    <a:pt x="676" y="749"/>
                    <a:pt x="678" y="746"/>
                  </a:cubicBezTo>
                  <a:cubicBezTo>
                    <a:pt x="678" y="746"/>
                    <a:pt x="680" y="744"/>
                    <a:pt x="677" y="744"/>
                  </a:cubicBezTo>
                  <a:cubicBezTo>
                    <a:pt x="677" y="744"/>
                    <a:pt x="674" y="743"/>
                    <a:pt x="672" y="742"/>
                  </a:cubicBezTo>
                  <a:cubicBezTo>
                    <a:pt x="672" y="742"/>
                    <a:pt x="670" y="741"/>
                    <a:pt x="672" y="740"/>
                  </a:cubicBezTo>
                  <a:cubicBezTo>
                    <a:pt x="672" y="740"/>
                    <a:pt x="674" y="741"/>
                    <a:pt x="674" y="740"/>
                  </a:cubicBezTo>
                  <a:cubicBezTo>
                    <a:pt x="674" y="740"/>
                    <a:pt x="673" y="739"/>
                    <a:pt x="674" y="739"/>
                  </a:cubicBezTo>
                  <a:cubicBezTo>
                    <a:pt x="674" y="739"/>
                    <a:pt x="676" y="739"/>
                    <a:pt x="676" y="737"/>
                  </a:cubicBezTo>
                  <a:cubicBezTo>
                    <a:pt x="676" y="737"/>
                    <a:pt x="675" y="734"/>
                    <a:pt x="674" y="735"/>
                  </a:cubicBezTo>
                  <a:cubicBezTo>
                    <a:pt x="674" y="735"/>
                    <a:pt x="670" y="735"/>
                    <a:pt x="669" y="733"/>
                  </a:cubicBezTo>
                  <a:cubicBezTo>
                    <a:pt x="669" y="733"/>
                    <a:pt x="667" y="732"/>
                    <a:pt x="667" y="731"/>
                  </a:cubicBezTo>
                  <a:cubicBezTo>
                    <a:pt x="667" y="731"/>
                    <a:pt x="667" y="730"/>
                    <a:pt x="669" y="731"/>
                  </a:cubicBezTo>
                  <a:cubicBezTo>
                    <a:pt x="669" y="731"/>
                    <a:pt x="673" y="733"/>
                    <a:pt x="671" y="730"/>
                  </a:cubicBezTo>
                  <a:cubicBezTo>
                    <a:pt x="669" y="728"/>
                    <a:pt x="669" y="728"/>
                    <a:pt x="669" y="728"/>
                  </a:cubicBezTo>
                  <a:cubicBezTo>
                    <a:pt x="669" y="728"/>
                    <a:pt x="669" y="726"/>
                    <a:pt x="666" y="728"/>
                  </a:cubicBezTo>
                  <a:cubicBezTo>
                    <a:pt x="666" y="728"/>
                    <a:pt x="660" y="729"/>
                    <a:pt x="662" y="727"/>
                  </a:cubicBezTo>
                  <a:cubicBezTo>
                    <a:pt x="662" y="727"/>
                    <a:pt x="664" y="726"/>
                    <a:pt x="663" y="725"/>
                  </a:cubicBezTo>
                  <a:cubicBezTo>
                    <a:pt x="663" y="725"/>
                    <a:pt x="663" y="724"/>
                    <a:pt x="665" y="723"/>
                  </a:cubicBezTo>
                  <a:cubicBezTo>
                    <a:pt x="665" y="723"/>
                    <a:pt x="666" y="722"/>
                    <a:pt x="665" y="721"/>
                  </a:cubicBezTo>
                  <a:cubicBezTo>
                    <a:pt x="665" y="721"/>
                    <a:pt x="665" y="721"/>
                    <a:pt x="668" y="720"/>
                  </a:cubicBezTo>
                  <a:cubicBezTo>
                    <a:pt x="668" y="720"/>
                    <a:pt x="676" y="717"/>
                    <a:pt x="677" y="721"/>
                  </a:cubicBezTo>
                  <a:cubicBezTo>
                    <a:pt x="677" y="721"/>
                    <a:pt x="678" y="723"/>
                    <a:pt x="677" y="725"/>
                  </a:cubicBezTo>
                  <a:cubicBezTo>
                    <a:pt x="677" y="725"/>
                    <a:pt x="676" y="725"/>
                    <a:pt x="677" y="729"/>
                  </a:cubicBezTo>
                  <a:cubicBezTo>
                    <a:pt x="677" y="729"/>
                    <a:pt x="677" y="731"/>
                    <a:pt x="679" y="732"/>
                  </a:cubicBezTo>
                  <a:cubicBezTo>
                    <a:pt x="679" y="732"/>
                    <a:pt x="680" y="734"/>
                    <a:pt x="681" y="736"/>
                  </a:cubicBezTo>
                  <a:cubicBezTo>
                    <a:pt x="681" y="736"/>
                    <a:pt x="683" y="739"/>
                    <a:pt x="683" y="740"/>
                  </a:cubicBezTo>
                  <a:cubicBezTo>
                    <a:pt x="683" y="740"/>
                    <a:pt x="683" y="742"/>
                    <a:pt x="684" y="741"/>
                  </a:cubicBezTo>
                  <a:cubicBezTo>
                    <a:pt x="684" y="741"/>
                    <a:pt x="692" y="731"/>
                    <a:pt x="698" y="734"/>
                  </a:cubicBezTo>
                  <a:cubicBezTo>
                    <a:pt x="698" y="734"/>
                    <a:pt x="701" y="733"/>
                    <a:pt x="697" y="738"/>
                  </a:cubicBezTo>
                  <a:cubicBezTo>
                    <a:pt x="697" y="738"/>
                    <a:pt x="696" y="740"/>
                    <a:pt x="695" y="740"/>
                  </a:cubicBezTo>
                  <a:cubicBezTo>
                    <a:pt x="688" y="743"/>
                    <a:pt x="688" y="743"/>
                    <a:pt x="688" y="743"/>
                  </a:cubicBezTo>
                  <a:cubicBezTo>
                    <a:pt x="688" y="743"/>
                    <a:pt x="686" y="744"/>
                    <a:pt x="689" y="742"/>
                  </a:cubicBezTo>
                  <a:cubicBezTo>
                    <a:pt x="689" y="742"/>
                    <a:pt x="692" y="739"/>
                    <a:pt x="692" y="738"/>
                  </a:cubicBezTo>
                  <a:cubicBezTo>
                    <a:pt x="692" y="738"/>
                    <a:pt x="692" y="736"/>
                    <a:pt x="691" y="738"/>
                  </a:cubicBezTo>
                  <a:cubicBezTo>
                    <a:pt x="691" y="738"/>
                    <a:pt x="687" y="741"/>
                    <a:pt x="686" y="742"/>
                  </a:cubicBezTo>
                  <a:cubicBezTo>
                    <a:pt x="686" y="742"/>
                    <a:pt x="684" y="743"/>
                    <a:pt x="685" y="745"/>
                  </a:cubicBezTo>
                  <a:cubicBezTo>
                    <a:pt x="685" y="745"/>
                    <a:pt x="685" y="746"/>
                    <a:pt x="685" y="746"/>
                  </a:cubicBezTo>
                  <a:cubicBezTo>
                    <a:pt x="685" y="746"/>
                    <a:pt x="685" y="747"/>
                    <a:pt x="685" y="747"/>
                  </a:cubicBezTo>
                  <a:cubicBezTo>
                    <a:pt x="685" y="747"/>
                    <a:pt x="687" y="751"/>
                    <a:pt x="684" y="751"/>
                  </a:cubicBezTo>
                  <a:cubicBezTo>
                    <a:pt x="684" y="751"/>
                    <a:pt x="681" y="751"/>
                    <a:pt x="680" y="749"/>
                  </a:cubicBezTo>
                  <a:cubicBezTo>
                    <a:pt x="680" y="749"/>
                    <a:pt x="679" y="747"/>
                    <a:pt x="678" y="750"/>
                  </a:cubicBezTo>
                  <a:cubicBezTo>
                    <a:pt x="678" y="750"/>
                    <a:pt x="675" y="755"/>
                    <a:pt x="673" y="757"/>
                  </a:cubicBezTo>
                  <a:cubicBezTo>
                    <a:pt x="673" y="757"/>
                    <a:pt x="668" y="762"/>
                    <a:pt x="669" y="763"/>
                  </a:cubicBezTo>
                  <a:cubicBezTo>
                    <a:pt x="669" y="763"/>
                    <a:pt x="671" y="765"/>
                    <a:pt x="670" y="765"/>
                  </a:cubicBezTo>
                  <a:cubicBezTo>
                    <a:pt x="670" y="765"/>
                    <a:pt x="669" y="766"/>
                    <a:pt x="667" y="765"/>
                  </a:cubicBezTo>
                  <a:cubicBezTo>
                    <a:pt x="667" y="765"/>
                    <a:pt x="667" y="765"/>
                    <a:pt x="666" y="767"/>
                  </a:cubicBezTo>
                  <a:cubicBezTo>
                    <a:pt x="666" y="767"/>
                    <a:pt x="663" y="770"/>
                    <a:pt x="665" y="771"/>
                  </a:cubicBezTo>
                  <a:cubicBezTo>
                    <a:pt x="665" y="771"/>
                    <a:pt x="666" y="771"/>
                    <a:pt x="667" y="772"/>
                  </a:cubicBezTo>
                  <a:cubicBezTo>
                    <a:pt x="667" y="772"/>
                    <a:pt x="669" y="772"/>
                    <a:pt x="667" y="773"/>
                  </a:cubicBezTo>
                  <a:close/>
                  <a:moveTo>
                    <a:pt x="706" y="796"/>
                  </a:moveTo>
                  <a:cubicBezTo>
                    <a:pt x="706" y="796"/>
                    <a:pt x="706" y="797"/>
                    <a:pt x="706" y="799"/>
                  </a:cubicBezTo>
                  <a:cubicBezTo>
                    <a:pt x="706" y="799"/>
                    <a:pt x="706" y="800"/>
                    <a:pt x="705" y="801"/>
                  </a:cubicBezTo>
                  <a:cubicBezTo>
                    <a:pt x="695" y="808"/>
                    <a:pt x="695" y="808"/>
                    <a:pt x="695" y="808"/>
                  </a:cubicBezTo>
                  <a:cubicBezTo>
                    <a:pt x="695" y="808"/>
                    <a:pt x="694" y="807"/>
                    <a:pt x="693" y="809"/>
                  </a:cubicBezTo>
                  <a:cubicBezTo>
                    <a:pt x="693" y="809"/>
                    <a:pt x="693" y="808"/>
                    <a:pt x="692" y="808"/>
                  </a:cubicBezTo>
                  <a:cubicBezTo>
                    <a:pt x="692" y="808"/>
                    <a:pt x="692" y="808"/>
                    <a:pt x="692" y="809"/>
                  </a:cubicBezTo>
                  <a:cubicBezTo>
                    <a:pt x="692" y="809"/>
                    <a:pt x="690" y="808"/>
                    <a:pt x="690" y="809"/>
                  </a:cubicBezTo>
                  <a:cubicBezTo>
                    <a:pt x="684" y="810"/>
                    <a:pt x="684" y="810"/>
                    <a:pt x="684" y="810"/>
                  </a:cubicBezTo>
                  <a:cubicBezTo>
                    <a:pt x="684" y="810"/>
                    <a:pt x="682" y="810"/>
                    <a:pt x="685" y="809"/>
                  </a:cubicBezTo>
                  <a:cubicBezTo>
                    <a:pt x="685" y="809"/>
                    <a:pt x="692" y="807"/>
                    <a:pt x="688" y="807"/>
                  </a:cubicBezTo>
                  <a:cubicBezTo>
                    <a:pt x="688" y="807"/>
                    <a:pt x="686" y="806"/>
                    <a:pt x="688" y="806"/>
                  </a:cubicBezTo>
                  <a:cubicBezTo>
                    <a:pt x="688" y="806"/>
                    <a:pt x="695" y="801"/>
                    <a:pt x="697" y="796"/>
                  </a:cubicBezTo>
                  <a:cubicBezTo>
                    <a:pt x="697" y="796"/>
                    <a:pt x="704" y="785"/>
                    <a:pt x="695" y="779"/>
                  </a:cubicBezTo>
                  <a:cubicBezTo>
                    <a:pt x="695" y="779"/>
                    <a:pt x="691" y="779"/>
                    <a:pt x="688" y="784"/>
                  </a:cubicBezTo>
                  <a:cubicBezTo>
                    <a:pt x="688" y="784"/>
                    <a:pt x="686" y="789"/>
                    <a:pt x="683" y="790"/>
                  </a:cubicBezTo>
                  <a:cubicBezTo>
                    <a:pt x="683" y="790"/>
                    <a:pt x="678" y="789"/>
                    <a:pt x="675" y="787"/>
                  </a:cubicBezTo>
                  <a:cubicBezTo>
                    <a:pt x="675" y="787"/>
                    <a:pt x="672" y="786"/>
                    <a:pt x="675" y="786"/>
                  </a:cubicBezTo>
                  <a:cubicBezTo>
                    <a:pt x="675" y="786"/>
                    <a:pt x="676" y="786"/>
                    <a:pt x="678" y="784"/>
                  </a:cubicBezTo>
                  <a:cubicBezTo>
                    <a:pt x="678" y="784"/>
                    <a:pt x="681" y="783"/>
                    <a:pt x="681" y="782"/>
                  </a:cubicBezTo>
                  <a:cubicBezTo>
                    <a:pt x="681" y="782"/>
                    <a:pt x="683" y="779"/>
                    <a:pt x="685" y="777"/>
                  </a:cubicBezTo>
                  <a:cubicBezTo>
                    <a:pt x="685" y="777"/>
                    <a:pt x="688" y="775"/>
                    <a:pt x="689" y="773"/>
                  </a:cubicBezTo>
                  <a:cubicBezTo>
                    <a:pt x="689" y="773"/>
                    <a:pt x="689" y="771"/>
                    <a:pt x="687" y="772"/>
                  </a:cubicBezTo>
                  <a:cubicBezTo>
                    <a:pt x="687" y="772"/>
                    <a:pt x="683" y="776"/>
                    <a:pt x="679" y="769"/>
                  </a:cubicBezTo>
                  <a:cubicBezTo>
                    <a:pt x="679" y="769"/>
                    <a:pt x="679" y="761"/>
                    <a:pt x="678" y="764"/>
                  </a:cubicBezTo>
                  <a:cubicBezTo>
                    <a:pt x="678" y="764"/>
                    <a:pt x="676" y="769"/>
                    <a:pt x="673" y="770"/>
                  </a:cubicBezTo>
                  <a:cubicBezTo>
                    <a:pt x="673" y="770"/>
                    <a:pt x="671" y="771"/>
                    <a:pt x="669" y="770"/>
                  </a:cubicBezTo>
                  <a:cubicBezTo>
                    <a:pt x="669" y="770"/>
                    <a:pt x="666" y="769"/>
                    <a:pt x="669" y="769"/>
                  </a:cubicBezTo>
                  <a:cubicBezTo>
                    <a:pt x="669" y="769"/>
                    <a:pt x="672" y="768"/>
                    <a:pt x="674" y="764"/>
                  </a:cubicBezTo>
                  <a:cubicBezTo>
                    <a:pt x="674" y="764"/>
                    <a:pt x="676" y="761"/>
                    <a:pt x="676" y="759"/>
                  </a:cubicBezTo>
                  <a:cubicBezTo>
                    <a:pt x="676" y="759"/>
                    <a:pt x="675" y="758"/>
                    <a:pt x="678" y="757"/>
                  </a:cubicBezTo>
                  <a:cubicBezTo>
                    <a:pt x="678" y="757"/>
                    <a:pt x="684" y="752"/>
                    <a:pt x="688" y="755"/>
                  </a:cubicBezTo>
                  <a:cubicBezTo>
                    <a:pt x="688" y="755"/>
                    <a:pt x="689" y="757"/>
                    <a:pt x="688" y="760"/>
                  </a:cubicBezTo>
                  <a:cubicBezTo>
                    <a:pt x="688" y="760"/>
                    <a:pt x="687" y="762"/>
                    <a:pt x="690" y="765"/>
                  </a:cubicBezTo>
                  <a:cubicBezTo>
                    <a:pt x="690" y="765"/>
                    <a:pt x="694" y="767"/>
                    <a:pt x="695" y="766"/>
                  </a:cubicBezTo>
                  <a:cubicBezTo>
                    <a:pt x="695" y="766"/>
                    <a:pt x="700" y="762"/>
                    <a:pt x="702" y="763"/>
                  </a:cubicBezTo>
                  <a:cubicBezTo>
                    <a:pt x="702" y="763"/>
                    <a:pt x="706" y="763"/>
                    <a:pt x="705" y="766"/>
                  </a:cubicBezTo>
                  <a:cubicBezTo>
                    <a:pt x="705" y="766"/>
                    <a:pt x="704" y="768"/>
                    <a:pt x="704" y="769"/>
                  </a:cubicBezTo>
                  <a:cubicBezTo>
                    <a:pt x="704" y="769"/>
                    <a:pt x="704" y="769"/>
                    <a:pt x="702" y="770"/>
                  </a:cubicBezTo>
                  <a:cubicBezTo>
                    <a:pt x="702" y="770"/>
                    <a:pt x="699" y="772"/>
                    <a:pt x="702" y="775"/>
                  </a:cubicBezTo>
                  <a:cubicBezTo>
                    <a:pt x="707" y="782"/>
                    <a:pt x="707" y="782"/>
                    <a:pt x="707" y="782"/>
                  </a:cubicBezTo>
                  <a:cubicBezTo>
                    <a:pt x="707" y="782"/>
                    <a:pt x="709" y="788"/>
                    <a:pt x="708" y="793"/>
                  </a:cubicBezTo>
                  <a:cubicBezTo>
                    <a:pt x="708" y="793"/>
                    <a:pt x="707" y="795"/>
                    <a:pt x="706" y="796"/>
                  </a:cubicBezTo>
                  <a:close/>
                  <a:moveTo>
                    <a:pt x="452" y="787"/>
                  </a:moveTo>
                  <a:cubicBezTo>
                    <a:pt x="268" y="787"/>
                    <a:pt x="119" y="638"/>
                    <a:pt x="119" y="454"/>
                  </a:cubicBezTo>
                  <a:cubicBezTo>
                    <a:pt x="119" y="270"/>
                    <a:pt x="268" y="121"/>
                    <a:pt x="452" y="121"/>
                  </a:cubicBezTo>
                  <a:cubicBezTo>
                    <a:pt x="636" y="121"/>
                    <a:pt x="785" y="270"/>
                    <a:pt x="785" y="454"/>
                  </a:cubicBezTo>
                  <a:cubicBezTo>
                    <a:pt x="785" y="638"/>
                    <a:pt x="636" y="787"/>
                    <a:pt x="452" y="787"/>
                  </a:cubicBezTo>
                  <a:close/>
                  <a:moveTo>
                    <a:pt x="779" y="318"/>
                  </a:moveTo>
                  <a:cubicBezTo>
                    <a:pt x="776" y="310"/>
                    <a:pt x="775" y="303"/>
                    <a:pt x="778" y="296"/>
                  </a:cubicBezTo>
                  <a:cubicBezTo>
                    <a:pt x="780" y="290"/>
                    <a:pt x="785" y="285"/>
                    <a:pt x="793" y="282"/>
                  </a:cubicBezTo>
                  <a:cubicBezTo>
                    <a:pt x="798" y="280"/>
                    <a:pt x="802" y="279"/>
                    <a:pt x="806" y="279"/>
                  </a:cubicBezTo>
                  <a:cubicBezTo>
                    <a:pt x="809" y="279"/>
                    <a:pt x="812" y="280"/>
                    <a:pt x="815" y="281"/>
                  </a:cubicBezTo>
                  <a:cubicBezTo>
                    <a:pt x="817" y="283"/>
                    <a:pt x="820" y="284"/>
                    <a:pt x="822" y="286"/>
                  </a:cubicBezTo>
                  <a:cubicBezTo>
                    <a:pt x="824" y="289"/>
                    <a:pt x="827" y="293"/>
                    <a:pt x="828" y="297"/>
                  </a:cubicBezTo>
                  <a:cubicBezTo>
                    <a:pt x="832" y="305"/>
                    <a:pt x="832" y="312"/>
                    <a:pt x="829" y="318"/>
                  </a:cubicBezTo>
                  <a:cubicBezTo>
                    <a:pt x="827" y="325"/>
                    <a:pt x="822" y="330"/>
                    <a:pt x="814" y="333"/>
                  </a:cubicBezTo>
                  <a:cubicBezTo>
                    <a:pt x="806" y="336"/>
                    <a:pt x="799" y="336"/>
                    <a:pt x="793" y="333"/>
                  </a:cubicBezTo>
                  <a:cubicBezTo>
                    <a:pt x="787" y="331"/>
                    <a:pt x="782" y="325"/>
                    <a:pt x="779" y="318"/>
                  </a:cubicBezTo>
                  <a:close/>
                  <a:moveTo>
                    <a:pt x="841" y="337"/>
                  </a:moveTo>
                  <a:cubicBezTo>
                    <a:pt x="844" y="348"/>
                    <a:pt x="844" y="348"/>
                    <a:pt x="844" y="348"/>
                  </a:cubicBezTo>
                  <a:cubicBezTo>
                    <a:pt x="803" y="358"/>
                    <a:pt x="803" y="358"/>
                    <a:pt x="803" y="358"/>
                  </a:cubicBezTo>
                  <a:cubicBezTo>
                    <a:pt x="810" y="386"/>
                    <a:pt x="810" y="386"/>
                    <a:pt x="810" y="386"/>
                  </a:cubicBezTo>
                  <a:cubicBezTo>
                    <a:pt x="801" y="388"/>
                    <a:pt x="801" y="388"/>
                    <a:pt x="801" y="388"/>
                  </a:cubicBezTo>
                  <a:cubicBezTo>
                    <a:pt x="792" y="349"/>
                    <a:pt x="792" y="349"/>
                    <a:pt x="792" y="349"/>
                  </a:cubicBezTo>
                  <a:lnTo>
                    <a:pt x="841" y="337"/>
                  </a:lnTo>
                  <a:close/>
                  <a:moveTo>
                    <a:pt x="852" y="525"/>
                  </a:moveTo>
                  <a:cubicBezTo>
                    <a:pt x="816" y="528"/>
                    <a:pt x="816" y="528"/>
                    <a:pt x="816" y="528"/>
                  </a:cubicBezTo>
                  <a:cubicBezTo>
                    <a:pt x="848" y="545"/>
                    <a:pt x="848" y="545"/>
                    <a:pt x="848" y="545"/>
                  </a:cubicBezTo>
                  <a:cubicBezTo>
                    <a:pt x="845" y="562"/>
                    <a:pt x="845" y="562"/>
                    <a:pt x="845" y="562"/>
                  </a:cubicBezTo>
                  <a:cubicBezTo>
                    <a:pt x="794" y="552"/>
                    <a:pt x="794" y="552"/>
                    <a:pt x="794" y="552"/>
                  </a:cubicBezTo>
                  <a:cubicBezTo>
                    <a:pt x="796" y="541"/>
                    <a:pt x="796" y="541"/>
                    <a:pt x="796" y="541"/>
                  </a:cubicBezTo>
                  <a:cubicBezTo>
                    <a:pt x="836" y="549"/>
                    <a:pt x="836" y="549"/>
                    <a:pt x="836" y="549"/>
                  </a:cubicBezTo>
                  <a:cubicBezTo>
                    <a:pt x="798" y="530"/>
                    <a:pt x="798" y="530"/>
                    <a:pt x="798" y="530"/>
                  </a:cubicBezTo>
                  <a:cubicBezTo>
                    <a:pt x="801" y="519"/>
                    <a:pt x="801" y="519"/>
                    <a:pt x="801" y="519"/>
                  </a:cubicBezTo>
                  <a:cubicBezTo>
                    <a:pt x="843" y="516"/>
                    <a:pt x="843" y="516"/>
                    <a:pt x="843" y="516"/>
                  </a:cubicBezTo>
                  <a:cubicBezTo>
                    <a:pt x="803" y="508"/>
                    <a:pt x="803" y="508"/>
                    <a:pt x="803" y="508"/>
                  </a:cubicBezTo>
                  <a:cubicBezTo>
                    <a:pt x="805" y="498"/>
                    <a:pt x="805" y="498"/>
                    <a:pt x="805" y="498"/>
                  </a:cubicBezTo>
                  <a:cubicBezTo>
                    <a:pt x="856" y="508"/>
                    <a:pt x="856" y="508"/>
                    <a:pt x="856" y="508"/>
                  </a:cubicBezTo>
                  <a:lnTo>
                    <a:pt x="852" y="525"/>
                  </a:lnTo>
                  <a:close/>
                  <a:moveTo>
                    <a:pt x="816" y="474"/>
                  </a:moveTo>
                  <a:cubicBezTo>
                    <a:pt x="817" y="476"/>
                    <a:pt x="818" y="477"/>
                    <a:pt x="820" y="477"/>
                  </a:cubicBezTo>
                  <a:cubicBezTo>
                    <a:pt x="822" y="478"/>
                    <a:pt x="825" y="478"/>
                    <a:pt x="829" y="478"/>
                  </a:cubicBezTo>
                  <a:cubicBezTo>
                    <a:pt x="858" y="479"/>
                    <a:pt x="858" y="479"/>
                    <a:pt x="858" y="479"/>
                  </a:cubicBezTo>
                  <a:cubicBezTo>
                    <a:pt x="857" y="491"/>
                    <a:pt x="857" y="491"/>
                    <a:pt x="857" y="491"/>
                  </a:cubicBezTo>
                  <a:cubicBezTo>
                    <a:pt x="830" y="490"/>
                    <a:pt x="830" y="490"/>
                    <a:pt x="830" y="490"/>
                  </a:cubicBezTo>
                  <a:cubicBezTo>
                    <a:pt x="824" y="490"/>
                    <a:pt x="819" y="489"/>
                    <a:pt x="817" y="488"/>
                  </a:cubicBezTo>
                  <a:cubicBezTo>
                    <a:pt x="814" y="488"/>
                    <a:pt x="812" y="486"/>
                    <a:pt x="811" y="485"/>
                  </a:cubicBezTo>
                  <a:cubicBezTo>
                    <a:pt x="809" y="483"/>
                    <a:pt x="808" y="481"/>
                    <a:pt x="807" y="478"/>
                  </a:cubicBezTo>
                  <a:cubicBezTo>
                    <a:pt x="806" y="475"/>
                    <a:pt x="805" y="471"/>
                    <a:pt x="805" y="467"/>
                  </a:cubicBezTo>
                  <a:cubicBezTo>
                    <a:pt x="806" y="461"/>
                    <a:pt x="806" y="457"/>
                    <a:pt x="808" y="455"/>
                  </a:cubicBezTo>
                  <a:cubicBezTo>
                    <a:pt x="809" y="452"/>
                    <a:pt x="810" y="450"/>
                    <a:pt x="812" y="448"/>
                  </a:cubicBezTo>
                  <a:cubicBezTo>
                    <a:pt x="814" y="447"/>
                    <a:pt x="816" y="446"/>
                    <a:pt x="818" y="445"/>
                  </a:cubicBezTo>
                  <a:cubicBezTo>
                    <a:pt x="821" y="444"/>
                    <a:pt x="825" y="444"/>
                    <a:pt x="831" y="444"/>
                  </a:cubicBezTo>
                  <a:cubicBezTo>
                    <a:pt x="859" y="445"/>
                    <a:pt x="859" y="445"/>
                    <a:pt x="859" y="445"/>
                  </a:cubicBezTo>
                  <a:cubicBezTo>
                    <a:pt x="858" y="457"/>
                    <a:pt x="858" y="457"/>
                    <a:pt x="858" y="457"/>
                  </a:cubicBezTo>
                  <a:cubicBezTo>
                    <a:pt x="830" y="456"/>
                    <a:pt x="830" y="456"/>
                    <a:pt x="830" y="456"/>
                  </a:cubicBezTo>
                  <a:cubicBezTo>
                    <a:pt x="826" y="456"/>
                    <a:pt x="823" y="456"/>
                    <a:pt x="822" y="456"/>
                  </a:cubicBezTo>
                  <a:cubicBezTo>
                    <a:pt x="819" y="456"/>
                    <a:pt x="818" y="457"/>
                    <a:pt x="816" y="459"/>
                  </a:cubicBezTo>
                  <a:cubicBezTo>
                    <a:pt x="815" y="461"/>
                    <a:pt x="814" y="464"/>
                    <a:pt x="814" y="467"/>
                  </a:cubicBezTo>
                  <a:cubicBezTo>
                    <a:pt x="814" y="470"/>
                    <a:pt x="815" y="473"/>
                    <a:pt x="816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68">
              <a:extLst>
                <a:ext uri="{FF2B5EF4-FFF2-40B4-BE49-F238E27FC236}">
                  <a16:creationId xmlns:a16="http://schemas.microsoft.com/office/drawing/2014/main" id="{434E4E18-427D-4749-8268-8D82C4BD9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558" y="4249111"/>
              <a:ext cx="41275" cy="39688"/>
            </a:xfrm>
            <a:custGeom>
              <a:avLst/>
              <a:gdLst>
                <a:gd name="T0" fmla="*/ 13 w 22"/>
                <a:gd name="T1" fmla="*/ 20 h 21"/>
                <a:gd name="T2" fmla="*/ 17 w 22"/>
                <a:gd name="T3" fmla="*/ 20 h 21"/>
                <a:gd name="T4" fmla="*/ 21 w 22"/>
                <a:gd name="T5" fmla="*/ 17 h 21"/>
                <a:gd name="T6" fmla="*/ 22 w 22"/>
                <a:gd name="T7" fmla="*/ 13 h 21"/>
                <a:gd name="T8" fmla="*/ 19 w 22"/>
                <a:gd name="T9" fmla="*/ 8 h 21"/>
                <a:gd name="T10" fmla="*/ 13 w 22"/>
                <a:gd name="T11" fmla="*/ 3 h 21"/>
                <a:gd name="T12" fmla="*/ 8 w 22"/>
                <a:gd name="T13" fmla="*/ 0 h 21"/>
                <a:gd name="T14" fmla="*/ 0 w 22"/>
                <a:gd name="T15" fmla="*/ 12 h 21"/>
                <a:gd name="T16" fmla="*/ 5 w 22"/>
                <a:gd name="T17" fmla="*/ 16 h 21"/>
                <a:gd name="T18" fmla="*/ 13 w 22"/>
                <a:gd name="T1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3" y="20"/>
                  </a:moveTo>
                  <a:cubicBezTo>
                    <a:pt x="14" y="21"/>
                    <a:pt x="16" y="21"/>
                    <a:pt x="17" y="20"/>
                  </a:cubicBezTo>
                  <a:cubicBezTo>
                    <a:pt x="19" y="20"/>
                    <a:pt x="20" y="19"/>
                    <a:pt x="21" y="17"/>
                  </a:cubicBezTo>
                  <a:cubicBezTo>
                    <a:pt x="22" y="16"/>
                    <a:pt x="22" y="14"/>
                    <a:pt x="22" y="13"/>
                  </a:cubicBezTo>
                  <a:cubicBezTo>
                    <a:pt x="22" y="11"/>
                    <a:pt x="21" y="9"/>
                    <a:pt x="19" y="8"/>
                  </a:cubicBezTo>
                  <a:cubicBezTo>
                    <a:pt x="18" y="7"/>
                    <a:pt x="16" y="5"/>
                    <a:pt x="13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8"/>
                    <a:pt x="11" y="20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69">
              <a:extLst>
                <a:ext uri="{FF2B5EF4-FFF2-40B4-BE49-F238E27FC236}">
                  <a16:creationId xmlns:a16="http://schemas.microsoft.com/office/drawing/2014/main" id="{D700C67B-4D7A-45D5-B610-562ABFCAE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270" y="5563561"/>
              <a:ext cx="33338" cy="52388"/>
            </a:xfrm>
            <a:custGeom>
              <a:avLst/>
              <a:gdLst>
                <a:gd name="T0" fmla="*/ 3 w 18"/>
                <a:gd name="T1" fmla="*/ 3 h 28"/>
                <a:gd name="T2" fmla="*/ 5 w 18"/>
                <a:gd name="T3" fmla="*/ 6 h 28"/>
                <a:gd name="T4" fmla="*/ 7 w 18"/>
                <a:gd name="T5" fmla="*/ 8 h 28"/>
                <a:gd name="T6" fmla="*/ 7 w 18"/>
                <a:gd name="T7" fmla="*/ 11 h 28"/>
                <a:gd name="T8" fmla="*/ 6 w 18"/>
                <a:gd name="T9" fmla="*/ 13 h 28"/>
                <a:gd name="T10" fmla="*/ 2 w 18"/>
                <a:gd name="T11" fmla="*/ 19 h 28"/>
                <a:gd name="T12" fmla="*/ 3 w 18"/>
                <a:gd name="T13" fmla="*/ 25 h 28"/>
                <a:gd name="T14" fmla="*/ 8 w 18"/>
                <a:gd name="T15" fmla="*/ 22 h 28"/>
                <a:gd name="T16" fmla="*/ 9 w 18"/>
                <a:gd name="T17" fmla="*/ 21 h 28"/>
                <a:gd name="T18" fmla="*/ 10 w 18"/>
                <a:gd name="T19" fmla="*/ 19 h 28"/>
                <a:gd name="T20" fmla="*/ 14 w 18"/>
                <a:gd name="T21" fmla="*/ 13 h 28"/>
                <a:gd name="T22" fmla="*/ 17 w 18"/>
                <a:gd name="T23" fmla="*/ 6 h 28"/>
                <a:gd name="T24" fmla="*/ 17 w 18"/>
                <a:gd name="T25" fmla="*/ 4 h 28"/>
                <a:gd name="T26" fmla="*/ 12 w 18"/>
                <a:gd name="T27" fmla="*/ 1 h 28"/>
                <a:gd name="T28" fmla="*/ 7 w 18"/>
                <a:gd name="T29" fmla="*/ 0 h 28"/>
                <a:gd name="T30" fmla="*/ 4 w 18"/>
                <a:gd name="T31" fmla="*/ 0 h 28"/>
                <a:gd name="T32" fmla="*/ 3 w 18"/>
                <a:gd name="T3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3" y="3"/>
                  </a:moveTo>
                  <a:cubicBezTo>
                    <a:pt x="4" y="4"/>
                    <a:pt x="5" y="6"/>
                    <a:pt x="5" y="6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8" y="9"/>
                    <a:pt x="7" y="11"/>
                    <a:pt x="7" y="11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5" y="16"/>
                    <a:pt x="2" y="19"/>
                    <a:pt x="2" y="19"/>
                  </a:cubicBezTo>
                  <a:cubicBezTo>
                    <a:pt x="0" y="21"/>
                    <a:pt x="3" y="25"/>
                    <a:pt x="3" y="25"/>
                  </a:cubicBezTo>
                  <a:cubicBezTo>
                    <a:pt x="4" y="28"/>
                    <a:pt x="8" y="22"/>
                    <a:pt x="8" y="22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2" y="16"/>
                    <a:pt x="14" y="13"/>
                    <a:pt x="14" y="13"/>
                  </a:cubicBezTo>
                  <a:cubicBezTo>
                    <a:pt x="15" y="12"/>
                    <a:pt x="17" y="6"/>
                    <a:pt x="17" y="6"/>
                  </a:cubicBezTo>
                  <a:cubicBezTo>
                    <a:pt x="18" y="6"/>
                    <a:pt x="17" y="4"/>
                    <a:pt x="17" y="4"/>
                  </a:cubicBezTo>
                  <a:cubicBezTo>
                    <a:pt x="17" y="3"/>
                    <a:pt x="12" y="1"/>
                    <a:pt x="12" y="1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1" y="1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70">
              <a:extLst>
                <a:ext uri="{FF2B5EF4-FFF2-40B4-BE49-F238E27FC236}">
                  <a16:creationId xmlns:a16="http://schemas.microsoft.com/office/drawing/2014/main" id="{BDF63ECB-E04D-4D9E-83A7-219A2ADA2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745" y="4565023"/>
              <a:ext cx="68263" cy="63500"/>
            </a:xfrm>
            <a:custGeom>
              <a:avLst/>
              <a:gdLst>
                <a:gd name="T0" fmla="*/ 25 w 37"/>
                <a:gd name="T1" fmla="*/ 32 h 34"/>
                <a:gd name="T2" fmla="*/ 35 w 37"/>
                <a:gd name="T3" fmla="*/ 23 h 34"/>
                <a:gd name="T4" fmla="*/ 35 w 37"/>
                <a:gd name="T5" fmla="*/ 10 h 34"/>
                <a:gd name="T6" fmla="*/ 27 w 37"/>
                <a:gd name="T7" fmla="*/ 2 h 34"/>
                <a:gd name="T8" fmla="*/ 13 w 37"/>
                <a:gd name="T9" fmla="*/ 3 h 34"/>
                <a:gd name="T10" fmla="*/ 2 w 37"/>
                <a:gd name="T11" fmla="*/ 12 h 34"/>
                <a:gd name="T12" fmla="*/ 2 w 37"/>
                <a:gd name="T13" fmla="*/ 24 h 34"/>
                <a:gd name="T14" fmla="*/ 11 w 37"/>
                <a:gd name="T15" fmla="*/ 33 h 34"/>
                <a:gd name="T16" fmla="*/ 25 w 37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4">
                  <a:moveTo>
                    <a:pt x="25" y="32"/>
                  </a:moveTo>
                  <a:cubicBezTo>
                    <a:pt x="30" y="29"/>
                    <a:pt x="34" y="26"/>
                    <a:pt x="35" y="23"/>
                  </a:cubicBezTo>
                  <a:cubicBezTo>
                    <a:pt x="37" y="19"/>
                    <a:pt x="37" y="15"/>
                    <a:pt x="35" y="10"/>
                  </a:cubicBezTo>
                  <a:cubicBezTo>
                    <a:pt x="33" y="6"/>
                    <a:pt x="31" y="3"/>
                    <a:pt x="27" y="2"/>
                  </a:cubicBezTo>
                  <a:cubicBezTo>
                    <a:pt x="23" y="0"/>
                    <a:pt x="18" y="0"/>
                    <a:pt x="13" y="3"/>
                  </a:cubicBezTo>
                  <a:cubicBezTo>
                    <a:pt x="7" y="5"/>
                    <a:pt x="4" y="8"/>
                    <a:pt x="2" y="12"/>
                  </a:cubicBezTo>
                  <a:cubicBezTo>
                    <a:pt x="0" y="16"/>
                    <a:pt x="0" y="20"/>
                    <a:pt x="2" y="24"/>
                  </a:cubicBezTo>
                  <a:cubicBezTo>
                    <a:pt x="4" y="28"/>
                    <a:pt x="7" y="31"/>
                    <a:pt x="11" y="33"/>
                  </a:cubicBezTo>
                  <a:cubicBezTo>
                    <a:pt x="14" y="34"/>
                    <a:pt x="19" y="34"/>
                    <a:pt x="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F0B970F3-899F-4B6A-8544-6BEE66DCD1E8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C070401-592E-44D7-984E-F9FA8BBF29EA}"/>
              </a:ext>
            </a:extLst>
          </p:cNvPr>
          <p:cNvSpPr/>
          <p:nvPr userDrawn="1"/>
        </p:nvSpPr>
        <p:spPr>
          <a:xfrm>
            <a:off x="0" y="0"/>
            <a:ext cx="12192000" cy="11404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EF23FB8-F858-4EF4-9A4C-8B27C02D4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F7494B1-89CC-4440-9787-AE3C0855C8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53" name="文本占位符 52">
            <a:extLst>
              <a:ext uri="{FF2B5EF4-FFF2-40B4-BE49-F238E27FC236}">
                <a16:creationId xmlns:a16="http://schemas.microsoft.com/office/drawing/2014/main" id="{170122F7-E3E5-48F7-83C3-31548943A3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42552" y="2204791"/>
            <a:ext cx="2706708" cy="2336718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6800">
                <a:gradFill>
                  <a:gsLst>
                    <a:gs pos="0">
                      <a:schemeClr val="accent1">
                        <a:alpha val="9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27" name="标题 26">
            <a:extLst>
              <a:ext uri="{FF2B5EF4-FFF2-40B4-BE49-F238E27FC236}">
                <a16:creationId xmlns:a16="http://schemas.microsoft.com/office/drawing/2014/main" id="{1CA0DE95-F720-474E-97A3-DACAD6C3A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2552" y="3689995"/>
            <a:ext cx="4012560" cy="552357"/>
          </a:xfrm>
        </p:spPr>
        <p:txBody>
          <a:bodyPr lIns="0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章节题目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A5B702B5-21F7-4463-8119-20EDC12691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401" y="611569"/>
            <a:ext cx="1747519" cy="417129"/>
          </a:xfrm>
          <a:prstGeom prst="rect">
            <a:avLst/>
          </a:prstGeom>
        </p:spPr>
      </p:pic>
      <p:sp>
        <p:nvSpPr>
          <p:cNvPr id="58" name="文本占位符 57">
            <a:extLst>
              <a:ext uri="{FF2B5EF4-FFF2-40B4-BE49-F238E27FC236}">
                <a16:creationId xmlns:a16="http://schemas.microsoft.com/office/drawing/2014/main" id="{B7188D90-168E-4649-910B-8A6A3BD06B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42552" y="4305568"/>
            <a:ext cx="4012560" cy="471882"/>
          </a:xfrm>
        </p:spPr>
        <p:txBody>
          <a:bodyPr lIns="0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插入章节描述或者英文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5F2F7C-B6BB-4975-90FC-43129AC45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0441" y="715440"/>
            <a:ext cx="4188460" cy="287835"/>
          </a:xfrm>
        </p:spPr>
        <p:txBody>
          <a:bodyPr rIns="0" bIns="0" anchor="b" anchorCtr="0">
            <a:normAutofit/>
          </a:bodyPr>
          <a:lstStyle>
            <a:lvl1pPr marL="0" indent="0" algn="r">
              <a:buNone/>
              <a:defRPr sz="1600" b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这里可以输入你的课题题目</a:t>
            </a:r>
          </a:p>
        </p:txBody>
      </p:sp>
    </p:spTree>
    <p:extLst>
      <p:ext uri="{BB962C8B-B14F-4D97-AF65-F5344CB8AC3E}">
        <p14:creationId xmlns:p14="http://schemas.microsoft.com/office/powerpoint/2010/main" val="114951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0EB142D-9574-4384-A5E6-34C00A42B34F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373694 w 12192000"/>
              <a:gd name="connsiteY0" fmla="*/ 254634 h 6857999"/>
              <a:gd name="connsiteX1" fmla="*/ 289383 w 12192000"/>
              <a:gd name="connsiteY1" fmla="*/ 338945 h 6857999"/>
              <a:gd name="connsiteX2" fmla="*/ 289383 w 12192000"/>
              <a:gd name="connsiteY2" fmla="*/ 6519056 h 6857999"/>
              <a:gd name="connsiteX3" fmla="*/ 373694 w 12192000"/>
              <a:gd name="connsiteY3" fmla="*/ 6603367 h 6857999"/>
              <a:gd name="connsiteX4" fmla="*/ 11818307 w 12192000"/>
              <a:gd name="connsiteY4" fmla="*/ 6603367 h 6857999"/>
              <a:gd name="connsiteX5" fmla="*/ 11902618 w 12192000"/>
              <a:gd name="connsiteY5" fmla="*/ 6519056 h 6857999"/>
              <a:gd name="connsiteX6" fmla="*/ 11902618 w 12192000"/>
              <a:gd name="connsiteY6" fmla="*/ 338945 h 6857999"/>
              <a:gd name="connsiteX7" fmla="*/ 11818307 w 12192000"/>
              <a:gd name="connsiteY7" fmla="*/ 254634 h 6857999"/>
              <a:gd name="connsiteX8" fmla="*/ 0 w 12192000"/>
              <a:gd name="connsiteY8" fmla="*/ 0 h 6857999"/>
              <a:gd name="connsiteX9" fmla="*/ 12192000 w 12192000"/>
              <a:gd name="connsiteY9" fmla="*/ 0 h 6857999"/>
              <a:gd name="connsiteX10" fmla="*/ 12192000 w 12192000"/>
              <a:gd name="connsiteY10" fmla="*/ 6857999 h 6857999"/>
              <a:gd name="connsiteX11" fmla="*/ 0 w 12192000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373694" y="254634"/>
                </a:moveTo>
                <a:cubicBezTo>
                  <a:pt x="327130" y="254634"/>
                  <a:pt x="289383" y="292381"/>
                  <a:pt x="289383" y="338945"/>
                </a:cubicBezTo>
                <a:lnTo>
                  <a:pt x="289383" y="6519056"/>
                </a:lnTo>
                <a:cubicBezTo>
                  <a:pt x="289383" y="6565620"/>
                  <a:pt x="327130" y="6603367"/>
                  <a:pt x="373694" y="6603367"/>
                </a:cubicBezTo>
                <a:lnTo>
                  <a:pt x="11818307" y="6603367"/>
                </a:lnTo>
                <a:cubicBezTo>
                  <a:pt x="11864871" y="6603367"/>
                  <a:pt x="11902618" y="6565620"/>
                  <a:pt x="11902618" y="6519056"/>
                </a:cubicBezTo>
                <a:lnTo>
                  <a:pt x="11902618" y="338945"/>
                </a:lnTo>
                <a:cubicBezTo>
                  <a:pt x="11902618" y="292381"/>
                  <a:pt x="11864871" y="254634"/>
                  <a:pt x="11818307" y="25463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9665FE-503E-4460-BDD1-6DCF431D60E5}"/>
              </a:ext>
            </a:extLst>
          </p:cNvPr>
          <p:cNvSpPr/>
          <p:nvPr userDrawn="1"/>
        </p:nvSpPr>
        <p:spPr>
          <a:xfrm>
            <a:off x="289383" y="254634"/>
            <a:ext cx="11613235" cy="6348733"/>
          </a:xfrm>
          <a:prstGeom prst="roundRect">
            <a:avLst>
              <a:gd name="adj" fmla="val 132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76200" sx="101000" sy="101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29AF2EF-D536-42D3-86A7-16327B81A270}"/>
              </a:ext>
            </a:extLst>
          </p:cNvPr>
          <p:cNvGrpSpPr/>
          <p:nvPr userDrawn="1"/>
        </p:nvGrpSpPr>
        <p:grpSpPr>
          <a:xfrm>
            <a:off x="8817557" y="0"/>
            <a:ext cx="6882359" cy="6858000"/>
            <a:chOff x="4804858" y="3977648"/>
            <a:chExt cx="1793875" cy="1787526"/>
          </a:xfrm>
          <a:solidFill>
            <a:schemeClr val="bg1">
              <a:lumMod val="85000"/>
              <a:alpha val="40000"/>
            </a:schemeClr>
          </a:solidFill>
        </p:grpSpPr>
        <p:sp>
          <p:nvSpPr>
            <p:cNvPr id="42" name="Rectangle 51">
              <a:extLst>
                <a:ext uri="{FF2B5EF4-FFF2-40B4-BE49-F238E27FC236}">
                  <a16:creationId xmlns:a16="http://schemas.microsoft.com/office/drawing/2014/main" id="{6713D310-EEAB-4462-AE9C-747C64BF3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383" y="4693611"/>
              <a:ext cx="793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FDF2ACF9-F5B5-4A65-9F62-CA1334D7F0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608" y="4339598"/>
              <a:ext cx="917575" cy="1074738"/>
            </a:xfrm>
            <a:custGeom>
              <a:avLst/>
              <a:gdLst>
                <a:gd name="T0" fmla="*/ 342 w 495"/>
                <a:gd name="T1" fmla="*/ 490 h 581"/>
                <a:gd name="T2" fmla="*/ 267 w 495"/>
                <a:gd name="T3" fmla="*/ 393 h 581"/>
                <a:gd name="T4" fmla="*/ 155 w 495"/>
                <a:gd name="T5" fmla="*/ 426 h 581"/>
                <a:gd name="T6" fmla="*/ 159 w 495"/>
                <a:gd name="T7" fmla="*/ 351 h 581"/>
                <a:gd name="T8" fmla="*/ 108 w 495"/>
                <a:gd name="T9" fmla="*/ 266 h 581"/>
                <a:gd name="T10" fmla="*/ 118 w 495"/>
                <a:gd name="T11" fmla="*/ 114 h 581"/>
                <a:gd name="T12" fmla="*/ 157 w 495"/>
                <a:gd name="T13" fmla="*/ 118 h 581"/>
                <a:gd name="T14" fmla="*/ 168 w 495"/>
                <a:gd name="T15" fmla="*/ 129 h 581"/>
                <a:gd name="T16" fmla="*/ 173 w 495"/>
                <a:gd name="T17" fmla="*/ 168 h 581"/>
                <a:gd name="T18" fmla="*/ 68 w 495"/>
                <a:gd name="T19" fmla="*/ 266 h 581"/>
                <a:gd name="T20" fmla="*/ 153 w 495"/>
                <a:gd name="T21" fmla="*/ 111 h 581"/>
                <a:gd name="T22" fmla="*/ 142 w 495"/>
                <a:gd name="T23" fmla="*/ 149 h 581"/>
                <a:gd name="T24" fmla="*/ 181 w 495"/>
                <a:gd name="T25" fmla="*/ 133 h 581"/>
                <a:gd name="T26" fmla="*/ 182 w 495"/>
                <a:gd name="T27" fmla="*/ 47 h 581"/>
                <a:gd name="T28" fmla="*/ 197 w 495"/>
                <a:gd name="T29" fmla="*/ 282 h 581"/>
                <a:gd name="T30" fmla="*/ 199 w 495"/>
                <a:gd name="T31" fmla="*/ 136 h 581"/>
                <a:gd name="T32" fmla="*/ 201 w 495"/>
                <a:gd name="T33" fmla="*/ 5 h 581"/>
                <a:gd name="T34" fmla="*/ 212 w 495"/>
                <a:gd name="T35" fmla="*/ 61 h 581"/>
                <a:gd name="T36" fmla="*/ 256 w 495"/>
                <a:gd name="T37" fmla="*/ 145 h 581"/>
                <a:gd name="T38" fmla="*/ 279 w 495"/>
                <a:gd name="T39" fmla="*/ 84 h 581"/>
                <a:gd name="T40" fmla="*/ 358 w 495"/>
                <a:gd name="T41" fmla="*/ 54 h 581"/>
                <a:gd name="T42" fmla="*/ 412 w 495"/>
                <a:gd name="T43" fmla="*/ 93 h 581"/>
                <a:gd name="T44" fmla="*/ 431 w 495"/>
                <a:gd name="T45" fmla="*/ 95 h 581"/>
                <a:gd name="T46" fmla="*/ 463 w 495"/>
                <a:gd name="T47" fmla="*/ 155 h 581"/>
                <a:gd name="T48" fmla="*/ 222 w 495"/>
                <a:gd name="T49" fmla="*/ 279 h 581"/>
                <a:gd name="T50" fmla="*/ 350 w 495"/>
                <a:gd name="T51" fmla="*/ 257 h 581"/>
                <a:gd name="T52" fmla="*/ 398 w 495"/>
                <a:gd name="T53" fmla="*/ 210 h 581"/>
                <a:gd name="T54" fmla="*/ 407 w 495"/>
                <a:gd name="T55" fmla="*/ 219 h 581"/>
                <a:gd name="T56" fmla="*/ 412 w 495"/>
                <a:gd name="T57" fmla="*/ 451 h 581"/>
                <a:gd name="T58" fmla="*/ 406 w 495"/>
                <a:gd name="T59" fmla="*/ 320 h 581"/>
                <a:gd name="T60" fmla="*/ 469 w 495"/>
                <a:gd name="T61" fmla="*/ 184 h 581"/>
                <a:gd name="T62" fmla="*/ 460 w 495"/>
                <a:gd name="T63" fmla="*/ 233 h 581"/>
                <a:gd name="T64" fmla="*/ 384 w 495"/>
                <a:gd name="T65" fmla="*/ 222 h 581"/>
                <a:gd name="T66" fmla="*/ 421 w 495"/>
                <a:gd name="T67" fmla="*/ 188 h 581"/>
                <a:gd name="T68" fmla="*/ 364 w 495"/>
                <a:gd name="T69" fmla="*/ 225 h 581"/>
                <a:gd name="T70" fmla="*/ 361 w 495"/>
                <a:gd name="T71" fmla="*/ 188 h 581"/>
                <a:gd name="T72" fmla="*/ 387 w 495"/>
                <a:gd name="T73" fmla="*/ 356 h 581"/>
                <a:gd name="T74" fmla="*/ 220 w 495"/>
                <a:gd name="T75" fmla="*/ 351 h 581"/>
                <a:gd name="T76" fmla="*/ 236 w 495"/>
                <a:gd name="T77" fmla="*/ 315 h 581"/>
                <a:gd name="T78" fmla="*/ 207 w 495"/>
                <a:gd name="T79" fmla="*/ 171 h 581"/>
                <a:gd name="T80" fmla="*/ 239 w 495"/>
                <a:gd name="T81" fmla="*/ 166 h 581"/>
                <a:gd name="T82" fmla="*/ 252 w 495"/>
                <a:gd name="T83" fmla="*/ 158 h 581"/>
                <a:gd name="T84" fmla="*/ 270 w 495"/>
                <a:gd name="T85" fmla="*/ 130 h 581"/>
                <a:gd name="T86" fmla="*/ 279 w 495"/>
                <a:gd name="T87" fmla="*/ 100 h 581"/>
                <a:gd name="T88" fmla="*/ 394 w 495"/>
                <a:gd name="T89" fmla="*/ 130 h 581"/>
                <a:gd name="T90" fmla="*/ 438 w 495"/>
                <a:gd name="T91" fmla="*/ 100 h 581"/>
                <a:gd name="T92" fmla="*/ 439 w 495"/>
                <a:gd name="T93" fmla="*/ 153 h 581"/>
                <a:gd name="T94" fmla="*/ 457 w 495"/>
                <a:gd name="T95" fmla="*/ 159 h 581"/>
                <a:gd name="T96" fmla="*/ 475 w 495"/>
                <a:gd name="T97" fmla="*/ 100 h 581"/>
                <a:gd name="T98" fmla="*/ 456 w 495"/>
                <a:gd name="T99" fmla="*/ 80 h 581"/>
                <a:gd name="T100" fmla="*/ 344 w 495"/>
                <a:gd name="T101" fmla="*/ 34 h 581"/>
                <a:gd name="T102" fmla="*/ 207 w 495"/>
                <a:gd name="T103" fmla="*/ 0 h 581"/>
                <a:gd name="T104" fmla="*/ 173 w 495"/>
                <a:gd name="T105" fmla="*/ 7 h 581"/>
                <a:gd name="T106" fmla="*/ 144 w 495"/>
                <a:gd name="T107" fmla="*/ 23 h 581"/>
                <a:gd name="T108" fmla="*/ 122 w 495"/>
                <a:gd name="T109" fmla="*/ 51 h 581"/>
                <a:gd name="T110" fmla="*/ 149 w 495"/>
                <a:gd name="T111" fmla="*/ 82 h 581"/>
                <a:gd name="T112" fmla="*/ 59 w 495"/>
                <a:gd name="T113" fmla="*/ 98 h 581"/>
                <a:gd name="T114" fmla="*/ 108 w 495"/>
                <a:gd name="T115" fmla="*/ 286 h 581"/>
                <a:gd name="T116" fmla="*/ 153 w 495"/>
                <a:gd name="T117" fmla="*/ 307 h 581"/>
                <a:gd name="T118" fmla="*/ 103 w 495"/>
                <a:gd name="T119" fmla="*/ 418 h 581"/>
                <a:gd name="T120" fmla="*/ 495 w 495"/>
                <a:gd name="T121" fmla="*/ 51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5" h="581">
                  <a:moveTo>
                    <a:pt x="370" y="368"/>
                  </a:moveTo>
                  <a:cubicBezTo>
                    <a:pt x="334" y="361"/>
                    <a:pt x="334" y="361"/>
                    <a:pt x="334" y="361"/>
                  </a:cubicBezTo>
                  <a:cubicBezTo>
                    <a:pt x="290" y="370"/>
                    <a:pt x="290" y="370"/>
                    <a:pt x="290" y="370"/>
                  </a:cubicBezTo>
                  <a:cubicBezTo>
                    <a:pt x="299" y="361"/>
                    <a:pt x="299" y="361"/>
                    <a:pt x="299" y="361"/>
                  </a:cubicBezTo>
                  <a:cubicBezTo>
                    <a:pt x="338" y="349"/>
                    <a:pt x="338" y="349"/>
                    <a:pt x="338" y="349"/>
                  </a:cubicBezTo>
                  <a:cubicBezTo>
                    <a:pt x="377" y="362"/>
                    <a:pt x="377" y="362"/>
                    <a:pt x="377" y="362"/>
                  </a:cubicBezTo>
                  <a:lnTo>
                    <a:pt x="370" y="368"/>
                  </a:lnTo>
                  <a:close/>
                  <a:moveTo>
                    <a:pt x="342" y="490"/>
                  </a:moveTo>
                  <a:cubicBezTo>
                    <a:pt x="338" y="469"/>
                    <a:pt x="338" y="469"/>
                    <a:pt x="338" y="469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76" y="493"/>
                    <a:pt x="376" y="493"/>
                    <a:pt x="376" y="493"/>
                  </a:cubicBezTo>
                  <a:cubicBezTo>
                    <a:pt x="365" y="492"/>
                    <a:pt x="354" y="491"/>
                    <a:pt x="342" y="490"/>
                  </a:cubicBezTo>
                  <a:close/>
                  <a:moveTo>
                    <a:pt x="267" y="393"/>
                  </a:moveTo>
                  <a:cubicBezTo>
                    <a:pt x="300" y="401"/>
                    <a:pt x="300" y="401"/>
                    <a:pt x="300" y="401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70" y="396"/>
                    <a:pt x="370" y="396"/>
                    <a:pt x="370" y="396"/>
                  </a:cubicBezTo>
                  <a:cubicBezTo>
                    <a:pt x="345" y="392"/>
                    <a:pt x="345" y="392"/>
                    <a:pt x="345" y="392"/>
                  </a:cubicBezTo>
                  <a:cubicBezTo>
                    <a:pt x="299" y="409"/>
                    <a:pt x="299" y="409"/>
                    <a:pt x="299" y="409"/>
                  </a:cubicBezTo>
                  <a:lnTo>
                    <a:pt x="267" y="393"/>
                  </a:lnTo>
                  <a:close/>
                  <a:moveTo>
                    <a:pt x="172" y="472"/>
                  </a:moveTo>
                  <a:cubicBezTo>
                    <a:pt x="155" y="426"/>
                    <a:pt x="155" y="426"/>
                    <a:pt x="155" y="426"/>
                  </a:cubicBezTo>
                  <a:cubicBezTo>
                    <a:pt x="132" y="419"/>
                    <a:pt x="132" y="419"/>
                    <a:pt x="132" y="419"/>
                  </a:cubicBezTo>
                  <a:cubicBezTo>
                    <a:pt x="171" y="407"/>
                    <a:pt x="171" y="407"/>
                    <a:pt x="171" y="407"/>
                  </a:cubicBezTo>
                  <a:cubicBezTo>
                    <a:pt x="186" y="457"/>
                    <a:pt x="186" y="457"/>
                    <a:pt x="186" y="457"/>
                  </a:cubicBezTo>
                  <a:cubicBezTo>
                    <a:pt x="278" y="443"/>
                    <a:pt x="278" y="443"/>
                    <a:pt x="278" y="443"/>
                  </a:cubicBezTo>
                  <a:lnTo>
                    <a:pt x="172" y="472"/>
                  </a:lnTo>
                  <a:close/>
                  <a:moveTo>
                    <a:pt x="155" y="326"/>
                  </a:moveTo>
                  <a:cubicBezTo>
                    <a:pt x="159" y="326"/>
                    <a:pt x="159" y="326"/>
                    <a:pt x="159" y="326"/>
                  </a:cubicBezTo>
                  <a:cubicBezTo>
                    <a:pt x="159" y="351"/>
                    <a:pt x="159" y="351"/>
                    <a:pt x="159" y="351"/>
                  </a:cubicBezTo>
                  <a:cubicBezTo>
                    <a:pt x="155" y="351"/>
                    <a:pt x="155" y="351"/>
                    <a:pt x="155" y="351"/>
                  </a:cubicBezTo>
                  <a:lnTo>
                    <a:pt x="155" y="326"/>
                  </a:lnTo>
                  <a:close/>
                  <a:moveTo>
                    <a:pt x="164" y="326"/>
                  </a:moveTo>
                  <a:cubicBezTo>
                    <a:pt x="187" y="326"/>
                    <a:pt x="187" y="326"/>
                    <a:pt x="187" y="326"/>
                  </a:cubicBezTo>
                  <a:cubicBezTo>
                    <a:pt x="187" y="351"/>
                    <a:pt x="187" y="351"/>
                    <a:pt x="187" y="351"/>
                  </a:cubicBezTo>
                  <a:cubicBezTo>
                    <a:pt x="164" y="351"/>
                    <a:pt x="164" y="351"/>
                    <a:pt x="164" y="351"/>
                  </a:cubicBezTo>
                  <a:lnTo>
                    <a:pt x="164" y="326"/>
                  </a:lnTo>
                  <a:close/>
                  <a:moveTo>
                    <a:pt x="108" y="266"/>
                  </a:moveTo>
                  <a:cubicBezTo>
                    <a:pt x="108" y="266"/>
                    <a:pt x="108" y="266"/>
                    <a:pt x="108" y="266"/>
                  </a:cubicBezTo>
                  <a:cubicBezTo>
                    <a:pt x="79" y="266"/>
                    <a:pt x="79" y="266"/>
                    <a:pt x="79" y="26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9" y="99"/>
                    <a:pt x="149" y="100"/>
                    <a:pt x="150" y="101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7" y="117"/>
                    <a:pt x="157" y="118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43" y="158"/>
                    <a:pt x="143" y="158"/>
                    <a:pt x="143" y="158"/>
                  </a:cubicBezTo>
                  <a:cubicBezTo>
                    <a:pt x="146" y="155"/>
                    <a:pt x="146" y="155"/>
                    <a:pt x="146" y="155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68" y="129"/>
                    <a:pt x="168" y="129"/>
                    <a:pt x="168" y="129"/>
                  </a:cubicBezTo>
                  <a:cubicBezTo>
                    <a:pt x="169" y="130"/>
                    <a:pt x="170" y="131"/>
                    <a:pt x="171" y="131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5" y="166"/>
                    <a:pt x="155" y="166"/>
                    <a:pt x="155" y="166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69"/>
                    <a:pt x="175" y="169"/>
                    <a:pt x="175" y="169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87" y="137"/>
                    <a:pt x="188" y="138"/>
                    <a:pt x="190" y="138"/>
                  </a:cubicBezTo>
                  <a:cubicBezTo>
                    <a:pt x="190" y="171"/>
                    <a:pt x="190" y="171"/>
                    <a:pt x="190" y="171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7" y="266"/>
                    <a:pt x="187" y="266"/>
                    <a:pt x="187" y="266"/>
                  </a:cubicBezTo>
                  <a:lnTo>
                    <a:pt x="108" y="266"/>
                  </a:lnTo>
                  <a:close/>
                  <a:moveTo>
                    <a:pt x="74" y="266"/>
                  </a:moveTo>
                  <a:cubicBezTo>
                    <a:pt x="68" y="266"/>
                    <a:pt x="68" y="266"/>
                    <a:pt x="68" y="266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4" y="100"/>
                    <a:pt x="74" y="100"/>
                    <a:pt x="74" y="100"/>
                  </a:cubicBezTo>
                  <a:lnTo>
                    <a:pt x="74" y="266"/>
                  </a:lnTo>
                  <a:close/>
                  <a:moveTo>
                    <a:pt x="153" y="111"/>
                  </a:moveTo>
                  <a:cubicBezTo>
                    <a:pt x="153" y="112"/>
                    <a:pt x="154" y="112"/>
                    <a:pt x="154" y="113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4" y="123"/>
                    <a:pt x="124" y="123"/>
                    <a:pt x="124" y="123"/>
                  </a:cubicBezTo>
                  <a:lnTo>
                    <a:pt x="153" y="111"/>
                  </a:lnTo>
                  <a:close/>
                  <a:moveTo>
                    <a:pt x="122" y="57"/>
                  </a:moveTo>
                  <a:cubicBezTo>
                    <a:pt x="123" y="55"/>
                    <a:pt x="123" y="55"/>
                    <a:pt x="123" y="5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5" y="70"/>
                    <a:pt x="155" y="70"/>
                    <a:pt x="155" y="70"/>
                  </a:cubicBezTo>
                  <a:lnTo>
                    <a:pt x="122" y="57"/>
                  </a:lnTo>
                  <a:close/>
                  <a:moveTo>
                    <a:pt x="166" y="124"/>
                  </a:moveTo>
                  <a:cubicBezTo>
                    <a:pt x="166" y="125"/>
                    <a:pt x="167" y="125"/>
                    <a:pt x="168" y="126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8"/>
                    <a:pt x="141" y="148"/>
                    <a:pt x="141" y="148"/>
                  </a:cubicBezTo>
                  <a:lnTo>
                    <a:pt x="166" y="124"/>
                  </a:lnTo>
                  <a:close/>
                  <a:moveTo>
                    <a:pt x="140" y="29"/>
                  </a:moveTo>
                  <a:cubicBezTo>
                    <a:pt x="144" y="30"/>
                    <a:pt x="144" y="30"/>
                    <a:pt x="144" y="30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6" y="56"/>
                    <a:pt x="166" y="56"/>
                    <a:pt x="166" y="56"/>
                  </a:cubicBezTo>
                  <a:lnTo>
                    <a:pt x="140" y="29"/>
                  </a:lnTo>
                  <a:close/>
                  <a:moveTo>
                    <a:pt x="181" y="133"/>
                  </a:moveTo>
                  <a:cubicBezTo>
                    <a:pt x="182" y="133"/>
                    <a:pt x="182" y="134"/>
                    <a:pt x="183" y="134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68" y="165"/>
                    <a:pt x="168" y="165"/>
                    <a:pt x="168" y="165"/>
                  </a:cubicBezTo>
                  <a:lnTo>
                    <a:pt x="181" y="133"/>
                  </a:lnTo>
                  <a:close/>
                  <a:moveTo>
                    <a:pt x="167" y="10"/>
                  </a:moveTo>
                  <a:cubicBezTo>
                    <a:pt x="171" y="17"/>
                    <a:pt x="171" y="17"/>
                    <a:pt x="171" y="17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4" y="46"/>
                    <a:pt x="183" y="47"/>
                    <a:pt x="182" y="47"/>
                  </a:cubicBezTo>
                  <a:lnTo>
                    <a:pt x="167" y="10"/>
                  </a:lnTo>
                  <a:close/>
                  <a:moveTo>
                    <a:pt x="197" y="323"/>
                  </a:moveTo>
                  <a:cubicBezTo>
                    <a:pt x="197" y="323"/>
                    <a:pt x="197" y="323"/>
                    <a:pt x="197" y="323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197" y="351"/>
                    <a:pt x="197" y="351"/>
                    <a:pt x="197" y="351"/>
                  </a:cubicBezTo>
                  <a:lnTo>
                    <a:pt x="197" y="323"/>
                  </a:lnTo>
                  <a:close/>
                  <a:moveTo>
                    <a:pt x="197" y="282"/>
                  </a:moveTo>
                  <a:cubicBezTo>
                    <a:pt x="197" y="282"/>
                    <a:pt x="197" y="282"/>
                    <a:pt x="197" y="282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201" y="307"/>
                    <a:pt x="201" y="307"/>
                    <a:pt x="201" y="307"/>
                  </a:cubicBezTo>
                  <a:cubicBezTo>
                    <a:pt x="197" y="307"/>
                    <a:pt x="197" y="307"/>
                    <a:pt x="197" y="307"/>
                  </a:cubicBezTo>
                  <a:lnTo>
                    <a:pt x="197" y="282"/>
                  </a:lnTo>
                  <a:close/>
                  <a:moveTo>
                    <a:pt x="197" y="171"/>
                  </a:moveTo>
                  <a:cubicBezTo>
                    <a:pt x="199" y="171"/>
                    <a:pt x="199" y="171"/>
                    <a:pt x="199" y="171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1" y="136"/>
                    <a:pt x="201" y="136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267"/>
                    <a:pt x="201" y="267"/>
                    <a:pt x="201" y="267"/>
                  </a:cubicBezTo>
                  <a:cubicBezTo>
                    <a:pt x="197" y="267"/>
                    <a:pt x="197" y="267"/>
                    <a:pt x="197" y="267"/>
                  </a:cubicBezTo>
                  <a:lnTo>
                    <a:pt x="197" y="171"/>
                  </a:lnTo>
                  <a:close/>
                  <a:moveTo>
                    <a:pt x="199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1" y="45"/>
                    <a:pt x="200" y="45"/>
                    <a:pt x="199" y="44"/>
                  </a:cubicBezTo>
                  <a:lnTo>
                    <a:pt x="199" y="5"/>
                  </a:lnTo>
                  <a:close/>
                  <a:moveTo>
                    <a:pt x="212" y="61"/>
                  </a:moveTo>
                  <a:cubicBezTo>
                    <a:pt x="217" y="61"/>
                    <a:pt x="222" y="66"/>
                    <a:pt x="222" y="71"/>
                  </a:cubicBezTo>
                  <a:cubicBezTo>
                    <a:pt x="222" y="77"/>
                    <a:pt x="217" y="81"/>
                    <a:pt x="212" y="81"/>
                  </a:cubicBezTo>
                  <a:cubicBezTo>
                    <a:pt x="206" y="81"/>
                    <a:pt x="202" y="77"/>
                    <a:pt x="202" y="71"/>
                  </a:cubicBezTo>
                  <a:cubicBezTo>
                    <a:pt x="202" y="66"/>
                    <a:pt x="206" y="61"/>
                    <a:pt x="212" y="61"/>
                  </a:cubicBezTo>
                  <a:close/>
                  <a:moveTo>
                    <a:pt x="231" y="164"/>
                  </a:moveTo>
                  <a:cubicBezTo>
                    <a:pt x="230" y="164"/>
                    <a:pt x="230" y="164"/>
                    <a:pt x="230" y="164"/>
                  </a:cubicBezTo>
                  <a:cubicBezTo>
                    <a:pt x="217" y="131"/>
                    <a:pt x="217" y="131"/>
                    <a:pt x="217" y="131"/>
                  </a:cubicBezTo>
                  <a:cubicBezTo>
                    <a:pt x="220" y="130"/>
                    <a:pt x="220" y="130"/>
                    <a:pt x="220" y="130"/>
                  </a:cubicBezTo>
                  <a:lnTo>
                    <a:pt x="231" y="164"/>
                  </a:lnTo>
                  <a:close/>
                  <a:moveTo>
                    <a:pt x="233" y="119"/>
                  </a:moveTo>
                  <a:cubicBezTo>
                    <a:pt x="258" y="143"/>
                    <a:pt x="258" y="143"/>
                    <a:pt x="258" y="143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2" y="120"/>
                    <a:pt x="232" y="119"/>
                    <a:pt x="233" y="119"/>
                  </a:cubicBezTo>
                  <a:close/>
                  <a:moveTo>
                    <a:pt x="241" y="103"/>
                  </a:moveTo>
                  <a:cubicBezTo>
                    <a:pt x="273" y="116"/>
                    <a:pt x="273" y="116"/>
                    <a:pt x="273" y="116"/>
                  </a:cubicBezTo>
                  <a:cubicBezTo>
                    <a:pt x="272" y="118"/>
                    <a:pt x="272" y="118"/>
                    <a:pt x="272" y="118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240" y="104"/>
                    <a:pt x="241" y="103"/>
                    <a:pt x="241" y="103"/>
                  </a:cubicBezTo>
                  <a:close/>
                  <a:moveTo>
                    <a:pt x="279" y="84"/>
                  </a:moveTo>
                  <a:cubicBezTo>
                    <a:pt x="375" y="84"/>
                    <a:pt x="375" y="84"/>
                    <a:pt x="375" y="84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279" y="88"/>
                    <a:pt x="279" y="88"/>
                    <a:pt x="279" y="88"/>
                  </a:cubicBezTo>
                  <a:lnTo>
                    <a:pt x="279" y="84"/>
                  </a:lnTo>
                  <a:close/>
                  <a:moveTo>
                    <a:pt x="359" y="55"/>
                  </a:moveTo>
                  <a:cubicBezTo>
                    <a:pt x="362" y="80"/>
                    <a:pt x="362" y="80"/>
                    <a:pt x="362" y="80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58" y="54"/>
                    <a:pt x="358" y="54"/>
                    <a:pt x="358" y="54"/>
                  </a:cubicBezTo>
                  <a:lnTo>
                    <a:pt x="359" y="55"/>
                  </a:lnTo>
                  <a:close/>
                  <a:moveTo>
                    <a:pt x="370" y="67"/>
                  </a:moveTo>
                  <a:cubicBezTo>
                    <a:pt x="397" y="83"/>
                    <a:pt x="397" y="83"/>
                    <a:pt x="397" y="83"/>
                  </a:cubicBezTo>
                  <a:cubicBezTo>
                    <a:pt x="397" y="85"/>
                    <a:pt x="397" y="85"/>
                    <a:pt x="397" y="85"/>
                  </a:cubicBezTo>
                  <a:cubicBezTo>
                    <a:pt x="370" y="72"/>
                    <a:pt x="370" y="72"/>
                    <a:pt x="370" y="72"/>
                  </a:cubicBezTo>
                  <a:lnTo>
                    <a:pt x="370" y="67"/>
                  </a:lnTo>
                  <a:close/>
                  <a:moveTo>
                    <a:pt x="411" y="89"/>
                  </a:moveTo>
                  <a:cubicBezTo>
                    <a:pt x="412" y="93"/>
                    <a:pt x="412" y="93"/>
                    <a:pt x="412" y="93"/>
                  </a:cubicBezTo>
                  <a:cubicBezTo>
                    <a:pt x="382" y="99"/>
                    <a:pt x="382" y="99"/>
                    <a:pt x="382" y="99"/>
                  </a:cubicBezTo>
                  <a:cubicBezTo>
                    <a:pt x="378" y="97"/>
                    <a:pt x="378" y="97"/>
                    <a:pt x="378" y="97"/>
                  </a:cubicBezTo>
                  <a:lnTo>
                    <a:pt x="411" y="89"/>
                  </a:lnTo>
                  <a:close/>
                  <a:moveTo>
                    <a:pt x="431" y="95"/>
                  </a:moveTo>
                  <a:cubicBezTo>
                    <a:pt x="403" y="130"/>
                    <a:pt x="403" y="130"/>
                    <a:pt x="403" y="130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428" y="91"/>
                    <a:pt x="428" y="91"/>
                    <a:pt x="428" y="91"/>
                  </a:cubicBezTo>
                  <a:lnTo>
                    <a:pt x="431" y="95"/>
                  </a:lnTo>
                  <a:close/>
                  <a:moveTo>
                    <a:pt x="447" y="98"/>
                  </a:moveTo>
                  <a:cubicBezTo>
                    <a:pt x="432" y="144"/>
                    <a:pt x="432" y="144"/>
                    <a:pt x="432" y="144"/>
                  </a:cubicBezTo>
                  <a:cubicBezTo>
                    <a:pt x="430" y="143"/>
                    <a:pt x="430" y="143"/>
                    <a:pt x="430" y="143"/>
                  </a:cubicBezTo>
                  <a:cubicBezTo>
                    <a:pt x="445" y="96"/>
                    <a:pt x="445" y="96"/>
                    <a:pt x="445" y="96"/>
                  </a:cubicBezTo>
                  <a:lnTo>
                    <a:pt x="447" y="98"/>
                  </a:lnTo>
                  <a:close/>
                  <a:moveTo>
                    <a:pt x="461" y="95"/>
                  </a:moveTo>
                  <a:cubicBezTo>
                    <a:pt x="463" y="95"/>
                    <a:pt x="463" y="95"/>
                    <a:pt x="463" y="95"/>
                  </a:cubicBezTo>
                  <a:cubicBezTo>
                    <a:pt x="463" y="155"/>
                    <a:pt x="463" y="155"/>
                    <a:pt x="463" y="155"/>
                  </a:cubicBezTo>
                  <a:cubicBezTo>
                    <a:pt x="461" y="155"/>
                    <a:pt x="461" y="155"/>
                    <a:pt x="461" y="155"/>
                  </a:cubicBezTo>
                  <a:lnTo>
                    <a:pt x="461" y="95"/>
                  </a:lnTo>
                  <a:close/>
                  <a:moveTo>
                    <a:pt x="207" y="286"/>
                  </a:moveTo>
                  <a:cubicBezTo>
                    <a:pt x="217" y="286"/>
                    <a:pt x="217" y="286"/>
                    <a:pt x="217" y="286"/>
                  </a:cubicBezTo>
                  <a:cubicBezTo>
                    <a:pt x="217" y="307"/>
                    <a:pt x="217" y="307"/>
                    <a:pt x="217" y="307"/>
                  </a:cubicBezTo>
                  <a:cubicBezTo>
                    <a:pt x="207" y="307"/>
                    <a:pt x="207" y="307"/>
                    <a:pt x="207" y="307"/>
                  </a:cubicBezTo>
                  <a:lnTo>
                    <a:pt x="207" y="286"/>
                  </a:lnTo>
                  <a:close/>
                  <a:moveTo>
                    <a:pt x="222" y="279"/>
                  </a:moveTo>
                  <a:cubicBezTo>
                    <a:pt x="226" y="276"/>
                    <a:pt x="226" y="276"/>
                    <a:pt x="226" y="276"/>
                  </a:cubicBezTo>
                  <a:cubicBezTo>
                    <a:pt x="226" y="311"/>
                    <a:pt x="226" y="311"/>
                    <a:pt x="226" y="311"/>
                  </a:cubicBezTo>
                  <a:cubicBezTo>
                    <a:pt x="222" y="309"/>
                    <a:pt x="222" y="309"/>
                    <a:pt x="222" y="309"/>
                  </a:cubicBezTo>
                  <a:lnTo>
                    <a:pt x="222" y="279"/>
                  </a:lnTo>
                  <a:close/>
                  <a:moveTo>
                    <a:pt x="345" y="260"/>
                  </a:moveTo>
                  <a:cubicBezTo>
                    <a:pt x="345" y="236"/>
                    <a:pt x="345" y="236"/>
                    <a:pt x="345" y="236"/>
                  </a:cubicBezTo>
                  <a:cubicBezTo>
                    <a:pt x="348" y="236"/>
                    <a:pt x="348" y="236"/>
                    <a:pt x="348" y="236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65" y="285"/>
                    <a:pt x="365" y="285"/>
                    <a:pt x="365" y="285"/>
                  </a:cubicBezTo>
                  <a:lnTo>
                    <a:pt x="345" y="260"/>
                  </a:lnTo>
                  <a:close/>
                  <a:moveTo>
                    <a:pt x="397" y="192"/>
                  </a:moveTo>
                  <a:cubicBezTo>
                    <a:pt x="397" y="182"/>
                    <a:pt x="397" y="182"/>
                    <a:pt x="397" y="182"/>
                  </a:cubicBezTo>
                  <a:cubicBezTo>
                    <a:pt x="401" y="182"/>
                    <a:pt x="401" y="182"/>
                    <a:pt x="401" y="182"/>
                  </a:cubicBezTo>
                  <a:cubicBezTo>
                    <a:pt x="409" y="190"/>
                    <a:pt x="409" y="190"/>
                    <a:pt x="409" y="190"/>
                  </a:cubicBezTo>
                  <a:cubicBezTo>
                    <a:pt x="407" y="204"/>
                    <a:pt x="407" y="204"/>
                    <a:pt x="407" y="204"/>
                  </a:cubicBezTo>
                  <a:cubicBezTo>
                    <a:pt x="398" y="210"/>
                    <a:pt x="398" y="210"/>
                    <a:pt x="398" y="210"/>
                  </a:cubicBezTo>
                  <a:cubicBezTo>
                    <a:pt x="395" y="210"/>
                    <a:pt x="395" y="210"/>
                    <a:pt x="395" y="210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400" y="203"/>
                    <a:pt x="400" y="203"/>
                    <a:pt x="400" y="203"/>
                  </a:cubicBezTo>
                  <a:cubicBezTo>
                    <a:pt x="400" y="201"/>
                    <a:pt x="400" y="201"/>
                    <a:pt x="400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192"/>
                    <a:pt x="395" y="192"/>
                    <a:pt x="395" y="192"/>
                  </a:cubicBezTo>
                  <a:lnTo>
                    <a:pt x="397" y="192"/>
                  </a:lnTo>
                  <a:close/>
                  <a:moveTo>
                    <a:pt x="407" y="219"/>
                  </a:moveTo>
                  <a:cubicBezTo>
                    <a:pt x="401" y="219"/>
                    <a:pt x="401" y="219"/>
                    <a:pt x="401" y="219"/>
                  </a:cubicBezTo>
                  <a:cubicBezTo>
                    <a:pt x="401" y="212"/>
                    <a:pt x="401" y="212"/>
                    <a:pt x="401" y="212"/>
                  </a:cubicBezTo>
                  <a:cubicBezTo>
                    <a:pt x="412" y="206"/>
                    <a:pt x="412" y="206"/>
                    <a:pt x="412" y="206"/>
                  </a:cubicBezTo>
                  <a:lnTo>
                    <a:pt x="407" y="219"/>
                  </a:lnTo>
                  <a:close/>
                  <a:moveTo>
                    <a:pt x="413" y="497"/>
                  </a:moveTo>
                  <a:cubicBezTo>
                    <a:pt x="426" y="428"/>
                    <a:pt x="426" y="428"/>
                    <a:pt x="426" y="428"/>
                  </a:cubicBezTo>
                  <a:cubicBezTo>
                    <a:pt x="423" y="403"/>
                    <a:pt x="423" y="403"/>
                    <a:pt x="423" y="403"/>
                  </a:cubicBezTo>
                  <a:cubicBezTo>
                    <a:pt x="412" y="451"/>
                    <a:pt x="412" y="451"/>
                    <a:pt x="412" y="451"/>
                  </a:cubicBezTo>
                  <a:cubicBezTo>
                    <a:pt x="406" y="451"/>
                    <a:pt x="406" y="451"/>
                    <a:pt x="406" y="451"/>
                  </a:cubicBezTo>
                  <a:cubicBezTo>
                    <a:pt x="406" y="408"/>
                    <a:pt x="406" y="408"/>
                    <a:pt x="406" y="408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33" y="320"/>
                    <a:pt x="433" y="320"/>
                    <a:pt x="433" y="320"/>
                  </a:cubicBezTo>
                  <a:cubicBezTo>
                    <a:pt x="398" y="400"/>
                    <a:pt x="398" y="400"/>
                    <a:pt x="398" y="400"/>
                  </a:cubicBezTo>
                  <a:cubicBezTo>
                    <a:pt x="395" y="400"/>
                    <a:pt x="395" y="400"/>
                    <a:pt x="395" y="400"/>
                  </a:cubicBezTo>
                  <a:cubicBezTo>
                    <a:pt x="395" y="351"/>
                    <a:pt x="395" y="351"/>
                    <a:pt x="395" y="351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385" y="302"/>
                    <a:pt x="385" y="302"/>
                    <a:pt x="385" y="302"/>
                  </a:cubicBezTo>
                  <a:cubicBezTo>
                    <a:pt x="406" y="280"/>
                    <a:pt x="406" y="280"/>
                    <a:pt x="406" y="280"/>
                  </a:cubicBezTo>
                  <a:cubicBezTo>
                    <a:pt x="413" y="284"/>
                    <a:pt x="413" y="284"/>
                    <a:pt x="413" y="284"/>
                  </a:cubicBezTo>
                  <a:cubicBezTo>
                    <a:pt x="404" y="301"/>
                    <a:pt x="404" y="301"/>
                    <a:pt x="404" y="301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56" y="296"/>
                    <a:pt x="456" y="296"/>
                    <a:pt x="456" y="296"/>
                  </a:cubicBezTo>
                  <a:cubicBezTo>
                    <a:pt x="478" y="218"/>
                    <a:pt x="478" y="218"/>
                    <a:pt x="478" y="218"/>
                  </a:cubicBezTo>
                  <a:cubicBezTo>
                    <a:pt x="469" y="184"/>
                    <a:pt x="469" y="184"/>
                    <a:pt x="469" y="184"/>
                  </a:cubicBezTo>
                  <a:cubicBezTo>
                    <a:pt x="482" y="173"/>
                    <a:pt x="482" y="173"/>
                    <a:pt x="482" y="173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62" y="176"/>
                    <a:pt x="462" y="176"/>
                    <a:pt x="462" y="176"/>
                  </a:cubicBezTo>
                  <a:cubicBezTo>
                    <a:pt x="457" y="226"/>
                    <a:pt x="457" y="226"/>
                    <a:pt x="457" y="226"/>
                  </a:cubicBezTo>
                  <a:cubicBezTo>
                    <a:pt x="417" y="228"/>
                    <a:pt x="417" y="228"/>
                    <a:pt x="417" y="228"/>
                  </a:cubicBezTo>
                  <a:cubicBezTo>
                    <a:pt x="460" y="233"/>
                    <a:pt x="460" y="233"/>
                    <a:pt x="460" y="233"/>
                  </a:cubicBezTo>
                  <a:cubicBezTo>
                    <a:pt x="416" y="240"/>
                    <a:pt x="416" y="240"/>
                    <a:pt x="416" y="240"/>
                  </a:cubicBezTo>
                  <a:cubicBezTo>
                    <a:pt x="421" y="255"/>
                    <a:pt x="421" y="255"/>
                    <a:pt x="421" y="255"/>
                  </a:cubicBezTo>
                  <a:cubicBezTo>
                    <a:pt x="413" y="265"/>
                    <a:pt x="413" y="265"/>
                    <a:pt x="413" y="265"/>
                  </a:cubicBezTo>
                  <a:cubicBezTo>
                    <a:pt x="394" y="257"/>
                    <a:pt x="394" y="257"/>
                    <a:pt x="394" y="257"/>
                  </a:cubicBezTo>
                  <a:cubicBezTo>
                    <a:pt x="377" y="266"/>
                    <a:pt x="377" y="266"/>
                    <a:pt x="377" y="266"/>
                  </a:cubicBezTo>
                  <a:cubicBezTo>
                    <a:pt x="368" y="256"/>
                    <a:pt x="368" y="256"/>
                    <a:pt x="368" y="256"/>
                  </a:cubicBezTo>
                  <a:cubicBezTo>
                    <a:pt x="379" y="222"/>
                    <a:pt x="379" y="222"/>
                    <a:pt x="379" y="222"/>
                  </a:cubicBezTo>
                  <a:cubicBezTo>
                    <a:pt x="384" y="222"/>
                    <a:pt x="384" y="222"/>
                    <a:pt x="384" y="222"/>
                  </a:cubicBezTo>
                  <a:cubicBezTo>
                    <a:pt x="387" y="251"/>
                    <a:pt x="387" y="251"/>
                    <a:pt x="387" y="251"/>
                  </a:cubicBezTo>
                  <a:cubicBezTo>
                    <a:pt x="394" y="230"/>
                    <a:pt x="394" y="230"/>
                    <a:pt x="394" y="230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15" y="227"/>
                    <a:pt x="415" y="227"/>
                    <a:pt x="415" y="227"/>
                  </a:cubicBezTo>
                  <a:cubicBezTo>
                    <a:pt x="412" y="220"/>
                    <a:pt x="412" y="220"/>
                    <a:pt x="412" y="220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21" y="188"/>
                    <a:pt x="421" y="188"/>
                    <a:pt x="421" y="188"/>
                  </a:cubicBezTo>
                  <a:cubicBezTo>
                    <a:pt x="406" y="175"/>
                    <a:pt x="406" y="175"/>
                    <a:pt x="406" y="175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84" y="184"/>
                    <a:pt x="384" y="184"/>
                    <a:pt x="384" y="184"/>
                  </a:cubicBezTo>
                  <a:cubicBezTo>
                    <a:pt x="381" y="122"/>
                    <a:pt x="381" y="122"/>
                    <a:pt x="381" y="122"/>
                  </a:cubicBezTo>
                  <a:cubicBezTo>
                    <a:pt x="378" y="118"/>
                    <a:pt x="378" y="118"/>
                    <a:pt x="378" y="118"/>
                  </a:cubicBezTo>
                  <a:cubicBezTo>
                    <a:pt x="375" y="221"/>
                    <a:pt x="375" y="221"/>
                    <a:pt x="375" y="221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7" y="233"/>
                    <a:pt x="366" y="232"/>
                    <a:pt x="364" y="225"/>
                  </a:cubicBezTo>
                  <a:cubicBezTo>
                    <a:pt x="362" y="218"/>
                    <a:pt x="365" y="200"/>
                    <a:pt x="365" y="200"/>
                  </a:cubicBezTo>
                  <a:cubicBezTo>
                    <a:pt x="373" y="120"/>
                    <a:pt x="373" y="120"/>
                    <a:pt x="373" y="120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45" y="189"/>
                    <a:pt x="345" y="189"/>
                    <a:pt x="345" y="189"/>
                  </a:cubicBezTo>
                  <a:cubicBezTo>
                    <a:pt x="340" y="215"/>
                    <a:pt x="340" y="215"/>
                    <a:pt x="340" y="215"/>
                  </a:cubicBezTo>
                  <a:cubicBezTo>
                    <a:pt x="347" y="195"/>
                    <a:pt x="347" y="195"/>
                    <a:pt x="347" y="195"/>
                  </a:cubicBezTo>
                  <a:cubicBezTo>
                    <a:pt x="361" y="188"/>
                    <a:pt x="361" y="188"/>
                    <a:pt x="361" y="188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50" y="207"/>
                    <a:pt x="350" y="207"/>
                    <a:pt x="350" y="207"/>
                  </a:cubicBezTo>
                  <a:cubicBezTo>
                    <a:pt x="332" y="230"/>
                    <a:pt x="332" y="230"/>
                    <a:pt x="332" y="230"/>
                  </a:cubicBezTo>
                  <a:cubicBezTo>
                    <a:pt x="330" y="270"/>
                    <a:pt x="330" y="270"/>
                    <a:pt x="330" y="270"/>
                  </a:cubicBezTo>
                  <a:cubicBezTo>
                    <a:pt x="370" y="304"/>
                    <a:pt x="370" y="304"/>
                    <a:pt x="370" y="304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394" y="351"/>
                    <a:pt x="394" y="351"/>
                    <a:pt x="394" y="351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50" y="337"/>
                    <a:pt x="350" y="337"/>
                    <a:pt x="350" y="337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50"/>
                    <a:pt x="253" y="350"/>
                    <a:pt x="253" y="350"/>
                  </a:cubicBezTo>
                  <a:cubicBezTo>
                    <a:pt x="253" y="367"/>
                    <a:pt x="253" y="367"/>
                    <a:pt x="253" y="367"/>
                  </a:cubicBezTo>
                  <a:cubicBezTo>
                    <a:pt x="229" y="367"/>
                    <a:pt x="229" y="367"/>
                    <a:pt x="229" y="367"/>
                  </a:cubicBezTo>
                  <a:cubicBezTo>
                    <a:pt x="220" y="351"/>
                    <a:pt x="220" y="351"/>
                    <a:pt x="220" y="351"/>
                  </a:cubicBezTo>
                  <a:cubicBezTo>
                    <a:pt x="207" y="351"/>
                    <a:pt x="207" y="351"/>
                    <a:pt x="207" y="351"/>
                  </a:cubicBezTo>
                  <a:cubicBezTo>
                    <a:pt x="207" y="326"/>
                    <a:pt x="207" y="326"/>
                    <a:pt x="20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32" y="326"/>
                    <a:pt x="235" y="323"/>
                    <a:pt x="235" y="318"/>
                  </a:cubicBezTo>
                  <a:cubicBezTo>
                    <a:pt x="235" y="318"/>
                    <a:pt x="235" y="318"/>
                    <a:pt x="235" y="318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6" y="315"/>
                    <a:pt x="236" y="315"/>
                    <a:pt x="236" y="315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36" y="275"/>
                    <a:pt x="236" y="274"/>
                  </a:cubicBezTo>
                  <a:cubicBezTo>
                    <a:pt x="236" y="270"/>
                    <a:pt x="232" y="266"/>
                    <a:pt x="228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07" y="171"/>
                    <a:pt x="207" y="171"/>
                    <a:pt x="207" y="171"/>
                  </a:cubicBezTo>
                  <a:cubicBezTo>
                    <a:pt x="205" y="171"/>
                    <a:pt x="205" y="171"/>
                    <a:pt x="205" y="171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7"/>
                    <a:pt x="208" y="137"/>
                    <a:pt x="209" y="137"/>
                  </a:cubicBezTo>
                  <a:cubicBezTo>
                    <a:pt x="221" y="168"/>
                    <a:pt x="221" y="168"/>
                    <a:pt x="221" y="168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24" y="130"/>
                    <a:pt x="225" y="129"/>
                    <a:pt x="226" y="129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7" y="117"/>
                    <a:pt x="237" y="116"/>
                    <a:pt x="238" y="115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81" y="114"/>
                    <a:pt x="281" y="114"/>
                    <a:pt x="281" y="114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4"/>
                    <a:pt x="277" y="114"/>
                    <a:pt x="277" y="114"/>
                  </a:cubicBezTo>
                  <a:cubicBezTo>
                    <a:pt x="244" y="101"/>
                    <a:pt x="244" y="101"/>
                    <a:pt x="244" y="101"/>
                  </a:cubicBezTo>
                  <a:cubicBezTo>
                    <a:pt x="244" y="100"/>
                    <a:pt x="244" y="99"/>
                    <a:pt x="244" y="98"/>
                  </a:cubicBezTo>
                  <a:cubicBezTo>
                    <a:pt x="279" y="98"/>
                    <a:pt x="279" y="98"/>
                    <a:pt x="279" y="98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368" y="100"/>
                    <a:pt x="368" y="100"/>
                    <a:pt x="368" y="100"/>
                  </a:cubicBezTo>
                  <a:cubicBezTo>
                    <a:pt x="369" y="101"/>
                    <a:pt x="369" y="103"/>
                    <a:pt x="370" y="105"/>
                  </a:cubicBezTo>
                  <a:cubicBezTo>
                    <a:pt x="371" y="109"/>
                    <a:pt x="374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406" y="100"/>
                    <a:pt x="406" y="100"/>
                    <a:pt x="406" y="100"/>
                  </a:cubicBezTo>
                  <a:cubicBezTo>
                    <a:pt x="416" y="100"/>
                    <a:pt x="416" y="100"/>
                    <a:pt x="416" y="10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3" y="131"/>
                    <a:pt x="395" y="134"/>
                    <a:pt x="399" y="136"/>
                  </a:cubicBezTo>
                  <a:cubicBezTo>
                    <a:pt x="403" y="139"/>
                    <a:pt x="406" y="140"/>
                    <a:pt x="407" y="139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38" y="100"/>
                    <a:pt x="438" y="100"/>
                    <a:pt x="438" y="100"/>
                  </a:cubicBezTo>
                  <a:cubicBezTo>
                    <a:pt x="439" y="100"/>
                    <a:pt x="439" y="100"/>
                    <a:pt x="439" y="100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2" y="149"/>
                    <a:pt x="426" y="151"/>
                    <a:pt x="430" y="153"/>
                  </a:cubicBezTo>
                  <a:cubicBezTo>
                    <a:pt x="434" y="154"/>
                    <a:pt x="438" y="155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60"/>
                    <a:pt x="461" y="161"/>
                    <a:pt x="466" y="161"/>
                  </a:cubicBezTo>
                  <a:cubicBezTo>
                    <a:pt x="471" y="161"/>
                    <a:pt x="474" y="160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00"/>
                    <a:pt x="475" y="100"/>
                    <a:pt x="475" y="100"/>
                  </a:cubicBezTo>
                  <a:cubicBezTo>
                    <a:pt x="481" y="100"/>
                    <a:pt x="481" y="100"/>
                    <a:pt x="481" y="100"/>
                  </a:cubicBezTo>
                  <a:cubicBezTo>
                    <a:pt x="481" y="88"/>
                    <a:pt x="481" y="88"/>
                    <a:pt x="481" y="88"/>
                  </a:cubicBezTo>
                  <a:cubicBezTo>
                    <a:pt x="412" y="88"/>
                    <a:pt x="412" y="88"/>
                    <a:pt x="412" y="8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81" y="84"/>
                    <a:pt x="481" y="84"/>
                    <a:pt x="481" y="84"/>
                  </a:cubicBezTo>
                  <a:cubicBezTo>
                    <a:pt x="481" y="80"/>
                    <a:pt x="481" y="80"/>
                    <a:pt x="481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11" y="80"/>
                    <a:pt x="411" y="80"/>
                    <a:pt x="411" y="80"/>
                  </a:cubicBezTo>
                  <a:cubicBezTo>
                    <a:pt x="404" y="79"/>
                    <a:pt x="386" y="75"/>
                    <a:pt x="374" y="63"/>
                  </a:cubicBezTo>
                  <a:cubicBezTo>
                    <a:pt x="357" y="46"/>
                    <a:pt x="357" y="34"/>
                    <a:pt x="357" y="34"/>
                  </a:cubicBezTo>
                  <a:cubicBezTo>
                    <a:pt x="354" y="34"/>
                    <a:pt x="354" y="34"/>
                    <a:pt x="354" y="34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0" y="80"/>
                    <a:pt x="350" y="80"/>
                    <a:pt x="350" y="80"/>
                  </a:cubicBezTo>
                  <a:cubicBezTo>
                    <a:pt x="350" y="34"/>
                    <a:pt x="350" y="34"/>
                    <a:pt x="350" y="34"/>
                  </a:cubicBezTo>
                  <a:cubicBezTo>
                    <a:pt x="344" y="34"/>
                    <a:pt x="344" y="34"/>
                    <a:pt x="344" y="34"/>
                  </a:cubicBezTo>
                  <a:cubicBezTo>
                    <a:pt x="344" y="80"/>
                    <a:pt x="344" y="80"/>
                    <a:pt x="344" y="80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62"/>
                    <a:pt x="225" y="46"/>
                    <a:pt x="205" y="43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88" y="43"/>
                    <a:pt x="187" y="43"/>
                    <a:pt x="186" y="43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1" y="49"/>
                    <a:pt x="170" y="50"/>
                    <a:pt x="169" y="51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7" y="62"/>
                    <a:pt x="157" y="63"/>
                    <a:pt x="156" y="64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50" y="79"/>
                    <a:pt x="149" y="81"/>
                    <a:pt x="149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3" y="80"/>
                    <a:pt x="59" y="84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82"/>
                    <a:pt x="63" y="286"/>
                    <a:pt x="67" y="286"/>
                  </a:cubicBezTo>
                  <a:cubicBezTo>
                    <a:pt x="68" y="286"/>
                    <a:pt x="68" y="286"/>
                    <a:pt x="6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7" y="286"/>
                    <a:pt x="187" y="286"/>
                    <a:pt x="187" y="286"/>
                  </a:cubicBezTo>
                  <a:cubicBezTo>
                    <a:pt x="187" y="307"/>
                    <a:pt x="187" y="307"/>
                    <a:pt x="187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48" y="307"/>
                    <a:pt x="145" y="310"/>
                    <a:pt x="145" y="315"/>
                  </a:cubicBezTo>
                  <a:cubicBezTo>
                    <a:pt x="145" y="315"/>
                    <a:pt x="145" y="315"/>
                    <a:pt x="145" y="315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51"/>
                    <a:pt x="145" y="351"/>
                    <a:pt x="145" y="351"/>
                  </a:cubicBezTo>
                  <a:cubicBezTo>
                    <a:pt x="86" y="351"/>
                    <a:pt x="86" y="351"/>
                    <a:pt x="86" y="351"/>
                  </a:cubicBezTo>
                  <a:cubicBezTo>
                    <a:pt x="87" y="400"/>
                    <a:pt x="87" y="400"/>
                    <a:pt x="87" y="400"/>
                  </a:cubicBezTo>
                  <a:cubicBezTo>
                    <a:pt x="103" y="418"/>
                    <a:pt x="103" y="418"/>
                    <a:pt x="103" y="418"/>
                  </a:cubicBezTo>
                  <a:cubicBezTo>
                    <a:pt x="103" y="451"/>
                    <a:pt x="103" y="451"/>
                    <a:pt x="103" y="451"/>
                  </a:cubicBezTo>
                  <a:cubicBezTo>
                    <a:pt x="122" y="459"/>
                    <a:pt x="122" y="459"/>
                    <a:pt x="122" y="459"/>
                  </a:cubicBezTo>
                  <a:cubicBezTo>
                    <a:pt x="122" y="505"/>
                    <a:pt x="122" y="505"/>
                    <a:pt x="122" y="505"/>
                  </a:cubicBezTo>
                  <a:cubicBezTo>
                    <a:pt x="38" y="520"/>
                    <a:pt x="7" y="539"/>
                    <a:pt x="4" y="540"/>
                  </a:cubicBezTo>
                  <a:cubicBezTo>
                    <a:pt x="0" y="540"/>
                    <a:pt x="19" y="543"/>
                    <a:pt x="46" y="556"/>
                  </a:cubicBezTo>
                  <a:cubicBezTo>
                    <a:pt x="80" y="572"/>
                    <a:pt x="76" y="581"/>
                    <a:pt x="76" y="581"/>
                  </a:cubicBezTo>
                  <a:cubicBezTo>
                    <a:pt x="76" y="581"/>
                    <a:pt x="135" y="543"/>
                    <a:pt x="263" y="520"/>
                  </a:cubicBezTo>
                  <a:cubicBezTo>
                    <a:pt x="330" y="508"/>
                    <a:pt x="451" y="503"/>
                    <a:pt x="495" y="512"/>
                  </a:cubicBezTo>
                  <a:cubicBezTo>
                    <a:pt x="495" y="512"/>
                    <a:pt x="461" y="504"/>
                    <a:pt x="413" y="4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2028C96A-498C-4DC3-9A17-28E4317CB0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4858" y="3977648"/>
              <a:ext cx="1793875" cy="1787526"/>
            </a:xfrm>
            <a:custGeom>
              <a:avLst/>
              <a:gdLst>
                <a:gd name="T0" fmla="*/ 484 w 968"/>
                <a:gd name="T1" fmla="*/ 953 h 967"/>
                <a:gd name="T2" fmla="*/ 14 w 968"/>
                <a:gd name="T3" fmla="*/ 482 h 967"/>
                <a:gd name="T4" fmla="*/ 484 w 968"/>
                <a:gd name="T5" fmla="*/ 12 h 967"/>
                <a:gd name="T6" fmla="*/ 954 w 968"/>
                <a:gd name="T7" fmla="*/ 482 h 967"/>
                <a:gd name="T8" fmla="*/ 484 w 968"/>
                <a:gd name="T9" fmla="*/ 953 h 967"/>
                <a:gd name="T10" fmla="*/ 484 w 968"/>
                <a:gd name="T11" fmla="*/ 0 h 967"/>
                <a:gd name="T12" fmla="*/ 0 w 968"/>
                <a:gd name="T13" fmla="*/ 483 h 967"/>
                <a:gd name="T14" fmla="*/ 484 w 968"/>
                <a:gd name="T15" fmla="*/ 967 h 967"/>
                <a:gd name="T16" fmla="*/ 968 w 968"/>
                <a:gd name="T17" fmla="*/ 483 h 967"/>
                <a:gd name="T18" fmla="*/ 484 w 968"/>
                <a:gd name="T19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8" h="967">
                  <a:moveTo>
                    <a:pt x="484" y="953"/>
                  </a:moveTo>
                  <a:cubicBezTo>
                    <a:pt x="224" y="953"/>
                    <a:pt x="14" y="742"/>
                    <a:pt x="14" y="482"/>
                  </a:cubicBezTo>
                  <a:cubicBezTo>
                    <a:pt x="14" y="223"/>
                    <a:pt x="224" y="12"/>
                    <a:pt x="484" y="12"/>
                  </a:cubicBezTo>
                  <a:cubicBezTo>
                    <a:pt x="744" y="12"/>
                    <a:pt x="954" y="223"/>
                    <a:pt x="954" y="482"/>
                  </a:cubicBezTo>
                  <a:cubicBezTo>
                    <a:pt x="954" y="742"/>
                    <a:pt x="744" y="953"/>
                    <a:pt x="484" y="953"/>
                  </a:cubicBezTo>
                  <a:close/>
                  <a:moveTo>
                    <a:pt x="484" y="0"/>
                  </a:moveTo>
                  <a:cubicBezTo>
                    <a:pt x="217" y="0"/>
                    <a:pt x="0" y="216"/>
                    <a:pt x="0" y="483"/>
                  </a:cubicBezTo>
                  <a:cubicBezTo>
                    <a:pt x="0" y="750"/>
                    <a:pt x="217" y="967"/>
                    <a:pt x="484" y="967"/>
                  </a:cubicBezTo>
                  <a:cubicBezTo>
                    <a:pt x="751" y="967"/>
                    <a:pt x="968" y="750"/>
                    <a:pt x="968" y="483"/>
                  </a:cubicBezTo>
                  <a:cubicBezTo>
                    <a:pt x="968" y="216"/>
                    <a:pt x="751" y="0"/>
                    <a:pt x="4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54">
              <a:extLst>
                <a:ext uri="{FF2B5EF4-FFF2-40B4-BE49-F238E27FC236}">
                  <a16:creationId xmlns:a16="http://schemas.microsoft.com/office/drawing/2014/main" id="{734A2889-6417-4A17-B2CB-D074F35E7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058" y="4552323"/>
              <a:ext cx="65088" cy="60325"/>
            </a:xfrm>
            <a:custGeom>
              <a:avLst/>
              <a:gdLst>
                <a:gd name="T0" fmla="*/ 23 w 35"/>
                <a:gd name="T1" fmla="*/ 3 h 32"/>
                <a:gd name="T2" fmla="*/ 10 w 35"/>
                <a:gd name="T3" fmla="*/ 1 h 32"/>
                <a:gd name="T4" fmla="*/ 2 w 35"/>
                <a:gd name="T5" fmla="*/ 9 h 32"/>
                <a:gd name="T6" fmla="*/ 1 w 35"/>
                <a:gd name="T7" fmla="*/ 20 h 32"/>
                <a:gd name="T8" fmla="*/ 11 w 35"/>
                <a:gd name="T9" fmla="*/ 29 h 32"/>
                <a:gd name="T10" fmla="*/ 25 w 35"/>
                <a:gd name="T11" fmla="*/ 31 h 32"/>
                <a:gd name="T12" fmla="*/ 33 w 35"/>
                <a:gd name="T13" fmla="*/ 23 h 32"/>
                <a:gd name="T14" fmla="*/ 33 w 35"/>
                <a:gd name="T15" fmla="*/ 12 h 32"/>
                <a:gd name="T16" fmla="*/ 23 w 35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23" y="3"/>
                  </a:moveTo>
                  <a:cubicBezTo>
                    <a:pt x="18" y="0"/>
                    <a:pt x="13" y="0"/>
                    <a:pt x="10" y="1"/>
                  </a:cubicBezTo>
                  <a:cubicBezTo>
                    <a:pt x="6" y="2"/>
                    <a:pt x="3" y="5"/>
                    <a:pt x="2" y="9"/>
                  </a:cubicBezTo>
                  <a:cubicBezTo>
                    <a:pt x="0" y="13"/>
                    <a:pt x="0" y="17"/>
                    <a:pt x="1" y="20"/>
                  </a:cubicBezTo>
                  <a:cubicBezTo>
                    <a:pt x="3" y="24"/>
                    <a:pt x="6" y="27"/>
                    <a:pt x="11" y="29"/>
                  </a:cubicBezTo>
                  <a:cubicBezTo>
                    <a:pt x="16" y="31"/>
                    <a:pt x="21" y="32"/>
                    <a:pt x="25" y="31"/>
                  </a:cubicBezTo>
                  <a:cubicBezTo>
                    <a:pt x="28" y="29"/>
                    <a:pt x="31" y="27"/>
                    <a:pt x="33" y="23"/>
                  </a:cubicBezTo>
                  <a:cubicBezTo>
                    <a:pt x="35" y="19"/>
                    <a:pt x="35" y="15"/>
                    <a:pt x="33" y="12"/>
                  </a:cubicBezTo>
                  <a:cubicBezTo>
                    <a:pt x="32" y="8"/>
                    <a:pt x="28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id="{CE3D9E6B-856B-4ACD-9720-4C8030A1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145" y="5347661"/>
              <a:ext cx="41275" cy="74613"/>
            </a:xfrm>
            <a:custGeom>
              <a:avLst/>
              <a:gdLst>
                <a:gd name="T0" fmla="*/ 22 w 22"/>
                <a:gd name="T1" fmla="*/ 0 h 40"/>
                <a:gd name="T2" fmla="*/ 22 w 22"/>
                <a:gd name="T3" fmla="*/ 40 h 40"/>
                <a:gd name="T4" fmla="*/ 11 w 22"/>
                <a:gd name="T5" fmla="*/ 40 h 40"/>
                <a:gd name="T6" fmla="*/ 11 w 22"/>
                <a:gd name="T7" fmla="*/ 14 h 40"/>
                <a:gd name="T8" fmla="*/ 6 w 22"/>
                <a:gd name="T9" fmla="*/ 17 h 40"/>
                <a:gd name="T10" fmla="*/ 0 w 22"/>
                <a:gd name="T11" fmla="*/ 19 h 40"/>
                <a:gd name="T12" fmla="*/ 0 w 22"/>
                <a:gd name="T13" fmla="*/ 11 h 40"/>
                <a:gd name="T14" fmla="*/ 8 w 22"/>
                <a:gd name="T15" fmla="*/ 6 h 40"/>
                <a:gd name="T16" fmla="*/ 13 w 22"/>
                <a:gd name="T17" fmla="*/ 0 h 40"/>
                <a:gd name="T18" fmla="*/ 22 w 22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0">
                  <a:moveTo>
                    <a:pt x="22" y="0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5"/>
                    <a:pt x="8" y="16"/>
                    <a:pt x="6" y="17"/>
                  </a:cubicBezTo>
                  <a:cubicBezTo>
                    <a:pt x="4" y="18"/>
                    <a:pt x="2" y="19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0"/>
                    <a:pt x="6" y="8"/>
                    <a:pt x="8" y="6"/>
                  </a:cubicBezTo>
                  <a:cubicBezTo>
                    <a:pt x="10" y="5"/>
                    <a:pt x="12" y="3"/>
                    <a:pt x="13" y="0"/>
                  </a:cubicBez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1DE7746A-6B89-42A1-AF1B-D2A6E02FE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9883" y="5347661"/>
              <a:ext cx="60325" cy="74613"/>
            </a:xfrm>
            <a:custGeom>
              <a:avLst/>
              <a:gdLst>
                <a:gd name="T0" fmla="*/ 21 w 32"/>
                <a:gd name="T1" fmla="*/ 14 h 40"/>
                <a:gd name="T2" fmla="*/ 19 w 32"/>
                <a:gd name="T3" fmla="*/ 9 h 40"/>
                <a:gd name="T4" fmla="*/ 15 w 32"/>
                <a:gd name="T5" fmla="*/ 7 h 40"/>
                <a:gd name="T6" fmla="*/ 12 w 32"/>
                <a:gd name="T7" fmla="*/ 9 h 40"/>
                <a:gd name="T8" fmla="*/ 10 w 32"/>
                <a:gd name="T9" fmla="*/ 13 h 40"/>
                <a:gd name="T10" fmla="*/ 12 w 32"/>
                <a:gd name="T11" fmla="*/ 18 h 40"/>
                <a:gd name="T12" fmla="*/ 15 w 32"/>
                <a:gd name="T13" fmla="*/ 20 h 40"/>
                <a:gd name="T14" fmla="*/ 19 w 32"/>
                <a:gd name="T15" fmla="*/ 18 h 40"/>
                <a:gd name="T16" fmla="*/ 21 w 32"/>
                <a:gd name="T17" fmla="*/ 14 h 40"/>
                <a:gd name="T18" fmla="*/ 1 w 32"/>
                <a:gd name="T19" fmla="*/ 31 h 40"/>
                <a:gd name="T20" fmla="*/ 12 w 32"/>
                <a:gd name="T21" fmla="*/ 30 h 40"/>
                <a:gd name="T22" fmla="*/ 13 w 32"/>
                <a:gd name="T23" fmla="*/ 33 h 40"/>
                <a:gd name="T24" fmla="*/ 15 w 32"/>
                <a:gd name="T25" fmla="*/ 34 h 40"/>
                <a:gd name="T26" fmla="*/ 20 w 32"/>
                <a:gd name="T27" fmla="*/ 31 h 40"/>
                <a:gd name="T28" fmla="*/ 21 w 32"/>
                <a:gd name="T29" fmla="*/ 23 h 40"/>
                <a:gd name="T30" fmla="*/ 17 w 32"/>
                <a:gd name="T31" fmla="*/ 26 h 40"/>
                <a:gd name="T32" fmla="*/ 13 w 32"/>
                <a:gd name="T33" fmla="*/ 27 h 40"/>
                <a:gd name="T34" fmla="*/ 4 w 32"/>
                <a:gd name="T35" fmla="*/ 23 h 40"/>
                <a:gd name="T36" fmla="*/ 0 w 32"/>
                <a:gd name="T37" fmla="*/ 14 h 40"/>
                <a:gd name="T38" fmla="*/ 2 w 32"/>
                <a:gd name="T39" fmla="*/ 7 h 40"/>
                <a:gd name="T40" fmla="*/ 7 w 32"/>
                <a:gd name="T41" fmla="*/ 2 h 40"/>
                <a:gd name="T42" fmla="*/ 15 w 32"/>
                <a:gd name="T43" fmla="*/ 0 h 40"/>
                <a:gd name="T44" fmla="*/ 24 w 32"/>
                <a:gd name="T45" fmla="*/ 2 h 40"/>
                <a:gd name="T46" fmla="*/ 30 w 32"/>
                <a:gd name="T47" fmla="*/ 9 h 40"/>
                <a:gd name="T48" fmla="*/ 32 w 32"/>
                <a:gd name="T49" fmla="*/ 20 h 40"/>
                <a:gd name="T50" fmla="*/ 28 w 32"/>
                <a:gd name="T51" fmla="*/ 35 h 40"/>
                <a:gd name="T52" fmla="*/ 15 w 32"/>
                <a:gd name="T53" fmla="*/ 40 h 40"/>
                <a:gd name="T54" fmla="*/ 8 w 32"/>
                <a:gd name="T55" fmla="*/ 39 h 40"/>
                <a:gd name="T56" fmla="*/ 4 w 32"/>
                <a:gd name="T57" fmla="*/ 36 h 40"/>
                <a:gd name="T58" fmla="*/ 1 w 32"/>
                <a:gd name="T5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0">
                  <a:moveTo>
                    <a:pt x="21" y="14"/>
                  </a:moveTo>
                  <a:cubicBezTo>
                    <a:pt x="21" y="12"/>
                    <a:pt x="20" y="10"/>
                    <a:pt x="19" y="9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4" y="20"/>
                    <a:pt x="15" y="20"/>
                  </a:cubicBezTo>
                  <a:cubicBezTo>
                    <a:pt x="17" y="20"/>
                    <a:pt x="18" y="20"/>
                    <a:pt x="19" y="18"/>
                  </a:cubicBezTo>
                  <a:cubicBezTo>
                    <a:pt x="20" y="17"/>
                    <a:pt x="21" y="16"/>
                    <a:pt x="21" y="14"/>
                  </a:cubicBezTo>
                  <a:close/>
                  <a:moveTo>
                    <a:pt x="1" y="31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2"/>
                    <a:pt x="13" y="33"/>
                  </a:cubicBezTo>
                  <a:cubicBezTo>
                    <a:pt x="14" y="33"/>
                    <a:pt x="15" y="34"/>
                    <a:pt x="15" y="34"/>
                  </a:cubicBezTo>
                  <a:cubicBezTo>
                    <a:pt x="17" y="34"/>
                    <a:pt x="19" y="33"/>
                    <a:pt x="20" y="31"/>
                  </a:cubicBezTo>
                  <a:cubicBezTo>
                    <a:pt x="20" y="30"/>
                    <a:pt x="21" y="27"/>
                    <a:pt x="21" y="23"/>
                  </a:cubicBezTo>
                  <a:cubicBezTo>
                    <a:pt x="20" y="24"/>
                    <a:pt x="19" y="25"/>
                    <a:pt x="17" y="26"/>
                  </a:cubicBezTo>
                  <a:cubicBezTo>
                    <a:pt x="16" y="26"/>
                    <a:pt x="14" y="27"/>
                    <a:pt x="13" y="27"/>
                  </a:cubicBezTo>
                  <a:cubicBezTo>
                    <a:pt x="9" y="27"/>
                    <a:pt x="6" y="26"/>
                    <a:pt x="4" y="23"/>
                  </a:cubicBezTo>
                  <a:cubicBezTo>
                    <a:pt x="1" y="21"/>
                    <a:pt x="0" y="17"/>
                    <a:pt x="0" y="14"/>
                  </a:cubicBezTo>
                  <a:cubicBezTo>
                    <a:pt x="0" y="11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7" y="4"/>
                    <a:pt x="29" y="6"/>
                    <a:pt x="30" y="9"/>
                  </a:cubicBezTo>
                  <a:cubicBezTo>
                    <a:pt x="31" y="11"/>
                    <a:pt x="32" y="15"/>
                    <a:pt x="32" y="20"/>
                  </a:cubicBezTo>
                  <a:cubicBezTo>
                    <a:pt x="32" y="27"/>
                    <a:pt x="31" y="32"/>
                    <a:pt x="28" y="35"/>
                  </a:cubicBezTo>
                  <a:cubicBezTo>
                    <a:pt x="25" y="39"/>
                    <a:pt x="21" y="40"/>
                    <a:pt x="15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5" y="37"/>
                    <a:pt x="4" y="36"/>
                  </a:cubicBezTo>
                  <a:cubicBezTo>
                    <a:pt x="2" y="35"/>
                    <a:pt x="2" y="33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57">
              <a:extLst>
                <a:ext uri="{FF2B5EF4-FFF2-40B4-BE49-F238E27FC236}">
                  <a16:creationId xmlns:a16="http://schemas.microsoft.com/office/drawing/2014/main" id="{F790BB2D-DB9B-40EB-9248-310A17DE6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970" y="5349248"/>
              <a:ext cx="60325" cy="73025"/>
            </a:xfrm>
            <a:custGeom>
              <a:avLst/>
              <a:gdLst>
                <a:gd name="T0" fmla="*/ 4 w 32"/>
                <a:gd name="T1" fmla="*/ 0 h 39"/>
                <a:gd name="T2" fmla="*/ 30 w 32"/>
                <a:gd name="T3" fmla="*/ 0 h 39"/>
                <a:gd name="T4" fmla="*/ 30 w 32"/>
                <a:gd name="T5" fmla="*/ 8 h 39"/>
                <a:gd name="T6" fmla="*/ 13 w 32"/>
                <a:gd name="T7" fmla="*/ 8 h 39"/>
                <a:gd name="T8" fmla="*/ 12 w 32"/>
                <a:gd name="T9" fmla="*/ 14 h 39"/>
                <a:gd name="T10" fmla="*/ 15 w 32"/>
                <a:gd name="T11" fmla="*/ 13 h 39"/>
                <a:gd name="T12" fmla="*/ 19 w 32"/>
                <a:gd name="T13" fmla="*/ 13 h 39"/>
                <a:gd name="T14" fmla="*/ 28 w 32"/>
                <a:gd name="T15" fmla="*/ 16 h 39"/>
                <a:gd name="T16" fmla="*/ 32 w 32"/>
                <a:gd name="T17" fmla="*/ 25 h 39"/>
                <a:gd name="T18" fmla="*/ 30 w 32"/>
                <a:gd name="T19" fmla="*/ 32 h 39"/>
                <a:gd name="T20" fmla="*/ 25 w 32"/>
                <a:gd name="T21" fmla="*/ 37 h 39"/>
                <a:gd name="T22" fmla="*/ 16 w 32"/>
                <a:gd name="T23" fmla="*/ 39 h 39"/>
                <a:gd name="T24" fmla="*/ 9 w 32"/>
                <a:gd name="T25" fmla="*/ 39 h 39"/>
                <a:gd name="T26" fmla="*/ 5 w 32"/>
                <a:gd name="T27" fmla="*/ 36 h 39"/>
                <a:gd name="T28" fmla="*/ 2 w 32"/>
                <a:gd name="T29" fmla="*/ 33 h 39"/>
                <a:gd name="T30" fmla="*/ 0 w 32"/>
                <a:gd name="T31" fmla="*/ 29 h 39"/>
                <a:gd name="T32" fmla="*/ 11 w 32"/>
                <a:gd name="T33" fmla="*/ 27 h 39"/>
                <a:gd name="T34" fmla="*/ 12 w 32"/>
                <a:gd name="T35" fmla="*/ 31 h 39"/>
                <a:gd name="T36" fmla="*/ 16 w 32"/>
                <a:gd name="T37" fmla="*/ 33 h 39"/>
                <a:gd name="T38" fmla="*/ 20 w 32"/>
                <a:gd name="T39" fmla="*/ 31 h 39"/>
                <a:gd name="T40" fmla="*/ 21 w 32"/>
                <a:gd name="T41" fmla="*/ 26 h 39"/>
                <a:gd name="T42" fmla="*/ 20 w 32"/>
                <a:gd name="T43" fmla="*/ 21 h 39"/>
                <a:gd name="T44" fmla="*/ 16 w 32"/>
                <a:gd name="T45" fmla="*/ 19 h 39"/>
                <a:gd name="T46" fmla="*/ 13 w 32"/>
                <a:gd name="T47" fmla="*/ 20 h 39"/>
                <a:gd name="T48" fmla="*/ 10 w 32"/>
                <a:gd name="T49" fmla="*/ 22 h 39"/>
                <a:gd name="T50" fmla="*/ 1 w 32"/>
                <a:gd name="T51" fmla="*/ 21 h 39"/>
                <a:gd name="T52" fmla="*/ 4 w 32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39">
                  <a:moveTo>
                    <a:pt x="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23" y="13"/>
                    <a:pt x="26" y="14"/>
                    <a:pt x="28" y="16"/>
                  </a:cubicBezTo>
                  <a:cubicBezTo>
                    <a:pt x="31" y="18"/>
                    <a:pt x="32" y="21"/>
                    <a:pt x="32" y="25"/>
                  </a:cubicBezTo>
                  <a:cubicBezTo>
                    <a:pt x="32" y="27"/>
                    <a:pt x="31" y="30"/>
                    <a:pt x="30" y="32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2" y="39"/>
                    <a:pt x="20" y="39"/>
                    <a:pt x="16" y="39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8" y="38"/>
                    <a:pt x="6" y="37"/>
                    <a:pt x="5" y="36"/>
                  </a:cubicBezTo>
                  <a:cubicBezTo>
                    <a:pt x="4" y="35"/>
                    <a:pt x="2" y="34"/>
                    <a:pt x="2" y="33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1" y="30"/>
                    <a:pt x="12" y="31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9" y="32"/>
                    <a:pt x="20" y="31"/>
                  </a:cubicBezTo>
                  <a:cubicBezTo>
                    <a:pt x="21" y="30"/>
                    <a:pt x="21" y="28"/>
                    <a:pt x="21" y="26"/>
                  </a:cubicBezTo>
                  <a:cubicBezTo>
                    <a:pt x="21" y="24"/>
                    <a:pt x="21" y="22"/>
                    <a:pt x="20" y="21"/>
                  </a:cubicBezTo>
                  <a:cubicBezTo>
                    <a:pt x="19" y="20"/>
                    <a:pt x="17" y="19"/>
                    <a:pt x="16" y="19"/>
                  </a:cubicBezTo>
                  <a:cubicBezTo>
                    <a:pt x="15" y="19"/>
                    <a:pt x="14" y="20"/>
                    <a:pt x="13" y="20"/>
                  </a:cubicBezTo>
                  <a:cubicBezTo>
                    <a:pt x="12" y="20"/>
                    <a:pt x="11" y="21"/>
                    <a:pt x="10" y="22"/>
                  </a:cubicBezTo>
                  <a:cubicBezTo>
                    <a:pt x="1" y="21"/>
                    <a:pt x="1" y="21"/>
                    <a:pt x="1" y="2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id="{FC881B05-F5FE-4E93-9EE5-329CEA052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058" y="5347661"/>
              <a:ext cx="57150" cy="74613"/>
            </a:xfrm>
            <a:custGeom>
              <a:avLst/>
              <a:gdLst>
                <a:gd name="T0" fmla="*/ 10 w 31"/>
                <a:gd name="T1" fmla="*/ 12 h 40"/>
                <a:gd name="T2" fmla="*/ 0 w 31"/>
                <a:gd name="T3" fmla="*/ 10 h 40"/>
                <a:gd name="T4" fmla="*/ 5 w 31"/>
                <a:gd name="T5" fmla="*/ 3 h 40"/>
                <a:gd name="T6" fmla="*/ 15 w 31"/>
                <a:gd name="T7" fmla="*/ 0 h 40"/>
                <a:gd name="T8" fmla="*/ 26 w 31"/>
                <a:gd name="T9" fmla="*/ 3 h 40"/>
                <a:gd name="T10" fmla="*/ 30 w 31"/>
                <a:gd name="T11" fmla="*/ 10 h 40"/>
                <a:gd name="T12" fmla="*/ 28 w 31"/>
                <a:gd name="T13" fmla="*/ 15 h 40"/>
                <a:gd name="T14" fmla="*/ 24 w 31"/>
                <a:gd name="T15" fmla="*/ 18 h 40"/>
                <a:gd name="T16" fmla="*/ 27 w 31"/>
                <a:gd name="T17" fmla="*/ 20 h 40"/>
                <a:gd name="T18" fmla="*/ 30 w 31"/>
                <a:gd name="T19" fmla="*/ 23 h 40"/>
                <a:gd name="T20" fmla="*/ 31 w 31"/>
                <a:gd name="T21" fmla="*/ 27 h 40"/>
                <a:gd name="T22" fmla="*/ 30 w 31"/>
                <a:gd name="T23" fmla="*/ 34 h 40"/>
                <a:gd name="T24" fmla="*/ 25 w 31"/>
                <a:gd name="T25" fmla="*/ 39 h 40"/>
                <a:gd name="T26" fmla="*/ 16 w 31"/>
                <a:gd name="T27" fmla="*/ 40 h 40"/>
                <a:gd name="T28" fmla="*/ 8 w 31"/>
                <a:gd name="T29" fmla="*/ 39 h 40"/>
                <a:gd name="T30" fmla="*/ 3 w 31"/>
                <a:gd name="T31" fmla="*/ 35 h 40"/>
                <a:gd name="T32" fmla="*/ 0 w 31"/>
                <a:gd name="T33" fmla="*/ 29 h 40"/>
                <a:gd name="T34" fmla="*/ 10 w 31"/>
                <a:gd name="T35" fmla="*/ 28 h 40"/>
                <a:gd name="T36" fmla="*/ 12 w 31"/>
                <a:gd name="T37" fmla="*/ 32 h 40"/>
                <a:gd name="T38" fmla="*/ 16 w 31"/>
                <a:gd name="T39" fmla="*/ 34 h 40"/>
                <a:gd name="T40" fmla="*/ 19 w 31"/>
                <a:gd name="T41" fmla="*/ 32 h 40"/>
                <a:gd name="T42" fmla="*/ 21 w 31"/>
                <a:gd name="T43" fmla="*/ 28 h 40"/>
                <a:gd name="T44" fmla="*/ 19 w 31"/>
                <a:gd name="T45" fmla="*/ 24 h 40"/>
                <a:gd name="T46" fmla="*/ 15 w 31"/>
                <a:gd name="T47" fmla="*/ 22 h 40"/>
                <a:gd name="T48" fmla="*/ 12 w 31"/>
                <a:gd name="T49" fmla="*/ 23 h 40"/>
                <a:gd name="T50" fmla="*/ 13 w 31"/>
                <a:gd name="T51" fmla="*/ 15 h 40"/>
                <a:gd name="T52" fmla="*/ 14 w 31"/>
                <a:gd name="T53" fmla="*/ 15 h 40"/>
                <a:gd name="T54" fmla="*/ 17 w 31"/>
                <a:gd name="T55" fmla="*/ 14 h 40"/>
                <a:gd name="T56" fmla="*/ 19 w 31"/>
                <a:gd name="T57" fmla="*/ 11 h 40"/>
                <a:gd name="T58" fmla="*/ 18 w 31"/>
                <a:gd name="T59" fmla="*/ 8 h 40"/>
                <a:gd name="T60" fmla="*/ 15 w 31"/>
                <a:gd name="T61" fmla="*/ 7 h 40"/>
                <a:gd name="T62" fmla="*/ 12 w 31"/>
                <a:gd name="T63" fmla="*/ 8 h 40"/>
                <a:gd name="T64" fmla="*/ 10 w 31"/>
                <a:gd name="T65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0">
                  <a:moveTo>
                    <a:pt x="10" y="1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20" y="0"/>
                    <a:pt x="24" y="1"/>
                    <a:pt x="26" y="3"/>
                  </a:cubicBezTo>
                  <a:cubicBezTo>
                    <a:pt x="28" y="5"/>
                    <a:pt x="30" y="7"/>
                    <a:pt x="30" y="10"/>
                  </a:cubicBezTo>
                  <a:cubicBezTo>
                    <a:pt x="30" y="12"/>
                    <a:pt x="29" y="13"/>
                    <a:pt x="28" y="15"/>
                  </a:cubicBezTo>
                  <a:cubicBezTo>
                    <a:pt x="27" y="16"/>
                    <a:pt x="26" y="17"/>
                    <a:pt x="24" y="18"/>
                  </a:cubicBezTo>
                  <a:cubicBezTo>
                    <a:pt x="25" y="19"/>
                    <a:pt x="27" y="19"/>
                    <a:pt x="27" y="20"/>
                  </a:cubicBezTo>
                  <a:cubicBezTo>
                    <a:pt x="29" y="20"/>
                    <a:pt x="30" y="21"/>
                    <a:pt x="30" y="23"/>
                  </a:cubicBezTo>
                  <a:cubicBezTo>
                    <a:pt x="31" y="24"/>
                    <a:pt x="31" y="26"/>
                    <a:pt x="31" y="27"/>
                  </a:cubicBezTo>
                  <a:cubicBezTo>
                    <a:pt x="31" y="30"/>
                    <a:pt x="31" y="32"/>
                    <a:pt x="30" y="34"/>
                  </a:cubicBezTo>
                  <a:cubicBezTo>
                    <a:pt x="29" y="36"/>
                    <a:pt x="27" y="38"/>
                    <a:pt x="25" y="39"/>
                  </a:cubicBezTo>
                  <a:cubicBezTo>
                    <a:pt x="22" y="40"/>
                    <a:pt x="19" y="40"/>
                    <a:pt x="16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4" y="37"/>
                    <a:pt x="3" y="35"/>
                  </a:cubicBezTo>
                  <a:cubicBezTo>
                    <a:pt x="1" y="34"/>
                    <a:pt x="0" y="32"/>
                    <a:pt x="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0"/>
                    <a:pt x="11" y="32"/>
                    <a:pt x="12" y="32"/>
                  </a:cubicBezTo>
                  <a:cubicBezTo>
                    <a:pt x="13" y="33"/>
                    <a:pt x="14" y="34"/>
                    <a:pt x="16" y="34"/>
                  </a:cubicBezTo>
                  <a:cubicBezTo>
                    <a:pt x="17" y="34"/>
                    <a:pt x="18" y="33"/>
                    <a:pt x="19" y="32"/>
                  </a:cubicBezTo>
                  <a:cubicBezTo>
                    <a:pt x="20" y="31"/>
                    <a:pt x="21" y="30"/>
                    <a:pt x="21" y="28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18" y="23"/>
                    <a:pt x="17" y="22"/>
                    <a:pt x="15" y="22"/>
                  </a:cubicBezTo>
                  <a:cubicBezTo>
                    <a:pt x="15" y="22"/>
                    <a:pt x="14" y="23"/>
                    <a:pt x="12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5"/>
                    <a:pt x="17" y="15"/>
                    <a:pt x="17" y="14"/>
                  </a:cubicBezTo>
                  <a:cubicBezTo>
                    <a:pt x="18" y="13"/>
                    <a:pt x="19" y="12"/>
                    <a:pt x="19" y="11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cubicBezTo>
                    <a:pt x="11" y="9"/>
                    <a:pt x="11" y="10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59">
              <a:extLst>
                <a:ext uri="{FF2B5EF4-FFF2-40B4-BE49-F238E27FC236}">
                  <a16:creationId xmlns:a16="http://schemas.microsoft.com/office/drawing/2014/main" id="{1F3EE822-4F13-4995-8B88-14F3355D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933" y="5415923"/>
              <a:ext cx="17463" cy="952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5 h 6"/>
                <a:gd name="T4" fmla="*/ 11 w 11"/>
                <a:gd name="T5" fmla="*/ 2 h 6"/>
                <a:gd name="T6" fmla="*/ 8 w 11"/>
                <a:gd name="T7" fmla="*/ 1 h 6"/>
                <a:gd name="T8" fmla="*/ 4 w 11"/>
                <a:gd name="T9" fmla="*/ 0 h 6"/>
                <a:gd name="T10" fmla="*/ 0 w 1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60">
              <a:extLst>
                <a:ext uri="{FF2B5EF4-FFF2-40B4-BE49-F238E27FC236}">
                  <a16:creationId xmlns:a16="http://schemas.microsoft.com/office/drawing/2014/main" id="{6B861C13-21B3-4954-83ED-2A8A0932E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945" y="4187198"/>
              <a:ext cx="44450" cy="34925"/>
            </a:xfrm>
            <a:custGeom>
              <a:avLst/>
              <a:gdLst>
                <a:gd name="T0" fmla="*/ 22 w 24"/>
                <a:gd name="T1" fmla="*/ 11 h 19"/>
                <a:gd name="T2" fmla="*/ 24 w 24"/>
                <a:gd name="T3" fmla="*/ 8 h 19"/>
                <a:gd name="T4" fmla="*/ 24 w 24"/>
                <a:gd name="T5" fmla="*/ 4 h 19"/>
                <a:gd name="T6" fmla="*/ 21 w 24"/>
                <a:gd name="T7" fmla="*/ 0 h 19"/>
                <a:gd name="T8" fmla="*/ 16 w 24"/>
                <a:gd name="T9" fmla="*/ 0 h 19"/>
                <a:gd name="T10" fmla="*/ 8 w 24"/>
                <a:gd name="T11" fmla="*/ 4 h 19"/>
                <a:gd name="T12" fmla="*/ 0 w 24"/>
                <a:gd name="T13" fmla="*/ 7 h 19"/>
                <a:gd name="T14" fmla="*/ 5 w 24"/>
                <a:gd name="T15" fmla="*/ 19 h 19"/>
                <a:gd name="T16" fmla="*/ 13 w 24"/>
                <a:gd name="T17" fmla="*/ 16 h 19"/>
                <a:gd name="T18" fmla="*/ 22 w 24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">
                  <a:moveTo>
                    <a:pt x="22" y="11"/>
                  </a:moveTo>
                  <a:cubicBezTo>
                    <a:pt x="23" y="10"/>
                    <a:pt x="24" y="9"/>
                    <a:pt x="24" y="8"/>
                  </a:cubicBezTo>
                  <a:cubicBezTo>
                    <a:pt x="24" y="6"/>
                    <a:pt x="24" y="5"/>
                    <a:pt x="24" y="4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5" y="1"/>
                    <a:pt x="12" y="2"/>
                    <a:pt x="8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8" y="13"/>
                    <a:pt x="21" y="12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1">
              <a:extLst>
                <a:ext uri="{FF2B5EF4-FFF2-40B4-BE49-F238E27FC236}">
                  <a16:creationId xmlns:a16="http://schemas.microsoft.com/office/drawing/2014/main" id="{F31CE27D-48F1-4F7C-9F65-82597B1E2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108" y="4461836"/>
              <a:ext cx="36513" cy="46038"/>
            </a:xfrm>
            <a:custGeom>
              <a:avLst/>
              <a:gdLst>
                <a:gd name="T0" fmla="*/ 10 w 20"/>
                <a:gd name="T1" fmla="*/ 23 h 25"/>
                <a:gd name="T2" fmla="*/ 13 w 20"/>
                <a:gd name="T3" fmla="*/ 25 h 25"/>
                <a:gd name="T4" fmla="*/ 17 w 20"/>
                <a:gd name="T5" fmla="*/ 24 h 25"/>
                <a:gd name="T6" fmla="*/ 20 w 20"/>
                <a:gd name="T7" fmla="*/ 20 h 25"/>
                <a:gd name="T8" fmla="*/ 20 w 20"/>
                <a:gd name="T9" fmla="*/ 15 h 25"/>
                <a:gd name="T10" fmla="*/ 15 w 20"/>
                <a:gd name="T11" fmla="*/ 8 h 25"/>
                <a:gd name="T12" fmla="*/ 11 w 20"/>
                <a:gd name="T13" fmla="*/ 0 h 25"/>
                <a:gd name="T14" fmla="*/ 0 w 20"/>
                <a:gd name="T15" fmla="*/ 7 h 25"/>
                <a:gd name="T16" fmla="*/ 4 w 20"/>
                <a:gd name="T17" fmla="*/ 14 h 25"/>
                <a:gd name="T18" fmla="*/ 10 w 20"/>
                <a:gd name="T1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5">
                  <a:moveTo>
                    <a:pt x="10" y="23"/>
                  </a:moveTo>
                  <a:cubicBezTo>
                    <a:pt x="11" y="24"/>
                    <a:pt x="12" y="24"/>
                    <a:pt x="13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9" y="23"/>
                    <a:pt x="20" y="21"/>
                    <a:pt x="20" y="20"/>
                  </a:cubicBezTo>
                  <a:cubicBezTo>
                    <a:pt x="20" y="19"/>
                    <a:pt x="20" y="17"/>
                    <a:pt x="20" y="15"/>
                  </a:cubicBezTo>
                  <a:cubicBezTo>
                    <a:pt x="19" y="14"/>
                    <a:pt x="18" y="12"/>
                    <a:pt x="15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9"/>
                    <a:pt x="9" y="22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E749DC76-AF97-475D-9287-67CD09394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358" y="4642811"/>
              <a:ext cx="39688" cy="28575"/>
            </a:xfrm>
            <a:custGeom>
              <a:avLst/>
              <a:gdLst>
                <a:gd name="T0" fmla="*/ 25 w 25"/>
                <a:gd name="T1" fmla="*/ 0 h 18"/>
                <a:gd name="T2" fmla="*/ 0 w 25"/>
                <a:gd name="T3" fmla="*/ 3 h 18"/>
                <a:gd name="T4" fmla="*/ 19 w 25"/>
                <a:gd name="T5" fmla="*/ 18 h 18"/>
                <a:gd name="T6" fmla="*/ 25 w 2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8">
                  <a:moveTo>
                    <a:pt x="25" y="0"/>
                  </a:moveTo>
                  <a:lnTo>
                    <a:pt x="0" y="3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7544BF4-7F78-4262-86C9-07FC6EA0E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820" y="5565148"/>
              <a:ext cx="38100" cy="61913"/>
            </a:xfrm>
            <a:custGeom>
              <a:avLst/>
              <a:gdLst>
                <a:gd name="T0" fmla="*/ 7 w 21"/>
                <a:gd name="T1" fmla="*/ 10 h 33"/>
                <a:gd name="T2" fmla="*/ 4 w 21"/>
                <a:gd name="T3" fmla="*/ 12 h 33"/>
                <a:gd name="T4" fmla="*/ 2 w 21"/>
                <a:gd name="T5" fmla="*/ 15 h 33"/>
                <a:gd name="T6" fmla="*/ 1 w 21"/>
                <a:gd name="T7" fmla="*/ 19 h 33"/>
                <a:gd name="T8" fmla="*/ 0 w 21"/>
                <a:gd name="T9" fmla="*/ 23 h 33"/>
                <a:gd name="T10" fmla="*/ 2 w 21"/>
                <a:gd name="T11" fmla="*/ 26 h 33"/>
                <a:gd name="T12" fmla="*/ 9 w 21"/>
                <a:gd name="T13" fmla="*/ 32 h 33"/>
                <a:gd name="T14" fmla="*/ 12 w 21"/>
                <a:gd name="T15" fmla="*/ 33 h 33"/>
                <a:gd name="T16" fmla="*/ 15 w 21"/>
                <a:gd name="T17" fmla="*/ 33 h 33"/>
                <a:gd name="T18" fmla="*/ 19 w 21"/>
                <a:gd name="T19" fmla="*/ 29 h 33"/>
                <a:gd name="T20" fmla="*/ 20 w 21"/>
                <a:gd name="T21" fmla="*/ 26 h 33"/>
                <a:gd name="T22" fmla="*/ 21 w 21"/>
                <a:gd name="T23" fmla="*/ 24 h 33"/>
                <a:gd name="T24" fmla="*/ 20 w 21"/>
                <a:gd name="T25" fmla="*/ 20 h 33"/>
                <a:gd name="T26" fmla="*/ 14 w 21"/>
                <a:gd name="T27" fmla="*/ 16 h 33"/>
                <a:gd name="T28" fmla="*/ 14 w 21"/>
                <a:gd name="T29" fmla="*/ 11 h 33"/>
                <a:gd name="T30" fmla="*/ 17 w 21"/>
                <a:gd name="T31" fmla="*/ 11 h 33"/>
                <a:gd name="T32" fmla="*/ 18 w 21"/>
                <a:gd name="T33" fmla="*/ 8 h 33"/>
                <a:gd name="T34" fmla="*/ 18 w 21"/>
                <a:gd name="T35" fmla="*/ 5 h 33"/>
                <a:gd name="T36" fmla="*/ 18 w 21"/>
                <a:gd name="T37" fmla="*/ 2 h 33"/>
                <a:gd name="T38" fmla="*/ 15 w 21"/>
                <a:gd name="T39" fmla="*/ 2 h 33"/>
                <a:gd name="T40" fmla="*/ 10 w 21"/>
                <a:gd name="T41" fmla="*/ 8 h 33"/>
                <a:gd name="T42" fmla="*/ 9 w 21"/>
                <a:gd name="T43" fmla="*/ 9 h 33"/>
                <a:gd name="T44" fmla="*/ 7 w 21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33">
                  <a:moveTo>
                    <a:pt x="7" y="10"/>
                  </a:moveTo>
                  <a:cubicBezTo>
                    <a:pt x="5" y="10"/>
                    <a:pt x="4" y="12"/>
                    <a:pt x="4" y="12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6"/>
                    <a:pt x="1" y="19"/>
                    <a:pt x="1" y="19"/>
                  </a:cubicBezTo>
                  <a:cubicBezTo>
                    <a:pt x="0" y="20"/>
                    <a:pt x="0" y="23"/>
                    <a:pt x="0" y="23"/>
                  </a:cubicBezTo>
                  <a:cubicBezTo>
                    <a:pt x="0" y="24"/>
                    <a:pt x="2" y="26"/>
                    <a:pt x="2" y="26"/>
                  </a:cubicBezTo>
                  <a:cubicBezTo>
                    <a:pt x="3" y="29"/>
                    <a:pt x="9" y="32"/>
                    <a:pt x="9" y="32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9" y="33"/>
                    <a:pt x="19" y="29"/>
                    <a:pt x="19" y="29"/>
                  </a:cubicBezTo>
                  <a:cubicBezTo>
                    <a:pt x="18" y="28"/>
                    <a:pt x="20" y="26"/>
                    <a:pt x="20" y="26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0" y="23"/>
                    <a:pt x="20" y="20"/>
                    <a:pt x="20" y="20"/>
                  </a:cubicBezTo>
                  <a:cubicBezTo>
                    <a:pt x="18" y="19"/>
                    <a:pt x="14" y="16"/>
                    <a:pt x="14" y="16"/>
                  </a:cubicBezTo>
                  <a:cubicBezTo>
                    <a:pt x="11" y="12"/>
                    <a:pt x="14" y="11"/>
                    <a:pt x="14" y="11"/>
                  </a:cubicBezTo>
                  <a:cubicBezTo>
                    <a:pt x="16" y="12"/>
                    <a:pt x="17" y="11"/>
                    <a:pt x="17" y="11"/>
                  </a:cubicBezTo>
                  <a:cubicBezTo>
                    <a:pt x="19" y="11"/>
                    <a:pt x="18" y="8"/>
                    <a:pt x="18" y="8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0"/>
                    <a:pt x="15" y="2"/>
                    <a:pt x="15" y="2"/>
                  </a:cubicBezTo>
                  <a:cubicBezTo>
                    <a:pt x="14" y="4"/>
                    <a:pt x="10" y="8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7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78920277-B1AA-4CF0-AAC7-39542AB82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633" y="5504823"/>
              <a:ext cx="7938" cy="20638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5 h 11"/>
                <a:gd name="T4" fmla="*/ 2 w 4"/>
                <a:gd name="T5" fmla="*/ 7 h 11"/>
                <a:gd name="T6" fmla="*/ 3 w 4"/>
                <a:gd name="T7" fmla="*/ 10 h 11"/>
                <a:gd name="T8" fmla="*/ 4 w 4"/>
                <a:gd name="T9" fmla="*/ 9 h 11"/>
                <a:gd name="T10" fmla="*/ 3 w 4"/>
                <a:gd name="T11" fmla="*/ 3 h 11"/>
                <a:gd name="T12" fmla="*/ 3 w 4"/>
                <a:gd name="T13" fmla="*/ 0 h 11"/>
                <a:gd name="T14" fmla="*/ 0 w 4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1" y="3"/>
                    <a:pt x="2" y="4"/>
                    <a:pt x="2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4" y="9"/>
                    <a:pt x="3" y="8"/>
                    <a:pt x="3" y="10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4" y="8"/>
                    <a:pt x="4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A54BCB52-20FB-411B-B5C3-5114FD57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295" y="5517523"/>
              <a:ext cx="33338" cy="12700"/>
            </a:xfrm>
            <a:custGeom>
              <a:avLst/>
              <a:gdLst>
                <a:gd name="T0" fmla="*/ 0 w 18"/>
                <a:gd name="T1" fmla="*/ 7 h 7"/>
                <a:gd name="T2" fmla="*/ 5 w 18"/>
                <a:gd name="T3" fmla="*/ 6 h 7"/>
                <a:gd name="T4" fmla="*/ 17 w 18"/>
                <a:gd name="T5" fmla="*/ 3 h 7"/>
                <a:gd name="T6" fmla="*/ 18 w 18"/>
                <a:gd name="T7" fmla="*/ 2 h 7"/>
                <a:gd name="T8" fmla="*/ 18 w 18"/>
                <a:gd name="T9" fmla="*/ 2 h 7"/>
                <a:gd name="T10" fmla="*/ 17 w 18"/>
                <a:gd name="T11" fmla="*/ 0 h 7"/>
                <a:gd name="T12" fmla="*/ 0 w 1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0" y="7"/>
                  </a:moveTo>
                  <a:cubicBezTo>
                    <a:pt x="1" y="7"/>
                    <a:pt x="3" y="6"/>
                    <a:pt x="5" y="6"/>
                  </a:cubicBezTo>
                  <a:cubicBezTo>
                    <a:pt x="9" y="6"/>
                    <a:pt x="15" y="5"/>
                    <a:pt x="17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0"/>
                  </a:cubicBezTo>
                  <a:cubicBezTo>
                    <a:pt x="12" y="4"/>
                    <a:pt x="3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8C9E9751-5F90-468C-ADA3-17EB4C042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433" y="4149098"/>
              <a:ext cx="63500" cy="68263"/>
            </a:xfrm>
            <a:custGeom>
              <a:avLst/>
              <a:gdLst>
                <a:gd name="T0" fmla="*/ 12 w 34"/>
                <a:gd name="T1" fmla="*/ 36 h 37"/>
                <a:gd name="T2" fmla="*/ 24 w 34"/>
                <a:gd name="T3" fmla="*/ 35 h 37"/>
                <a:gd name="T4" fmla="*/ 32 w 34"/>
                <a:gd name="T5" fmla="*/ 23 h 37"/>
                <a:gd name="T6" fmla="*/ 32 w 34"/>
                <a:gd name="T7" fmla="*/ 9 h 37"/>
                <a:gd name="T8" fmla="*/ 22 w 34"/>
                <a:gd name="T9" fmla="*/ 2 h 37"/>
                <a:gd name="T10" fmla="*/ 10 w 34"/>
                <a:gd name="T11" fmla="*/ 3 h 37"/>
                <a:gd name="T12" fmla="*/ 2 w 34"/>
                <a:gd name="T13" fmla="*/ 15 h 37"/>
                <a:gd name="T14" fmla="*/ 3 w 34"/>
                <a:gd name="T15" fmla="*/ 29 h 37"/>
                <a:gd name="T16" fmla="*/ 12 w 34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7">
                  <a:moveTo>
                    <a:pt x="12" y="36"/>
                  </a:moveTo>
                  <a:cubicBezTo>
                    <a:pt x="17" y="37"/>
                    <a:pt x="21" y="37"/>
                    <a:pt x="24" y="35"/>
                  </a:cubicBezTo>
                  <a:cubicBezTo>
                    <a:pt x="28" y="33"/>
                    <a:pt x="31" y="29"/>
                    <a:pt x="32" y="23"/>
                  </a:cubicBezTo>
                  <a:cubicBezTo>
                    <a:pt x="34" y="17"/>
                    <a:pt x="34" y="12"/>
                    <a:pt x="32" y="9"/>
                  </a:cubicBezTo>
                  <a:cubicBezTo>
                    <a:pt x="30" y="5"/>
                    <a:pt x="26" y="3"/>
                    <a:pt x="22" y="2"/>
                  </a:cubicBezTo>
                  <a:cubicBezTo>
                    <a:pt x="17" y="0"/>
                    <a:pt x="13" y="1"/>
                    <a:pt x="10" y="3"/>
                  </a:cubicBezTo>
                  <a:cubicBezTo>
                    <a:pt x="6" y="5"/>
                    <a:pt x="3" y="9"/>
                    <a:pt x="2" y="15"/>
                  </a:cubicBezTo>
                  <a:cubicBezTo>
                    <a:pt x="0" y="20"/>
                    <a:pt x="1" y="25"/>
                    <a:pt x="3" y="29"/>
                  </a:cubicBezTo>
                  <a:cubicBezTo>
                    <a:pt x="5" y="33"/>
                    <a:pt x="8" y="35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3BDF1643-2E89-451C-8DBB-3384B4FDA5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008" y="4030036"/>
              <a:ext cx="1677988" cy="1673225"/>
            </a:xfrm>
            <a:custGeom>
              <a:avLst/>
              <a:gdLst>
                <a:gd name="T0" fmla="*/ 812 w 905"/>
                <a:gd name="T1" fmla="*/ 404 h 905"/>
                <a:gd name="T2" fmla="*/ 774 w 905"/>
                <a:gd name="T3" fmla="*/ 279 h 905"/>
                <a:gd name="T4" fmla="*/ 779 w 905"/>
                <a:gd name="T5" fmla="*/ 210 h 905"/>
                <a:gd name="T6" fmla="*/ 721 w 905"/>
                <a:gd name="T7" fmla="*/ 187 h 905"/>
                <a:gd name="T8" fmla="*/ 685 w 905"/>
                <a:gd name="T9" fmla="*/ 149 h 905"/>
                <a:gd name="T10" fmla="*/ 617 w 905"/>
                <a:gd name="T11" fmla="*/ 113 h 905"/>
                <a:gd name="T12" fmla="*/ 564 w 905"/>
                <a:gd name="T13" fmla="*/ 108 h 905"/>
                <a:gd name="T14" fmla="*/ 460 w 905"/>
                <a:gd name="T15" fmla="*/ 45 h 905"/>
                <a:gd name="T16" fmla="*/ 375 w 905"/>
                <a:gd name="T17" fmla="*/ 52 h 905"/>
                <a:gd name="T18" fmla="*/ 348 w 905"/>
                <a:gd name="T19" fmla="*/ 78 h 905"/>
                <a:gd name="T20" fmla="*/ 362 w 905"/>
                <a:gd name="T21" fmla="*/ 92 h 905"/>
                <a:gd name="T22" fmla="*/ 312 w 905"/>
                <a:gd name="T23" fmla="*/ 104 h 905"/>
                <a:gd name="T24" fmla="*/ 250 w 905"/>
                <a:gd name="T25" fmla="*/ 96 h 905"/>
                <a:gd name="T26" fmla="*/ 175 w 905"/>
                <a:gd name="T27" fmla="*/ 151 h 905"/>
                <a:gd name="T28" fmla="*/ 121 w 905"/>
                <a:gd name="T29" fmla="*/ 211 h 905"/>
                <a:gd name="T30" fmla="*/ 120 w 905"/>
                <a:gd name="T31" fmla="*/ 281 h 905"/>
                <a:gd name="T32" fmla="*/ 132 w 905"/>
                <a:gd name="T33" fmla="*/ 289 h 905"/>
                <a:gd name="T34" fmla="*/ 95 w 905"/>
                <a:gd name="T35" fmla="*/ 410 h 905"/>
                <a:gd name="T36" fmla="*/ 41 w 905"/>
                <a:gd name="T37" fmla="*/ 453 h 905"/>
                <a:gd name="T38" fmla="*/ 51 w 905"/>
                <a:gd name="T39" fmla="*/ 518 h 905"/>
                <a:gd name="T40" fmla="*/ 101 w 905"/>
                <a:gd name="T41" fmla="*/ 526 h 905"/>
                <a:gd name="T42" fmla="*/ 238 w 905"/>
                <a:gd name="T43" fmla="*/ 764 h 905"/>
                <a:gd name="T44" fmla="*/ 218 w 905"/>
                <a:gd name="T45" fmla="*/ 741 h 905"/>
                <a:gd name="T46" fmla="*/ 196 w 905"/>
                <a:gd name="T47" fmla="*/ 742 h 905"/>
                <a:gd name="T48" fmla="*/ 289 w 905"/>
                <a:gd name="T49" fmla="*/ 829 h 905"/>
                <a:gd name="T50" fmla="*/ 284 w 905"/>
                <a:gd name="T51" fmla="*/ 801 h 905"/>
                <a:gd name="T52" fmla="*/ 309 w 905"/>
                <a:gd name="T53" fmla="*/ 811 h 905"/>
                <a:gd name="T54" fmla="*/ 317 w 905"/>
                <a:gd name="T55" fmla="*/ 787 h 905"/>
                <a:gd name="T56" fmla="*/ 310 w 905"/>
                <a:gd name="T57" fmla="*/ 842 h 905"/>
                <a:gd name="T58" fmla="*/ 352 w 905"/>
                <a:gd name="T59" fmla="*/ 858 h 905"/>
                <a:gd name="T60" fmla="*/ 420 w 905"/>
                <a:gd name="T61" fmla="*/ 807 h 905"/>
                <a:gd name="T62" fmla="*/ 413 w 905"/>
                <a:gd name="T63" fmla="*/ 875 h 905"/>
                <a:gd name="T64" fmla="*/ 399 w 905"/>
                <a:gd name="T65" fmla="*/ 866 h 905"/>
                <a:gd name="T66" fmla="*/ 430 w 905"/>
                <a:gd name="T67" fmla="*/ 858 h 905"/>
                <a:gd name="T68" fmla="*/ 479 w 905"/>
                <a:gd name="T69" fmla="*/ 856 h 905"/>
                <a:gd name="T70" fmla="*/ 477 w 905"/>
                <a:gd name="T71" fmla="*/ 831 h 905"/>
                <a:gd name="T72" fmla="*/ 529 w 905"/>
                <a:gd name="T73" fmla="*/ 866 h 905"/>
                <a:gd name="T74" fmla="*/ 486 w 905"/>
                <a:gd name="T75" fmla="*/ 850 h 905"/>
                <a:gd name="T76" fmla="*/ 516 w 905"/>
                <a:gd name="T77" fmla="*/ 820 h 905"/>
                <a:gd name="T78" fmla="*/ 599 w 905"/>
                <a:gd name="T79" fmla="*/ 840 h 905"/>
                <a:gd name="T80" fmla="*/ 588 w 905"/>
                <a:gd name="T81" fmla="*/ 834 h 905"/>
                <a:gd name="T82" fmla="*/ 584 w 905"/>
                <a:gd name="T83" fmla="*/ 805 h 905"/>
                <a:gd name="T84" fmla="*/ 599 w 905"/>
                <a:gd name="T85" fmla="*/ 796 h 905"/>
                <a:gd name="T86" fmla="*/ 616 w 905"/>
                <a:gd name="T87" fmla="*/ 825 h 905"/>
                <a:gd name="T88" fmla="*/ 655 w 905"/>
                <a:gd name="T89" fmla="*/ 793 h 905"/>
                <a:gd name="T90" fmla="*/ 654 w 905"/>
                <a:gd name="T91" fmla="*/ 760 h 905"/>
                <a:gd name="T92" fmla="*/ 663 w 905"/>
                <a:gd name="T93" fmla="*/ 752 h 905"/>
                <a:gd name="T94" fmla="*/ 668 w 905"/>
                <a:gd name="T95" fmla="*/ 737 h 905"/>
                <a:gd name="T96" fmla="*/ 676 w 905"/>
                <a:gd name="T97" fmla="*/ 737 h 905"/>
                <a:gd name="T98" fmla="*/ 677 w 905"/>
                <a:gd name="T99" fmla="*/ 721 h 905"/>
                <a:gd name="T100" fmla="*/ 691 w 905"/>
                <a:gd name="T101" fmla="*/ 738 h 905"/>
                <a:gd name="T102" fmla="*/ 665 w 905"/>
                <a:gd name="T103" fmla="*/ 771 h 905"/>
                <a:gd name="T104" fmla="*/ 688 w 905"/>
                <a:gd name="T105" fmla="*/ 807 h 905"/>
                <a:gd name="T106" fmla="*/ 679 w 905"/>
                <a:gd name="T107" fmla="*/ 769 h 905"/>
                <a:gd name="T108" fmla="*/ 705 w 905"/>
                <a:gd name="T109" fmla="*/ 766 h 905"/>
                <a:gd name="T110" fmla="*/ 778 w 905"/>
                <a:gd name="T111" fmla="*/ 296 h 905"/>
                <a:gd name="T112" fmla="*/ 810 w 905"/>
                <a:gd name="T113" fmla="*/ 386 h 905"/>
                <a:gd name="T114" fmla="*/ 843 w 905"/>
                <a:gd name="T115" fmla="*/ 516 h 905"/>
                <a:gd name="T116" fmla="*/ 807 w 905"/>
                <a:gd name="T117" fmla="*/ 47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5" h="905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ubicBezTo>
                    <a:pt x="703" y="905"/>
                    <a:pt x="905" y="702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  <a:moveTo>
                    <a:pt x="858" y="430"/>
                  </a:moveTo>
                  <a:cubicBezTo>
                    <a:pt x="849" y="431"/>
                    <a:pt x="849" y="431"/>
                    <a:pt x="849" y="431"/>
                  </a:cubicBezTo>
                  <a:cubicBezTo>
                    <a:pt x="846" y="400"/>
                    <a:pt x="846" y="400"/>
                    <a:pt x="846" y="400"/>
                  </a:cubicBezTo>
                  <a:cubicBezTo>
                    <a:pt x="835" y="401"/>
                    <a:pt x="835" y="401"/>
                    <a:pt x="835" y="401"/>
                  </a:cubicBezTo>
                  <a:cubicBezTo>
                    <a:pt x="838" y="430"/>
                    <a:pt x="838" y="430"/>
                    <a:pt x="838" y="430"/>
                  </a:cubicBezTo>
                  <a:cubicBezTo>
                    <a:pt x="829" y="431"/>
                    <a:pt x="829" y="431"/>
                    <a:pt x="829" y="431"/>
                  </a:cubicBezTo>
                  <a:cubicBezTo>
                    <a:pt x="826" y="402"/>
                    <a:pt x="826" y="402"/>
                    <a:pt x="826" y="402"/>
                  </a:cubicBezTo>
                  <a:cubicBezTo>
                    <a:pt x="812" y="404"/>
                    <a:pt x="812" y="404"/>
                    <a:pt x="812" y="404"/>
                  </a:cubicBezTo>
                  <a:cubicBezTo>
                    <a:pt x="816" y="435"/>
                    <a:pt x="816" y="435"/>
                    <a:pt x="816" y="435"/>
                  </a:cubicBezTo>
                  <a:cubicBezTo>
                    <a:pt x="807" y="436"/>
                    <a:pt x="807" y="436"/>
                    <a:pt x="807" y="436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54" y="388"/>
                    <a:pt x="854" y="388"/>
                    <a:pt x="854" y="388"/>
                  </a:cubicBezTo>
                  <a:lnTo>
                    <a:pt x="858" y="430"/>
                  </a:lnTo>
                  <a:close/>
                  <a:moveTo>
                    <a:pt x="799" y="241"/>
                  </a:moveTo>
                  <a:cubicBezTo>
                    <a:pt x="802" y="246"/>
                    <a:pt x="804" y="250"/>
                    <a:pt x="804" y="253"/>
                  </a:cubicBezTo>
                  <a:cubicBezTo>
                    <a:pt x="805" y="256"/>
                    <a:pt x="805" y="258"/>
                    <a:pt x="804" y="261"/>
                  </a:cubicBezTo>
                  <a:cubicBezTo>
                    <a:pt x="803" y="264"/>
                    <a:pt x="801" y="266"/>
                    <a:pt x="798" y="267"/>
                  </a:cubicBezTo>
                  <a:cubicBezTo>
                    <a:pt x="795" y="269"/>
                    <a:pt x="791" y="270"/>
                    <a:pt x="788" y="269"/>
                  </a:cubicBezTo>
                  <a:cubicBezTo>
                    <a:pt x="784" y="268"/>
                    <a:pt x="781" y="266"/>
                    <a:pt x="778" y="262"/>
                  </a:cubicBezTo>
                  <a:cubicBezTo>
                    <a:pt x="778" y="265"/>
                    <a:pt x="778" y="267"/>
                    <a:pt x="778" y="269"/>
                  </a:cubicBezTo>
                  <a:cubicBezTo>
                    <a:pt x="777" y="272"/>
                    <a:pt x="776" y="275"/>
                    <a:pt x="774" y="279"/>
                  </a:cubicBezTo>
                  <a:cubicBezTo>
                    <a:pt x="769" y="291"/>
                    <a:pt x="769" y="291"/>
                    <a:pt x="769" y="291"/>
                  </a:cubicBezTo>
                  <a:cubicBezTo>
                    <a:pt x="762" y="279"/>
                    <a:pt x="762" y="279"/>
                    <a:pt x="762" y="279"/>
                  </a:cubicBezTo>
                  <a:cubicBezTo>
                    <a:pt x="767" y="266"/>
                    <a:pt x="767" y="266"/>
                    <a:pt x="767" y="266"/>
                  </a:cubicBezTo>
                  <a:cubicBezTo>
                    <a:pt x="769" y="261"/>
                    <a:pt x="770" y="258"/>
                    <a:pt x="770" y="257"/>
                  </a:cubicBezTo>
                  <a:cubicBezTo>
                    <a:pt x="771" y="255"/>
                    <a:pt x="771" y="254"/>
                    <a:pt x="770" y="253"/>
                  </a:cubicBezTo>
                  <a:cubicBezTo>
                    <a:pt x="770" y="252"/>
                    <a:pt x="769" y="250"/>
                    <a:pt x="768" y="248"/>
                  </a:cubicBezTo>
                  <a:cubicBezTo>
                    <a:pt x="766" y="246"/>
                    <a:pt x="766" y="246"/>
                    <a:pt x="766" y="246"/>
                  </a:cubicBezTo>
                  <a:cubicBezTo>
                    <a:pt x="748" y="257"/>
                    <a:pt x="748" y="257"/>
                    <a:pt x="748" y="257"/>
                  </a:cubicBezTo>
                  <a:cubicBezTo>
                    <a:pt x="742" y="247"/>
                    <a:pt x="742" y="247"/>
                    <a:pt x="742" y="247"/>
                  </a:cubicBezTo>
                  <a:cubicBezTo>
                    <a:pt x="786" y="220"/>
                    <a:pt x="786" y="220"/>
                    <a:pt x="786" y="220"/>
                  </a:cubicBezTo>
                  <a:lnTo>
                    <a:pt x="799" y="241"/>
                  </a:lnTo>
                  <a:close/>
                  <a:moveTo>
                    <a:pt x="750" y="176"/>
                  </a:moveTo>
                  <a:cubicBezTo>
                    <a:pt x="779" y="210"/>
                    <a:pt x="779" y="210"/>
                    <a:pt x="779" y="210"/>
                  </a:cubicBezTo>
                  <a:cubicBezTo>
                    <a:pt x="772" y="216"/>
                    <a:pt x="772" y="216"/>
                    <a:pt x="772" y="216"/>
                  </a:cubicBezTo>
                  <a:cubicBezTo>
                    <a:pt x="761" y="203"/>
                    <a:pt x="761" y="203"/>
                    <a:pt x="761" y="203"/>
                  </a:cubicBezTo>
                  <a:cubicBezTo>
                    <a:pt x="728" y="230"/>
                    <a:pt x="728" y="230"/>
                    <a:pt x="728" y="230"/>
                  </a:cubicBezTo>
                  <a:cubicBezTo>
                    <a:pt x="721" y="221"/>
                    <a:pt x="721" y="221"/>
                    <a:pt x="721" y="221"/>
                  </a:cubicBezTo>
                  <a:cubicBezTo>
                    <a:pt x="754" y="194"/>
                    <a:pt x="754" y="194"/>
                    <a:pt x="754" y="194"/>
                  </a:cubicBezTo>
                  <a:cubicBezTo>
                    <a:pt x="744" y="181"/>
                    <a:pt x="744" y="181"/>
                    <a:pt x="744" y="181"/>
                  </a:cubicBezTo>
                  <a:lnTo>
                    <a:pt x="750" y="176"/>
                  </a:lnTo>
                  <a:close/>
                  <a:moveTo>
                    <a:pt x="742" y="167"/>
                  </a:moveTo>
                  <a:cubicBezTo>
                    <a:pt x="736" y="174"/>
                    <a:pt x="736" y="174"/>
                    <a:pt x="736" y="174"/>
                  </a:cubicBezTo>
                  <a:cubicBezTo>
                    <a:pt x="714" y="153"/>
                    <a:pt x="714" y="153"/>
                    <a:pt x="714" y="153"/>
                  </a:cubicBezTo>
                  <a:cubicBezTo>
                    <a:pt x="706" y="162"/>
                    <a:pt x="706" y="162"/>
                    <a:pt x="706" y="162"/>
                  </a:cubicBezTo>
                  <a:cubicBezTo>
                    <a:pt x="727" y="181"/>
                    <a:pt x="727" y="181"/>
                    <a:pt x="727" y="181"/>
                  </a:cubicBezTo>
                  <a:cubicBezTo>
                    <a:pt x="721" y="187"/>
                    <a:pt x="721" y="187"/>
                    <a:pt x="721" y="187"/>
                  </a:cubicBezTo>
                  <a:cubicBezTo>
                    <a:pt x="700" y="168"/>
                    <a:pt x="700" y="168"/>
                    <a:pt x="700" y="168"/>
                  </a:cubicBezTo>
                  <a:cubicBezTo>
                    <a:pt x="691" y="178"/>
                    <a:pt x="691" y="178"/>
                    <a:pt x="691" y="178"/>
                  </a:cubicBezTo>
                  <a:cubicBezTo>
                    <a:pt x="714" y="200"/>
                    <a:pt x="714" y="200"/>
                    <a:pt x="714" y="200"/>
                  </a:cubicBezTo>
                  <a:cubicBezTo>
                    <a:pt x="708" y="206"/>
                    <a:pt x="708" y="206"/>
                    <a:pt x="708" y="206"/>
                  </a:cubicBezTo>
                  <a:cubicBezTo>
                    <a:pt x="677" y="177"/>
                    <a:pt x="677" y="177"/>
                    <a:pt x="677" y="177"/>
                  </a:cubicBezTo>
                  <a:cubicBezTo>
                    <a:pt x="711" y="139"/>
                    <a:pt x="711" y="139"/>
                    <a:pt x="711" y="139"/>
                  </a:cubicBezTo>
                  <a:lnTo>
                    <a:pt x="742" y="167"/>
                  </a:lnTo>
                  <a:close/>
                  <a:moveTo>
                    <a:pt x="665" y="105"/>
                  </a:moveTo>
                  <a:cubicBezTo>
                    <a:pt x="680" y="116"/>
                    <a:pt x="680" y="116"/>
                    <a:pt x="680" y="116"/>
                  </a:cubicBezTo>
                  <a:cubicBezTo>
                    <a:pt x="686" y="120"/>
                    <a:pt x="689" y="122"/>
                    <a:pt x="691" y="124"/>
                  </a:cubicBezTo>
                  <a:cubicBezTo>
                    <a:pt x="693" y="127"/>
                    <a:pt x="694" y="130"/>
                    <a:pt x="695" y="133"/>
                  </a:cubicBezTo>
                  <a:cubicBezTo>
                    <a:pt x="695" y="136"/>
                    <a:pt x="694" y="140"/>
                    <a:pt x="692" y="143"/>
                  </a:cubicBezTo>
                  <a:cubicBezTo>
                    <a:pt x="690" y="146"/>
                    <a:pt x="688" y="148"/>
                    <a:pt x="685" y="149"/>
                  </a:cubicBezTo>
                  <a:cubicBezTo>
                    <a:pt x="683" y="150"/>
                    <a:pt x="681" y="150"/>
                    <a:pt x="679" y="150"/>
                  </a:cubicBezTo>
                  <a:cubicBezTo>
                    <a:pt x="676" y="150"/>
                    <a:pt x="674" y="149"/>
                    <a:pt x="672" y="149"/>
                  </a:cubicBezTo>
                  <a:cubicBezTo>
                    <a:pt x="670" y="148"/>
                    <a:pt x="666" y="145"/>
                    <a:pt x="662" y="143"/>
                  </a:cubicBezTo>
                  <a:cubicBezTo>
                    <a:pt x="656" y="138"/>
                    <a:pt x="656" y="138"/>
                    <a:pt x="656" y="138"/>
                  </a:cubicBezTo>
                  <a:cubicBezTo>
                    <a:pt x="645" y="154"/>
                    <a:pt x="645" y="154"/>
                    <a:pt x="645" y="154"/>
                  </a:cubicBezTo>
                  <a:cubicBezTo>
                    <a:pt x="635" y="148"/>
                    <a:pt x="635" y="148"/>
                    <a:pt x="635" y="148"/>
                  </a:cubicBezTo>
                  <a:lnTo>
                    <a:pt x="665" y="105"/>
                  </a:lnTo>
                  <a:close/>
                  <a:moveTo>
                    <a:pt x="632" y="87"/>
                  </a:moveTo>
                  <a:cubicBezTo>
                    <a:pt x="629" y="95"/>
                    <a:pt x="629" y="95"/>
                    <a:pt x="629" y="95"/>
                  </a:cubicBezTo>
                  <a:cubicBezTo>
                    <a:pt x="603" y="84"/>
                    <a:pt x="603" y="84"/>
                    <a:pt x="603" y="84"/>
                  </a:cubicBezTo>
                  <a:cubicBezTo>
                    <a:pt x="598" y="95"/>
                    <a:pt x="598" y="95"/>
                    <a:pt x="598" y="95"/>
                  </a:cubicBezTo>
                  <a:cubicBezTo>
                    <a:pt x="620" y="105"/>
                    <a:pt x="620" y="105"/>
                    <a:pt x="620" y="105"/>
                  </a:cubicBezTo>
                  <a:cubicBezTo>
                    <a:pt x="617" y="113"/>
                    <a:pt x="617" y="113"/>
                    <a:pt x="617" y="113"/>
                  </a:cubicBezTo>
                  <a:cubicBezTo>
                    <a:pt x="595" y="103"/>
                    <a:pt x="595" y="103"/>
                    <a:pt x="595" y="103"/>
                  </a:cubicBezTo>
                  <a:cubicBezTo>
                    <a:pt x="586" y="123"/>
                    <a:pt x="586" y="123"/>
                    <a:pt x="586" y="123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96" y="71"/>
                    <a:pt x="596" y="71"/>
                    <a:pt x="596" y="71"/>
                  </a:cubicBezTo>
                  <a:lnTo>
                    <a:pt x="632" y="87"/>
                  </a:lnTo>
                  <a:close/>
                  <a:moveTo>
                    <a:pt x="523" y="77"/>
                  </a:moveTo>
                  <a:cubicBezTo>
                    <a:pt x="525" y="72"/>
                    <a:pt x="527" y="68"/>
                    <a:pt x="529" y="65"/>
                  </a:cubicBezTo>
                  <a:cubicBezTo>
                    <a:pt x="531" y="63"/>
                    <a:pt x="534" y="61"/>
                    <a:pt x="536" y="59"/>
                  </a:cubicBezTo>
                  <a:cubicBezTo>
                    <a:pt x="539" y="58"/>
                    <a:pt x="542" y="57"/>
                    <a:pt x="545" y="57"/>
                  </a:cubicBezTo>
                  <a:cubicBezTo>
                    <a:pt x="548" y="56"/>
                    <a:pt x="553" y="57"/>
                    <a:pt x="557" y="58"/>
                  </a:cubicBezTo>
                  <a:cubicBezTo>
                    <a:pt x="565" y="60"/>
                    <a:pt x="571" y="64"/>
                    <a:pt x="575" y="70"/>
                  </a:cubicBezTo>
                  <a:cubicBezTo>
                    <a:pt x="578" y="76"/>
                    <a:pt x="579" y="83"/>
                    <a:pt x="577" y="91"/>
                  </a:cubicBezTo>
                  <a:cubicBezTo>
                    <a:pt x="575" y="99"/>
                    <a:pt x="570" y="105"/>
                    <a:pt x="564" y="108"/>
                  </a:cubicBezTo>
                  <a:cubicBezTo>
                    <a:pt x="558" y="111"/>
                    <a:pt x="551" y="112"/>
                    <a:pt x="543" y="110"/>
                  </a:cubicBezTo>
                  <a:cubicBezTo>
                    <a:pt x="535" y="108"/>
                    <a:pt x="529" y="104"/>
                    <a:pt x="526" y="98"/>
                  </a:cubicBezTo>
                  <a:cubicBezTo>
                    <a:pt x="522" y="92"/>
                    <a:pt x="521" y="85"/>
                    <a:pt x="523" y="77"/>
                  </a:cubicBezTo>
                  <a:close/>
                  <a:moveTo>
                    <a:pt x="460" y="45"/>
                  </a:moveTo>
                  <a:cubicBezTo>
                    <a:pt x="473" y="66"/>
                    <a:pt x="473" y="66"/>
                    <a:pt x="473" y="66"/>
                  </a:cubicBezTo>
                  <a:cubicBezTo>
                    <a:pt x="487" y="46"/>
                    <a:pt x="487" y="46"/>
                    <a:pt x="487" y="46"/>
                  </a:cubicBezTo>
                  <a:cubicBezTo>
                    <a:pt x="500" y="47"/>
                    <a:pt x="500" y="47"/>
                    <a:pt x="500" y="47"/>
                  </a:cubicBezTo>
                  <a:cubicBezTo>
                    <a:pt x="477" y="76"/>
                    <a:pt x="477" y="76"/>
                    <a:pt x="477" y="76"/>
                  </a:cubicBezTo>
                  <a:cubicBezTo>
                    <a:pt x="476" y="97"/>
                    <a:pt x="476" y="97"/>
                    <a:pt x="476" y="97"/>
                  </a:cubicBezTo>
                  <a:cubicBezTo>
                    <a:pt x="465" y="97"/>
                    <a:pt x="465" y="97"/>
                    <a:pt x="465" y="97"/>
                  </a:cubicBezTo>
                  <a:cubicBezTo>
                    <a:pt x="466" y="75"/>
                    <a:pt x="466" y="75"/>
                    <a:pt x="466" y="75"/>
                  </a:cubicBezTo>
                  <a:cubicBezTo>
                    <a:pt x="447" y="44"/>
                    <a:pt x="447" y="44"/>
                    <a:pt x="447" y="44"/>
                  </a:cubicBezTo>
                  <a:lnTo>
                    <a:pt x="460" y="45"/>
                  </a:lnTo>
                  <a:close/>
                  <a:moveTo>
                    <a:pt x="441" y="44"/>
                  </a:moveTo>
                  <a:cubicBezTo>
                    <a:pt x="442" y="53"/>
                    <a:pt x="442" y="53"/>
                    <a:pt x="442" y="53"/>
                  </a:cubicBezTo>
                  <a:cubicBezTo>
                    <a:pt x="425" y="54"/>
                    <a:pt x="425" y="54"/>
                    <a:pt x="425" y="54"/>
                  </a:cubicBezTo>
                  <a:cubicBezTo>
                    <a:pt x="428" y="97"/>
                    <a:pt x="428" y="97"/>
                    <a:pt x="428" y="97"/>
                  </a:cubicBezTo>
                  <a:cubicBezTo>
                    <a:pt x="417" y="98"/>
                    <a:pt x="417" y="98"/>
                    <a:pt x="417" y="98"/>
                  </a:cubicBezTo>
                  <a:cubicBezTo>
                    <a:pt x="413" y="55"/>
                    <a:pt x="413" y="55"/>
                    <a:pt x="413" y="55"/>
                  </a:cubicBezTo>
                  <a:cubicBezTo>
                    <a:pt x="397" y="56"/>
                    <a:pt x="397" y="56"/>
                    <a:pt x="397" y="56"/>
                  </a:cubicBezTo>
                  <a:cubicBezTo>
                    <a:pt x="396" y="48"/>
                    <a:pt x="396" y="48"/>
                    <a:pt x="396" y="48"/>
                  </a:cubicBezTo>
                  <a:lnTo>
                    <a:pt x="441" y="44"/>
                  </a:lnTo>
                  <a:close/>
                  <a:moveTo>
                    <a:pt x="386" y="50"/>
                  </a:moveTo>
                  <a:cubicBezTo>
                    <a:pt x="395" y="101"/>
                    <a:pt x="395" y="101"/>
                    <a:pt x="395" y="101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375" y="52"/>
                    <a:pt x="375" y="52"/>
                    <a:pt x="375" y="52"/>
                  </a:cubicBezTo>
                  <a:lnTo>
                    <a:pt x="386" y="50"/>
                  </a:lnTo>
                  <a:close/>
                  <a:moveTo>
                    <a:pt x="324" y="70"/>
                  </a:moveTo>
                  <a:cubicBezTo>
                    <a:pt x="325" y="68"/>
                    <a:pt x="327" y="65"/>
                    <a:pt x="330" y="63"/>
                  </a:cubicBezTo>
                  <a:cubicBezTo>
                    <a:pt x="333" y="61"/>
                    <a:pt x="336" y="60"/>
                    <a:pt x="340" y="59"/>
                  </a:cubicBezTo>
                  <a:cubicBezTo>
                    <a:pt x="347" y="57"/>
                    <a:pt x="353" y="57"/>
                    <a:pt x="357" y="59"/>
                  </a:cubicBezTo>
                  <a:cubicBezTo>
                    <a:pt x="361" y="60"/>
                    <a:pt x="364" y="63"/>
                    <a:pt x="365" y="68"/>
                  </a:cubicBezTo>
                  <a:cubicBezTo>
                    <a:pt x="354" y="71"/>
                    <a:pt x="354" y="71"/>
                    <a:pt x="354" y="71"/>
                  </a:cubicBezTo>
                  <a:cubicBezTo>
                    <a:pt x="353" y="69"/>
                    <a:pt x="352" y="67"/>
                    <a:pt x="350" y="67"/>
                  </a:cubicBezTo>
                  <a:cubicBezTo>
                    <a:pt x="348" y="66"/>
                    <a:pt x="345" y="66"/>
                    <a:pt x="342" y="67"/>
                  </a:cubicBezTo>
                  <a:cubicBezTo>
                    <a:pt x="339" y="68"/>
                    <a:pt x="337" y="69"/>
                    <a:pt x="335" y="71"/>
                  </a:cubicBezTo>
                  <a:cubicBezTo>
                    <a:pt x="334" y="72"/>
                    <a:pt x="334" y="73"/>
                    <a:pt x="334" y="74"/>
                  </a:cubicBezTo>
                  <a:cubicBezTo>
                    <a:pt x="335" y="76"/>
                    <a:pt x="336" y="76"/>
                    <a:pt x="337" y="77"/>
                  </a:cubicBezTo>
                  <a:cubicBezTo>
                    <a:pt x="339" y="78"/>
                    <a:pt x="342" y="78"/>
                    <a:pt x="348" y="78"/>
                  </a:cubicBezTo>
                  <a:cubicBezTo>
                    <a:pt x="354" y="77"/>
                    <a:pt x="358" y="77"/>
                    <a:pt x="361" y="78"/>
                  </a:cubicBezTo>
                  <a:cubicBezTo>
                    <a:pt x="364" y="79"/>
                    <a:pt x="366" y="80"/>
                    <a:pt x="368" y="81"/>
                  </a:cubicBezTo>
                  <a:cubicBezTo>
                    <a:pt x="370" y="83"/>
                    <a:pt x="372" y="86"/>
                    <a:pt x="373" y="89"/>
                  </a:cubicBezTo>
                  <a:cubicBezTo>
                    <a:pt x="373" y="92"/>
                    <a:pt x="373" y="95"/>
                    <a:pt x="372" y="98"/>
                  </a:cubicBezTo>
                  <a:cubicBezTo>
                    <a:pt x="371" y="101"/>
                    <a:pt x="369" y="103"/>
                    <a:pt x="366" y="105"/>
                  </a:cubicBezTo>
                  <a:cubicBezTo>
                    <a:pt x="364" y="107"/>
                    <a:pt x="360" y="109"/>
                    <a:pt x="355" y="110"/>
                  </a:cubicBezTo>
                  <a:cubicBezTo>
                    <a:pt x="348" y="112"/>
                    <a:pt x="342" y="112"/>
                    <a:pt x="338" y="110"/>
                  </a:cubicBezTo>
                  <a:cubicBezTo>
                    <a:pt x="333" y="108"/>
                    <a:pt x="330" y="105"/>
                    <a:pt x="328" y="100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40" y="99"/>
                    <a:pt x="342" y="101"/>
                    <a:pt x="344" y="102"/>
                  </a:cubicBezTo>
                  <a:cubicBezTo>
                    <a:pt x="346" y="103"/>
                    <a:pt x="349" y="103"/>
                    <a:pt x="353" y="102"/>
                  </a:cubicBezTo>
                  <a:cubicBezTo>
                    <a:pt x="356" y="101"/>
                    <a:pt x="359" y="99"/>
                    <a:pt x="360" y="97"/>
                  </a:cubicBezTo>
                  <a:cubicBezTo>
                    <a:pt x="362" y="96"/>
                    <a:pt x="362" y="94"/>
                    <a:pt x="362" y="92"/>
                  </a:cubicBezTo>
                  <a:cubicBezTo>
                    <a:pt x="361" y="91"/>
                    <a:pt x="361" y="90"/>
                    <a:pt x="360" y="89"/>
                  </a:cubicBezTo>
                  <a:cubicBezTo>
                    <a:pt x="359" y="89"/>
                    <a:pt x="357" y="88"/>
                    <a:pt x="355" y="88"/>
                  </a:cubicBezTo>
                  <a:cubicBezTo>
                    <a:pt x="354" y="88"/>
                    <a:pt x="351" y="88"/>
                    <a:pt x="346" y="88"/>
                  </a:cubicBezTo>
                  <a:cubicBezTo>
                    <a:pt x="339" y="89"/>
                    <a:pt x="335" y="88"/>
                    <a:pt x="332" y="87"/>
                  </a:cubicBezTo>
                  <a:cubicBezTo>
                    <a:pt x="328" y="85"/>
                    <a:pt x="325" y="82"/>
                    <a:pt x="324" y="78"/>
                  </a:cubicBezTo>
                  <a:cubicBezTo>
                    <a:pt x="323" y="76"/>
                    <a:pt x="323" y="73"/>
                    <a:pt x="324" y="70"/>
                  </a:cubicBezTo>
                  <a:close/>
                  <a:moveTo>
                    <a:pt x="286" y="79"/>
                  </a:moveTo>
                  <a:cubicBezTo>
                    <a:pt x="292" y="77"/>
                    <a:pt x="296" y="75"/>
                    <a:pt x="299" y="75"/>
                  </a:cubicBezTo>
                  <a:cubicBezTo>
                    <a:pt x="302" y="75"/>
                    <a:pt x="304" y="75"/>
                    <a:pt x="307" y="77"/>
                  </a:cubicBezTo>
                  <a:cubicBezTo>
                    <a:pt x="309" y="78"/>
                    <a:pt x="311" y="80"/>
                    <a:pt x="312" y="83"/>
                  </a:cubicBezTo>
                  <a:cubicBezTo>
                    <a:pt x="314" y="87"/>
                    <a:pt x="314" y="90"/>
                    <a:pt x="313" y="94"/>
                  </a:cubicBezTo>
                  <a:cubicBezTo>
                    <a:pt x="311" y="97"/>
                    <a:pt x="309" y="100"/>
                    <a:pt x="304" y="102"/>
                  </a:cubicBezTo>
                  <a:cubicBezTo>
                    <a:pt x="307" y="103"/>
                    <a:pt x="310" y="103"/>
                    <a:pt x="312" y="104"/>
                  </a:cubicBezTo>
                  <a:cubicBezTo>
                    <a:pt x="314" y="105"/>
                    <a:pt x="317" y="106"/>
                    <a:pt x="321" y="109"/>
                  </a:cubicBezTo>
                  <a:cubicBezTo>
                    <a:pt x="331" y="115"/>
                    <a:pt x="331" y="115"/>
                    <a:pt x="331" y="115"/>
                  </a:cubicBezTo>
                  <a:cubicBezTo>
                    <a:pt x="319" y="121"/>
                    <a:pt x="319" y="121"/>
                    <a:pt x="319" y="121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2" y="112"/>
                    <a:pt x="300" y="110"/>
                    <a:pt x="298" y="109"/>
                  </a:cubicBezTo>
                  <a:cubicBezTo>
                    <a:pt x="297" y="109"/>
                    <a:pt x="295" y="109"/>
                    <a:pt x="294" y="109"/>
                  </a:cubicBezTo>
                  <a:cubicBezTo>
                    <a:pt x="293" y="109"/>
                    <a:pt x="291" y="110"/>
                    <a:pt x="289" y="111"/>
                  </a:cubicBezTo>
                  <a:cubicBezTo>
                    <a:pt x="286" y="112"/>
                    <a:pt x="286" y="112"/>
                    <a:pt x="286" y="112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85" y="136"/>
                    <a:pt x="285" y="136"/>
                    <a:pt x="285" y="136"/>
                  </a:cubicBezTo>
                  <a:cubicBezTo>
                    <a:pt x="264" y="89"/>
                    <a:pt x="264" y="89"/>
                    <a:pt x="264" y="89"/>
                  </a:cubicBezTo>
                  <a:lnTo>
                    <a:pt x="286" y="79"/>
                  </a:lnTo>
                  <a:close/>
                  <a:moveTo>
                    <a:pt x="250" y="96"/>
                  </a:moveTo>
                  <a:cubicBezTo>
                    <a:pt x="255" y="104"/>
                    <a:pt x="255" y="104"/>
                    <a:pt x="255" y="104"/>
                  </a:cubicBezTo>
                  <a:cubicBezTo>
                    <a:pt x="229" y="120"/>
                    <a:pt x="229" y="120"/>
                    <a:pt x="229" y="120"/>
                  </a:cubicBezTo>
                  <a:cubicBezTo>
                    <a:pt x="235" y="130"/>
                    <a:pt x="235" y="130"/>
                    <a:pt x="235" y="130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7" y="149"/>
                    <a:pt x="247" y="149"/>
                    <a:pt x="247" y="149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8" y="139"/>
                    <a:pt x="278" y="139"/>
                    <a:pt x="278" y="139"/>
                  </a:cubicBezTo>
                  <a:cubicBezTo>
                    <a:pt x="242" y="162"/>
                    <a:pt x="242" y="162"/>
                    <a:pt x="242" y="162"/>
                  </a:cubicBezTo>
                  <a:cubicBezTo>
                    <a:pt x="214" y="119"/>
                    <a:pt x="214" y="119"/>
                    <a:pt x="214" y="119"/>
                  </a:cubicBezTo>
                  <a:lnTo>
                    <a:pt x="250" y="96"/>
                  </a:lnTo>
                  <a:close/>
                  <a:moveTo>
                    <a:pt x="175" y="151"/>
                  </a:moveTo>
                  <a:cubicBezTo>
                    <a:pt x="210" y="171"/>
                    <a:pt x="210" y="171"/>
                    <a:pt x="210" y="171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23" y="177"/>
                    <a:pt x="223" y="177"/>
                    <a:pt x="223" y="177"/>
                  </a:cubicBezTo>
                  <a:cubicBezTo>
                    <a:pt x="214" y="185"/>
                    <a:pt x="214" y="185"/>
                    <a:pt x="214" y="185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5" y="151"/>
                  </a:lnTo>
                  <a:close/>
                  <a:moveTo>
                    <a:pt x="160" y="165"/>
                  </a:moveTo>
                  <a:cubicBezTo>
                    <a:pt x="197" y="201"/>
                    <a:pt x="197" y="201"/>
                    <a:pt x="197" y="201"/>
                  </a:cubicBezTo>
                  <a:cubicBezTo>
                    <a:pt x="189" y="209"/>
                    <a:pt x="189" y="209"/>
                    <a:pt x="189" y="209"/>
                  </a:cubicBezTo>
                  <a:cubicBezTo>
                    <a:pt x="152" y="174"/>
                    <a:pt x="152" y="174"/>
                    <a:pt x="152" y="174"/>
                  </a:cubicBezTo>
                  <a:lnTo>
                    <a:pt x="160" y="165"/>
                  </a:lnTo>
                  <a:close/>
                  <a:moveTo>
                    <a:pt x="121" y="211"/>
                  </a:moveTo>
                  <a:cubicBezTo>
                    <a:pt x="163" y="214"/>
                    <a:pt x="163" y="214"/>
                    <a:pt x="163" y="214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75" y="225"/>
                    <a:pt x="175" y="225"/>
                    <a:pt x="175" y="225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55" y="252"/>
                    <a:pt x="155" y="252"/>
                    <a:pt x="155" y="252"/>
                  </a:cubicBezTo>
                  <a:cubicBezTo>
                    <a:pt x="114" y="220"/>
                    <a:pt x="114" y="220"/>
                    <a:pt x="114" y="220"/>
                  </a:cubicBezTo>
                  <a:lnTo>
                    <a:pt x="121" y="211"/>
                  </a:lnTo>
                  <a:close/>
                  <a:moveTo>
                    <a:pt x="88" y="264"/>
                  </a:moveTo>
                  <a:cubicBezTo>
                    <a:pt x="112" y="278"/>
                    <a:pt x="112" y="278"/>
                    <a:pt x="112" y="278"/>
                  </a:cubicBezTo>
                  <a:cubicBezTo>
                    <a:pt x="116" y="280"/>
                    <a:pt x="119" y="281"/>
                    <a:pt x="120" y="281"/>
                  </a:cubicBezTo>
                  <a:cubicBezTo>
                    <a:pt x="122" y="282"/>
                    <a:pt x="124" y="282"/>
                    <a:pt x="126" y="281"/>
                  </a:cubicBezTo>
                  <a:cubicBezTo>
                    <a:pt x="128" y="280"/>
                    <a:pt x="130" y="278"/>
                    <a:pt x="132" y="275"/>
                  </a:cubicBezTo>
                  <a:cubicBezTo>
                    <a:pt x="133" y="272"/>
                    <a:pt x="134" y="270"/>
                    <a:pt x="134" y="268"/>
                  </a:cubicBezTo>
                  <a:cubicBezTo>
                    <a:pt x="134" y="266"/>
                    <a:pt x="133" y="264"/>
                    <a:pt x="131" y="263"/>
                  </a:cubicBezTo>
                  <a:cubicBezTo>
                    <a:pt x="130" y="262"/>
                    <a:pt x="127" y="260"/>
                    <a:pt x="124" y="258"/>
                  </a:cubicBezTo>
                  <a:cubicBezTo>
                    <a:pt x="99" y="244"/>
                    <a:pt x="99" y="244"/>
                    <a:pt x="99" y="244"/>
                  </a:cubicBezTo>
                  <a:cubicBezTo>
                    <a:pt x="104" y="234"/>
                    <a:pt x="104" y="234"/>
                    <a:pt x="104" y="234"/>
                  </a:cubicBezTo>
                  <a:cubicBezTo>
                    <a:pt x="128" y="248"/>
                    <a:pt x="128" y="248"/>
                    <a:pt x="128" y="248"/>
                  </a:cubicBezTo>
                  <a:cubicBezTo>
                    <a:pt x="134" y="251"/>
                    <a:pt x="137" y="253"/>
                    <a:pt x="139" y="255"/>
                  </a:cubicBezTo>
                  <a:cubicBezTo>
                    <a:pt x="141" y="257"/>
                    <a:pt x="142" y="259"/>
                    <a:pt x="143" y="261"/>
                  </a:cubicBezTo>
                  <a:cubicBezTo>
                    <a:pt x="144" y="263"/>
                    <a:pt x="144" y="266"/>
                    <a:pt x="144" y="269"/>
                  </a:cubicBezTo>
                  <a:cubicBezTo>
                    <a:pt x="143" y="272"/>
                    <a:pt x="142" y="275"/>
                    <a:pt x="140" y="279"/>
                  </a:cubicBezTo>
                  <a:cubicBezTo>
                    <a:pt x="137" y="284"/>
                    <a:pt x="134" y="287"/>
                    <a:pt x="132" y="289"/>
                  </a:cubicBezTo>
                  <a:cubicBezTo>
                    <a:pt x="130" y="291"/>
                    <a:pt x="127" y="292"/>
                    <a:pt x="125" y="293"/>
                  </a:cubicBezTo>
                  <a:cubicBezTo>
                    <a:pt x="123" y="293"/>
                    <a:pt x="120" y="293"/>
                    <a:pt x="118" y="293"/>
                  </a:cubicBezTo>
                  <a:cubicBezTo>
                    <a:pt x="115" y="292"/>
                    <a:pt x="111" y="290"/>
                    <a:pt x="106" y="287"/>
                  </a:cubicBezTo>
                  <a:cubicBezTo>
                    <a:pt x="82" y="274"/>
                    <a:pt x="82" y="274"/>
                    <a:pt x="82" y="274"/>
                  </a:cubicBezTo>
                  <a:lnTo>
                    <a:pt x="88" y="264"/>
                  </a:lnTo>
                  <a:close/>
                  <a:moveTo>
                    <a:pt x="45" y="402"/>
                  </a:moveTo>
                  <a:cubicBezTo>
                    <a:pt x="82" y="384"/>
                    <a:pt x="82" y="384"/>
                    <a:pt x="82" y="384"/>
                  </a:cubicBezTo>
                  <a:cubicBezTo>
                    <a:pt x="48" y="379"/>
                    <a:pt x="48" y="379"/>
                    <a:pt x="48" y="379"/>
                  </a:cubicBezTo>
                  <a:cubicBezTo>
                    <a:pt x="50" y="368"/>
                    <a:pt x="50" y="368"/>
                    <a:pt x="50" y="368"/>
                  </a:cubicBezTo>
                  <a:cubicBezTo>
                    <a:pt x="101" y="376"/>
                    <a:pt x="101" y="376"/>
                    <a:pt x="101" y="376"/>
                  </a:cubicBezTo>
                  <a:cubicBezTo>
                    <a:pt x="99" y="387"/>
                    <a:pt x="99" y="387"/>
                    <a:pt x="99" y="387"/>
                  </a:cubicBezTo>
                  <a:cubicBezTo>
                    <a:pt x="62" y="405"/>
                    <a:pt x="62" y="405"/>
                    <a:pt x="62" y="405"/>
                  </a:cubicBezTo>
                  <a:cubicBezTo>
                    <a:pt x="95" y="410"/>
                    <a:pt x="95" y="410"/>
                    <a:pt x="95" y="410"/>
                  </a:cubicBezTo>
                  <a:cubicBezTo>
                    <a:pt x="94" y="421"/>
                    <a:pt x="94" y="421"/>
                    <a:pt x="94" y="421"/>
                  </a:cubicBezTo>
                  <a:cubicBezTo>
                    <a:pt x="43" y="413"/>
                    <a:pt x="43" y="413"/>
                    <a:pt x="43" y="413"/>
                  </a:cubicBezTo>
                  <a:lnTo>
                    <a:pt x="45" y="402"/>
                  </a:lnTo>
                  <a:close/>
                  <a:moveTo>
                    <a:pt x="42" y="427"/>
                  </a:moveTo>
                  <a:cubicBezTo>
                    <a:pt x="94" y="430"/>
                    <a:pt x="94" y="430"/>
                    <a:pt x="94" y="430"/>
                  </a:cubicBezTo>
                  <a:cubicBezTo>
                    <a:pt x="93" y="441"/>
                    <a:pt x="93" y="441"/>
                    <a:pt x="93" y="441"/>
                  </a:cubicBezTo>
                  <a:cubicBezTo>
                    <a:pt x="42" y="439"/>
                    <a:pt x="42" y="439"/>
                    <a:pt x="42" y="439"/>
                  </a:cubicBezTo>
                  <a:lnTo>
                    <a:pt x="42" y="427"/>
                  </a:lnTo>
                  <a:close/>
                  <a:moveTo>
                    <a:pt x="43" y="487"/>
                  </a:moveTo>
                  <a:cubicBezTo>
                    <a:pt x="63" y="486"/>
                    <a:pt x="63" y="486"/>
                    <a:pt x="63" y="486"/>
                  </a:cubicBezTo>
                  <a:cubicBezTo>
                    <a:pt x="62" y="464"/>
                    <a:pt x="62" y="464"/>
                    <a:pt x="62" y="464"/>
                  </a:cubicBezTo>
                  <a:cubicBezTo>
                    <a:pt x="42" y="465"/>
                    <a:pt x="42" y="465"/>
                    <a:pt x="42" y="465"/>
                  </a:cubicBezTo>
                  <a:cubicBezTo>
                    <a:pt x="41" y="453"/>
                    <a:pt x="41" y="453"/>
                    <a:pt x="41" y="453"/>
                  </a:cubicBezTo>
                  <a:cubicBezTo>
                    <a:pt x="92" y="450"/>
                    <a:pt x="92" y="450"/>
                    <a:pt x="92" y="450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71" y="463"/>
                    <a:pt x="71" y="463"/>
                    <a:pt x="71" y="463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94" y="484"/>
                    <a:pt x="94" y="484"/>
                    <a:pt x="94" y="484"/>
                  </a:cubicBezTo>
                  <a:cubicBezTo>
                    <a:pt x="95" y="496"/>
                    <a:pt x="95" y="496"/>
                    <a:pt x="95" y="496"/>
                  </a:cubicBezTo>
                  <a:cubicBezTo>
                    <a:pt x="43" y="499"/>
                    <a:pt x="43" y="499"/>
                    <a:pt x="43" y="499"/>
                  </a:cubicBezTo>
                  <a:lnTo>
                    <a:pt x="43" y="487"/>
                  </a:lnTo>
                  <a:close/>
                  <a:moveTo>
                    <a:pt x="98" y="546"/>
                  </a:moveTo>
                  <a:cubicBezTo>
                    <a:pt x="95" y="551"/>
                    <a:pt x="89" y="555"/>
                    <a:pt x="81" y="557"/>
                  </a:cubicBezTo>
                  <a:cubicBezTo>
                    <a:pt x="73" y="559"/>
                    <a:pt x="66" y="558"/>
                    <a:pt x="60" y="554"/>
                  </a:cubicBezTo>
                  <a:cubicBezTo>
                    <a:pt x="54" y="550"/>
                    <a:pt x="51" y="544"/>
                    <a:pt x="49" y="536"/>
                  </a:cubicBezTo>
                  <a:cubicBezTo>
                    <a:pt x="48" y="529"/>
                    <a:pt x="48" y="523"/>
                    <a:pt x="51" y="518"/>
                  </a:cubicBezTo>
                  <a:cubicBezTo>
                    <a:pt x="53" y="515"/>
                    <a:pt x="55" y="513"/>
                    <a:pt x="59" y="511"/>
                  </a:cubicBezTo>
                  <a:cubicBezTo>
                    <a:pt x="64" y="521"/>
                    <a:pt x="64" y="521"/>
                    <a:pt x="64" y="521"/>
                  </a:cubicBezTo>
                  <a:cubicBezTo>
                    <a:pt x="61" y="523"/>
                    <a:pt x="60" y="524"/>
                    <a:pt x="58" y="527"/>
                  </a:cubicBezTo>
                  <a:cubicBezTo>
                    <a:pt x="57" y="529"/>
                    <a:pt x="57" y="532"/>
                    <a:pt x="58" y="535"/>
                  </a:cubicBezTo>
                  <a:cubicBezTo>
                    <a:pt x="59" y="539"/>
                    <a:pt x="61" y="542"/>
                    <a:pt x="64" y="544"/>
                  </a:cubicBezTo>
                  <a:cubicBezTo>
                    <a:pt x="67" y="546"/>
                    <a:pt x="72" y="547"/>
                    <a:pt x="78" y="545"/>
                  </a:cubicBezTo>
                  <a:cubicBezTo>
                    <a:pt x="84" y="544"/>
                    <a:pt x="89" y="542"/>
                    <a:pt x="91" y="539"/>
                  </a:cubicBezTo>
                  <a:cubicBezTo>
                    <a:pt x="93" y="536"/>
                    <a:pt x="94" y="532"/>
                    <a:pt x="93" y="528"/>
                  </a:cubicBezTo>
                  <a:cubicBezTo>
                    <a:pt x="92" y="525"/>
                    <a:pt x="91" y="522"/>
                    <a:pt x="89" y="521"/>
                  </a:cubicBezTo>
                  <a:cubicBezTo>
                    <a:pt x="86" y="519"/>
                    <a:pt x="83" y="518"/>
                    <a:pt x="79" y="518"/>
                  </a:cubicBezTo>
                  <a:cubicBezTo>
                    <a:pt x="80" y="506"/>
                    <a:pt x="80" y="506"/>
                    <a:pt x="80" y="506"/>
                  </a:cubicBezTo>
                  <a:cubicBezTo>
                    <a:pt x="86" y="507"/>
                    <a:pt x="91" y="509"/>
                    <a:pt x="94" y="512"/>
                  </a:cubicBezTo>
                  <a:cubicBezTo>
                    <a:pt x="98" y="515"/>
                    <a:pt x="100" y="520"/>
                    <a:pt x="101" y="526"/>
                  </a:cubicBezTo>
                  <a:cubicBezTo>
                    <a:pt x="103" y="533"/>
                    <a:pt x="102" y="540"/>
                    <a:pt x="98" y="546"/>
                  </a:cubicBezTo>
                  <a:close/>
                  <a:moveTo>
                    <a:pt x="115" y="330"/>
                  </a:moveTo>
                  <a:cubicBezTo>
                    <a:pt x="102" y="331"/>
                    <a:pt x="102" y="331"/>
                    <a:pt x="102" y="331"/>
                  </a:cubicBezTo>
                  <a:cubicBezTo>
                    <a:pt x="95" y="353"/>
                    <a:pt x="95" y="353"/>
                    <a:pt x="95" y="353"/>
                  </a:cubicBezTo>
                  <a:cubicBezTo>
                    <a:pt x="105" y="361"/>
                    <a:pt x="105" y="361"/>
                    <a:pt x="105" y="361"/>
                  </a:cubicBezTo>
                  <a:cubicBezTo>
                    <a:pt x="101" y="373"/>
                    <a:pt x="101" y="373"/>
                    <a:pt x="101" y="373"/>
                  </a:cubicBezTo>
                  <a:cubicBezTo>
                    <a:pt x="59" y="336"/>
                    <a:pt x="59" y="336"/>
                    <a:pt x="59" y="336"/>
                  </a:cubicBezTo>
                  <a:cubicBezTo>
                    <a:pt x="62" y="324"/>
                    <a:pt x="62" y="324"/>
                    <a:pt x="62" y="324"/>
                  </a:cubicBezTo>
                  <a:cubicBezTo>
                    <a:pt x="118" y="318"/>
                    <a:pt x="118" y="318"/>
                    <a:pt x="118" y="318"/>
                  </a:cubicBezTo>
                  <a:lnTo>
                    <a:pt x="115" y="330"/>
                  </a:lnTo>
                  <a:close/>
                  <a:moveTo>
                    <a:pt x="252" y="762"/>
                  </a:moveTo>
                  <a:cubicBezTo>
                    <a:pt x="252" y="763"/>
                    <a:pt x="251" y="764"/>
                    <a:pt x="250" y="764"/>
                  </a:cubicBezTo>
                  <a:cubicBezTo>
                    <a:pt x="248" y="765"/>
                    <a:pt x="239" y="763"/>
                    <a:pt x="238" y="764"/>
                  </a:cubicBezTo>
                  <a:cubicBezTo>
                    <a:pt x="233" y="764"/>
                    <a:pt x="232" y="764"/>
                    <a:pt x="231" y="766"/>
                  </a:cubicBezTo>
                  <a:cubicBezTo>
                    <a:pt x="231" y="767"/>
                    <a:pt x="231" y="770"/>
                    <a:pt x="229" y="770"/>
                  </a:cubicBezTo>
                  <a:cubicBezTo>
                    <a:pt x="227" y="769"/>
                    <a:pt x="222" y="768"/>
                    <a:pt x="219" y="768"/>
                  </a:cubicBezTo>
                  <a:cubicBezTo>
                    <a:pt x="218" y="768"/>
                    <a:pt x="217" y="768"/>
                    <a:pt x="216" y="768"/>
                  </a:cubicBezTo>
                  <a:cubicBezTo>
                    <a:pt x="205" y="781"/>
                    <a:pt x="197" y="792"/>
                    <a:pt x="185" y="804"/>
                  </a:cubicBezTo>
                  <a:cubicBezTo>
                    <a:pt x="185" y="804"/>
                    <a:pt x="183" y="805"/>
                    <a:pt x="183" y="805"/>
                  </a:cubicBezTo>
                  <a:cubicBezTo>
                    <a:pt x="191" y="792"/>
                    <a:pt x="199" y="779"/>
                    <a:pt x="208" y="766"/>
                  </a:cubicBezTo>
                  <a:cubicBezTo>
                    <a:pt x="209" y="764"/>
                    <a:pt x="208" y="763"/>
                    <a:pt x="208" y="763"/>
                  </a:cubicBezTo>
                  <a:cubicBezTo>
                    <a:pt x="207" y="761"/>
                    <a:pt x="210" y="758"/>
                    <a:pt x="212" y="758"/>
                  </a:cubicBezTo>
                  <a:cubicBezTo>
                    <a:pt x="212" y="758"/>
                    <a:pt x="213" y="758"/>
                    <a:pt x="214" y="758"/>
                  </a:cubicBezTo>
                  <a:cubicBezTo>
                    <a:pt x="219" y="750"/>
                    <a:pt x="219" y="750"/>
                    <a:pt x="221" y="747"/>
                  </a:cubicBezTo>
                  <a:cubicBezTo>
                    <a:pt x="219" y="746"/>
                    <a:pt x="211" y="743"/>
                    <a:pt x="213" y="741"/>
                  </a:cubicBezTo>
                  <a:cubicBezTo>
                    <a:pt x="214" y="741"/>
                    <a:pt x="216" y="741"/>
                    <a:pt x="218" y="741"/>
                  </a:cubicBezTo>
                  <a:cubicBezTo>
                    <a:pt x="220" y="742"/>
                    <a:pt x="222" y="742"/>
                    <a:pt x="223" y="743"/>
                  </a:cubicBezTo>
                  <a:cubicBezTo>
                    <a:pt x="227" y="739"/>
                    <a:pt x="229" y="736"/>
                    <a:pt x="231" y="731"/>
                  </a:cubicBezTo>
                  <a:cubicBezTo>
                    <a:pt x="231" y="730"/>
                    <a:pt x="234" y="726"/>
                    <a:pt x="233" y="726"/>
                  </a:cubicBezTo>
                  <a:cubicBezTo>
                    <a:pt x="233" y="724"/>
                    <a:pt x="233" y="724"/>
                    <a:pt x="233" y="723"/>
                  </a:cubicBezTo>
                  <a:cubicBezTo>
                    <a:pt x="237" y="725"/>
                    <a:pt x="239" y="727"/>
                    <a:pt x="239" y="731"/>
                  </a:cubicBezTo>
                  <a:cubicBezTo>
                    <a:pt x="239" y="731"/>
                    <a:pt x="239" y="734"/>
                    <a:pt x="239" y="735"/>
                  </a:cubicBezTo>
                  <a:cubicBezTo>
                    <a:pt x="236" y="738"/>
                    <a:pt x="234" y="742"/>
                    <a:pt x="231" y="745"/>
                  </a:cubicBezTo>
                  <a:cubicBezTo>
                    <a:pt x="232" y="746"/>
                    <a:pt x="233" y="746"/>
                    <a:pt x="234" y="746"/>
                  </a:cubicBezTo>
                  <a:cubicBezTo>
                    <a:pt x="237" y="748"/>
                    <a:pt x="239" y="748"/>
                    <a:pt x="242" y="750"/>
                  </a:cubicBezTo>
                  <a:cubicBezTo>
                    <a:pt x="243" y="749"/>
                    <a:pt x="244" y="750"/>
                    <a:pt x="244" y="749"/>
                  </a:cubicBezTo>
                  <a:cubicBezTo>
                    <a:pt x="252" y="753"/>
                    <a:pt x="253" y="761"/>
                    <a:pt x="252" y="762"/>
                  </a:cubicBezTo>
                  <a:close/>
                  <a:moveTo>
                    <a:pt x="189" y="735"/>
                  </a:moveTo>
                  <a:cubicBezTo>
                    <a:pt x="192" y="737"/>
                    <a:pt x="195" y="739"/>
                    <a:pt x="196" y="742"/>
                  </a:cubicBezTo>
                  <a:cubicBezTo>
                    <a:pt x="197" y="743"/>
                    <a:pt x="201" y="748"/>
                    <a:pt x="203" y="754"/>
                  </a:cubicBezTo>
                  <a:cubicBezTo>
                    <a:pt x="204" y="757"/>
                    <a:pt x="205" y="758"/>
                    <a:pt x="204" y="761"/>
                  </a:cubicBezTo>
                  <a:cubicBezTo>
                    <a:pt x="199" y="758"/>
                    <a:pt x="200" y="757"/>
                    <a:pt x="198" y="752"/>
                  </a:cubicBezTo>
                  <a:cubicBezTo>
                    <a:pt x="198" y="750"/>
                    <a:pt x="197" y="748"/>
                    <a:pt x="193" y="744"/>
                  </a:cubicBezTo>
                  <a:cubicBezTo>
                    <a:pt x="193" y="742"/>
                    <a:pt x="189" y="738"/>
                    <a:pt x="189" y="735"/>
                  </a:cubicBezTo>
                  <a:close/>
                  <a:moveTo>
                    <a:pt x="262" y="820"/>
                  </a:moveTo>
                  <a:cubicBezTo>
                    <a:pt x="262" y="818"/>
                    <a:pt x="260" y="817"/>
                    <a:pt x="260" y="815"/>
                  </a:cubicBezTo>
                  <a:cubicBezTo>
                    <a:pt x="266" y="807"/>
                    <a:pt x="274" y="789"/>
                    <a:pt x="281" y="779"/>
                  </a:cubicBezTo>
                  <a:cubicBezTo>
                    <a:pt x="282" y="777"/>
                    <a:pt x="283" y="776"/>
                    <a:pt x="284" y="776"/>
                  </a:cubicBezTo>
                  <a:cubicBezTo>
                    <a:pt x="284" y="777"/>
                    <a:pt x="285" y="777"/>
                    <a:pt x="283" y="781"/>
                  </a:cubicBezTo>
                  <a:cubicBezTo>
                    <a:pt x="283" y="782"/>
                    <a:pt x="263" y="819"/>
                    <a:pt x="265" y="821"/>
                  </a:cubicBezTo>
                  <a:cubicBezTo>
                    <a:pt x="263" y="821"/>
                    <a:pt x="263" y="821"/>
                    <a:pt x="262" y="820"/>
                  </a:cubicBezTo>
                  <a:close/>
                  <a:moveTo>
                    <a:pt x="289" y="829"/>
                  </a:moveTo>
                  <a:cubicBezTo>
                    <a:pt x="288" y="830"/>
                    <a:pt x="288" y="830"/>
                    <a:pt x="287" y="830"/>
                  </a:cubicBezTo>
                  <a:cubicBezTo>
                    <a:pt x="286" y="830"/>
                    <a:pt x="284" y="829"/>
                    <a:pt x="282" y="828"/>
                  </a:cubicBezTo>
                  <a:cubicBezTo>
                    <a:pt x="280" y="826"/>
                    <a:pt x="275" y="818"/>
                    <a:pt x="276" y="816"/>
                  </a:cubicBezTo>
                  <a:cubicBezTo>
                    <a:pt x="276" y="816"/>
                    <a:pt x="276" y="816"/>
                    <a:pt x="276" y="816"/>
                  </a:cubicBezTo>
                  <a:cubicBezTo>
                    <a:pt x="278" y="822"/>
                    <a:pt x="286" y="820"/>
                    <a:pt x="294" y="818"/>
                  </a:cubicBezTo>
                  <a:cubicBezTo>
                    <a:pt x="300" y="816"/>
                    <a:pt x="305" y="813"/>
                    <a:pt x="305" y="812"/>
                  </a:cubicBezTo>
                  <a:cubicBezTo>
                    <a:pt x="305" y="811"/>
                    <a:pt x="305" y="810"/>
                    <a:pt x="304" y="809"/>
                  </a:cubicBezTo>
                  <a:cubicBezTo>
                    <a:pt x="304" y="810"/>
                    <a:pt x="301" y="811"/>
                    <a:pt x="297" y="812"/>
                  </a:cubicBezTo>
                  <a:cubicBezTo>
                    <a:pt x="288" y="814"/>
                    <a:pt x="275" y="816"/>
                    <a:pt x="273" y="815"/>
                  </a:cubicBezTo>
                  <a:cubicBezTo>
                    <a:pt x="270" y="814"/>
                    <a:pt x="270" y="813"/>
                    <a:pt x="273" y="809"/>
                  </a:cubicBezTo>
                  <a:cubicBezTo>
                    <a:pt x="279" y="807"/>
                    <a:pt x="290" y="805"/>
                    <a:pt x="297" y="802"/>
                  </a:cubicBezTo>
                  <a:cubicBezTo>
                    <a:pt x="297" y="801"/>
                    <a:pt x="299" y="801"/>
                    <a:pt x="298" y="799"/>
                  </a:cubicBezTo>
                  <a:cubicBezTo>
                    <a:pt x="295" y="800"/>
                    <a:pt x="286" y="801"/>
                    <a:pt x="284" y="801"/>
                  </a:cubicBezTo>
                  <a:cubicBezTo>
                    <a:pt x="281" y="798"/>
                    <a:pt x="283" y="795"/>
                    <a:pt x="284" y="792"/>
                  </a:cubicBezTo>
                  <a:cubicBezTo>
                    <a:pt x="285" y="792"/>
                    <a:pt x="284" y="792"/>
                    <a:pt x="285" y="792"/>
                  </a:cubicBezTo>
                  <a:cubicBezTo>
                    <a:pt x="287" y="794"/>
                    <a:pt x="294" y="792"/>
                    <a:pt x="295" y="791"/>
                  </a:cubicBezTo>
                  <a:cubicBezTo>
                    <a:pt x="294" y="789"/>
                    <a:pt x="292" y="784"/>
                    <a:pt x="293" y="785"/>
                  </a:cubicBezTo>
                  <a:cubicBezTo>
                    <a:pt x="295" y="786"/>
                    <a:pt x="295" y="787"/>
                    <a:pt x="298" y="787"/>
                  </a:cubicBezTo>
                  <a:cubicBezTo>
                    <a:pt x="298" y="787"/>
                    <a:pt x="299" y="787"/>
                    <a:pt x="298" y="787"/>
                  </a:cubicBezTo>
                  <a:cubicBezTo>
                    <a:pt x="297" y="786"/>
                    <a:pt x="295" y="785"/>
                    <a:pt x="295" y="784"/>
                  </a:cubicBezTo>
                  <a:cubicBezTo>
                    <a:pt x="296" y="782"/>
                    <a:pt x="298" y="782"/>
                    <a:pt x="299" y="783"/>
                  </a:cubicBezTo>
                  <a:cubicBezTo>
                    <a:pt x="301" y="784"/>
                    <a:pt x="308" y="789"/>
                    <a:pt x="308" y="789"/>
                  </a:cubicBezTo>
                  <a:cubicBezTo>
                    <a:pt x="309" y="790"/>
                    <a:pt x="309" y="790"/>
                    <a:pt x="309" y="790"/>
                  </a:cubicBezTo>
                  <a:cubicBezTo>
                    <a:pt x="310" y="791"/>
                    <a:pt x="310" y="792"/>
                    <a:pt x="310" y="793"/>
                  </a:cubicBezTo>
                  <a:cubicBezTo>
                    <a:pt x="310" y="796"/>
                    <a:pt x="308" y="797"/>
                    <a:pt x="305" y="797"/>
                  </a:cubicBezTo>
                  <a:cubicBezTo>
                    <a:pt x="306" y="802"/>
                    <a:pt x="306" y="806"/>
                    <a:pt x="309" y="811"/>
                  </a:cubicBezTo>
                  <a:cubicBezTo>
                    <a:pt x="311" y="809"/>
                    <a:pt x="313" y="809"/>
                    <a:pt x="313" y="808"/>
                  </a:cubicBezTo>
                  <a:cubicBezTo>
                    <a:pt x="316" y="810"/>
                    <a:pt x="317" y="811"/>
                    <a:pt x="317" y="814"/>
                  </a:cubicBezTo>
                  <a:cubicBezTo>
                    <a:pt x="315" y="818"/>
                    <a:pt x="310" y="817"/>
                    <a:pt x="309" y="819"/>
                  </a:cubicBezTo>
                  <a:cubicBezTo>
                    <a:pt x="308" y="823"/>
                    <a:pt x="309" y="831"/>
                    <a:pt x="307" y="834"/>
                  </a:cubicBezTo>
                  <a:cubicBezTo>
                    <a:pt x="307" y="835"/>
                    <a:pt x="306" y="835"/>
                    <a:pt x="305" y="834"/>
                  </a:cubicBezTo>
                  <a:cubicBezTo>
                    <a:pt x="304" y="831"/>
                    <a:pt x="305" y="824"/>
                    <a:pt x="305" y="820"/>
                  </a:cubicBezTo>
                  <a:cubicBezTo>
                    <a:pt x="303" y="821"/>
                    <a:pt x="299" y="823"/>
                    <a:pt x="295" y="823"/>
                  </a:cubicBezTo>
                  <a:cubicBezTo>
                    <a:pt x="295" y="824"/>
                    <a:pt x="295" y="824"/>
                    <a:pt x="295" y="825"/>
                  </a:cubicBezTo>
                  <a:cubicBezTo>
                    <a:pt x="297" y="826"/>
                    <a:pt x="297" y="827"/>
                    <a:pt x="298" y="828"/>
                  </a:cubicBezTo>
                  <a:cubicBezTo>
                    <a:pt x="298" y="829"/>
                    <a:pt x="296" y="830"/>
                    <a:pt x="296" y="831"/>
                  </a:cubicBezTo>
                  <a:cubicBezTo>
                    <a:pt x="295" y="831"/>
                    <a:pt x="293" y="830"/>
                    <a:pt x="291" y="829"/>
                  </a:cubicBezTo>
                  <a:cubicBezTo>
                    <a:pt x="290" y="829"/>
                    <a:pt x="289" y="829"/>
                    <a:pt x="289" y="829"/>
                  </a:cubicBezTo>
                  <a:close/>
                  <a:moveTo>
                    <a:pt x="317" y="787"/>
                  </a:moveTo>
                  <a:cubicBezTo>
                    <a:pt x="317" y="785"/>
                    <a:pt x="319" y="786"/>
                    <a:pt x="320" y="786"/>
                  </a:cubicBezTo>
                  <a:cubicBezTo>
                    <a:pt x="323" y="788"/>
                    <a:pt x="325" y="789"/>
                    <a:pt x="326" y="794"/>
                  </a:cubicBezTo>
                  <a:cubicBezTo>
                    <a:pt x="326" y="795"/>
                    <a:pt x="326" y="796"/>
                    <a:pt x="325" y="798"/>
                  </a:cubicBezTo>
                  <a:cubicBezTo>
                    <a:pt x="323" y="798"/>
                    <a:pt x="319" y="798"/>
                    <a:pt x="319" y="795"/>
                  </a:cubicBezTo>
                  <a:cubicBezTo>
                    <a:pt x="318" y="793"/>
                    <a:pt x="316" y="788"/>
                    <a:pt x="317" y="787"/>
                  </a:cubicBezTo>
                  <a:close/>
                  <a:moveTo>
                    <a:pt x="341" y="802"/>
                  </a:moveTo>
                  <a:cubicBezTo>
                    <a:pt x="334" y="803"/>
                    <a:pt x="319" y="845"/>
                    <a:pt x="312" y="854"/>
                  </a:cubicBezTo>
                  <a:cubicBezTo>
                    <a:pt x="308" y="861"/>
                    <a:pt x="306" y="861"/>
                    <a:pt x="303" y="858"/>
                  </a:cubicBezTo>
                  <a:cubicBezTo>
                    <a:pt x="299" y="854"/>
                    <a:pt x="294" y="836"/>
                    <a:pt x="295" y="832"/>
                  </a:cubicBezTo>
                  <a:cubicBezTo>
                    <a:pt x="296" y="833"/>
                    <a:pt x="297" y="836"/>
                    <a:pt x="297" y="837"/>
                  </a:cubicBezTo>
                  <a:cubicBezTo>
                    <a:pt x="298" y="836"/>
                    <a:pt x="297" y="836"/>
                    <a:pt x="298" y="835"/>
                  </a:cubicBezTo>
                  <a:cubicBezTo>
                    <a:pt x="299" y="838"/>
                    <a:pt x="303" y="846"/>
                    <a:pt x="304" y="847"/>
                  </a:cubicBezTo>
                  <a:cubicBezTo>
                    <a:pt x="307" y="849"/>
                    <a:pt x="308" y="844"/>
                    <a:pt x="310" y="842"/>
                  </a:cubicBezTo>
                  <a:cubicBezTo>
                    <a:pt x="314" y="834"/>
                    <a:pt x="325" y="807"/>
                    <a:pt x="329" y="799"/>
                  </a:cubicBezTo>
                  <a:cubicBezTo>
                    <a:pt x="332" y="794"/>
                    <a:pt x="334" y="789"/>
                    <a:pt x="331" y="786"/>
                  </a:cubicBezTo>
                  <a:cubicBezTo>
                    <a:pt x="320" y="780"/>
                    <a:pt x="306" y="784"/>
                    <a:pt x="296" y="778"/>
                  </a:cubicBezTo>
                  <a:cubicBezTo>
                    <a:pt x="296" y="778"/>
                    <a:pt x="296" y="778"/>
                    <a:pt x="296" y="778"/>
                  </a:cubicBezTo>
                  <a:cubicBezTo>
                    <a:pt x="302" y="776"/>
                    <a:pt x="328" y="782"/>
                    <a:pt x="328" y="782"/>
                  </a:cubicBezTo>
                  <a:cubicBezTo>
                    <a:pt x="336" y="784"/>
                    <a:pt x="346" y="792"/>
                    <a:pt x="341" y="802"/>
                  </a:cubicBezTo>
                  <a:close/>
                  <a:moveTo>
                    <a:pt x="365" y="858"/>
                  </a:moveTo>
                  <a:cubicBezTo>
                    <a:pt x="365" y="858"/>
                    <a:pt x="363" y="859"/>
                    <a:pt x="362" y="859"/>
                  </a:cubicBezTo>
                  <a:cubicBezTo>
                    <a:pt x="362" y="859"/>
                    <a:pt x="362" y="860"/>
                    <a:pt x="360" y="861"/>
                  </a:cubicBezTo>
                  <a:cubicBezTo>
                    <a:pt x="360" y="861"/>
                    <a:pt x="358" y="862"/>
                    <a:pt x="356" y="861"/>
                  </a:cubicBezTo>
                  <a:cubicBezTo>
                    <a:pt x="356" y="861"/>
                    <a:pt x="355" y="860"/>
                    <a:pt x="354" y="860"/>
                  </a:cubicBezTo>
                  <a:cubicBezTo>
                    <a:pt x="354" y="860"/>
                    <a:pt x="352" y="859"/>
                    <a:pt x="351" y="859"/>
                  </a:cubicBezTo>
                  <a:cubicBezTo>
                    <a:pt x="351" y="859"/>
                    <a:pt x="349" y="859"/>
                    <a:pt x="352" y="858"/>
                  </a:cubicBezTo>
                  <a:cubicBezTo>
                    <a:pt x="352" y="858"/>
                    <a:pt x="352" y="857"/>
                    <a:pt x="353" y="857"/>
                  </a:cubicBezTo>
                  <a:cubicBezTo>
                    <a:pt x="353" y="857"/>
                    <a:pt x="354" y="857"/>
                    <a:pt x="354" y="857"/>
                  </a:cubicBezTo>
                  <a:cubicBezTo>
                    <a:pt x="354" y="857"/>
                    <a:pt x="354" y="856"/>
                    <a:pt x="355" y="857"/>
                  </a:cubicBezTo>
                  <a:cubicBezTo>
                    <a:pt x="355" y="857"/>
                    <a:pt x="356" y="858"/>
                    <a:pt x="357" y="855"/>
                  </a:cubicBezTo>
                  <a:cubicBezTo>
                    <a:pt x="357" y="855"/>
                    <a:pt x="357" y="855"/>
                    <a:pt x="358" y="855"/>
                  </a:cubicBezTo>
                  <a:cubicBezTo>
                    <a:pt x="358" y="855"/>
                    <a:pt x="362" y="853"/>
                    <a:pt x="371" y="847"/>
                  </a:cubicBezTo>
                  <a:cubicBezTo>
                    <a:pt x="371" y="847"/>
                    <a:pt x="379" y="842"/>
                    <a:pt x="384" y="837"/>
                  </a:cubicBezTo>
                  <a:cubicBezTo>
                    <a:pt x="384" y="837"/>
                    <a:pt x="388" y="834"/>
                    <a:pt x="393" y="830"/>
                  </a:cubicBezTo>
                  <a:cubicBezTo>
                    <a:pt x="393" y="830"/>
                    <a:pt x="406" y="820"/>
                    <a:pt x="408" y="817"/>
                  </a:cubicBezTo>
                  <a:cubicBezTo>
                    <a:pt x="408" y="817"/>
                    <a:pt x="399" y="812"/>
                    <a:pt x="400" y="808"/>
                  </a:cubicBezTo>
                  <a:cubicBezTo>
                    <a:pt x="400" y="808"/>
                    <a:pt x="401" y="806"/>
                    <a:pt x="402" y="808"/>
                  </a:cubicBezTo>
                  <a:cubicBezTo>
                    <a:pt x="402" y="808"/>
                    <a:pt x="406" y="811"/>
                    <a:pt x="413" y="810"/>
                  </a:cubicBezTo>
                  <a:cubicBezTo>
                    <a:pt x="413" y="810"/>
                    <a:pt x="416" y="810"/>
                    <a:pt x="420" y="807"/>
                  </a:cubicBezTo>
                  <a:cubicBezTo>
                    <a:pt x="420" y="807"/>
                    <a:pt x="425" y="806"/>
                    <a:pt x="427" y="815"/>
                  </a:cubicBezTo>
                  <a:cubicBezTo>
                    <a:pt x="427" y="815"/>
                    <a:pt x="427" y="819"/>
                    <a:pt x="425" y="818"/>
                  </a:cubicBezTo>
                  <a:cubicBezTo>
                    <a:pt x="425" y="818"/>
                    <a:pt x="422" y="818"/>
                    <a:pt x="419" y="819"/>
                  </a:cubicBezTo>
                  <a:cubicBezTo>
                    <a:pt x="419" y="819"/>
                    <a:pt x="418" y="818"/>
                    <a:pt x="416" y="820"/>
                  </a:cubicBezTo>
                  <a:cubicBezTo>
                    <a:pt x="416" y="820"/>
                    <a:pt x="410" y="826"/>
                    <a:pt x="397" y="834"/>
                  </a:cubicBezTo>
                  <a:cubicBezTo>
                    <a:pt x="397" y="834"/>
                    <a:pt x="390" y="839"/>
                    <a:pt x="381" y="848"/>
                  </a:cubicBezTo>
                  <a:cubicBezTo>
                    <a:pt x="381" y="848"/>
                    <a:pt x="374" y="854"/>
                    <a:pt x="365" y="858"/>
                  </a:cubicBezTo>
                  <a:close/>
                  <a:moveTo>
                    <a:pt x="430" y="858"/>
                  </a:moveTo>
                  <a:cubicBezTo>
                    <a:pt x="430" y="858"/>
                    <a:pt x="430" y="859"/>
                    <a:pt x="430" y="860"/>
                  </a:cubicBezTo>
                  <a:cubicBezTo>
                    <a:pt x="430" y="860"/>
                    <a:pt x="430" y="862"/>
                    <a:pt x="427" y="862"/>
                  </a:cubicBezTo>
                  <a:cubicBezTo>
                    <a:pt x="427" y="862"/>
                    <a:pt x="420" y="864"/>
                    <a:pt x="419" y="866"/>
                  </a:cubicBezTo>
                  <a:cubicBezTo>
                    <a:pt x="419" y="866"/>
                    <a:pt x="415" y="869"/>
                    <a:pt x="416" y="872"/>
                  </a:cubicBezTo>
                  <a:cubicBezTo>
                    <a:pt x="416" y="872"/>
                    <a:pt x="416" y="874"/>
                    <a:pt x="413" y="875"/>
                  </a:cubicBezTo>
                  <a:cubicBezTo>
                    <a:pt x="413" y="875"/>
                    <a:pt x="411" y="875"/>
                    <a:pt x="409" y="875"/>
                  </a:cubicBezTo>
                  <a:cubicBezTo>
                    <a:pt x="409" y="875"/>
                    <a:pt x="407" y="873"/>
                    <a:pt x="404" y="875"/>
                  </a:cubicBezTo>
                  <a:cubicBezTo>
                    <a:pt x="404" y="875"/>
                    <a:pt x="404" y="876"/>
                    <a:pt x="402" y="875"/>
                  </a:cubicBezTo>
                  <a:cubicBezTo>
                    <a:pt x="402" y="875"/>
                    <a:pt x="402" y="874"/>
                    <a:pt x="401" y="874"/>
                  </a:cubicBezTo>
                  <a:cubicBezTo>
                    <a:pt x="401" y="874"/>
                    <a:pt x="400" y="873"/>
                    <a:pt x="400" y="872"/>
                  </a:cubicBezTo>
                  <a:cubicBezTo>
                    <a:pt x="400" y="872"/>
                    <a:pt x="400" y="870"/>
                    <a:pt x="398" y="869"/>
                  </a:cubicBezTo>
                  <a:cubicBezTo>
                    <a:pt x="398" y="869"/>
                    <a:pt x="397" y="869"/>
                    <a:pt x="397" y="867"/>
                  </a:cubicBezTo>
                  <a:cubicBezTo>
                    <a:pt x="397" y="867"/>
                    <a:pt x="396" y="861"/>
                    <a:pt x="395" y="858"/>
                  </a:cubicBezTo>
                  <a:cubicBezTo>
                    <a:pt x="395" y="858"/>
                    <a:pt x="394" y="855"/>
                    <a:pt x="391" y="854"/>
                  </a:cubicBezTo>
                  <a:cubicBezTo>
                    <a:pt x="391" y="854"/>
                    <a:pt x="387" y="848"/>
                    <a:pt x="389" y="848"/>
                  </a:cubicBezTo>
                  <a:cubicBezTo>
                    <a:pt x="389" y="848"/>
                    <a:pt x="393" y="848"/>
                    <a:pt x="396" y="854"/>
                  </a:cubicBezTo>
                  <a:cubicBezTo>
                    <a:pt x="396" y="854"/>
                    <a:pt x="396" y="856"/>
                    <a:pt x="396" y="858"/>
                  </a:cubicBezTo>
                  <a:cubicBezTo>
                    <a:pt x="396" y="858"/>
                    <a:pt x="397" y="859"/>
                    <a:pt x="399" y="866"/>
                  </a:cubicBezTo>
                  <a:cubicBezTo>
                    <a:pt x="399" y="866"/>
                    <a:pt x="400" y="867"/>
                    <a:pt x="400" y="865"/>
                  </a:cubicBezTo>
                  <a:cubicBezTo>
                    <a:pt x="402" y="863"/>
                    <a:pt x="402" y="863"/>
                    <a:pt x="402" y="863"/>
                  </a:cubicBezTo>
                  <a:cubicBezTo>
                    <a:pt x="402" y="863"/>
                    <a:pt x="403" y="861"/>
                    <a:pt x="404" y="862"/>
                  </a:cubicBezTo>
                  <a:cubicBezTo>
                    <a:pt x="404" y="862"/>
                    <a:pt x="404" y="863"/>
                    <a:pt x="405" y="862"/>
                  </a:cubicBezTo>
                  <a:cubicBezTo>
                    <a:pt x="405" y="862"/>
                    <a:pt x="408" y="860"/>
                    <a:pt x="410" y="858"/>
                  </a:cubicBezTo>
                  <a:cubicBezTo>
                    <a:pt x="410" y="858"/>
                    <a:pt x="413" y="856"/>
                    <a:pt x="412" y="855"/>
                  </a:cubicBezTo>
                  <a:cubicBezTo>
                    <a:pt x="412" y="855"/>
                    <a:pt x="409" y="851"/>
                    <a:pt x="408" y="850"/>
                  </a:cubicBezTo>
                  <a:cubicBezTo>
                    <a:pt x="408" y="850"/>
                    <a:pt x="405" y="848"/>
                    <a:pt x="407" y="848"/>
                  </a:cubicBezTo>
                  <a:cubicBezTo>
                    <a:pt x="407" y="848"/>
                    <a:pt x="408" y="848"/>
                    <a:pt x="411" y="849"/>
                  </a:cubicBezTo>
                  <a:cubicBezTo>
                    <a:pt x="411" y="849"/>
                    <a:pt x="417" y="850"/>
                    <a:pt x="419" y="848"/>
                  </a:cubicBezTo>
                  <a:cubicBezTo>
                    <a:pt x="419" y="848"/>
                    <a:pt x="419" y="846"/>
                    <a:pt x="421" y="847"/>
                  </a:cubicBezTo>
                  <a:cubicBezTo>
                    <a:pt x="421" y="847"/>
                    <a:pt x="424" y="850"/>
                    <a:pt x="425" y="850"/>
                  </a:cubicBezTo>
                  <a:cubicBezTo>
                    <a:pt x="425" y="850"/>
                    <a:pt x="431" y="852"/>
                    <a:pt x="430" y="858"/>
                  </a:cubicBezTo>
                  <a:close/>
                  <a:moveTo>
                    <a:pt x="485" y="876"/>
                  </a:moveTo>
                  <a:cubicBezTo>
                    <a:pt x="485" y="876"/>
                    <a:pt x="485" y="878"/>
                    <a:pt x="483" y="877"/>
                  </a:cubicBezTo>
                  <a:cubicBezTo>
                    <a:pt x="483" y="877"/>
                    <a:pt x="477" y="874"/>
                    <a:pt x="475" y="866"/>
                  </a:cubicBezTo>
                  <a:cubicBezTo>
                    <a:pt x="475" y="866"/>
                    <a:pt x="473" y="857"/>
                    <a:pt x="473" y="856"/>
                  </a:cubicBezTo>
                  <a:cubicBezTo>
                    <a:pt x="473" y="856"/>
                    <a:pt x="473" y="856"/>
                    <a:pt x="473" y="854"/>
                  </a:cubicBezTo>
                  <a:cubicBezTo>
                    <a:pt x="472" y="848"/>
                    <a:pt x="472" y="848"/>
                    <a:pt x="472" y="848"/>
                  </a:cubicBezTo>
                  <a:cubicBezTo>
                    <a:pt x="472" y="848"/>
                    <a:pt x="472" y="848"/>
                    <a:pt x="473" y="847"/>
                  </a:cubicBezTo>
                  <a:cubicBezTo>
                    <a:pt x="473" y="847"/>
                    <a:pt x="472" y="846"/>
                    <a:pt x="473" y="845"/>
                  </a:cubicBezTo>
                  <a:cubicBezTo>
                    <a:pt x="473" y="845"/>
                    <a:pt x="473" y="845"/>
                    <a:pt x="473" y="845"/>
                  </a:cubicBezTo>
                  <a:cubicBezTo>
                    <a:pt x="473" y="845"/>
                    <a:pt x="473" y="842"/>
                    <a:pt x="474" y="843"/>
                  </a:cubicBezTo>
                  <a:cubicBezTo>
                    <a:pt x="474" y="843"/>
                    <a:pt x="475" y="844"/>
                    <a:pt x="474" y="846"/>
                  </a:cubicBezTo>
                  <a:cubicBezTo>
                    <a:pt x="474" y="846"/>
                    <a:pt x="473" y="848"/>
                    <a:pt x="477" y="855"/>
                  </a:cubicBezTo>
                  <a:cubicBezTo>
                    <a:pt x="477" y="855"/>
                    <a:pt x="478" y="856"/>
                    <a:pt x="479" y="856"/>
                  </a:cubicBezTo>
                  <a:cubicBezTo>
                    <a:pt x="479" y="856"/>
                    <a:pt x="480" y="857"/>
                    <a:pt x="481" y="860"/>
                  </a:cubicBezTo>
                  <a:cubicBezTo>
                    <a:pt x="481" y="860"/>
                    <a:pt x="481" y="862"/>
                    <a:pt x="481" y="862"/>
                  </a:cubicBezTo>
                  <a:cubicBezTo>
                    <a:pt x="481" y="862"/>
                    <a:pt x="480" y="864"/>
                    <a:pt x="482" y="863"/>
                  </a:cubicBezTo>
                  <a:cubicBezTo>
                    <a:pt x="482" y="863"/>
                    <a:pt x="483" y="863"/>
                    <a:pt x="483" y="864"/>
                  </a:cubicBezTo>
                  <a:cubicBezTo>
                    <a:pt x="483" y="864"/>
                    <a:pt x="483" y="867"/>
                    <a:pt x="483" y="868"/>
                  </a:cubicBezTo>
                  <a:cubicBezTo>
                    <a:pt x="483" y="868"/>
                    <a:pt x="484" y="869"/>
                    <a:pt x="484" y="870"/>
                  </a:cubicBezTo>
                  <a:cubicBezTo>
                    <a:pt x="484" y="870"/>
                    <a:pt x="484" y="871"/>
                    <a:pt x="484" y="871"/>
                  </a:cubicBezTo>
                  <a:cubicBezTo>
                    <a:pt x="484" y="871"/>
                    <a:pt x="485" y="871"/>
                    <a:pt x="485" y="871"/>
                  </a:cubicBezTo>
                  <a:cubicBezTo>
                    <a:pt x="485" y="871"/>
                    <a:pt x="486" y="876"/>
                    <a:pt x="485" y="876"/>
                  </a:cubicBezTo>
                  <a:close/>
                  <a:moveTo>
                    <a:pt x="482" y="834"/>
                  </a:moveTo>
                  <a:cubicBezTo>
                    <a:pt x="482" y="834"/>
                    <a:pt x="481" y="833"/>
                    <a:pt x="480" y="833"/>
                  </a:cubicBezTo>
                  <a:cubicBezTo>
                    <a:pt x="480" y="833"/>
                    <a:pt x="479" y="833"/>
                    <a:pt x="478" y="833"/>
                  </a:cubicBezTo>
                  <a:cubicBezTo>
                    <a:pt x="478" y="833"/>
                    <a:pt x="476" y="833"/>
                    <a:pt x="477" y="831"/>
                  </a:cubicBezTo>
                  <a:cubicBezTo>
                    <a:pt x="477" y="831"/>
                    <a:pt x="479" y="827"/>
                    <a:pt x="478" y="823"/>
                  </a:cubicBezTo>
                  <a:cubicBezTo>
                    <a:pt x="478" y="823"/>
                    <a:pt x="478" y="822"/>
                    <a:pt x="479" y="821"/>
                  </a:cubicBezTo>
                  <a:cubicBezTo>
                    <a:pt x="479" y="821"/>
                    <a:pt x="479" y="820"/>
                    <a:pt x="480" y="821"/>
                  </a:cubicBezTo>
                  <a:cubicBezTo>
                    <a:pt x="480" y="821"/>
                    <a:pt x="485" y="828"/>
                    <a:pt x="485" y="832"/>
                  </a:cubicBezTo>
                  <a:cubicBezTo>
                    <a:pt x="485" y="832"/>
                    <a:pt x="486" y="835"/>
                    <a:pt x="482" y="834"/>
                  </a:cubicBezTo>
                  <a:close/>
                  <a:moveTo>
                    <a:pt x="540" y="838"/>
                  </a:moveTo>
                  <a:cubicBezTo>
                    <a:pt x="540" y="838"/>
                    <a:pt x="539" y="842"/>
                    <a:pt x="537" y="843"/>
                  </a:cubicBezTo>
                  <a:cubicBezTo>
                    <a:pt x="537" y="843"/>
                    <a:pt x="536" y="844"/>
                    <a:pt x="536" y="846"/>
                  </a:cubicBezTo>
                  <a:cubicBezTo>
                    <a:pt x="536" y="846"/>
                    <a:pt x="533" y="852"/>
                    <a:pt x="531" y="853"/>
                  </a:cubicBezTo>
                  <a:cubicBezTo>
                    <a:pt x="531" y="853"/>
                    <a:pt x="528" y="855"/>
                    <a:pt x="529" y="857"/>
                  </a:cubicBezTo>
                  <a:cubicBezTo>
                    <a:pt x="529" y="857"/>
                    <a:pt x="533" y="860"/>
                    <a:pt x="532" y="864"/>
                  </a:cubicBezTo>
                  <a:cubicBezTo>
                    <a:pt x="532" y="864"/>
                    <a:pt x="532" y="865"/>
                    <a:pt x="531" y="865"/>
                  </a:cubicBezTo>
                  <a:cubicBezTo>
                    <a:pt x="531" y="865"/>
                    <a:pt x="530" y="866"/>
                    <a:pt x="529" y="866"/>
                  </a:cubicBezTo>
                  <a:cubicBezTo>
                    <a:pt x="529" y="866"/>
                    <a:pt x="528" y="866"/>
                    <a:pt x="528" y="866"/>
                  </a:cubicBezTo>
                  <a:cubicBezTo>
                    <a:pt x="528" y="866"/>
                    <a:pt x="524" y="868"/>
                    <a:pt x="522" y="868"/>
                  </a:cubicBezTo>
                  <a:cubicBezTo>
                    <a:pt x="522" y="868"/>
                    <a:pt x="520" y="868"/>
                    <a:pt x="517" y="868"/>
                  </a:cubicBezTo>
                  <a:cubicBezTo>
                    <a:pt x="517" y="868"/>
                    <a:pt x="517" y="867"/>
                    <a:pt x="516" y="868"/>
                  </a:cubicBezTo>
                  <a:cubicBezTo>
                    <a:pt x="516" y="868"/>
                    <a:pt x="512" y="873"/>
                    <a:pt x="507" y="869"/>
                  </a:cubicBezTo>
                  <a:cubicBezTo>
                    <a:pt x="507" y="869"/>
                    <a:pt x="506" y="868"/>
                    <a:pt x="505" y="867"/>
                  </a:cubicBezTo>
                  <a:cubicBezTo>
                    <a:pt x="504" y="867"/>
                    <a:pt x="503" y="866"/>
                    <a:pt x="502" y="866"/>
                  </a:cubicBezTo>
                  <a:cubicBezTo>
                    <a:pt x="502" y="866"/>
                    <a:pt x="496" y="862"/>
                    <a:pt x="494" y="861"/>
                  </a:cubicBezTo>
                  <a:cubicBezTo>
                    <a:pt x="494" y="861"/>
                    <a:pt x="490" y="858"/>
                    <a:pt x="490" y="856"/>
                  </a:cubicBezTo>
                  <a:cubicBezTo>
                    <a:pt x="490" y="856"/>
                    <a:pt x="489" y="853"/>
                    <a:pt x="487" y="853"/>
                  </a:cubicBezTo>
                  <a:cubicBezTo>
                    <a:pt x="487" y="853"/>
                    <a:pt x="486" y="853"/>
                    <a:pt x="486" y="851"/>
                  </a:cubicBezTo>
                  <a:cubicBezTo>
                    <a:pt x="486" y="851"/>
                    <a:pt x="486" y="851"/>
                    <a:pt x="486" y="851"/>
                  </a:cubicBezTo>
                  <a:cubicBezTo>
                    <a:pt x="486" y="851"/>
                    <a:pt x="486" y="851"/>
                    <a:pt x="486" y="850"/>
                  </a:cubicBezTo>
                  <a:cubicBezTo>
                    <a:pt x="486" y="850"/>
                    <a:pt x="485" y="849"/>
                    <a:pt x="487" y="846"/>
                  </a:cubicBezTo>
                  <a:cubicBezTo>
                    <a:pt x="487" y="846"/>
                    <a:pt x="489" y="844"/>
                    <a:pt x="491" y="843"/>
                  </a:cubicBezTo>
                  <a:cubicBezTo>
                    <a:pt x="491" y="843"/>
                    <a:pt x="495" y="839"/>
                    <a:pt x="498" y="837"/>
                  </a:cubicBezTo>
                  <a:cubicBezTo>
                    <a:pt x="498" y="837"/>
                    <a:pt x="499" y="836"/>
                    <a:pt x="500" y="835"/>
                  </a:cubicBezTo>
                  <a:cubicBezTo>
                    <a:pt x="501" y="834"/>
                    <a:pt x="502" y="833"/>
                    <a:pt x="502" y="833"/>
                  </a:cubicBezTo>
                  <a:cubicBezTo>
                    <a:pt x="502" y="833"/>
                    <a:pt x="504" y="831"/>
                    <a:pt x="506" y="830"/>
                  </a:cubicBezTo>
                  <a:cubicBezTo>
                    <a:pt x="506" y="830"/>
                    <a:pt x="509" y="829"/>
                    <a:pt x="509" y="828"/>
                  </a:cubicBezTo>
                  <a:cubicBezTo>
                    <a:pt x="509" y="828"/>
                    <a:pt x="509" y="825"/>
                    <a:pt x="509" y="824"/>
                  </a:cubicBezTo>
                  <a:cubicBezTo>
                    <a:pt x="507" y="809"/>
                    <a:pt x="507" y="809"/>
                    <a:pt x="507" y="809"/>
                  </a:cubicBezTo>
                  <a:cubicBezTo>
                    <a:pt x="507" y="809"/>
                    <a:pt x="507" y="808"/>
                    <a:pt x="508" y="809"/>
                  </a:cubicBezTo>
                  <a:cubicBezTo>
                    <a:pt x="508" y="809"/>
                    <a:pt x="509" y="809"/>
                    <a:pt x="510" y="809"/>
                  </a:cubicBezTo>
                  <a:cubicBezTo>
                    <a:pt x="510" y="809"/>
                    <a:pt x="512" y="808"/>
                    <a:pt x="513" y="812"/>
                  </a:cubicBezTo>
                  <a:cubicBezTo>
                    <a:pt x="513" y="812"/>
                    <a:pt x="515" y="816"/>
                    <a:pt x="516" y="820"/>
                  </a:cubicBezTo>
                  <a:cubicBezTo>
                    <a:pt x="516" y="820"/>
                    <a:pt x="516" y="825"/>
                    <a:pt x="516" y="826"/>
                  </a:cubicBezTo>
                  <a:cubicBezTo>
                    <a:pt x="516" y="826"/>
                    <a:pt x="516" y="828"/>
                    <a:pt x="518" y="828"/>
                  </a:cubicBezTo>
                  <a:cubicBezTo>
                    <a:pt x="518" y="828"/>
                    <a:pt x="520" y="828"/>
                    <a:pt x="523" y="828"/>
                  </a:cubicBezTo>
                  <a:cubicBezTo>
                    <a:pt x="527" y="829"/>
                    <a:pt x="531" y="829"/>
                    <a:pt x="533" y="829"/>
                  </a:cubicBezTo>
                  <a:cubicBezTo>
                    <a:pt x="533" y="829"/>
                    <a:pt x="537" y="830"/>
                    <a:pt x="541" y="835"/>
                  </a:cubicBezTo>
                  <a:cubicBezTo>
                    <a:pt x="541" y="835"/>
                    <a:pt x="542" y="835"/>
                    <a:pt x="540" y="838"/>
                  </a:cubicBezTo>
                  <a:close/>
                  <a:moveTo>
                    <a:pt x="604" y="809"/>
                  </a:moveTo>
                  <a:cubicBezTo>
                    <a:pt x="604" y="809"/>
                    <a:pt x="603" y="809"/>
                    <a:pt x="603" y="811"/>
                  </a:cubicBezTo>
                  <a:cubicBezTo>
                    <a:pt x="603" y="811"/>
                    <a:pt x="602" y="814"/>
                    <a:pt x="603" y="816"/>
                  </a:cubicBezTo>
                  <a:cubicBezTo>
                    <a:pt x="603" y="816"/>
                    <a:pt x="603" y="818"/>
                    <a:pt x="602" y="821"/>
                  </a:cubicBezTo>
                  <a:cubicBezTo>
                    <a:pt x="602" y="821"/>
                    <a:pt x="598" y="826"/>
                    <a:pt x="601" y="831"/>
                  </a:cubicBezTo>
                  <a:cubicBezTo>
                    <a:pt x="601" y="831"/>
                    <a:pt x="604" y="834"/>
                    <a:pt x="601" y="836"/>
                  </a:cubicBezTo>
                  <a:cubicBezTo>
                    <a:pt x="601" y="836"/>
                    <a:pt x="600" y="837"/>
                    <a:pt x="599" y="840"/>
                  </a:cubicBezTo>
                  <a:cubicBezTo>
                    <a:pt x="599" y="840"/>
                    <a:pt x="599" y="842"/>
                    <a:pt x="599" y="842"/>
                  </a:cubicBezTo>
                  <a:cubicBezTo>
                    <a:pt x="599" y="842"/>
                    <a:pt x="598" y="844"/>
                    <a:pt x="598" y="845"/>
                  </a:cubicBezTo>
                  <a:cubicBezTo>
                    <a:pt x="598" y="845"/>
                    <a:pt x="598" y="847"/>
                    <a:pt x="595" y="848"/>
                  </a:cubicBezTo>
                  <a:cubicBezTo>
                    <a:pt x="595" y="848"/>
                    <a:pt x="593" y="850"/>
                    <a:pt x="592" y="851"/>
                  </a:cubicBezTo>
                  <a:cubicBezTo>
                    <a:pt x="592" y="851"/>
                    <a:pt x="591" y="853"/>
                    <a:pt x="590" y="853"/>
                  </a:cubicBezTo>
                  <a:cubicBezTo>
                    <a:pt x="590" y="853"/>
                    <a:pt x="590" y="853"/>
                    <a:pt x="590" y="854"/>
                  </a:cubicBezTo>
                  <a:cubicBezTo>
                    <a:pt x="590" y="854"/>
                    <a:pt x="589" y="856"/>
                    <a:pt x="586" y="857"/>
                  </a:cubicBezTo>
                  <a:cubicBezTo>
                    <a:pt x="586" y="857"/>
                    <a:pt x="586" y="850"/>
                    <a:pt x="586" y="848"/>
                  </a:cubicBezTo>
                  <a:cubicBezTo>
                    <a:pt x="586" y="848"/>
                    <a:pt x="586" y="845"/>
                    <a:pt x="586" y="843"/>
                  </a:cubicBezTo>
                  <a:cubicBezTo>
                    <a:pt x="586" y="843"/>
                    <a:pt x="586" y="840"/>
                    <a:pt x="588" y="840"/>
                  </a:cubicBezTo>
                  <a:cubicBezTo>
                    <a:pt x="588" y="840"/>
                    <a:pt x="588" y="841"/>
                    <a:pt x="588" y="840"/>
                  </a:cubicBezTo>
                  <a:cubicBezTo>
                    <a:pt x="588" y="840"/>
                    <a:pt x="590" y="836"/>
                    <a:pt x="590" y="835"/>
                  </a:cubicBezTo>
                  <a:cubicBezTo>
                    <a:pt x="590" y="835"/>
                    <a:pt x="588" y="834"/>
                    <a:pt x="588" y="834"/>
                  </a:cubicBezTo>
                  <a:cubicBezTo>
                    <a:pt x="588" y="834"/>
                    <a:pt x="587" y="833"/>
                    <a:pt x="587" y="832"/>
                  </a:cubicBezTo>
                  <a:cubicBezTo>
                    <a:pt x="587" y="832"/>
                    <a:pt x="587" y="832"/>
                    <a:pt x="586" y="831"/>
                  </a:cubicBezTo>
                  <a:cubicBezTo>
                    <a:pt x="586" y="831"/>
                    <a:pt x="584" y="830"/>
                    <a:pt x="584" y="831"/>
                  </a:cubicBezTo>
                  <a:cubicBezTo>
                    <a:pt x="584" y="831"/>
                    <a:pt x="584" y="831"/>
                    <a:pt x="582" y="831"/>
                  </a:cubicBezTo>
                  <a:cubicBezTo>
                    <a:pt x="582" y="831"/>
                    <a:pt x="573" y="829"/>
                    <a:pt x="577" y="827"/>
                  </a:cubicBezTo>
                  <a:cubicBezTo>
                    <a:pt x="577" y="827"/>
                    <a:pt x="582" y="827"/>
                    <a:pt x="585" y="822"/>
                  </a:cubicBezTo>
                  <a:cubicBezTo>
                    <a:pt x="585" y="822"/>
                    <a:pt x="586" y="822"/>
                    <a:pt x="587" y="814"/>
                  </a:cubicBezTo>
                  <a:cubicBezTo>
                    <a:pt x="587" y="814"/>
                    <a:pt x="587" y="813"/>
                    <a:pt x="586" y="813"/>
                  </a:cubicBezTo>
                  <a:cubicBezTo>
                    <a:pt x="586" y="813"/>
                    <a:pt x="585" y="812"/>
                    <a:pt x="586" y="812"/>
                  </a:cubicBezTo>
                  <a:cubicBezTo>
                    <a:pt x="586" y="812"/>
                    <a:pt x="586" y="811"/>
                    <a:pt x="585" y="810"/>
                  </a:cubicBezTo>
                  <a:cubicBezTo>
                    <a:pt x="585" y="810"/>
                    <a:pt x="584" y="809"/>
                    <a:pt x="585" y="808"/>
                  </a:cubicBezTo>
                  <a:cubicBezTo>
                    <a:pt x="585" y="808"/>
                    <a:pt x="585" y="807"/>
                    <a:pt x="584" y="806"/>
                  </a:cubicBezTo>
                  <a:cubicBezTo>
                    <a:pt x="584" y="806"/>
                    <a:pt x="584" y="806"/>
                    <a:pt x="584" y="805"/>
                  </a:cubicBezTo>
                  <a:cubicBezTo>
                    <a:pt x="584" y="805"/>
                    <a:pt x="584" y="805"/>
                    <a:pt x="583" y="803"/>
                  </a:cubicBezTo>
                  <a:cubicBezTo>
                    <a:pt x="583" y="803"/>
                    <a:pt x="583" y="803"/>
                    <a:pt x="584" y="802"/>
                  </a:cubicBezTo>
                  <a:cubicBezTo>
                    <a:pt x="584" y="802"/>
                    <a:pt x="585" y="803"/>
                    <a:pt x="584" y="801"/>
                  </a:cubicBezTo>
                  <a:cubicBezTo>
                    <a:pt x="584" y="801"/>
                    <a:pt x="583" y="800"/>
                    <a:pt x="582" y="799"/>
                  </a:cubicBezTo>
                  <a:cubicBezTo>
                    <a:pt x="581" y="798"/>
                    <a:pt x="581" y="798"/>
                    <a:pt x="581" y="798"/>
                  </a:cubicBezTo>
                  <a:cubicBezTo>
                    <a:pt x="577" y="791"/>
                    <a:pt x="577" y="791"/>
                    <a:pt x="577" y="791"/>
                  </a:cubicBezTo>
                  <a:cubicBezTo>
                    <a:pt x="577" y="791"/>
                    <a:pt x="574" y="788"/>
                    <a:pt x="578" y="789"/>
                  </a:cubicBezTo>
                  <a:cubicBezTo>
                    <a:pt x="578" y="789"/>
                    <a:pt x="581" y="788"/>
                    <a:pt x="584" y="789"/>
                  </a:cubicBezTo>
                  <a:cubicBezTo>
                    <a:pt x="584" y="789"/>
                    <a:pt x="587" y="789"/>
                    <a:pt x="589" y="789"/>
                  </a:cubicBezTo>
                  <a:cubicBezTo>
                    <a:pt x="589" y="789"/>
                    <a:pt x="590" y="788"/>
                    <a:pt x="591" y="792"/>
                  </a:cubicBezTo>
                  <a:cubicBezTo>
                    <a:pt x="591" y="792"/>
                    <a:pt x="593" y="795"/>
                    <a:pt x="593" y="795"/>
                  </a:cubicBezTo>
                  <a:cubicBezTo>
                    <a:pt x="593" y="795"/>
                    <a:pt x="598" y="796"/>
                    <a:pt x="599" y="797"/>
                  </a:cubicBezTo>
                  <a:cubicBezTo>
                    <a:pt x="599" y="797"/>
                    <a:pt x="599" y="797"/>
                    <a:pt x="599" y="796"/>
                  </a:cubicBezTo>
                  <a:cubicBezTo>
                    <a:pt x="599" y="796"/>
                    <a:pt x="601" y="796"/>
                    <a:pt x="603" y="798"/>
                  </a:cubicBezTo>
                  <a:cubicBezTo>
                    <a:pt x="603" y="798"/>
                    <a:pt x="602" y="800"/>
                    <a:pt x="604" y="799"/>
                  </a:cubicBezTo>
                  <a:cubicBezTo>
                    <a:pt x="604" y="799"/>
                    <a:pt x="606" y="799"/>
                    <a:pt x="606" y="802"/>
                  </a:cubicBezTo>
                  <a:cubicBezTo>
                    <a:pt x="606" y="802"/>
                    <a:pt x="607" y="806"/>
                    <a:pt x="604" y="809"/>
                  </a:cubicBezTo>
                  <a:close/>
                  <a:moveTo>
                    <a:pt x="632" y="834"/>
                  </a:moveTo>
                  <a:cubicBezTo>
                    <a:pt x="632" y="834"/>
                    <a:pt x="631" y="837"/>
                    <a:pt x="628" y="838"/>
                  </a:cubicBezTo>
                  <a:cubicBezTo>
                    <a:pt x="628" y="838"/>
                    <a:pt x="626" y="839"/>
                    <a:pt x="624" y="839"/>
                  </a:cubicBezTo>
                  <a:cubicBezTo>
                    <a:pt x="624" y="839"/>
                    <a:pt x="622" y="839"/>
                    <a:pt x="622" y="838"/>
                  </a:cubicBezTo>
                  <a:cubicBezTo>
                    <a:pt x="622" y="838"/>
                    <a:pt x="621" y="838"/>
                    <a:pt x="620" y="839"/>
                  </a:cubicBezTo>
                  <a:cubicBezTo>
                    <a:pt x="620" y="839"/>
                    <a:pt x="619" y="839"/>
                    <a:pt x="618" y="837"/>
                  </a:cubicBezTo>
                  <a:cubicBezTo>
                    <a:pt x="618" y="837"/>
                    <a:pt x="616" y="836"/>
                    <a:pt x="616" y="834"/>
                  </a:cubicBezTo>
                  <a:cubicBezTo>
                    <a:pt x="616" y="834"/>
                    <a:pt x="616" y="831"/>
                    <a:pt x="615" y="829"/>
                  </a:cubicBezTo>
                  <a:cubicBezTo>
                    <a:pt x="615" y="829"/>
                    <a:pt x="613" y="824"/>
                    <a:pt x="616" y="825"/>
                  </a:cubicBezTo>
                  <a:cubicBezTo>
                    <a:pt x="616" y="825"/>
                    <a:pt x="617" y="825"/>
                    <a:pt x="619" y="824"/>
                  </a:cubicBezTo>
                  <a:cubicBezTo>
                    <a:pt x="619" y="824"/>
                    <a:pt x="622" y="825"/>
                    <a:pt x="626" y="826"/>
                  </a:cubicBezTo>
                  <a:cubicBezTo>
                    <a:pt x="626" y="826"/>
                    <a:pt x="629" y="828"/>
                    <a:pt x="630" y="828"/>
                  </a:cubicBezTo>
                  <a:cubicBezTo>
                    <a:pt x="630" y="828"/>
                    <a:pt x="632" y="828"/>
                    <a:pt x="632" y="831"/>
                  </a:cubicBezTo>
                  <a:cubicBezTo>
                    <a:pt x="632" y="831"/>
                    <a:pt x="632" y="832"/>
                    <a:pt x="632" y="833"/>
                  </a:cubicBezTo>
                  <a:cubicBezTo>
                    <a:pt x="632" y="833"/>
                    <a:pt x="632" y="834"/>
                    <a:pt x="632" y="834"/>
                  </a:cubicBezTo>
                  <a:close/>
                  <a:moveTo>
                    <a:pt x="667" y="773"/>
                  </a:moveTo>
                  <a:cubicBezTo>
                    <a:pt x="667" y="773"/>
                    <a:pt x="665" y="772"/>
                    <a:pt x="664" y="772"/>
                  </a:cubicBezTo>
                  <a:cubicBezTo>
                    <a:pt x="664" y="772"/>
                    <a:pt x="662" y="770"/>
                    <a:pt x="662" y="773"/>
                  </a:cubicBezTo>
                  <a:cubicBezTo>
                    <a:pt x="662" y="773"/>
                    <a:pt x="656" y="778"/>
                    <a:pt x="656" y="783"/>
                  </a:cubicBezTo>
                  <a:cubicBezTo>
                    <a:pt x="656" y="783"/>
                    <a:pt x="656" y="784"/>
                    <a:pt x="657" y="785"/>
                  </a:cubicBezTo>
                  <a:cubicBezTo>
                    <a:pt x="657" y="785"/>
                    <a:pt x="657" y="788"/>
                    <a:pt x="656" y="789"/>
                  </a:cubicBezTo>
                  <a:cubicBezTo>
                    <a:pt x="656" y="789"/>
                    <a:pt x="656" y="792"/>
                    <a:pt x="655" y="793"/>
                  </a:cubicBezTo>
                  <a:cubicBezTo>
                    <a:pt x="655" y="793"/>
                    <a:pt x="654" y="793"/>
                    <a:pt x="653" y="794"/>
                  </a:cubicBezTo>
                  <a:cubicBezTo>
                    <a:pt x="653" y="794"/>
                    <a:pt x="653" y="794"/>
                    <a:pt x="652" y="794"/>
                  </a:cubicBezTo>
                  <a:cubicBezTo>
                    <a:pt x="652" y="794"/>
                    <a:pt x="647" y="794"/>
                    <a:pt x="648" y="791"/>
                  </a:cubicBezTo>
                  <a:cubicBezTo>
                    <a:pt x="648" y="791"/>
                    <a:pt x="648" y="787"/>
                    <a:pt x="648" y="785"/>
                  </a:cubicBezTo>
                  <a:cubicBezTo>
                    <a:pt x="648" y="785"/>
                    <a:pt x="646" y="782"/>
                    <a:pt x="649" y="781"/>
                  </a:cubicBezTo>
                  <a:cubicBezTo>
                    <a:pt x="649" y="781"/>
                    <a:pt x="651" y="780"/>
                    <a:pt x="652" y="780"/>
                  </a:cubicBezTo>
                  <a:cubicBezTo>
                    <a:pt x="652" y="780"/>
                    <a:pt x="653" y="780"/>
                    <a:pt x="654" y="779"/>
                  </a:cubicBezTo>
                  <a:cubicBezTo>
                    <a:pt x="654" y="779"/>
                    <a:pt x="659" y="773"/>
                    <a:pt x="661" y="770"/>
                  </a:cubicBezTo>
                  <a:cubicBezTo>
                    <a:pt x="661" y="770"/>
                    <a:pt x="662" y="769"/>
                    <a:pt x="660" y="767"/>
                  </a:cubicBezTo>
                  <a:cubicBezTo>
                    <a:pt x="660" y="767"/>
                    <a:pt x="654" y="762"/>
                    <a:pt x="650" y="760"/>
                  </a:cubicBezTo>
                  <a:cubicBezTo>
                    <a:pt x="650" y="760"/>
                    <a:pt x="645" y="758"/>
                    <a:pt x="642" y="759"/>
                  </a:cubicBezTo>
                  <a:cubicBezTo>
                    <a:pt x="642" y="759"/>
                    <a:pt x="634" y="758"/>
                    <a:pt x="640" y="756"/>
                  </a:cubicBezTo>
                  <a:cubicBezTo>
                    <a:pt x="640" y="756"/>
                    <a:pt x="645" y="754"/>
                    <a:pt x="654" y="760"/>
                  </a:cubicBezTo>
                  <a:cubicBezTo>
                    <a:pt x="654" y="760"/>
                    <a:pt x="660" y="764"/>
                    <a:pt x="661" y="767"/>
                  </a:cubicBezTo>
                  <a:cubicBezTo>
                    <a:pt x="661" y="767"/>
                    <a:pt x="662" y="768"/>
                    <a:pt x="663" y="767"/>
                  </a:cubicBezTo>
                  <a:cubicBezTo>
                    <a:pt x="663" y="767"/>
                    <a:pt x="666" y="765"/>
                    <a:pt x="664" y="763"/>
                  </a:cubicBezTo>
                  <a:cubicBezTo>
                    <a:pt x="664" y="763"/>
                    <a:pt x="661" y="757"/>
                    <a:pt x="650" y="750"/>
                  </a:cubicBezTo>
                  <a:cubicBezTo>
                    <a:pt x="650" y="750"/>
                    <a:pt x="646" y="747"/>
                    <a:pt x="644" y="748"/>
                  </a:cubicBezTo>
                  <a:cubicBezTo>
                    <a:pt x="644" y="748"/>
                    <a:pt x="642" y="747"/>
                    <a:pt x="644" y="747"/>
                  </a:cubicBezTo>
                  <a:cubicBezTo>
                    <a:pt x="644" y="747"/>
                    <a:pt x="649" y="745"/>
                    <a:pt x="656" y="750"/>
                  </a:cubicBezTo>
                  <a:cubicBezTo>
                    <a:pt x="656" y="750"/>
                    <a:pt x="661" y="754"/>
                    <a:pt x="664" y="758"/>
                  </a:cubicBezTo>
                  <a:cubicBezTo>
                    <a:pt x="664" y="758"/>
                    <a:pt x="666" y="760"/>
                    <a:pt x="665" y="758"/>
                  </a:cubicBezTo>
                  <a:cubicBezTo>
                    <a:pt x="665" y="758"/>
                    <a:pt x="664" y="756"/>
                    <a:pt x="665" y="755"/>
                  </a:cubicBezTo>
                  <a:cubicBezTo>
                    <a:pt x="665" y="755"/>
                    <a:pt x="665" y="755"/>
                    <a:pt x="665" y="754"/>
                  </a:cubicBezTo>
                  <a:cubicBezTo>
                    <a:pt x="665" y="754"/>
                    <a:pt x="664" y="753"/>
                    <a:pt x="664" y="752"/>
                  </a:cubicBezTo>
                  <a:cubicBezTo>
                    <a:pt x="664" y="752"/>
                    <a:pt x="665" y="752"/>
                    <a:pt x="663" y="752"/>
                  </a:cubicBezTo>
                  <a:cubicBezTo>
                    <a:pt x="663" y="752"/>
                    <a:pt x="662" y="751"/>
                    <a:pt x="661" y="751"/>
                  </a:cubicBezTo>
                  <a:cubicBezTo>
                    <a:pt x="661" y="751"/>
                    <a:pt x="656" y="751"/>
                    <a:pt x="660" y="750"/>
                  </a:cubicBezTo>
                  <a:cubicBezTo>
                    <a:pt x="660" y="750"/>
                    <a:pt x="661" y="750"/>
                    <a:pt x="663" y="750"/>
                  </a:cubicBezTo>
                  <a:cubicBezTo>
                    <a:pt x="663" y="750"/>
                    <a:pt x="664" y="750"/>
                    <a:pt x="663" y="749"/>
                  </a:cubicBezTo>
                  <a:cubicBezTo>
                    <a:pt x="663" y="749"/>
                    <a:pt x="661" y="745"/>
                    <a:pt x="661" y="744"/>
                  </a:cubicBezTo>
                  <a:cubicBezTo>
                    <a:pt x="661" y="744"/>
                    <a:pt x="660" y="742"/>
                    <a:pt x="660" y="744"/>
                  </a:cubicBezTo>
                  <a:cubicBezTo>
                    <a:pt x="660" y="744"/>
                    <a:pt x="659" y="746"/>
                    <a:pt x="656" y="744"/>
                  </a:cubicBezTo>
                  <a:cubicBezTo>
                    <a:pt x="656" y="744"/>
                    <a:pt x="651" y="744"/>
                    <a:pt x="651" y="741"/>
                  </a:cubicBezTo>
                  <a:cubicBezTo>
                    <a:pt x="651" y="741"/>
                    <a:pt x="652" y="737"/>
                    <a:pt x="649" y="737"/>
                  </a:cubicBezTo>
                  <a:cubicBezTo>
                    <a:pt x="649" y="737"/>
                    <a:pt x="646" y="736"/>
                    <a:pt x="649" y="735"/>
                  </a:cubicBezTo>
                  <a:cubicBezTo>
                    <a:pt x="649" y="735"/>
                    <a:pt x="652" y="734"/>
                    <a:pt x="656" y="735"/>
                  </a:cubicBezTo>
                  <a:cubicBezTo>
                    <a:pt x="656" y="735"/>
                    <a:pt x="656" y="736"/>
                    <a:pt x="658" y="735"/>
                  </a:cubicBezTo>
                  <a:cubicBezTo>
                    <a:pt x="658" y="735"/>
                    <a:pt x="667" y="731"/>
                    <a:pt x="668" y="737"/>
                  </a:cubicBezTo>
                  <a:cubicBezTo>
                    <a:pt x="668" y="737"/>
                    <a:pt x="667" y="741"/>
                    <a:pt x="669" y="744"/>
                  </a:cubicBezTo>
                  <a:cubicBezTo>
                    <a:pt x="669" y="744"/>
                    <a:pt x="669" y="746"/>
                    <a:pt x="669" y="747"/>
                  </a:cubicBezTo>
                  <a:cubicBezTo>
                    <a:pt x="669" y="747"/>
                    <a:pt x="669" y="748"/>
                    <a:pt x="670" y="750"/>
                  </a:cubicBezTo>
                  <a:cubicBezTo>
                    <a:pt x="670" y="750"/>
                    <a:pt x="671" y="750"/>
                    <a:pt x="670" y="751"/>
                  </a:cubicBezTo>
                  <a:cubicBezTo>
                    <a:pt x="670" y="751"/>
                    <a:pt x="670" y="753"/>
                    <a:pt x="670" y="755"/>
                  </a:cubicBezTo>
                  <a:cubicBezTo>
                    <a:pt x="670" y="755"/>
                    <a:pt x="669" y="758"/>
                    <a:pt x="671" y="756"/>
                  </a:cubicBezTo>
                  <a:cubicBezTo>
                    <a:pt x="671" y="756"/>
                    <a:pt x="676" y="749"/>
                    <a:pt x="678" y="746"/>
                  </a:cubicBezTo>
                  <a:cubicBezTo>
                    <a:pt x="678" y="746"/>
                    <a:pt x="680" y="744"/>
                    <a:pt x="677" y="744"/>
                  </a:cubicBezTo>
                  <a:cubicBezTo>
                    <a:pt x="677" y="744"/>
                    <a:pt x="674" y="743"/>
                    <a:pt x="672" y="742"/>
                  </a:cubicBezTo>
                  <a:cubicBezTo>
                    <a:pt x="672" y="742"/>
                    <a:pt x="670" y="741"/>
                    <a:pt x="672" y="740"/>
                  </a:cubicBezTo>
                  <a:cubicBezTo>
                    <a:pt x="672" y="740"/>
                    <a:pt x="674" y="741"/>
                    <a:pt x="674" y="740"/>
                  </a:cubicBezTo>
                  <a:cubicBezTo>
                    <a:pt x="674" y="740"/>
                    <a:pt x="673" y="739"/>
                    <a:pt x="674" y="739"/>
                  </a:cubicBezTo>
                  <a:cubicBezTo>
                    <a:pt x="674" y="739"/>
                    <a:pt x="676" y="739"/>
                    <a:pt x="676" y="737"/>
                  </a:cubicBezTo>
                  <a:cubicBezTo>
                    <a:pt x="676" y="737"/>
                    <a:pt x="675" y="734"/>
                    <a:pt x="674" y="735"/>
                  </a:cubicBezTo>
                  <a:cubicBezTo>
                    <a:pt x="674" y="735"/>
                    <a:pt x="670" y="735"/>
                    <a:pt x="669" y="733"/>
                  </a:cubicBezTo>
                  <a:cubicBezTo>
                    <a:pt x="669" y="733"/>
                    <a:pt x="667" y="732"/>
                    <a:pt x="667" y="731"/>
                  </a:cubicBezTo>
                  <a:cubicBezTo>
                    <a:pt x="667" y="731"/>
                    <a:pt x="667" y="730"/>
                    <a:pt x="669" y="731"/>
                  </a:cubicBezTo>
                  <a:cubicBezTo>
                    <a:pt x="669" y="731"/>
                    <a:pt x="673" y="733"/>
                    <a:pt x="671" y="730"/>
                  </a:cubicBezTo>
                  <a:cubicBezTo>
                    <a:pt x="669" y="728"/>
                    <a:pt x="669" y="728"/>
                    <a:pt x="669" y="728"/>
                  </a:cubicBezTo>
                  <a:cubicBezTo>
                    <a:pt x="669" y="728"/>
                    <a:pt x="669" y="726"/>
                    <a:pt x="666" y="728"/>
                  </a:cubicBezTo>
                  <a:cubicBezTo>
                    <a:pt x="666" y="728"/>
                    <a:pt x="660" y="729"/>
                    <a:pt x="662" y="727"/>
                  </a:cubicBezTo>
                  <a:cubicBezTo>
                    <a:pt x="662" y="727"/>
                    <a:pt x="664" y="726"/>
                    <a:pt x="663" y="725"/>
                  </a:cubicBezTo>
                  <a:cubicBezTo>
                    <a:pt x="663" y="725"/>
                    <a:pt x="663" y="724"/>
                    <a:pt x="665" y="723"/>
                  </a:cubicBezTo>
                  <a:cubicBezTo>
                    <a:pt x="665" y="723"/>
                    <a:pt x="666" y="722"/>
                    <a:pt x="665" y="721"/>
                  </a:cubicBezTo>
                  <a:cubicBezTo>
                    <a:pt x="665" y="721"/>
                    <a:pt x="665" y="721"/>
                    <a:pt x="668" y="720"/>
                  </a:cubicBezTo>
                  <a:cubicBezTo>
                    <a:pt x="668" y="720"/>
                    <a:pt x="676" y="717"/>
                    <a:pt x="677" y="721"/>
                  </a:cubicBezTo>
                  <a:cubicBezTo>
                    <a:pt x="677" y="721"/>
                    <a:pt x="678" y="723"/>
                    <a:pt x="677" y="725"/>
                  </a:cubicBezTo>
                  <a:cubicBezTo>
                    <a:pt x="677" y="725"/>
                    <a:pt x="676" y="725"/>
                    <a:pt x="677" y="729"/>
                  </a:cubicBezTo>
                  <a:cubicBezTo>
                    <a:pt x="677" y="729"/>
                    <a:pt x="677" y="731"/>
                    <a:pt x="679" y="732"/>
                  </a:cubicBezTo>
                  <a:cubicBezTo>
                    <a:pt x="679" y="732"/>
                    <a:pt x="680" y="734"/>
                    <a:pt x="681" y="736"/>
                  </a:cubicBezTo>
                  <a:cubicBezTo>
                    <a:pt x="681" y="736"/>
                    <a:pt x="683" y="739"/>
                    <a:pt x="683" y="740"/>
                  </a:cubicBezTo>
                  <a:cubicBezTo>
                    <a:pt x="683" y="740"/>
                    <a:pt x="683" y="742"/>
                    <a:pt x="684" y="741"/>
                  </a:cubicBezTo>
                  <a:cubicBezTo>
                    <a:pt x="684" y="741"/>
                    <a:pt x="692" y="731"/>
                    <a:pt x="698" y="734"/>
                  </a:cubicBezTo>
                  <a:cubicBezTo>
                    <a:pt x="698" y="734"/>
                    <a:pt x="701" y="733"/>
                    <a:pt x="697" y="738"/>
                  </a:cubicBezTo>
                  <a:cubicBezTo>
                    <a:pt x="697" y="738"/>
                    <a:pt x="696" y="740"/>
                    <a:pt x="695" y="740"/>
                  </a:cubicBezTo>
                  <a:cubicBezTo>
                    <a:pt x="688" y="743"/>
                    <a:pt x="688" y="743"/>
                    <a:pt x="688" y="743"/>
                  </a:cubicBezTo>
                  <a:cubicBezTo>
                    <a:pt x="688" y="743"/>
                    <a:pt x="686" y="744"/>
                    <a:pt x="689" y="742"/>
                  </a:cubicBezTo>
                  <a:cubicBezTo>
                    <a:pt x="689" y="742"/>
                    <a:pt x="692" y="739"/>
                    <a:pt x="692" y="738"/>
                  </a:cubicBezTo>
                  <a:cubicBezTo>
                    <a:pt x="692" y="738"/>
                    <a:pt x="692" y="736"/>
                    <a:pt x="691" y="738"/>
                  </a:cubicBezTo>
                  <a:cubicBezTo>
                    <a:pt x="691" y="738"/>
                    <a:pt x="687" y="741"/>
                    <a:pt x="686" y="742"/>
                  </a:cubicBezTo>
                  <a:cubicBezTo>
                    <a:pt x="686" y="742"/>
                    <a:pt x="684" y="743"/>
                    <a:pt x="685" y="745"/>
                  </a:cubicBezTo>
                  <a:cubicBezTo>
                    <a:pt x="685" y="745"/>
                    <a:pt x="685" y="746"/>
                    <a:pt x="685" y="746"/>
                  </a:cubicBezTo>
                  <a:cubicBezTo>
                    <a:pt x="685" y="746"/>
                    <a:pt x="685" y="747"/>
                    <a:pt x="685" y="747"/>
                  </a:cubicBezTo>
                  <a:cubicBezTo>
                    <a:pt x="685" y="747"/>
                    <a:pt x="687" y="751"/>
                    <a:pt x="684" y="751"/>
                  </a:cubicBezTo>
                  <a:cubicBezTo>
                    <a:pt x="684" y="751"/>
                    <a:pt x="681" y="751"/>
                    <a:pt x="680" y="749"/>
                  </a:cubicBezTo>
                  <a:cubicBezTo>
                    <a:pt x="680" y="749"/>
                    <a:pt x="679" y="747"/>
                    <a:pt x="678" y="750"/>
                  </a:cubicBezTo>
                  <a:cubicBezTo>
                    <a:pt x="678" y="750"/>
                    <a:pt x="675" y="755"/>
                    <a:pt x="673" y="757"/>
                  </a:cubicBezTo>
                  <a:cubicBezTo>
                    <a:pt x="673" y="757"/>
                    <a:pt x="668" y="762"/>
                    <a:pt x="669" y="763"/>
                  </a:cubicBezTo>
                  <a:cubicBezTo>
                    <a:pt x="669" y="763"/>
                    <a:pt x="671" y="765"/>
                    <a:pt x="670" y="765"/>
                  </a:cubicBezTo>
                  <a:cubicBezTo>
                    <a:pt x="670" y="765"/>
                    <a:pt x="669" y="766"/>
                    <a:pt x="667" y="765"/>
                  </a:cubicBezTo>
                  <a:cubicBezTo>
                    <a:pt x="667" y="765"/>
                    <a:pt x="667" y="765"/>
                    <a:pt x="666" y="767"/>
                  </a:cubicBezTo>
                  <a:cubicBezTo>
                    <a:pt x="666" y="767"/>
                    <a:pt x="663" y="770"/>
                    <a:pt x="665" y="771"/>
                  </a:cubicBezTo>
                  <a:cubicBezTo>
                    <a:pt x="665" y="771"/>
                    <a:pt x="666" y="771"/>
                    <a:pt x="667" y="772"/>
                  </a:cubicBezTo>
                  <a:cubicBezTo>
                    <a:pt x="667" y="772"/>
                    <a:pt x="669" y="772"/>
                    <a:pt x="667" y="773"/>
                  </a:cubicBezTo>
                  <a:close/>
                  <a:moveTo>
                    <a:pt x="706" y="796"/>
                  </a:moveTo>
                  <a:cubicBezTo>
                    <a:pt x="706" y="796"/>
                    <a:pt x="706" y="797"/>
                    <a:pt x="706" y="799"/>
                  </a:cubicBezTo>
                  <a:cubicBezTo>
                    <a:pt x="706" y="799"/>
                    <a:pt x="706" y="800"/>
                    <a:pt x="705" y="801"/>
                  </a:cubicBezTo>
                  <a:cubicBezTo>
                    <a:pt x="695" y="808"/>
                    <a:pt x="695" y="808"/>
                    <a:pt x="695" y="808"/>
                  </a:cubicBezTo>
                  <a:cubicBezTo>
                    <a:pt x="695" y="808"/>
                    <a:pt x="694" y="807"/>
                    <a:pt x="693" y="809"/>
                  </a:cubicBezTo>
                  <a:cubicBezTo>
                    <a:pt x="693" y="809"/>
                    <a:pt x="693" y="808"/>
                    <a:pt x="692" y="808"/>
                  </a:cubicBezTo>
                  <a:cubicBezTo>
                    <a:pt x="692" y="808"/>
                    <a:pt x="692" y="808"/>
                    <a:pt x="692" y="809"/>
                  </a:cubicBezTo>
                  <a:cubicBezTo>
                    <a:pt x="692" y="809"/>
                    <a:pt x="690" y="808"/>
                    <a:pt x="690" y="809"/>
                  </a:cubicBezTo>
                  <a:cubicBezTo>
                    <a:pt x="684" y="810"/>
                    <a:pt x="684" y="810"/>
                    <a:pt x="684" y="810"/>
                  </a:cubicBezTo>
                  <a:cubicBezTo>
                    <a:pt x="684" y="810"/>
                    <a:pt x="682" y="810"/>
                    <a:pt x="685" y="809"/>
                  </a:cubicBezTo>
                  <a:cubicBezTo>
                    <a:pt x="685" y="809"/>
                    <a:pt x="692" y="807"/>
                    <a:pt x="688" y="807"/>
                  </a:cubicBezTo>
                  <a:cubicBezTo>
                    <a:pt x="688" y="807"/>
                    <a:pt x="686" y="806"/>
                    <a:pt x="688" y="806"/>
                  </a:cubicBezTo>
                  <a:cubicBezTo>
                    <a:pt x="688" y="806"/>
                    <a:pt x="695" y="801"/>
                    <a:pt x="697" y="796"/>
                  </a:cubicBezTo>
                  <a:cubicBezTo>
                    <a:pt x="697" y="796"/>
                    <a:pt x="704" y="785"/>
                    <a:pt x="695" y="779"/>
                  </a:cubicBezTo>
                  <a:cubicBezTo>
                    <a:pt x="695" y="779"/>
                    <a:pt x="691" y="779"/>
                    <a:pt x="688" y="784"/>
                  </a:cubicBezTo>
                  <a:cubicBezTo>
                    <a:pt x="688" y="784"/>
                    <a:pt x="686" y="789"/>
                    <a:pt x="683" y="790"/>
                  </a:cubicBezTo>
                  <a:cubicBezTo>
                    <a:pt x="683" y="790"/>
                    <a:pt x="678" y="789"/>
                    <a:pt x="675" y="787"/>
                  </a:cubicBezTo>
                  <a:cubicBezTo>
                    <a:pt x="675" y="787"/>
                    <a:pt x="672" y="786"/>
                    <a:pt x="675" y="786"/>
                  </a:cubicBezTo>
                  <a:cubicBezTo>
                    <a:pt x="675" y="786"/>
                    <a:pt x="676" y="786"/>
                    <a:pt x="678" y="784"/>
                  </a:cubicBezTo>
                  <a:cubicBezTo>
                    <a:pt x="678" y="784"/>
                    <a:pt x="681" y="783"/>
                    <a:pt x="681" y="782"/>
                  </a:cubicBezTo>
                  <a:cubicBezTo>
                    <a:pt x="681" y="782"/>
                    <a:pt x="683" y="779"/>
                    <a:pt x="685" y="777"/>
                  </a:cubicBezTo>
                  <a:cubicBezTo>
                    <a:pt x="685" y="777"/>
                    <a:pt x="688" y="775"/>
                    <a:pt x="689" y="773"/>
                  </a:cubicBezTo>
                  <a:cubicBezTo>
                    <a:pt x="689" y="773"/>
                    <a:pt x="689" y="771"/>
                    <a:pt x="687" y="772"/>
                  </a:cubicBezTo>
                  <a:cubicBezTo>
                    <a:pt x="687" y="772"/>
                    <a:pt x="683" y="776"/>
                    <a:pt x="679" y="769"/>
                  </a:cubicBezTo>
                  <a:cubicBezTo>
                    <a:pt x="679" y="769"/>
                    <a:pt x="679" y="761"/>
                    <a:pt x="678" y="764"/>
                  </a:cubicBezTo>
                  <a:cubicBezTo>
                    <a:pt x="678" y="764"/>
                    <a:pt x="676" y="769"/>
                    <a:pt x="673" y="770"/>
                  </a:cubicBezTo>
                  <a:cubicBezTo>
                    <a:pt x="673" y="770"/>
                    <a:pt x="671" y="771"/>
                    <a:pt x="669" y="770"/>
                  </a:cubicBezTo>
                  <a:cubicBezTo>
                    <a:pt x="669" y="770"/>
                    <a:pt x="666" y="769"/>
                    <a:pt x="669" y="769"/>
                  </a:cubicBezTo>
                  <a:cubicBezTo>
                    <a:pt x="669" y="769"/>
                    <a:pt x="672" y="768"/>
                    <a:pt x="674" y="764"/>
                  </a:cubicBezTo>
                  <a:cubicBezTo>
                    <a:pt x="674" y="764"/>
                    <a:pt x="676" y="761"/>
                    <a:pt x="676" y="759"/>
                  </a:cubicBezTo>
                  <a:cubicBezTo>
                    <a:pt x="676" y="759"/>
                    <a:pt x="675" y="758"/>
                    <a:pt x="678" y="757"/>
                  </a:cubicBezTo>
                  <a:cubicBezTo>
                    <a:pt x="678" y="757"/>
                    <a:pt x="684" y="752"/>
                    <a:pt x="688" y="755"/>
                  </a:cubicBezTo>
                  <a:cubicBezTo>
                    <a:pt x="688" y="755"/>
                    <a:pt x="689" y="757"/>
                    <a:pt x="688" y="760"/>
                  </a:cubicBezTo>
                  <a:cubicBezTo>
                    <a:pt x="688" y="760"/>
                    <a:pt x="687" y="762"/>
                    <a:pt x="690" y="765"/>
                  </a:cubicBezTo>
                  <a:cubicBezTo>
                    <a:pt x="690" y="765"/>
                    <a:pt x="694" y="767"/>
                    <a:pt x="695" y="766"/>
                  </a:cubicBezTo>
                  <a:cubicBezTo>
                    <a:pt x="695" y="766"/>
                    <a:pt x="700" y="762"/>
                    <a:pt x="702" y="763"/>
                  </a:cubicBezTo>
                  <a:cubicBezTo>
                    <a:pt x="702" y="763"/>
                    <a:pt x="706" y="763"/>
                    <a:pt x="705" y="766"/>
                  </a:cubicBezTo>
                  <a:cubicBezTo>
                    <a:pt x="705" y="766"/>
                    <a:pt x="704" y="768"/>
                    <a:pt x="704" y="769"/>
                  </a:cubicBezTo>
                  <a:cubicBezTo>
                    <a:pt x="704" y="769"/>
                    <a:pt x="704" y="769"/>
                    <a:pt x="702" y="770"/>
                  </a:cubicBezTo>
                  <a:cubicBezTo>
                    <a:pt x="702" y="770"/>
                    <a:pt x="699" y="772"/>
                    <a:pt x="702" y="775"/>
                  </a:cubicBezTo>
                  <a:cubicBezTo>
                    <a:pt x="707" y="782"/>
                    <a:pt x="707" y="782"/>
                    <a:pt x="707" y="782"/>
                  </a:cubicBezTo>
                  <a:cubicBezTo>
                    <a:pt x="707" y="782"/>
                    <a:pt x="709" y="788"/>
                    <a:pt x="708" y="793"/>
                  </a:cubicBezTo>
                  <a:cubicBezTo>
                    <a:pt x="708" y="793"/>
                    <a:pt x="707" y="795"/>
                    <a:pt x="706" y="796"/>
                  </a:cubicBezTo>
                  <a:close/>
                  <a:moveTo>
                    <a:pt x="452" y="787"/>
                  </a:moveTo>
                  <a:cubicBezTo>
                    <a:pt x="268" y="787"/>
                    <a:pt x="119" y="638"/>
                    <a:pt x="119" y="454"/>
                  </a:cubicBezTo>
                  <a:cubicBezTo>
                    <a:pt x="119" y="270"/>
                    <a:pt x="268" y="121"/>
                    <a:pt x="452" y="121"/>
                  </a:cubicBezTo>
                  <a:cubicBezTo>
                    <a:pt x="636" y="121"/>
                    <a:pt x="785" y="270"/>
                    <a:pt x="785" y="454"/>
                  </a:cubicBezTo>
                  <a:cubicBezTo>
                    <a:pt x="785" y="638"/>
                    <a:pt x="636" y="787"/>
                    <a:pt x="452" y="787"/>
                  </a:cubicBezTo>
                  <a:close/>
                  <a:moveTo>
                    <a:pt x="779" y="318"/>
                  </a:moveTo>
                  <a:cubicBezTo>
                    <a:pt x="776" y="310"/>
                    <a:pt x="775" y="303"/>
                    <a:pt x="778" y="296"/>
                  </a:cubicBezTo>
                  <a:cubicBezTo>
                    <a:pt x="780" y="290"/>
                    <a:pt x="785" y="285"/>
                    <a:pt x="793" y="282"/>
                  </a:cubicBezTo>
                  <a:cubicBezTo>
                    <a:pt x="798" y="280"/>
                    <a:pt x="802" y="279"/>
                    <a:pt x="806" y="279"/>
                  </a:cubicBezTo>
                  <a:cubicBezTo>
                    <a:pt x="809" y="279"/>
                    <a:pt x="812" y="280"/>
                    <a:pt x="815" y="281"/>
                  </a:cubicBezTo>
                  <a:cubicBezTo>
                    <a:pt x="817" y="283"/>
                    <a:pt x="820" y="284"/>
                    <a:pt x="822" y="286"/>
                  </a:cubicBezTo>
                  <a:cubicBezTo>
                    <a:pt x="824" y="289"/>
                    <a:pt x="827" y="293"/>
                    <a:pt x="828" y="297"/>
                  </a:cubicBezTo>
                  <a:cubicBezTo>
                    <a:pt x="832" y="305"/>
                    <a:pt x="832" y="312"/>
                    <a:pt x="829" y="318"/>
                  </a:cubicBezTo>
                  <a:cubicBezTo>
                    <a:pt x="827" y="325"/>
                    <a:pt x="822" y="330"/>
                    <a:pt x="814" y="333"/>
                  </a:cubicBezTo>
                  <a:cubicBezTo>
                    <a:pt x="806" y="336"/>
                    <a:pt x="799" y="336"/>
                    <a:pt x="793" y="333"/>
                  </a:cubicBezTo>
                  <a:cubicBezTo>
                    <a:pt x="787" y="331"/>
                    <a:pt x="782" y="325"/>
                    <a:pt x="779" y="318"/>
                  </a:cubicBezTo>
                  <a:close/>
                  <a:moveTo>
                    <a:pt x="841" y="337"/>
                  </a:moveTo>
                  <a:cubicBezTo>
                    <a:pt x="844" y="348"/>
                    <a:pt x="844" y="348"/>
                    <a:pt x="844" y="348"/>
                  </a:cubicBezTo>
                  <a:cubicBezTo>
                    <a:pt x="803" y="358"/>
                    <a:pt x="803" y="358"/>
                    <a:pt x="803" y="358"/>
                  </a:cubicBezTo>
                  <a:cubicBezTo>
                    <a:pt x="810" y="386"/>
                    <a:pt x="810" y="386"/>
                    <a:pt x="810" y="386"/>
                  </a:cubicBezTo>
                  <a:cubicBezTo>
                    <a:pt x="801" y="388"/>
                    <a:pt x="801" y="388"/>
                    <a:pt x="801" y="388"/>
                  </a:cubicBezTo>
                  <a:cubicBezTo>
                    <a:pt x="792" y="349"/>
                    <a:pt x="792" y="349"/>
                    <a:pt x="792" y="349"/>
                  </a:cubicBezTo>
                  <a:lnTo>
                    <a:pt x="841" y="337"/>
                  </a:lnTo>
                  <a:close/>
                  <a:moveTo>
                    <a:pt x="852" y="525"/>
                  </a:moveTo>
                  <a:cubicBezTo>
                    <a:pt x="816" y="528"/>
                    <a:pt x="816" y="528"/>
                    <a:pt x="816" y="528"/>
                  </a:cubicBezTo>
                  <a:cubicBezTo>
                    <a:pt x="848" y="545"/>
                    <a:pt x="848" y="545"/>
                    <a:pt x="848" y="545"/>
                  </a:cubicBezTo>
                  <a:cubicBezTo>
                    <a:pt x="845" y="562"/>
                    <a:pt x="845" y="562"/>
                    <a:pt x="845" y="562"/>
                  </a:cubicBezTo>
                  <a:cubicBezTo>
                    <a:pt x="794" y="552"/>
                    <a:pt x="794" y="552"/>
                    <a:pt x="794" y="552"/>
                  </a:cubicBezTo>
                  <a:cubicBezTo>
                    <a:pt x="796" y="541"/>
                    <a:pt x="796" y="541"/>
                    <a:pt x="796" y="541"/>
                  </a:cubicBezTo>
                  <a:cubicBezTo>
                    <a:pt x="836" y="549"/>
                    <a:pt x="836" y="549"/>
                    <a:pt x="836" y="549"/>
                  </a:cubicBezTo>
                  <a:cubicBezTo>
                    <a:pt x="798" y="530"/>
                    <a:pt x="798" y="530"/>
                    <a:pt x="798" y="530"/>
                  </a:cubicBezTo>
                  <a:cubicBezTo>
                    <a:pt x="801" y="519"/>
                    <a:pt x="801" y="519"/>
                    <a:pt x="801" y="519"/>
                  </a:cubicBezTo>
                  <a:cubicBezTo>
                    <a:pt x="843" y="516"/>
                    <a:pt x="843" y="516"/>
                    <a:pt x="843" y="516"/>
                  </a:cubicBezTo>
                  <a:cubicBezTo>
                    <a:pt x="803" y="508"/>
                    <a:pt x="803" y="508"/>
                    <a:pt x="803" y="508"/>
                  </a:cubicBezTo>
                  <a:cubicBezTo>
                    <a:pt x="805" y="498"/>
                    <a:pt x="805" y="498"/>
                    <a:pt x="805" y="498"/>
                  </a:cubicBezTo>
                  <a:cubicBezTo>
                    <a:pt x="856" y="508"/>
                    <a:pt x="856" y="508"/>
                    <a:pt x="856" y="508"/>
                  </a:cubicBezTo>
                  <a:lnTo>
                    <a:pt x="852" y="525"/>
                  </a:lnTo>
                  <a:close/>
                  <a:moveTo>
                    <a:pt x="816" y="474"/>
                  </a:moveTo>
                  <a:cubicBezTo>
                    <a:pt x="817" y="476"/>
                    <a:pt x="818" y="477"/>
                    <a:pt x="820" y="477"/>
                  </a:cubicBezTo>
                  <a:cubicBezTo>
                    <a:pt x="822" y="478"/>
                    <a:pt x="825" y="478"/>
                    <a:pt x="829" y="478"/>
                  </a:cubicBezTo>
                  <a:cubicBezTo>
                    <a:pt x="858" y="479"/>
                    <a:pt x="858" y="479"/>
                    <a:pt x="858" y="479"/>
                  </a:cubicBezTo>
                  <a:cubicBezTo>
                    <a:pt x="857" y="491"/>
                    <a:pt x="857" y="491"/>
                    <a:pt x="857" y="491"/>
                  </a:cubicBezTo>
                  <a:cubicBezTo>
                    <a:pt x="830" y="490"/>
                    <a:pt x="830" y="490"/>
                    <a:pt x="830" y="490"/>
                  </a:cubicBezTo>
                  <a:cubicBezTo>
                    <a:pt x="824" y="490"/>
                    <a:pt x="819" y="489"/>
                    <a:pt x="817" y="488"/>
                  </a:cubicBezTo>
                  <a:cubicBezTo>
                    <a:pt x="814" y="488"/>
                    <a:pt x="812" y="486"/>
                    <a:pt x="811" y="485"/>
                  </a:cubicBezTo>
                  <a:cubicBezTo>
                    <a:pt x="809" y="483"/>
                    <a:pt x="808" y="481"/>
                    <a:pt x="807" y="478"/>
                  </a:cubicBezTo>
                  <a:cubicBezTo>
                    <a:pt x="806" y="475"/>
                    <a:pt x="805" y="471"/>
                    <a:pt x="805" y="467"/>
                  </a:cubicBezTo>
                  <a:cubicBezTo>
                    <a:pt x="806" y="461"/>
                    <a:pt x="806" y="457"/>
                    <a:pt x="808" y="455"/>
                  </a:cubicBezTo>
                  <a:cubicBezTo>
                    <a:pt x="809" y="452"/>
                    <a:pt x="810" y="450"/>
                    <a:pt x="812" y="448"/>
                  </a:cubicBezTo>
                  <a:cubicBezTo>
                    <a:pt x="814" y="447"/>
                    <a:pt x="816" y="446"/>
                    <a:pt x="818" y="445"/>
                  </a:cubicBezTo>
                  <a:cubicBezTo>
                    <a:pt x="821" y="444"/>
                    <a:pt x="825" y="444"/>
                    <a:pt x="831" y="444"/>
                  </a:cubicBezTo>
                  <a:cubicBezTo>
                    <a:pt x="859" y="445"/>
                    <a:pt x="859" y="445"/>
                    <a:pt x="859" y="445"/>
                  </a:cubicBezTo>
                  <a:cubicBezTo>
                    <a:pt x="858" y="457"/>
                    <a:pt x="858" y="457"/>
                    <a:pt x="858" y="457"/>
                  </a:cubicBezTo>
                  <a:cubicBezTo>
                    <a:pt x="830" y="456"/>
                    <a:pt x="830" y="456"/>
                    <a:pt x="830" y="456"/>
                  </a:cubicBezTo>
                  <a:cubicBezTo>
                    <a:pt x="826" y="456"/>
                    <a:pt x="823" y="456"/>
                    <a:pt x="822" y="456"/>
                  </a:cubicBezTo>
                  <a:cubicBezTo>
                    <a:pt x="819" y="456"/>
                    <a:pt x="818" y="457"/>
                    <a:pt x="816" y="459"/>
                  </a:cubicBezTo>
                  <a:cubicBezTo>
                    <a:pt x="815" y="461"/>
                    <a:pt x="814" y="464"/>
                    <a:pt x="814" y="467"/>
                  </a:cubicBezTo>
                  <a:cubicBezTo>
                    <a:pt x="814" y="470"/>
                    <a:pt x="815" y="473"/>
                    <a:pt x="816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015BF771-E8FB-492E-9FB3-3B6694E64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558" y="4249111"/>
              <a:ext cx="41275" cy="39688"/>
            </a:xfrm>
            <a:custGeom>
              <a:avLst/>
              <a:gdLst>
                <a:gd name="T0" fmla="*/ 13 w 22"/>
                <a:gd name="T1" fmla="*/ 20 h 21"/>
                <a:gd name="T2" fmla="*/ 17 w 22"/>
                <a:gd name="T3" fmla="*/ 20 h 21"/>
                <a:gd name="T4" fmla="*/ 21 w 22"/>
                <a:gd name="T5" fmla="*/ 17 h 21"/>
                <a:gd name="T6" fmla="*/ 22 w 22"/>
                <a:gd name="T7" fmla="*/ 13 h 21"/>
                <a:gd name="T8" fmla="*/ 19 w 22"/>
                <a:gd name="T9" fmla="*/ 8 h 21"/>
                <a:gd name="T10" fmla="*/ 13 w 22"/>
                <a:gd name="T11" fmla="*/ 3 h 21"/>
                <a:gd name="T12" fmla="*/ 8 w 22"/>
                <a:gd name="T13" fmla="*/ 0 h 21"/>
                <a:gd name="T14" fmla="*/ 0 w 22"/>
                <a:gd name="T15" fmla="*/ 12 h 21"/>
                <a:gd name="T16" fmla="*/ 5 w 22"/>
                <a:gd name="T17" fmla="*/ 16 h 21"/>
                <a:gd name="T18" fmla="*/ 13 w 22"/>
                <a:gd name="T1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3" y="20"/>
                  </a:moveTo>
                  <a:cubicBezTo>
                    <a:pt x="14" y="21"/>
                    <a:pt x="16" y="21"/>
                    <a:pt x="17" y="20"/>
                  </a:cubicBezTo>
                  <a:cubicBezTo>
                    <a:pt x="19" y="20"/>
                    <a:pt x="20" y="19"/>
                    <a:pt x="21" y="17"/>
                  </a:cubicBezTo>
                  <a:cubicBezTo>
                    <a:pt x="22" y="16"/>
                    <a:pt x="22" y="14"/>
                    <a:pt x="22" y="13"/>
                  </a:cubicBezTo>
                  <a:cubicBezTo>
                    <a:pt x="22" y="11"/>
                    <a:pt x="21" y="9"/>
                    <a:pt x="19" y="8"/>
                  </a:cubicBezTo>
                  <a:cubicBezTo>
                    <a:pt x="18" y="7"/>
                    <a:pt x="16" y="5"/>
                    <a:pt x="13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8"/>
                    <a:pt x="11" y="20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D1FAA13E-7209-4451-89BD-CA978A6C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270" y="5563561"/>
              <a:ext cx="33338" cy="52388"/>
            </a:xfrm>
            <a:custGeom>
              <a:avLst/>
              <a:gdLst>
                <a:gd name="T0" fmla="*/ 3 w 18"/>
                <a:gd name="T1" fmla="*/ 3 h 28"/>
                <a:gd name="T2" fmla="*/ 5 w 18"/>
                <a:gd name="T3" fmla="*/ 6 h 28"/>
                <a:gd name="T4" fmla="*/ 7 w 18"/>
                <a:gd name="T5" fmla="*/ 8 h 28"/>
                <a:gd name="T6" fmla="*/ 7 w 18"/>
                <a:gd name="T7" fmla="*/ 11 h 28"/>
                <a:gd name="T8" fmla="*/ 6 w 18"/>
                <a:gd name="T9" fmla="*/ 13 h 28"/>
                <a:gd name="T10" fmla="*/ 2 w 18"/>
                <a:gd name="T11" fmla="*/ 19 h 28"/>
                <a:gd name="T12" fmla="*/ 3 w 18"/>
                <a:gd name="T13" fmla="*/ 25 h 28"/>
                <a:gd name="T14" fmla="*/ 8 w 18"/>
                <a:gd name="T15" fmla="*/ 22 h 28"/>
                <a:gd name="T16" fmla="*/ 9 w 18"/>
                <a:gd name="T17" fmla="*/ 21 h 28"/>
                <a:gd name="T18" fmla="*/ 10 w 18"/>
                <a:gd name="T19" fmla="*/ 19 h 28"/>
                <a:gd name="T20" fmla="*/ 14 w 18"/>
                <a:gd name="T21" fmla="*/ 13 h 28"/>
                <a:gd name="T22" fmla="*/ 17 w 18"/>
                <a:gd name="T23" fmla="*/ 6 h 28"/>
                <a:gd name="T24" fmla="*/ 17 w 18"/>
                <a:gd name="T25" fmla="*/ 4 h 28"/>
                <a:gd name="T26" fmla="*/ 12 w 18"/>
                <a:gd name="T27" fmla="*/ 1 h 28"/>
                <a:gd name="T28" fmla="*/ 7 w 18"/>
                <a:gd name="T29" fmla="*/ 0 h 28"/>
                <a:gd name="T30" fmla="*/ 4 w 18"/>
                <a:gd name="T31" fmla="*/ 0 h 28"/>
                <a:gd name="T32" fmla="*/ 3 w 18"/>
                <a:gd name="T3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3" y="3"/>
                  </a:moveTo>
                  <a:cubicBezTo>
                    <a:pt x="4" y="4"/>
                    <a:pt x="5" y="6"/>
                    <a:pt x="5" y="6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8" y="9"/>
                    <a:pt x="7" y="11"/>
                    <a:pt x="7" y="11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5" y="16"/>
                    <a:pt x="2" y="19"/>
                    <a:pt x="2" y="19"/>
                  </a:cubicBezTo>
                  <a:cubicBezTo>
                    <a:pt x="0" y="21"/>
                    <a:pt x="3" y="25"/>
                    <a:pt x="3" y="25"/>
                  </a:cubicBezTo>
                  <a:cubicBezTo>
                    <a:pt x="4" y="28"/>
                    <a:pt x="8" y="22"/>
                    <a:pt x="8" y="22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2" y="16"/>
                    <a:pt x="14" y="13"/>
                    <a:pt x="14" y="13"/>
                  </a:cubicBezTo>
                  <a:cubicBezTo>
                    <a:pt x="15" y="12"/>
                    <a:pt x="17" y="6"/>
                    <a:pt x="17" y="6"/>
                  </a:cubicBezTo>
                  <a:cubicBezTo>
                    <a:pt x="18" y="6"/>
                    <a:pt x="17" y="4"/>
                    <a:pt x="17" y="4"/>
                  </a:cubicBezTo>
                  <a:cubicBezTo>
                    <a:pt x="17" y="3"/>
                    <a:pt x="12" y="1"/>
                    <a:pt x="12" y="1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1" y="1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8E2E4C7D-FFF9-4617-8DFA-F21FDED36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745" y="4565023"/>
              <a:ext cx="68263" cy="63500"/>
            </a:xfrm>
            <a:custGeom>
              <a:avLst/>
              <a:gdLst>
                <a:gd name="T0" fmla="*/ 25 w 37"/>
                <a:gd name="T1" fmla="*/ 32 h 34"/>
                <a:gd name="T2" fmla="*/ 35 w 37"/>
                <a:gd name="T3" fmla="*/ 23 h 34"/>
                <a:gd name="T4" fmla="*/ 35 w 37"/>
                <a:gd name="T5" fmla="*/ 10 h 34"/>
                <a:gd name="T6" fmla="*/ 27 w 37"/>
                <a:gd name="T7" fmla="*/ 2 h 34"/>
                <a:gd name="T8" fmla="*/ 13 w 37"/>
                <a:gd name="T9" fmla="*/ 3 h 34"/>
                <a:gd name="T10" fmla="*/ 2 w 37"/>
                <a:gd name="T11" fmla="*/ 12 h 34"/>
                <a:gd name="T12" fmla="*/ 2 w 37"/>
                <a:gd name="T13" fmla="*/ 24 h 34"/>
                <a:gd name="T14" fmla="*/ 11 w 37"/>
                <a:gd name="T15" fmla="*/ 33 h 34"/>
                <a:gd name="T16" fmla="*/ 25 w 37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4">
                  <a:moveTo>
                    <a:pt x="25" y="32"/>
                  </a:moveTo>
                  <a:cubicBezTo>
                    <a:pt x="30" y="29"/>
                    <a:pt x="34" y="26"/>
                    <a:pt x="35" y="23"/>
                  </a:cubicBezTo>
                  <a:cubicBezTo>
                    <a:pt x="37" y="19"/>
                    <a:pt x="37" y="15"/>
                    <a:pt x="35" y="10"/>
                  </a:cubicBezTo>
                  <a:cubicBezTo>
                    <a:pt x="33" y="6"/>
                    <a:pt x="31" y="3"/>
                    <a:pt x="27" y="2"/>
                  </a:cubicBezTo>
                  <a:cubicBezTo>
                    <a:pt x="23" y="0"/>
                    <a:pt x="18" y="0"/>
                    <a:pt x="13" y="3"/>
                  </a:cubicBezTo>
                  <a:cubicBezTo>
                    <a:pt x="7" y="5"/>
                    <a:pt x="4" y="8"/>
                    <a:pt x="2" y="12"/>
                  </a:cubicBezTo>
                  <a:cubicBezTo>
                    <a:pt x="0" y="16"/>
                    <a:pt x="0" y="20"/>
                    <a:pt x="2" y="24"/>
                  </a:cubicBezTo>
                  <a:cubicBezTo>
                    <a:pt x="4" y="28"/>
                    <a:pt x="7" y="31"/>
                    <a:pt x="11" y="33"/>
                  </a:cubicBezTo>
                  <a:cubicBezTo>
                    <a:pt x="14" y="34"/>
                    <a:pt x="19" y="34"/>
                    <a:pt x="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6ADBFEBD-5E77-4378-BA2D-B0541D3F26E0}"/>
              </a:ext>
            </a:extLst>
          </p:cNvPr>
          <p:cNvGrpSpPr/>
          <p:nvPr userDrawn="1"/>
        </p:nvGrpSpPr>
        <p:grpSpPr>
          <a:xfrm>
            <a:off x="-3520096" y="0"/>
            <a:ext cx="6882359" cy="6858000"/>
            <a:chOff x="4804858" y="3977648"/>
            <a:chExt cx="1793875" cy="1787526"/>
          </a:xfrm>
          <a:solidFill>
            <a:schemeClr val="bg1">
              <a:lumMod val="85000"/>
              <a:alpha val="40000"/>
            </a:schemeClr>
          </a:solidFill>
        </p:grpSpPr>
        <p:sp>
          <p:nvSpPr>
            <p:cNvPr id="63" name="Rectangle 51">
              <a:extLst>
                <a:ext uri="{FF2B5EF4-FFF2-40B4-BE49-F238E27FC236}">
                  <a16:creationId xmlns:a16="http://schemas.microsoft.com/office/drawing/2014/main" id="{6B7E4719-139E-4E9A-A3D6-93F5E30A9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383" y="4693611"/>
              <a:ext cx="793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68F124EC-6F9B-4B28-9F3F-4F9963C51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608" y="4339598"/>
              <a:ext cx="917575" cy="1074738"/>
            </a:xfrm>
            <a:custGeom>
              <a:avLst/>
              <a:gdLst>
                <a:gd name="T0" fmla="*/ 342 w 495"/>
                <a:gd name="T1" fmla="*/ 490 h 581"/>
                <a:gd name="T2" fmla="*/ 267 w 495"/>
                <a:gd name="T3" fmla="*/ 393 h 581"/>
                <a:gd name="T4" fmla="*/ 155 w 495"/>
                <a:gd name="T5" fmla="*/ 426 h 581"/>
                <a:gd name="T6" fmla="*/ 159 w 495"/>
                <a:gd name="T7" fmla="*/ 351 h 581"/>
                <a:gd name="T8" fmla="*/ 108 w 495"/>
                <a:gd name="T9" fmla="*/ 266 h 581"/>
                <a:gd name="T10" fmla="*/ 118 w 495"/>
                <a:gd name="T11" fmla="*/ 114 h 581"/>
                <a:gd name="T12" fmla="*/ 157 w 495"/>
                <a:gd name="T13" fmla="*/ 118 h 581"/>
                <a:gd name="T14" fmla="*/ 168 w 495"/>
                <a:gd name="T15" fmla="*/ 129 h 581"/>
                <a:gd name="T16" fmla="*/ 173 w 495"/>
                <a:gd name="T17" fmla="*/ 168 h 581"/>
                <a:gd name="T18" fmla="*/ 68 w 495"/>
                <a:gd name="T19" fmla="*/ 266 h 581"/>
                <a:gd name="T20" fmla="*/ 153 w 495"/>
                <a:gd name="T21" fmla="*/ 111 h 581"/>
                <a:gd name="T22" fmla="*/ 142 w 495"/>
                <a:gd name="T23" fmla="*/ 149 h 581"/>
                <a:gd name="T24" fmla="*/ 181 w 495"/>
                <a:gd name="T25" fmla="*/ 133 h 581"/>
                <a:gd name="T26" fmla="*/ 182 w 495"/>
                <a:gd name="T27" fmla="*/ 47 h 581"/>
                <a:gd name="T28" fmla="*/ 197 w 495"/>
                <a:gd name="T29" fmla="*/ 282 h 581"/>
                <a:gd name="T30" fmla="*/ 199 w 495"/>
                <a:gd name="T31" fmla="*/ 136 h 581"/>
                <a:gd name="T32" fmla="*/ 201 w 495"/>
                <a:gd name="T33" fmla="*/ 5 h 581"/>
                <a:gd name="T34" fmla="*/ 212 w 495"/>
                <a:gd name="T35" fmla="*/ 61 h 581"/>
                <a:gd name="T36" fmla="*/ 256 w 495"/>
                <a:gd name="T37" fmla="*/ 145 h 581"/>
                <a:gd name="T38" fmla="*/ 279 w 495"/>
                <a:gd name="T39" fmla="*/ 84 h 581"/>
                <a:gd name="T40" fmla="*/ 358 w 495"/>
                <a:gd name="T41" fmla="*/ 54 h 581"/>
                <a:gd name="T42" fmla="*/ 412 w 495"/>
                <a:gd name="T43" fmla="*/ 93 h 581"/>
                <a:gd name="T44" fmla="*/ 431 w 495"/>
                <a:gd name="T45" fmla="*/ 95 h 581"/>
                <a:gd name="T46" fmla="*/ 463 w 495"/>
                <a:gd name="T47" fmla="*/ 155 h 581"/>
                <a:gd name="T48" fmla="*/ 222 w 495"/>
                <a:gd name="T49" fmla="*/ 279 h 581"/>
                <a:gd name="T50" fmla="*/ 350 w 495"/>
                <a:gd name="T51" fmla="*/ 257 h 581"/>
                <a:gd name="T52" fmla="*/ 398 w 495"/>
                <a:gd name="T53" fmla="*/ 210 h 581"/>
                <a:gd name="T54" fmla="*/ 407 w 495"/>
                <a:gd name="T55" fmla="*/ 219 h 581"/>
                <a:gd name="T56" fmla="*/ 412 w 495"/>
                <a:gd name="T57" fmla="*/ 451 h 581"/>
                <a:gd name="T58" fmla="*/ 406 w 495"/>
                <a:gd name="T59" fmla="*/ 320 h 581"/>
                <a:gd name="T60" fmla="*/ 469 w 495"/>
                <a:gd name="T61" fmla="*/ 184 h 581"/>
                <a:gd name="T62" fmla="*/ 460 w 495"/>
                <a:gd name="T63" fmla="*/ 233 h 581"/>
                <a:gd name="T64" fmla="*/ 384 w 495"/>
                <a:gd name="T65" fmla="*/ 222 h 581"/>
                <a:gd name="T66" fmla="*/ 421 w 495"/>
                <a:gd name="T67" fmla="*/ 188 h 581"/>
                <a:gd name="T68" fmla="*/ 364 w 495"/>
                <a:gd name="T69" fmla="*/ 225 h 581"/>
                <a:gd name="T70" fmla="*/ 361 w 495"/>
                <a:gd name="T71" fmla="*/ 188 h 581"/>
                <a:gd name="T72" fmla="*/ 387 w 495"/>
                <a:gd name="T73" fmla="*/ 356 h 581"/>
                <a:gd name="T74" fmla="*/ 220 w 495"/>
                <a:gd name="T75" fmla="*/ 351 h 581"/>
                <a:gd name="T76" fmla="*/ 236 w 495"/>
                <a:gd name="T77" fmla="*/ 315 h 581"/>
                <a:gd name="T78" fmla="*/ 207 w 495"/>
                <a:gd name="T79" fmla="*/ 171 h 581"/>
                <a:gd name="T80" fmla="*/ 239 w 495"/>
                <a:gd name="T81" fmla="*/ 166 h 581"/>
                <a:gd name="T82" fmla="*/ 252 w 495"/>
                <a:gd name="T83" fmla="*/ 158 h 581"/>
                <a:gd name="T84" fmla="*/ 270 w 495"/>
                <a:gd name="T85" fmla="*/ 130 h 581"/>
                <a:gd name="T86" fmla="*/ 279 w 495"/>
                <a:gd name="T87" fmla="*/ 100 h 581"/>
                <a:gd name="T88" fmla="*/ 394 w 495"/>
                <a:gd name="T89" fmla="*/ 130 h 581"/>
                <a:gd name="T90" fmla="*/ 438 w 495"/>
                <a:gd name="T91" fmla="*/ 100 h 581"/>
                <a:gd name="T92" fmla="*/ 439 w 495"/>
                <a:gd name="T93" fmla="*/ 153 h 581"/>
                <a:gd name="T94" fmla="*/ 457 w 495"/>
                <a:gd name="T95" fmla="*/ 159 h 581"/>
                <a:gd name="T96" fmla="*/ 475 w 495"/>
                <a:gd name="T97" fmla="*/ 100 h 581"/>
                <a:gd name="T98" fmla="*/ 456 w 495"/>
                <a:gd name="T99" fmla="*/ 80 h 581"/>
                <a:gd name="T100" fmla="*/ 344 w 495"/>
                <a:gd name="T101" fmla="*/ 34 h 581"/>
                <a:gd name="T102" fmla="*/ 207 w 495"/>
                <a:gd name="T103" fmla="*/ 0 h 581"/>
                <a:gd name="T104" fmla="*/ 173 w 495"/>
                <a:gd name="T105" fmla="*/ 7 h 581"/>
                <a:gd name="T106" fmla="*/ 144 w 495"/>
                <a:gd name="T107" fmla="*/ 23 h 581"/>
                <a:gd name="T108" fmla="*/ 122 w 495"/>
                <a:gd name="T109" fmla="*/ 51 h 581"/>
                <a:gd name="T110" fmla="*/ 149 w 495"/>
                <a:gd name="T111" fmla="*/ 82 h 581"/>
                <a:gd name="T112" fmla="*/ 59 w 495"/>
                <a:gd name="T113" fmla="*/ 98 h 581"/>
                <a:gd name="T114" fmla="*/ 108 w 495"/>
                <a:gd name="T115" fmla="*/ 286 h 581"/>
                <a:gd name="T116" fmla="*/ 153 w 495"/>
                <a:gd name="T117" fmla="*/ 307 h 581"/>
                <a:gd name="T118" fmla="*/ 103 w 495"/>
                <a:gd name="T119" fmla="*/ 418 h 581"/>
                <a:gd name="T120" fmla="*/ 495 w 495"/>
                <a:gd name="T121" fmla="*/ 51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5" h="581">
                  <a:moveTo>
                    <a:pt x="370" y="368"/>
                  </a:moveTo>
                  <a:cubicBezTo>
                    <a:pt x="334" y="361"/>
                    <a:pt x="334" y="361"/>
                    <a:pt x="334" y="361"/>
                  </a:cubicBezTo>
                  <a:cubicBezTo>
                    <a:pt x="290" y="370"/>
                    <a:pt x="290" y="370"/>
                    <a:pt x="290" y="370"/>
                  </a:cubicBezTo>
                  <a:cubicBezTo>
                    <a:pt x="299" y="361"/>
                    <a:pt x="299" y="361"/>
                    <a:pt x="299" y="361"/>
                  </a:cubicBezTo>
                  <a:cubicBezTo>
                    <a:pt x="338" y="349"/>
                    <a:pt x="338" y="349"/>
                    <a:pt x="338" y="349"/>
                  </a:cubicBezTo>
                  <a:cubicBezTo>
                    <a:pt x="377" y="362"/>
                    <a:pt x="377" y="362"/>
                    <a:pt x="377" y="362"/>
                  </a:cubicBezTo>
                  <a:lnTo>
                    <a:pt x="370" y="368"/>
                  </a:lnTo>
                  <a:close/>
                  <a:moveTo>
                    <a:pt x="342" y="490"/>
                  </a:moveTo>
                  <a:cubicBezTo>
                    <a:pt x="338" y="469"/>
                    <a:pt x="338" y="469"/>
                    <a:pt x="338" y="469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76" y="493"/>
                    <a:pt x="376" y="493"/>
                    <a:pt x="376" y="493"/>
                  </a:cubicBezTo>
                  <a:cubicBezTo>
                    <a:pt x="365" y="492"/>
                    <a:pt x="354" y="491"/>
                    <a:pt x="342" y="490"/>
                  </a:cubicBezTo>
                  <a:close/>
                  <a:moveTo>
                    <a:pt x="267" y="393"/>
                  </a:moveTo>
                  <a:cubicBezTo>
                    <a:pt x="300" y="401"/>
                    <a:pt x="300" y="401"/>
                    <a:pt x="300" y="401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70" y="396"/>
                    <a:pt x="370" y="396"/>
                    <a:pt x="370" y="396"/>
                  </a:cubicBezTo>
                  <a:cubicBezTo>
                    <a:pt x="345" y="392"/>
                    <a:pt x="345" y="392"/>
                    <a:pt x="345" y="392"/>
                  </a:cubicBezTo>
                  <a:cubicBezTo>
                    <a:pt x="299" y="409"/>
                    <a:pt x="299" y="409"/>
                    <a:pt x="299" y="409"/>
                  </a:cubicBezTo>
                  <a:lnTo>
                    <a:pt x="267" y="393"/>
                  </a:lnTo>
                  <a:close/>
                  <a:moveTo>
                    <a:pt x="172" y="472"/>
                  </a:moveTo>
                  <a:cubicBezTo>
                    <a:pt x="155" y="426"/>
                    <a:pt x="155" y="426"/>
                    <a:pt x="155" y="426"/>
                  </a:cubicBezTo>
                  <a:cubicBezTo>
                    <a:pt x="132" y="419"/>
                    <a:pt x="132" y="419"/>
                    <a:pt x="132" y="419"/>
                  </a:cubicBezTo>
                  <a:cubicBezTo>
                    <a:pt x="171" y="407"/>
                    <a:pt x="171" y="407"/>
                    <a:pt x="171" y="407"/>
                  </a:cubicBezTo>
                  <a:cubicBezTo>
                    <a:pt x="186" y="457"/>
                    <a:pt x="186" y="457"/>
                    <a:pt x="186" y="457"/>
                  </a:cubicBezTo>
                  <a:cubicBezTo>
                    <a:pt x="278" y="443"/>
                    <a:pt x="278" y="443"/>
                    <a:pt x="278" y="443"/>
                  </a:cubicBezTo>
                  <a:lnTo>
                    <a:pt x="172" y="472"/>
                  </a:lnTo>
                  <a:close/>
                  <a:moveTo>
                    <a:pt x="155" y="326"/>
                  </a:moveTo>
                  <a:cubicBezTo>
                    <a:pt x="159" y="326"/>
                    <a:pt x="159" y="326"/>
                    <a:pt x="159" y="326"/>
                  </a:cubicBezTo>
                  <a:cubicBezTo>
                    <a:pt x="159" y="351"/>
                    <a:pt x="159" y="351"/>
                    <a:pt x="159" y="351"/>
                  </a:cubicBezTo>
                  <a:cubicBezTo>
                    <a:pt x="155" y="351"/>
                    <a:pt x="155" y="351"/>
                    <a:pt x="155" y="351"/>
                  </a:cubicBezTo>
                  <a:lnTo>
                    <a:pt x="155" y="326"/>
                  </a:lnTo>
                  <a:close/>
                  <a:moveTo>
                    <a:pt x="164" y="326"/>
                  </a:moveTo>
                  <a:cubicBezTo>
                    <a:pt x="187" y="326"/>
                    <a:pt x="187" y="326"/>
                    <a:pt x="187" y="326"/>
                  </a:cubicBezTo>
                  <a:cubicBezTo>
                    <a:pt x="187" y="351"/>
                    <a:pt x="187" y="351"/>
                    <a:pt x="187" y="351"/>
                  </a:cubicBezTo>
                  <a:cubicBezTo>
                    <a:pt x="164" y="351"/>
                    <a:pt x="164" y="351"/>
                    <a:pt x="164" y="351"/>
                  </a:cubicBezTo>
                  <a:lnTo>
                    <a:pt x="164" y="326"/>
                  </a:lnTo>
                  <a:close/>
                  <a:moveTo>
                    <a:pt x="108" y="266"/>
                  </a:moveTo>
                  <a:cubicBezTo>
                    <a:pt x="108" y="266"/>
                    <a:pt x="108" y="266"/>
                    <a:pt x="108" y="266"/>
                  </a:cubicBezTo>
                  <a:cubicBezTo>
                    <a:pt x="79" y="266"/>
                    <a:pt x="79" y="266"/>
                    <a:pt x="79" y="26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9" y="99"/>
                    <a:pt x="149" y="100"/>
                    <a:pt x="150" y="101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7" y="117"/>
                    <a:pt x="157" y="118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43" y="158"/>
                    <a:pt x="143" y="158"/>
                    <a:pt x="143" y="158"/>
                  </a:cubicBezTo>
                  <a:cubicBezTo>
                    <a:pt x="146" y="155"/>
                    <a:pt x="146" y="155"/>
                    <a:pt x="146" y="155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68" y="129"/>
                    <a:pt x="168" y="129"/>
                    <a:pt x="168" y="129"/>
                  </a:cubicBezTo>
                  <a:cubicBezTo>
                    <a:pt x="169" y="130"/>
                    <a:pt x="170" y="131"/>
                    <a:pt x="171" y="131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5" y="166"/>
                    <a:pt x="155" y="166"/>
                    <a:pt x="155" y="166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69"/>
                    <a:pt x="175" y="169"/>
                    <a:pt x="175" y="169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87" y="137"/>
                    <a:pt x="188" y="138"/>
                    <a:pt x="190" y="138"/>
                  </a:cubicBezTo>
                  <a:cubicBezTo>
                    <a:pt x="190" y="171"/>
                    <a:pt x="190" y="171"/>
                    <a:pt x="190" y="171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7" y="266"/>
                    <a:pt x="187" y="266"/>
                    <a:pt x="187" y="266"/>
                  </a:cubicBezTo>
                  <a:lnTo>
                    <a:pt x="108" y="266"/>
                  </a:lnTo>
                  <a:close/>
                  <a:moveTo>
                    <a:pt x="74" y="266"/>
                  </a:moveTo>
                  <a:cubicBezTo>
                    <a:pt x="68" y="266"/>
                    <a:pt x="68" y="266"/>
                    <a:pt x="68" y="266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4" y="100"/>
                    <a:pt x="74" y="100"/>
                    <a:pt x="74" y="100"/>
                  </a:cubicBezTo>
                  <a:lnTo>
                    <a:pt x="74" y="266"/>
                  </a:lnTo>
                  <a:close/>
                  <a:moveTo>
                    <a:pt x="153" y="111"/>
                  </a:moveTo>
                  <a:cubicBezTo>
                    <a:pt x="153" y="112"/>
                    <a:pt x="154" y="112"/>
                    <a:pt x="154" y="113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4" y="123"/>
                    <a:pt x="124" y="123"/>
                    <a:pt x="124" y="123"/>
                  </a:cubicBezTo>
                  <a:lnTo>
                    <a:pt x="153" y="111"/>
                  </a:lnTo>
                  <a:close/>
                  <a:moveTo>
                    <a:pt x="122" y="57"/>
                  </a:moveTo>
                  <a:cubicBezTo>
                    <a:pt x="123" y="55"/>
                    <a:pt x="123" y="55"/>
                    <a:pt x="123" y="5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5" y="70"/>
                    <a:pt x="155" y="70"/>
                    <a:pt x="155" y="70"/>
                  </a:cubicBezTo>
                  <a:lnTo>
                    <a:pt x="122" y="57"/>
                  </a:lnTo>
                  <a:close/>
                  <a:moveTo>
                    <a:pt x="166" y="124"/>
                  </a:moveTo>
                  <a:cubicBezTo>
                    <a:pt x="166" y="125"/>
                    <a:pt x="167" y="125"/>
                    <a:pt x="168" y="126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8"/>
                    <a:pt x="141" y="148"/>
                    <a:pt x="141" y="148"/>
                  </a:cubicBezTo>
                  <a:lnTo>
                    <a:pt x="166" y="124"/>
                  </a:lnTo>
                  <a:close/>
                  <a:moveTo>
                    <a:pt x="140" y="29"/>
                  </a:moveTo>
                  <a:cubicBezTo>
                    <a:pt x="144" y="30"/>
                    <a:pt x="144" y="30"/>
                    <a:pt x="144" y="30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6" y="56"/>
                    <a:pt x="166" y="56"/>
                    <a:pt x="166" y="56"/>
                  </a:cubicBezTo>
                  <a:lnTo>
                    <a:pt x="140" y="29"/>
                  </a:lnTo>
                  <a:close/>
                  <a:moveTo>
                    <a:pt x="181" y="133"/>
                  </a:moveTo>
                  <a:cubicBezTo>
                    <a:pt x="182" y="133"/>
                    <a:pt x="182" y="134"/>
                    <a:pt x="183" y="134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68" y="165"/>
                    <a:pt x="168" y="165"/>
                    <a:pt x="168" y="165"/>
                  </a:cubicBezTo>
                  <a:lnTo>
                    <a:pt x="181" y="133"/>
                  </a:lnTo>
                  <a:close/>
                  <a:moveTo>
                    <a:pt x="167" y="10"/>
                  </a:moveTo>
                  <a:cubicBezTo>
                    <a:pt x="171" y="17"/>
                    <a:pt x="171" y="17"/>
                    <a:pt x="171" y="17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4" y="46"/>
                    <a:pt x="183" y="47"/>
                    <a:pt x="182" y="47"/>
                  </a:cubicBezTo>
                  <a:lnTo>
                    <a:pt x="167" y="10"/>
                  </a:lnTo>
                  <a:close/>
                  <a:moveTo>
                    <a:pt x="197" y="323"/>
                  </a:moveTo>
                  <a:cubicBezTo>
                    <a:pt x="197" y="323"/>
                    <a:pt x="197" y="323"/>
                    <a:pt x="197" y="323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197" y="351"/>
                    <a:pt x="197" y="351"/>
                    <a:pt x="197" y="351"/>
                  </a:cubicBezTo>
                  <a:lnTo>
                    <a:pt x="197" y="323"/>
                  </a:lnTo>
                  <a:close/>
                  <a:moveTo>
                    <a:pt x="197" y="282"/>
                  </a:moveTo>
                  <a:cubicBezTo>
                    <a:pt x="197" y="282"/>
                    <a:pt x="197" y="282"/>
                    <a:pt x="197" y="282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201" y="307"/>
                    <a:pt x="201" y="307"/>
                    <a:pt x="201" y="307"/>
                  </a:cubicBezTo>
                  <a:cubicBezTo>
                    <a:pt x="197" y="307"/>
                    <a:pt x="197" y="307"/>
                    <a:pt x="197" y="307"/>
                  </a:cubicBezTo>
                  <a:lnTo>
                    <a:pt x="197" y="282"/>
                  </a:lnTo>
                  <a:close/>
                  <a:moveTo>
                    <a:pt x="197" y="171"/>
                  </a:moveTo>
                  <a:cubicBezTo>
                    <a:pt x="199" y="171"/>
                    <a:pt x="199" y="171"/>
                    <a:pt x="199" y="171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1" y="136"/>
                    <a:pt x="201" y="136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267"/>
                    <a:pt x="201" y="267"/>
                    <a:pt x="201" y="267"/>
                  </a:cubicBezTo>
                  <a:cubicBezTo>
                    <a:pt x="197" y="267"/>
                    <a:pt x="197" y="267"/>
                    <a:pt x="197" y="267"/>
                  </a:cubicBezTo>
                  <a:lnTo>
                    <a:pt x="197" y="171"/>
                  </a:lnTo>
                  <a:close/>
                  <a:moveTo>
                    <a:pt x="199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1" y="45"/>
                    <a:pt x="200" y="45"/>
                    <a:pt x="199" y="44"/>
                  </a:cubicBezTo>
                  <a:lnTo>
                    <a:pt x="199" y="5"/>
                  </a:lnTo>
                  <a:close/>
                  <a:moveTo>
                    <a:pt x="212" y="61"/>
                  </a:moveTo>
                  <a:cubicBezTo>
                    <a:pt x="217" y="61"/>
                    <a:pt x="222" y="66"/>
                    <a:pt x="222" y="71"/>
                  </a:cubicBezTo>
                  <a:cubicBezTo>
                    <a:pt x="222" y="77"/>
                    <a:pt x="217" y="81"/>
                    <a:pt x="212" y="81"/>
                  </a:cubicBezTo>
                  <a:cubicBezTo>
                    <a:pt x="206" y="81"/>
                    <a:pt x="202" y="77"/>
                    <a:pt x="202" y="71"/>
                  </a:cubicBezTo>
                  <a:cubicBezTo>
                    <a:pt x="202" y="66"/>
                    <a:pt x="206" y="61"/>
                    <a:pt x="212" y="61"/>
                  </a:cubicBezTo>
                  <a:close/>
                  <a:moveTo>
                    <a:pt x="231" y="164"/>
                  </a:moveTo>
                  <a:cubicBezTo>
                    <a:pt x="230" y="164"/>
                    <a:pt x="230" y="164"/>
                    <a:pt x="230" y="164"/>
                  </a:cubicBezTo>
                  <a:cubicBezTo>
                    <a:pt x="217" y="131"/>
                    <a:pt x="217" y="131"/>
                    <a:pt x="217" y="131"/>
                  </a:cubicBezTo>
                  <a:cubicBezTo>
                    <a:pt x="220" y="130"/>
                    <a:pt x="220" y="130"/>
                    <a:pt x="220" y="130"/>
                  </a:cubicBezTo>
                  <a:lnTo>
                    <a:pt x="231" y="164"/>
                  </a:lnTo>
                  <a:close/>
                  <a:moveTo>
                    <a:pt x="233" y="119"/>
                  </a:moveTo>
                  <a:cubicBezTo>
                    <a:pt x="258" y="143"/>
                    <a:pt x="258" y="143"/>
                    <a:pt x="258" y="143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2" y="120"/>
                    <a:pt x="232" y="119"/>
                    <a:pt x="233" y="119"/>
                  </a:cubicBezTo>
                  <a:close/>
                  <a:moveTo>
                    <a:pt x="241" y="103"/>
                  </a:moveTo>
                  <a:cubicBezTo>
                    <a:pt x="273" y="116"/>
                    <a:pt x="273" y="116"/>
                    <a:pt x="273" y="116"/>
                  </a:cubicBezTo>
                  <a:cubicBezTo>
                    <a:pt x="272" y="118"/>
                    <a:pt x="272" y="118"/>
                    <a:pt x="272" y="118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240" y="104"/>
                    <a:pt x="241" y="103"/>
                    <a:pt x="241" y="103"/>
                  </a:cubicBezTo>
                  <a:close/>
                  <a:moveTo>
                    <a:pt x="279" y="84"/>
                  </a:moveTo>
                  <a:cubicBezTo>
                    <a:pt x="375" y="84"/>
                    <a:pt x="375" y="84"/>
                    <a:pt x="375" y="84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279" y="88"/>
                    <a:pt x="279" y="88"/>
                    <a:pt x="279" y="88"/>
                  </a:cubicBezTo>
                  <a:lnTo>
                    <a:pt x="279" y="84"/>
                  </a:lnTo>
                  <a:close/>
                  <a:moveTo>
                    <a:pt x="359" y="55"/>
                  </a:moveTo>
                  <a:cubicBezTo>
                    <a:pt x="362" y="80"/>
                    <a:pt x="362" y="80"/>
                    <a:pt x="362" y="80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58" y="54"/>
                    <a:pt x="358" y="54"/>
                    <a:pt x="358" y="54"/>
                  </a:cubicBezTo>
                  <a:lnTo>
                    <a:pt x="359" y="55"/>
                  </a:lnTo>
                  <a:close/>
                  <a:moveTo>
                    <a:pt x="370" y="67"/>
                  </a:moveTo>
                  <a:cubicBezTo>
                    <a:pt x="397" y="83"/>
                    <a:pt x="397" y="83"/>
                    <a:pt x="397" y="83"/>
                  </a:cubicBezTo>
                  <a:cubicBezTo>
                    <a:pt x="397" y="85"/>
                    <a:pt x="397" y="85"/>
                    <a:pt x="397" y="85"/>
                  </a:cubicBezTo>
                  <a:cubicBezTo>
                    <a:pt x="370" y="72"/>
                    <a:pt x="370" y="72"/>
                    <a:pt x="370" y="72"/>
                  </a:cubicBezTo>
                  <a:lnTo>
                    <a:pt x="370" y="67"/>
                  </a:lnTo>
                  <a:close/>
                  <a:moveTo>
                    <a:pt x="411" y="89"/>
                  </a:moveTo>
                  <a:cubicBezTo>
                    <a:pt x="412" y="93"/>
                    <a:pt x="412" y="93"/>
                    <a:pt x="412" y="93"/>
                  </a:cubicBezTo>
                  <a:cubicBezTo>
                    <a:pt x="382" y="99"/>
                    <a:pt x="382" y="99"/>
                    <a:pt x="382" y="99"/>
                  </a:cubicBezTo>
                  <a:cubicBezTo>
                    <a:pt x="378" y="97"/>
                    <a:pt x="378" y="97"/>
                    <a:pt x="378" y="97"/>
                  </a:cubicBezTo>
                  <a:lnTo>
                    <a:pt x="411" y="89"/>
                  </a:lnTo>
                  <a:close/>
                  <a:moveTo>
                    <a:pt x="431" y="95"/>
                  </a:moveTo>
                  <a:cubicBezTo>
                    <a:pt x="403" y="130"/>
                    <a:pt x="403" y="130"/>
                    <a:pt x="403" y="130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428" y="91"/>
                    <a:pt x="428" y="91"/>
                    <a:pt x="428" y="91"/>
                  </a:cubicBezTo>
                  <a:lnTo>
                    <a:pt x="431" y="95"/>
                  </a:lnTo>
                  <a:close/>
                  <a:moveTo>
                    <a:pt x="447" y="98"/>
                  </a:moveTo>
                  <a:cubicBezTo>
                    <a:pt x="432" y="144"/>
                    <a:pt x="432" y="144"/>
                    <a:pt x="432" y="144"/>
                  </a:cubicBezTo>
                  <a:cubicBezTo>
                    <a:pt x="430" y="143"/>
                    <a:pt x="430" y="143"/>
                    <a:pt x="430" y="143"/>
                  </a:cubicBezTo>
                  <a:cubicBezTo>
                    <a:pt x="445" y="96"/>
                    <a:pt x="445" y="96"/>
                    <a:pt x="445" y="96"/>
                  </a:cubicBezTo>
                  <a:lnTo>
                    <a:pt x="447" y="98"/>
                  </a:lnTo>
                  <a:close/>
                  <a:moveTo>
                    <a:pt x="461" y="95"/>
                  </a:moveTo>
                  <a:cubicBezTo>
                    <a:pt x="463" y="95"/>
                    <a:pt x="463" y="95"/>
                    <a:pt x="463" y="95"/>
                  </a:cubicBezTo>
                  <a:cubicBezTo>
                    <a:pt x="463" y="155"/>
                    <a:pt x="463" y="155"/>
                    <a:pt x="463" y="155"/>
                  </a:cubicBezTo>
                  <a:cubicBezTo>
                    <a:pt x="461" y="155"/>
                    <a:pt x="461" y="155"/>
                    <a:pt x="461" y="155"/>
                  </a:cubicBezTo>
                  <a:lnTo>
                    <a:pt x="461" y="95"/>
                  </a:lnTo>
                  <a:close/>
                  <a:moveTo>
                    <a:pt x="207" y="286"/>
                  </a:moveTo>
                  <a:cubicBezTo>
                    <a:pt x="217" y="286"/>
                    <a:pt x="217" y="286"/>
                    <a:pt x="217" y="286"/>
                  </a:cubicBezTo>
                  <a:cubicBezTo>
                    <a:pt x="217" y="307"/>
                    <a:pt x="217" y="307"/>
                    <a:pt x="217" y="307"/>
                  </a:cubicBezTo>
                  <a:cubicBezTo>
                    <a:pt x="207" y="307"/>
                    <a:pt x="207" y="307"/>
                    <a:pt x="207" y="307"/>
                  </a:cubicBezTo>
                  <a:lnTo>
                    <a:pt x="207" y="286"/>
                  </a:lnTo>
                  <a:close/>
                  <a:moveTo>
                    <a:pt x="222" y="279"/>
                  </a:moveTo>
                  <a:cubicBezTo>
                    <a:pt x="226" y="276"/>
                    <a:pt x="226" y="276"/>
                    <a:pt x="226" y="276"/>
                  </a:cubicBezTo>
                  <a:cubicBezTo>
                    <a:pt x="226" y="311"/>
                    <a:pt x="226" y="311"/>
                    <a:pt x="226" y="311"/>
                  </a:cubicBezTo>
                  <a:cubicBezTo>
                    <a:pt x="222" y="309"/>
                    <a:pt x="222" y="309"/>
                    <a:pt x="222" y="309"/>
                  </a:cubicBezTo>
                  <a:lnTo>
                    <a:pt x="222" y="279"/>
                  </a:lnTo>
                  <a:close/>
                  <a:moveTo>
                    <a:pt x="345" y="260"/>
                  </a:moveTo>
                  <a:cubicBezTo>
                    <a:pt x="345" y="236"/>
                    <a:pt x="345" y="236"/>
                    <a:pt x="345" y="236"/>
                  </a:cubicBezTo>
                  <a:cubicBezTo>
                    <a:pt x="348" y="236"/>
                    <a:pt x="348" y="236"/>
                    <a:pt x="348" y="236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65" y="285"/>
                    <a:pt x="365" y="285"/>
                    <a:pt x="365" y="285"/>
                  </a:cubicBezTo>
                  <a:lnTo>
                    <a:pt x="345" y="260"/>
                  </a:lnTo>
                  <a:close/>
                  <a:moveTo>
                    <a:pt x="397" y="192"/>
                  </a:moveTo>
                  <a:cubicBezTo>
                    <a:pt x="397" y="182"/>
                    <a:pt x="397" y="182"/>
                    <a:pt x="397" y="182"/>
                  </a:cubicBezTo>
                  <a:cubicBezTo>
                    <a:pt x="401" y="182"/>
                    <a:pt x="401" y="182"/>
                    <a:pt x="401" y="182"/>
                  </a:cubicBezTo>
                  <a:cubicBezTo>
                    <a:pt x="409" y="190"/>
                    <a:pt x="409" y="190"/>
                    <a:pt x="409" y="190"/>
                  </a:cubicBezTo>
                  <a:cubicBezTo>
                    <a:pt x="407" y="204"/>
                    <a:pt x="407" y="204"/>
                    <a:pt x="407" y="204"/>
                  </a:cubicBezTo>
                  <a:cubicBezTo>
                    <a:pt x="398" y="210"/>
                    <a:pt x="398" y="210"/>
                    <a:pt x="398" y="210"/>
                  </a:cubicBezTo>
                  <a:cubicBezTo>
                    <a:pt x="395" y="210"/>
                    <a:pt x="395" y="210"/>
                    <a:pt x="395" y="210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400" y="203"/>
                    <a:pt x="400" y="203"/>
                    <a:pt x="400" y="203"/>
                  </a:cubicBezTo>
                  <a:cubicBezTo>
                    <a:pt x="400" y="201"/>
                    <a:pt x="400" y="201"/>
                    <a:pt x="400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192"/>
                    <a:pt x="395" y="192"/>
                    <a:pt x="395" y="192"/>
                  </a:cubicBezTo>
                  <a:lnTo>
                    <a:pt x="397" y="192"/>
                  </a:lnTo>
                  <a:close/>
                  <a:moveTo>
                    <a:pt x="407" y="219"/>
                  </a:moveTo>
                  <a:cubicBezTo>
                    <a:pt x="401" y="219"/>
                    <a:pt x="401" y="219"/>
                    <a:pt x="401" y="219"/>
                  </a:cubicBezTo>
                  <a:cubicBezTo>
                    <a:pt x="401" y="212"/>
                    <a:pt x="401" y="212"/>
                    <a:pt x="401" y="212"/>
                  </a:cubicBezTo>
                  <a:cubicBezTo>
                    <a:pt x="412" y="206"/>
                    <a:pt x="412" y="206"/>
                    <a:pt x="412" y="206"/>
                  </a:cubicBezTo>
                  <a:lnTo>
                    <a:pt x="407" y="219"/>
                  </a:lnTo>
                  <a:close/>
                  <a:moveTo>
                    <a:pt x="413" y="497"/>
                  </a:moveTo>
                  <a:cubicBezTo>
                    <a:pt x="426" y="428"/>
                    <a:pt x="426" y="428"/>
                    <a:pt x="426" y="428"/>
                  </a:cubicBezTo>
                  <a:cubicBezTo>
                    <a:pt x="423" y="403"/>
                    <a:pt x="423" y="403"/>
                    <a:pt x="423" y="403"/>
                  </a:cubicBezTo>
                  <a:cubicBezTo>
                    <a:pt x="412" y="451"/>
                    <a:pt x="412" y="451"/>
                    <a:pt x="412" y="451"/>
                  </a:cubicBezTo>
                  <a:cubicBezTo>
                    <a:pt x="406" y="451"/>
                    <a:pt x="406" y="451"/>
                    <a:pt x="406" y="451"/>
                  </a:cubicBezTo>
                  <a:cubicBezTo>
                    <a:pt x="406" y="408"/>
                    <a:pt x="406" y="408"/>
                    <a:pt x="406" y="408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33" y="320"/>
                    <a:pt x="433" y="320"/>
                    <a:pt x="433" y="320"/>
                  </a:cubicBezTo>
                  <a:cubicBezTo>
                    <a:pt x="398" y="400"/>
                    <a:pt x="398" y="400"/>
                    <a:pt x="398" y="400"/>
                  </a:cubicBezTo>
                  <a:cubicBezTo>
                    <a:pt x="395" y="400"/>
                    <a:pt x="395" y="400"/>
                    <a:pt x="395" y="400"/>
                  </a:cubicBezTo>
                  <a:cubicBezTo>
                    <a:pt x="395" y="351"/>
                    <a:pt x="395" y="351"/>
                    <a:pt x="395" y="351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385" y="302"/>
                    <a:pt x="385" y="302"/>
                    <a:pt x="385" y="302"/>
                  </a:cubicBezTo>
                  <a:cubicBezTo>
                    <a:pt x="406" y="280"/>
                    <a:pt x="406" y="280"/>
                    <a:pt x="406" y="280"/>
                  </a:cubicBezTo>
                  <a:cubicBezTo>
                    <a:pt x="413" y="284"/>
                    <a:pt x="413" y="284"/>
                    <a:pt x="413" y="284"/>
                  </a:cubicBezTo>
                  <a:cubicBezTo>
                    <a:pt x="404" y="301"/>
                    <a:pt x="404" y="301"/>
                    <a:pt x="404" y="301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56" y="296"/>
                    <a:pt x="456" y="296"/>
                    <a:pt x="456" y="296"/>
                  </a:cubicBezTo>
                  <a:cubicBezTo>
                    <a:pt x="478" y="218"/>
                    <a:pt x="478" y="218"/>
                    <a:pt x="478" y="218"/>
                  </a:cubicBezTo>
                  <a:cubicBezTo>
                    <a:pt x="469" y="184"/>
                    <a:pt x="469" y="184"/>
                    <a:pt x="469" y="184"/>
                  </a:cubicBezTo>
                  <a:cubicBezTo>
                    <a:pt x="482" y="173"/>
                    <a:pt x="482" y="173"/>
                    <a:pt x="482" y="173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62" y="176"/>
                    <a:pt x="462" y="176"/>
                    <a:pt x="462" y="176"/>
                  </a:cubicBezTo>
                  <a:cubicBezTo>
                    <a:pt x="457" y="226"/>
                    <a:pt x="457" y="226"/>
                    <a:pt x="457" y="226"/>
                  </a:cubicBezTo>
                  <a:cubicBezTo>
                    <a:pt x="417" y="228"/>
                    <a:pt x="417" y="228"/>
                    <a:pt x="417" y="228"/>
                  </a:cubicBezTo>
                  <a:cubicBezTo>
                    <a:pt x="460" y="233"/>
                    <a:pt x="460" y="233"/>
                    <a:pt x="460" y="233"/>
                  </a:cubicBezTo>
                  <a:cubicBezTo>
                    <a:pt x="416" y="240"/>
                    <a:pt x="416" y="240"/>
                    <a:pt x="416" y="240"/>
                  </a:cubicBezTo>
                  <a:cubicBezTo>
                    <a:pt x="421" y="255"/>
                    <a:pt x="421" y="255"/>
                    <a:pt x="421" y="255"/>
                  </a:cubicBezTo>
                  <a:cubicBezTo>
                    <a:pt x="413" y="265"/>
                    <a:pt x="413" y="265"/>
                    <a:pt x="413" y="265"/>
                  </a:cubicBezTo>
                  <a:cubicBezTo>
                    <a:pt x="394" y="257"/>
                    <a:pt x="394" y="257"/>
                    <a:pt x="394" y="257"/>
                  </a:cubicBezTo>
                  <a:cubicBezTo>
                    <a:pt x="377" y="266"/>
                    <a:pt x="377" y="266"/>
                    <a:pt x="377" y="266"/>
                  </a:cubicBezTo>
                  <a:cubicBezTo>
                    <a:pt x="368" y="256"/>
                    <a:pt x="368" y="256"/>
                    <a:pt x="368" y="256"/>
                  </a:cubicBezTo>
                  <a:cubicBezTo>
                    <a:pt x="379" y="222"/>
                    <a:pt x="379" y="222"/>
                    <a:pt x="379" y="222"/>
                  </a:cubicBezTo>
                  <a:cubicBezTo>
                    <a:pt x="384" y="222"/>
                    <a:pt x="384" y="222"/>
                    <a:pt x="384" y="222"/>
                  </a:cubicBezTo>
                  <a:cubicBezTo>
                    <a:pt x="387" y="251"/>
                    <a:pt x="387" y="251"/>
                    <a:pt x="387" y="251"/>
                  </a:cubicBezTo>
                  <a:cubicBezTo>
                    <a:pt x="394" y="230"/>
                    <a:pt x="394" y="230"/>
                    <a:pt x="394" y="230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15" y="227"/>
                    <a:pt x="415" y="227"/>
                    <a:pt x="415" y="227"/>
                  </a:cubicBezTo>
                  <a:cubicBezTo>
                    <a:pt x="412" y="220"/>
                    <a:pt x="412" y="220"/>
                    <a:pt x="412" y="220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21" y="188"/>
                    <a:pt x="421" y="188"/>
                    <a:pt x="421" y="188"/>
                  </a:cubicBezTo>
                  <a:cubicBezTo>
                    <a:pt x="406" y="175"/>
                    <a:pt x="406" y="175"/>
                    <a:pt x="406" y="175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84" y="184"/>
                    <a:pt x="384" y="184"/>
                    <a:pt x="384" y="184"/>
                  </a:cubicBezTo>
                  <a:cubicBezTo>
                    <a:pt x="381" y="122"/>
                    <a:pt x="381" y="122"/>
                    <a:pt x="381" y="122"/>
                  </a:cubicBezTo>
                  <a:cubicBezTo>
                    <a:pt x="378" y="118"/>
                    <a:pt x="378" y="118"/>
                    <a:pt x="378" y="118"/>
                  </a:cubicBezTo>
                  <a:cubicBezTo>
                    <a:pt x="375" y="221"/>
                    <a:pt x="375" y="221"/>
                    <a:pt x="375" y="221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7" y="233"/>
                    <a:pt x="366" y="232"/>
                    <a:pt x="364" y="225"/>
                  </a:cubicBezTo>
                  <a:cubicBezTo>
                    <a:pt x="362" y="218"/>
                    <a:pt x="365" y="200"/>
                    <a:pt x="365" y="200"/>
                  </a:cubicBezTo>
                  <a:cubicBezTo>
                    <a:pt x="373" y="120"/>
                    <a:pt x="373" y="120"/>
                    <a:pt x="373" y="120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45" y="189"/>
                    <a:pt x="345" y="189"/>
                    <a:pt x="345" y="189"/>
                  </a:cubicBezTo>
                  <a:cubicBezTo>
                    <a:pt x="340" y="215"/>
                    <a:pt x="340" y="215"/>
                    <a:pt x="340" y="215"/>
                  </a:cubicBezTo>
                  <a:cubicBezTo>
                    <a:pt x="347" y="195"/>
                    <a:pt x="347" y="195"/>
                    <a:pt x="347" y="195"/>
                  </a:cubicBezTo>
                  <a:cubicBezTo>
                    <a:pt x="361" y="188"/>
                    <a:pt x="361" y="188"/>
                    <a:pt x="361" y="188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50" y="207"/>
                    <a:pt x="350" y="207"/>
                    <a:pt x="350" y="207"/>
                  </a:cubicBezTo>
                  <a:cubicBezTo>
                    <a:pt x="332" y="230"/>
                    <a:pt x="332" y="230"/>
                    <a:pt x="332" y="230"/>
                  </a:cubicBezTo>
                  <a:cubicBezTo>
                    <a:pt x="330" y="270"/>
                    <a:pt x="330" y="270"/>
                    <a:pt x="330" y="270"/>
                  </a:cubicBezTo>
                  <a:cubicBezTo>
                    <a:pt x="370" y="304"/>
                    <a:pt x="370" y="304"/>
                    <a:pt x="370" y="304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394" y="351"/>
                    <a:pt x="394" y="351"/>
                    <a:pt x="394" y="351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50" y="337"/>
                    <a:pt x="350" y="337"/>
                    <a:pt x="350" y="337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50"/>
                    <a:pt x="253" y="350"/>
                    <a:pt x="253" y="350"/>
                  </a:cubicBezTo>
                  <a:cubicBezTo>
                    <a:pt x="253" y="367"/>
                    <a:pt x="253" y="367"/>
                    <a:pt x="253" y="367"/>
                  </a:cubicBezTo>
                  <a:cubicBezTo>
                    <a:pt x="229" y="367"/>
                    <a:pt x="229" y="367"/>
                    <a:pt x="229" y="367"/>
                  </a:cubicBezTo>
                  <a:cubicBezTo>
                    <a:pt x="220" y="351"/>
                    <a:pt x="220" y="351"/>
                    <a:pt x="220" y="351"/>
                  </a:cubicBezTo>
                  <a:cubicBezTo>
                    <a:pt x="207" y="351"/>
                    <a:pt x="207" y="351"/>
                    <a:pt x="207" y="351"/>
                  </a:cubicBezTo>
                  <a:cubicBezTo>
                    <a:pt x="207" y="326"/>
                    <a:pt x="207" y="326"/>
                    <a:pt x="20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32" y="326"/>
                    <a:pt x="235" y="323"/>
                    <a:pt x="235" y="318"/>
                  </a:cubicBezTo>
                  <a:cubicBezTo>
                    <a:pt x="235" y="318"/>
                    <a:pt x="235" y="318"/>
                    <a:pt x="235" y="318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6" y="315"/>
                    <a:pt x="236" y="315"/>
                    <a:pt x="236" y="315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36" y="275"/>
                    <a:pt x="236" y="274"/>
                  </a:cubicBezTo>
                  <a:cubicBezTo>
                    <a:pt x="236" y="270"/>
                    <a:pt x="232" y="266"/>
                    <a:pt x="228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07" y="171"/>
                    <a:pt x="207" y="171"/>
                    <a:pt x="207" y="171"/>
                  </a:cubicBezTo>
                  <a:cubicBezTo>
                    <a:pt x="205" y="171"/>
                    <a:pt x="205" y="171"/>
                    <a:pt x="205" y="171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7"/>
                    <a:pt x="208" y="137"/>
                    <a:pt x="209" y="137"/>
                  </a:cubicBezTo>
                  <a:cubicBezTo>
                    <a:pt x="221" y="168"/>
                    <a:pt x="221" y="168"/>
                    <a:pt x="221" y="168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24" y="130"/>
                    <a:pt x="225" y="129"/>
                    <a:pt x="226" y="129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7" y="117"/>
                    <a:pt x="237" y="116"/>
                    <a:pt x="238" y="115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81" y="114"/>
                    <a:pt x="281" y="114"/>
                    <a:pt x="281" y="114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4"/>
                    <a:pt x="277" y="114"/>
                    <a:pt x="277" y="114"/>
                  </a:cubicBezTo>
                  <a:cubicBezTo>
                    <a:pt x="244" y="101"/>
                    <a:pt x="244" y="101"/>
                    <a:pt x="244" y="101"/>
                  </a:cubicBezTo>
                  <a:cubicBezTo>
                    <a:pt x="244" y="100"/>
                    <a:pt x="244" y="99"/>
                    <a:pt x="244" y="98"/>
                  </a:cubicBezTo>
                  <a:cubicBezTo>
                    <a:pt x="279" y="98"/>
                    <a:pt x="279" y="98"/>
                    <a:pt x="279" y="98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368" y="100"/>
                    <a:pt x="368" y="100"/>
                    <a:pt x="368" y="100"/>
                  </a:cubicBezTo>
                  <a:cubicBezTo>
                    <a:pt x="369" y="101"/>
                    <a:pt x="369" y="103"/>
                    <a:pt x="370" y="105"/>
                  </a:cubicBezTo>
                  <a:cubicBezTo>
                    <a:pt x="371" y="109"/>
                    <a:pt x="374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406" y="100"/>
                    <a:pt x="406" y="100"/>
                    <a:pt x="406" y="100"/>
                  </a:cubicBezTo>
                  <a:cubicBezTo>
                    <a:pt x="416" y="100"/>
                    <a:pt x="416" y="100"/>
                    <a:pt x="416" y="10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3" y="131"/>
                    <a:pt x="395" y="134"/>
                    <a:pt x="399" y="136"/>
                  </a:cubicBezTo>
                  <a:cubicBezTo>
                    <a:pt x="403" y="139"/>
                    <a:pt x="406" y="140"/>
                    <a:pt x="407" y="139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38" y="100"/>
                    <a:pt x="438" y="100"/>
                    <a:pt x="438" y="100"/>
                  </a:cubicBezTo>
                  <a:cubicBezTo>
                    <a:pt x="439" y="100"/>
                    <a:pt x="439" y="100"/>
                    <a:pt x="439" y="100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2" y="149"/>
                    <a:pt x="426" y="151"/>
                    <a:pt x="430" y="153"/>
                  </a:cubicBezTo>
                  <a:cubicBezTo>
                    <a:pt x="434" y="154"/>
                    <a:pt x="438" y="155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60"/>
                    <a:pt x="461" y="161"/>
                    <a:pt x="466" y="161"/>
                  </a:cubicBezTo>
                  <a:cubicBezTo>
                    <a:pt x="471" y="161"/>
                    <a:pt x="474" y="160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00"/>
                    <a:pt x="475" y="100"/>
                    <a:pt x="475" y="100"/>
                  </a:cubicBezTo>
                  <a:cubicBezTo>
                    <a:pt x="481" y="100"/>
                    <a:pt x="481" y="100"/>
                    <a:pt x="481" y="100"/>
                  </a:cubicBezTo>
                  <a:cubicBezTo>
                    <a:pt x="481" y="88"/>
                    <a:pt x="481" y="88"/>
                    <a:pt x="481" y="88"/>
                  </a:cubicBezTo>
                  <a:cubicBezTo>
                    <a:pt x="412" y="88"/>
                    <a:pt x="412" y="88"/>
                    <a:pt x="412" y="8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81" y="84"/>
                    <a:pt x="481" y="84"/>
                    <a:pt x="481" y="84"/>
                  </a:cubicBezTo>
                  <a:cubicBezTo>
                    <a:pt x="481" y="80"/>
                    <a:pt x="481" y="80"/>
                    <a:pt x="481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11" y="80"/>
                    <a:pt x="411" y="80"/>
                    <a:pt x="411" y="80"/>
                  </a:cubicBezTo>
                  <a:cubicBezTo>
                    <a:pt x="404" y="79"/>
                    <a:pt x="386" y="75"/>
                    <a:pt x="374" y="63"/>
                  </a:cubicBezTo>
                  <a:cubicBezTo>
                    <a:pt x="357" y="46"/>
                    <a:pt x="357" y="34"/>
                    <a:pt x="357" y="34"/>
                  </a:cubicBezTo>
                  <a:cubicBezTo>
                    <a:pt x="354" y="34"/>
                    <a:pt x="354" y="34"/>
                    <a:pt x="354" y="34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0" y="80"/>
                    <a:pt x="350" y="80"/>
                    <a:pt x="350" y="80"/>
                  </a:cubicBezTo>
                  <a:cubicBezTo>
                    <a:pt x="350" y="34"/>
                    <a:pt x="350" y="34"/>
                    <a:pt x="350" y="34"/>
                  </a:cubicBezTo>
                  <a:cubicBezTo>
                    <a:pt x="344" y="34"/>
                    <a:pt x="344" y="34"/>
                    <a:pt x="344" y="34"/>
                  </a:cubicBezTo>
                  <a:cubicBezTo>
                    <a:pt x="344" y="80"/>
                    <a:pt x="344" y="80"/>
                    <a:pt x="344" y="80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62"/>
                    <a:pt x="225" y="46"/>
                    <a:pt x="205" y="43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88" y="43"/>
                    <a:pt x="187" y="43"/>
                    <a:pt x="186" y="43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1" y="49"/>
                    <a:pt x="170" y="50"/>
                    <a:pt x="169" y="51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7" y="62"/>
                    <a:pt x="157" y="63"/>
                    <a:pt x="156" y="64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50" y="79"/>
                    <a:pt x="149" y="81"/>
                    <a:pt x="149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3" y="80"/>
                    <a:pt x="59" y="84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82"/>
                    <a:pt x="63" y="286"/>
                    <a:pt x="67" y="286"/>
                  </a:cubicBezTo>
                  <a:cubicBezTo>
                    <a:pt x="68" y="286"/>
                    <a:pt x="68" y="286"/>
                    <a:pt x="6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7" y="286"/>
                    <a:pt x="187" y="286"/>
                    <a:pt x="187" y="286"/>
                  </a:cubicBezTo>
                  <a:cubicBezTo>
                    <a:pt x="187" y="307"/>
                    <a:pt x="187" y="307"/>
                    <a:pt x="187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48" y="307"/>
                    <a:pt x="145" y="310"/>
                    <a:pt x="145" y="315"/>
                  </a:cubicBezTo>
                  <a:cubicBezTo>
                    <a:pt x="145" y="315"/>
                    <a:pt x="145" y="315"/>
                    <a:pt x="145" y="315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51"/>
                    <a:pt x="145" y="351"/>
                    <a:pt x="145" y="351"/>
                  </a:cubicBezTo>
                  <a:cubicBezTo>
                    <a:pt x="86" y="351"/>
                    <a:pt x="86" y="351"/>
                    <a:pt x="86" y="351"/>
                  </a:cubicBezTo>
                  <a:cubicBezTo>
                    <a:pt x="87" y="400"/>
                    <a:pt x="87" y="400"/>
                    <a:pt x="87" y="400"/>
                  </a:cubicBezTo>
                  <a:cubicBezTo>
                    <a:pt x="103" y="418"/>
                    <a:pt x="103" y="418"/>
                    <a:pt x="103" y="418"/>
                  </a:cubicBezTo>
                  <a:cubicBezTo>
                    <a:pt x="103" y="451"/>
                    <a:pt x="103" y="451"/>
                    <a:pt x="103" y="451"/>
                  </a:cubicBezTo>
                  <a:cubicBezTo>
                    <a:pt x="122" y="459"/>
                    <a:pt x="122" y="459"/>
                    <a:pt x="122" y="459"/>
                  </a:cubicBezTo>
                  <a:cubicBezTo>
                    <a:pt x="122" y="505"/>
                    <a:pt x="122" y="505"/>
                    <a:pt x="122" y="505"/>
                  </a:cubicBezTo>
                  <a:cubicBezTo>
                    <a:pt x="38" y="520"/>
                    <a:pt x="7" y="539"/>
                    <a:pt x="4" y="540"/>
                  </a:cubicBezTo>
                  <a:cubicBezTo>
                    <a:pt x="0" y="540"/>
                    <a:pt x="19" y="543"/>
                    <a:pt x="46" y="556"/>
                  </a:cubicBezTo>
                  <a:cubicBezTo>
                    <a:pt x="80" y="572"/>
                    <a:pt x="76" y="581"/>
                    <a:pt x="76" y="581"/>
                  </a:cubicBezTo>
                  <a:cubicBezTo>
                    <a:pt x="76" y="581"/>
                    <a:pt x="135" y="543"/>
                    <a:pt x="263" y="520"/>
                  </a:cubicBezTo>
                  <a:cubicBezTo>
                    <a:pt x="330" y="508"/>
                    <a:pt x="451" y="503"/>
                    <a:pt x="495" y="512"/>
                  </a:cubicBezTo>
                  <a:cubicBezTo>
                    <a:pt x="495" y="512"/>
                    <a:pt x="461" y="504"/>
                    <a:pt x="413" y="4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45425EF7-6385-4D0B-A112-1C196F41AF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4858" y="3977648"/>
              <a:ext cx="1793875" cy="1787526"/>
            </a:xfrm>
            <a:custGeom>
              <a:avLst/>
              <a:gdLst>
                <a:gd name="T0" fmla="*/ 484 w 968"/>
                <a:gd name="T1" fmla="*/ 953 h 967"/>
                <a:gd name="T2" fmla="*/ 14 w 968"/>
                <a:gd name="T3" fmla="*/ 482 h 967"/>
                <a:gd name="T4" fmla="*/ 484 w 968"/>
                <a:gd name="T5" fmla="*/ 12 h 967"/>
                <a:gd name="T6" fmla="*/ 954 w 968"/>
                <a:gd name="T7" fmla="*/ 482 h 967"/>
                <a:gd name="T8" fmla="*/ 484 w 968"/>
                <a:gd name="T9" fmla="*/ 953 h 967"/>
                <a:gd name="T10" fmla="*/ 484 w 968"/>
                <a:gd name="T11" fmla="*/ 0 h 967"/>
                <a:gd name="T12" fmla="*/ 0 w 968"/>
                <a:gd name="T13" fmla="*/ 483 h 967"/>
                <a:gd name="T14" fmla="*/ 484 w 968"/>
                <a:gd name="T15" fmla="*/ 967 h 967"/>
                <a:gd name="T16" fmla="*/ 968 w 968"/>
                <a:gd name="T17" fmla="*/ 483 h 967"/>
                <a:gd name="T18" fmla="*/ 484 w 968"/>
                <a:gd name="T19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8" h="967">
                  <a:moveTo>
                    <a:pt x="484" y="953"/>
                  </a:moveTo>
                  <a:cubicBezTo>
                    <a:pt x="224" y="953"/>
                    <a:pt x="14" y="742"/>
                    <a:pt x="14" y="482"/>
                  </a:cubicBezTo>
                  <a:cubicBezTo>
                    <a:pt x="14" y="223"/>
                    <a:pt x="224" y="12"/>
                    <a:pt x="484" y="12"/>
                  </a:cubicBezTo>
                  <a:cubicBezTo>
                    <a:pt x="744" y="12"/>
                    <a:pt x="954" y="223"/>
                    <a:pt x="954" y="482"/>
                  </a:cubicBezTo>
                  <a:cubicBezTo>
                    <a:pt x="954" y="742"/>
                    <a:pt x="744" y="953"/>
                    <a:pt x="484" y="953"/>
                  </a:cubicBezTo>
                  <a:close/>
                  <a:moveTo>
                    <a:pt x="484" y="0"/>
                  </a:moveTo>
                  <a:cubicBezTo>
                    <a:pt x="217" y="0"/>
                    <a:pt x="0" y="216"/>
                    <a:pt x="0" y="483"/>
                  </a:cubicBezTo>
                  <a:cubicBezTo>
                    <a:pt x="0" y="750"/>
                    <a:pt x="217" y="967"/>
                    <a:pt x="484" y="967"/>
                  </a:cubicBezTo>
                  <a:cubicBezTo>
                    <a:pt x="751" y="967"/>
                    <a:pt x="968" y="750"/>
                    <a:pt x="968" y="483"/>
                  </a:cubicBezTo>
                  <a:cubicBezTo>
                    <a:pt x="968" y="216"/>
                    <a:pt x="751" y="0"/>
                    <a:pt x="4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055993F8-9DEA-46BA-A6E9-1748D4063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058" y="4552323"/>
              <a:ext cx="65088" cy="60325"/>
            </a:xfrm>
            <a:custGeom>
              <a:avLst/>
              <a:gdLst>
                <a:gd name="T0" fmla="*/ 23 w 35"/>
                <a:gd name="T1" fmla="*/ 3 h 32"/>
                <a:gd name="T2" fmla="*/ 10 w 35"/>
                <a:gd name="T3" fmla="*/ 1 h 32"/>
                <a:gd name="T4" fmla="*/ 2 w 35"/>
                <a:gd name="T5" fmla="*/ 9 h 32"/>
                <a:gd name="T6" fmla="*/ 1 w 35"/>
                <a:gd name="T7" fmla="*/ 20 h 32"/>
                <a:gd name="T8" fmla="*/ 11 w 35"/>
                <a:gd name="T9" fmla="*/ 29 h 32"/>
                <a:gd name="T10" fmla="*/ 25 w 35"/>
                <a:gd name="T11" fmla="*/ 31 h 32"/>
                <a:gd name="T12" fmla="*/ 33 w 35"/>
                <a:gd name="T13" fmla="*/ 23 h 32"/>
                <a:gd name="T14" fmla="*/ 33 w 35"/>
                <a:gd name="T15" fmla="*/ 12 h 32"/>
                <a:gd name="T16" fmla="*/ 23 w 35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23" y="3"/>
                  </a:moveTo>
                  <a:cubicBezTo>
                    <a:pt x="18" y="0"/>
                    <a:pt x="13" y="0"/>
                    <a:pt x="10" y="1"/>
                  </a:cubicBezTo>
                  <a:cubicBezTo>
                    <a:pt x="6" y="2"/>
                    <a:pt x="3" y="5"/>
                    <a:pt x="2" y="9"/>
                  </a:cubicBezTo>
                  <a:cubicBezTo>
                    <a:pt x="0" y="13"/>
                    <a:pt x="0" y="17"/>
                    <a:pt x="1" y="20"/>
                  </a:cubicBezTo>
                  <a:cubicBezTo>
                    <a:pt x="3" y="24"/>
                    <a:pt x="6" y="27"/>
                    <a:pt x="11" y="29"/>
                  </a:cubicBezTo>
                  <a:cubicBezTo>
                    <a:pt x="16" y="31"/>
                    <a:pt x="21" y="32"/>
                    <a:pt x="25" y="31"/>
                  </a:cubicBezTo>
                  <a:cubicBezTo>
                    <a:pt x="28" y="29"/>
                    <a:pt x="31" y="27"/>
                    <a:pt x="33" y="23"/>
                  </a:cubicBezTo>
                  <a:cubicBezTo>
                    <a:pt x="35" y="19"/>
                    <a:pt x="35" y="15"/>
                    <a:pt x="33" y="12"/>
                  </a:cubicBezTo>
                  <a:cubicBezTo>
                    <a:pt x="32" y="8"/>
                    <a:pt x="28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121C4019-58B2-4336-A5C8-41A1D3EEC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145" y="5347661"/>
              <a:ext cx="41275" cy="74613"/>
            </a:xfrm>
            <a:custGeom>
              <a:avLst/>
              <a:gdLst>
                <a:gd name="T0" fmla="*/ 22 w 22"/>
                <a:gd name="T1" fmla="*/ 0 h 40"/>
                <a:gd name="T2" fmla="*/ 22 w 22"/>
                <a:gd name="T3" fmla="*/ 40 h 40"/>
                <a:gd name="T4" fmla="*/ 11 w 22"/>
                <a:gd name="T5" fmla="*/ 40 h 40"/>
                <a:gd name="T6" fmla="*/ 11 w 22"/>
                <a:gd name="T7" fmla="*/ 14 h 40"/>
                <a:gd name="T8" fmla="*/ 6 w 22"/>
                <a:gd name="T9" fmla="*/ 17 h 40"/>
                <a:gd name="T10" fmla="*/ 0 w 22"/>
                <a:gd name="T11" fmla="*/ 19 h 40"/>
                <a:gd name="T12" fmla="*/ 0 w 22"/>
                <a:gd name="T13" fmla="*/ 11 h 40"/>
                <a:gd name="T14" fmla="*/ 8 w 22"/>
                <a:gd name="T15" fmla="*/ 6 h 40"/>
                <a:gd name="T16" fmla="*/ 13 w 22"/>
                <a:gd name="T17" fmla="*/ 0 h 40"/>
                <a:gd name="T18" fmla="*/ 22 w 22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0">
                  <a:moveTo>
                    <a:pt x="22" y="0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5"/>
                    <a:pt x="8" y="16"/>
                    <a:pt x="6" y="17"/>
                  </a:cubicBezTo>
                  <a:cubicBezTo>
                    <a:pt x="4" y="18"/>
                    <a:pt x="2" y="19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0"/>
                    <a:pt x="6" y="8"/>
                    <a:pt x="8" y="6"/>
                  </a:cubicBezTo>
                  <a:cubicBezTo>
                    <a:pt x="10" y="5"/>
                    <a:pt x="12" y="3"/>
                    <a:pt x="13" y="0"/>
                  </a:cubicBez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4E1BFDFE-14F3-43F3-96A9-498324929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9883" y="5347661"/>
              <a:ext cx="60325" cy="74613"/>
            </a:xfrm>
            <a:custGeom>
              <a:avLst/>
              <a:gdLst>
                <a:gd name="T0" fmla="*/ 21 w 32"/>
                <a:gd name="T1" fmla="*/ 14 h 40"/>
                <a:gd name="T2" fmla="*/ 19 w 32"/>
                <a:gd name="T3" fmla="*/ 9 h 40"/>
                <a:gd name="T4" fmla="*/ 15 w 32"/>
                <a:gd name="T5" fmla="*/ 7 h 40"/>
                <a:gd name="T6" fmla="*/ 12 w 32"/>
                <a:gd name="T7" fmla="*/ 9 h 40"/>
                <a:gd name="T8" fmla="*/ 10 w 32"/>
                <a:gd name="T9" fmla="*/ 13 h 40"/>
                <a:gd name="T10" fmla="*/ 12 w 32"/>
                <a:gd name="T11" fmla="*/ 18 h 40"/>
                <a:gd name="T12" fmla="*/ 15 w 32"/>
                <a:gd name="T13" fmla="*/ 20 h 40"/>
                <a:gd name="T14" fmla="*/ 19 w 32"/>
                <a:gd name="T15" fmla="*/ 18 h 40"/>
                <a:gd name="T16" fmla="*/ 21 w 32"/>
                <a:gd name="T17" fmla="*/ 14 h 40"/>
                <a:gd name="T18" fmla="*/ 1 w 32"/>
                <a:gd name="T19" fmla="*/ 31 h 40"/>
                <a:gd name="T20" fmla="*/ 12 w 32"/>
                <a:gd name="T21" fmla="*/ 30 h 40"/>
                <a:gd name="T22" fmla="*/ 13 w 32"/>
                <a:gd name="T23" fmla="*/ 33 h 40"/>
                <a:gd name="T24" fmla="*/ 15 w 32"/>
                <a:gd name="T25" fmla="*/ 34 h 40"/>
                <a:gd name="T26" fmla="*/ 20 w 32"/>
                <a:gd name="T27" fmla="*/ 31 h 40"/>
                <a:gd name="T28" fmla="*/ 21 w 32"/>
                <a:gd name="T29" fmla="*/ 23 h 40"/>
                <a:gd name="T30" fmla="*/ 17 w 32"/>
                <a:gd name="T31" fmla="*/ 26 h 40"/>
                <a:gd name="T32" fmla="*/ 13 w 32"/>
                <a:gd name="T33" fmla="*/ 27 h 40"/>
                <a:gd name="T34" fmla="*/ 4 w 32"/>
                <a:gd name="T35" fmla="*/ 23 h 40"/>
                <a:gd name="T36" fmla="*/ 0 w 32"/>
                <a:gd name="T37" fmla="*/ 14 h 40"/>
                <a:gd name="T38" fmla="*/ 2 w 32"/>
                <a:gd name="T39" fmla="*/ 7 h 40"/>
                <a:gd name="T40" fmla="*/ 7 w 32"/>
                <a:gd name="T41" fmla="*/ 2 h 40"/>
                <a:gd name="T42" fmla="*/ 15 w 32"/>
                <a:gd name="T43" fmla="*/ 0 h 40"/>
                <a:gd name="T44" fmla="*/ 24 w 32"/>
                <a:gd name="T45" fmla="*/ 2 h 40"/>
                <a:gd name="T46" fmla="*/ 30 w 32"/>
                <a:gd name="T47" fmla="*/ 9 h 40"/>
                <a:gd name="T48" fmla="*/ 32 w 32"/>
                <a:gd name="T49" fmla="*/ 20 h 40"/>
                <a:gd name="T50" fmla="*/ 28 w 32"/>
                <a:gd name="T51" fmla="*/ 35 h 40"/>
                <a:gd name="T52" fmla="*/ 15 w 32"/>
                <a:gd name="T53" fmla="*/ 40 h 40"/>
                <a:gd name="T54" fmla="*/ 8 w 32"/>
                <a:gd name="T55" fmla="*/ 39 h 40"/>
                <a:gd name="T56" fmla="*/ 4 w 32"/>
                <a:gd name="T57" fmla="*/ 36 h 40"/>
                <a:gd name="T58" fmla="*/ 1 w 32"/>
                <a:gd name="T5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0">
                  <a:moveTo>
                    <a:pt x="21" y="14"/>
                  </a:moveTo>
                  <a:cubicBezTo>
                    <a:pt x="21" y="12"/>
                    <a:pt x="20" y="10"/>
                    <a:pt x="19" y="9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4" y="20"/>
                    <a:pt x="15" y="20"/>
                  </a:cubicBezTo>
                  <a:cubicBezTo>
                    <a:pt x="17" y="20"/>
                    <a:pt x="18" y="20"/>
                    <a:pt x="19" y="18"/>
                  </a:cubicBezTo>
                  <a:cubicBezTo>
                    <a:pt x="20" y="17"/>
                    <a:pt x="21" y="16"/>
                    <a:pt x="21" y="14"/>
                  </a:cubicBezTo>
                  <a:close/>
                  <a:moveTo>
                    <a:pt x="1" y="31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2"/>
                    <a:pt x="13" y="33"/>
                  </a:cubicBezTo>
                  <a:cubicBezTo>
                    <a:pt x="14" y="33"/>
                    <a:pt x="15" y="34"/>
                    <a:pt x="15" y="34"/>
                  </a:cubicBezTo>
                  <a:cubicBezTo>
                    <a:pt x="17" y="34"/>
                    <a:pt x="19" y="33"/>
                    <a:pt x="20" y="31"/>
                  </a:cubicBezTo>
                  <a:cubicBezTo>
                    <a:pt x="20" y="30"/>
                    <a:pt x="21" y="27"/>
                    <a:pt x="21" y="23"/>
                  </a:cubicBezTo>
                  <a:cubicBezTo>
                    <a:pt x="20" y="24"/>
                    <a:pt x="19" y="25"/>
                    <a:pt x="17" y="26"/>
                  </a:cubicBezTo>
                  <a:cubicBezTo>
                    <a:pt x="16" y="26"/>
                    <a:pt x="14" y="27"/>
                    <a:pt x="13" y="27"/>
                  </a:cubicBezTo>
                  <a:cubicBezTo>
                    <a:pt x="9" y="27"/>
                    <a:pt x="6" y="26"/>
                    <a:pt x="4" y="23"/>
                  </a:cubicBezTo>
                  <a:cubicBezTo>
                    <a:pt x="1" y="21"/>
                    <a:pt x="0" y="17"/>
                    <a:pt x="0" y="14"/>
                  </a:cubicBezTo>
                  <a:cubicBezTo>
                    <a:pt x="0" y="11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7" y="4"/>
                    <a:pt x="29" y="6"/>
                    <a:pt x="30" y="9"/>
                  </a:cubicBezTo>
                  <a:cubicBezTo>
                    <a:pt x="31" y="11"/>
                    <a:pt x="32" y="15"/>
                    <a:pt x="32" y="20"/>
                  </a:cubicBezTo>
                  <a:cubicBezTo>
                    <a:pt x="32" y="27"/>
                    <a:pt x="31" y="32"/>
                    <a:pt x="28" y="35"/>
                  </a:cubicBezTo>
                  <a:cubicBezTo>
                    <a:pt x="25" y="39"/>
                    <a:pt x="21" y="40"/>
                    <a:pt x="15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5" y="37"/>
                    <a:pt x="4" y="36"/>
                  </a:cubicBezTo>
                  <a:cubicBezTo>
                    <a:pt x="2" y="35"/>
                    <a:pt x="2" y="33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DB8CF6AA-A277-4BB3-9468-1EB39BFE9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970" y="5349248"/>
              <a:ext cx="60325" cy="73025"/>
            </a:xfrm>
            <a:custGeom>
              <a:avLst/>
              <a:gdLst>
                <a:gd name="T0" fmla="*/ 4 w 32"/>
                <a:gd name="T1" fmla="*/ 0 h 39"/>
                <a:gd name="T2" fmla="*/ 30 w 32"/>
                <a:gd name="T3" fmla="*/ 0 h 39"/>
                <a:gd name="T4" fmla="*/ 30 w 32"/>
                <a:gd name="T5" fmla="*/ 8 h 39"/>
                <a:gd name="T6" fmla="*/ 13 w 32"/>
                <a:gd name="T7" fmla="*/ 8 h 39"/>
                <a:gd name="T8" fmla="*/ 12 w 32"/>
                <a:gd name="T9" fmla="*/ 14 h 39"/>
                <a:gd name="T10" fmla="*/ 15 w 32"/>
                <a:gd name="T11" fmla="*/ 13 h 39"/>
                <a:gd name="T12" fmla="*/ 19 w 32"/>
                <a:gd name="T13" fmla="*/ 13 h 39"/>
                <a:gd name="T14" fmla="*/ 28 w 32"/>
                <a:gd name="T15" fmla="*/ 16 h 39"/>
                <a:gd name="T16" fmla="*/ 32 w 32"/>
                <a:gd name="T17" fmla="*/ 25 h 39"/>
                <a:gd name="T18" fmla="*/ 30 w 32"/>
                <a:gd name="T19" fmla="*/ 32 h 39"/>
                <a:gd name="T20" fmla="*/ 25 w 32"/>
                <a:gd name="T21" fmla="*/ 37 h 39"/>
                <a:gd name="T22" fmla="*/ 16 w 32"/>
                <a:gd name="T23" fmla="*/ 39 h 39"/>
                <a:gd name="T24" fmla="*/ 9 w 32"/>
                <a:gd name="T25" fmla="*/ 39 h 39"/>
                <a:gd name="T26" fmla="*/ 5 w 32"/>
                <a:gd name="T27" fmla="*/ 36 h 39"/>
                <a:gd name="T28" fmla="*/ 2 w 32"/>
                <a:gd name="T29" fmla="*/ 33 h 39"/>
                <a:gd name="T30" fmla="*/ 0 w 32"/>
                <a:gd name="T31" fmla="*/ 29 h 39"/>
                <a:gd name="T32" fmla="*/ 11 w 32"/>
                <a:gd name="T33" fmla="*/ 27 h 39"/>
                <a:gd name="T34" fmla="*/ 12 w 32"/>
                <a:gd name="T35" fmla="*/ 31 h 39"/>
                <a:gd name="T36" fmla="*/ 16 w 32"/>
                <a:gd name="T37" fmla="*/ 33 h 39"/>
                <a:gd name="T38" fmla="*/ 20 w 32"/>
                <a:gd name="T39" fmla="*/ 31 h 39"/>
                <a:gd name="T40" fmla="*/ 21 w 32"/>
                <a:gd name="T41" fmla="*/ 26 h 39"/>
                <a:gd name="T42" fmla="*/ 20 w 32"/>
                <a:gd name="T43" fmla="*/ 21 h 39"/>
                <a:gd name="T44" fmla="*/ 16 w 32"/>
                <a:gd name="T45" fmla="*/ 19 h 39"/>
                <a:gd name="T46" fmla="*/ 13 w 32"/>
                <a:gd name="T47" fmla="*/ 20 h 39"/>
                <a:gd name="T48" fmla="*/ 10 w 32"/>
                <a:gd name="T49" fmla="*/ 22 h 39"/>
                <a:gd name="T50" fmla="*/ 1 w 32"/>
                <a:gd name="T51" fmla="*/ 21 h 39"/>
                <a:gd name="T52" fmla="*/ 4 w 32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39">
                  <a:moveTo>
                    <a:pt x="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23" y="13"/>
                    <a:pt x="26" y="14"/>
                    <a:pt x="28" y="16"/>
                  </a:cubicBezTo>
                  <a:cubicBezTo>
                    <a:pt x="31" y="18"/>
                    <a:pt x="32" y="21"/>
                    <a:pt x="32" y="25"/>
                  </a:cubicBezTo>
                  <a:cubicBezTo>
                    <a:pt x="32" y="27"/>
                    <a:pt x="31" y="30"/>
                    <a:pt x="30" y="32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2" y="39"/>
                    <a:pt x="20" y="39"/>
                    <a:pt x="16" y="39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8" y="38"/>
                    <a:pt x="6" y="37"/>
                    <a:pt x="5" y="36"/>
                  </a:cubicBezTo>
                  <a:cubicBezTo>
                    <a:pt x="4" y="35"/>
                    <a:pt x="2" y="34"/>
                    <a:pt x="2" y="33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1" y="30"/>
                    <a:pt x="12" y="31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9" y="32"/>
                    <a:pt x="20" y="31"/>
                  </a:cubicBezTo>
                  <a:cubicBezTo>
                    <a:pt x="21" y="30"/>
                    <a:pt x="21" y="28"/>
                    <a:pt x="21" y="26"/>
                  </a:cubicBezTo>
                  <a:cubicBezTo>
                    <a:pt x="21" y="24"/>
                    <a:pt x="21" y="22"/>
                    <a:pt x="20" y="21"/>
                  </a:cubicBezTo>
                  <a:cubicBezTo>
                    <a:pt x="19" y="20"/>
                    <a:pt x="17" y="19"/>
                    <a:pt x="16" y="19"/>
                  </a:cubicBezTo>
                  <a:cubicBezTo>
                    <a:pt x="15" y="19"/>
                    <a:pt x="14" y="20"/>
                    <a:pt x="13" y="20"/>
                  </a:cubicBezTo>
                  <a:cubicBezTo>
                    <a:pt x="12" y="20"/>
                    <a:pt x="11" y="21"/>
                    <a:pt x="10" y="22"/>
                  </a:cubicBezTo>
                  <a:cubicBezTo>
                    <a:pt x="1" y="21"/>
                    <a:pt x="1" y="21"/>
                    <a:pt x="1" y="2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78D65A36-0655-44D3-8E49-7457D01C8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058" y="5347661"/>
              <a:ext cx="57150" cy="74613"/>
            </a:xfrm>
            <a:custGeom>
              <a:avLst/>
              <a:gdLst>
                <a:gd name="T0" fmla="*/ 10 w 31"/>
                <a:gd name="T1" fmla="*/ 12 h 40"/>
                <a:gd name="T2" fmla="*/ 0 w 31"/>
                <a:gd name="T3" fmla="*/ 10 h 40"/>
                <a:gd name="T4" fmla="*/ 5 w 31"/>
                <a:gd name="T5" fmla="*/ 3 h 40"/>
                <a:gd name="T6" fmla="*/ 15 w 31"/>
                <a:gd name="T7" fmla="*/ 0 h 40"/>
                <a:gd name="T8" fmla="*/ 26 w 31"/>
                <a:gd name="T9" fmla="*/ 3 h 40"/>
                <a:gd name="T10" fmla="*/ 30 w 31"/>
                <a:gd name="T11" fmla="*/ 10 h 40"/>
                <a:gd name="T12" fmla="*/ 28 w 31"/>
                <a:gd name="T13" fmla="*/ 15 h 40"/>
                <a:gd name="T14" fmla="*/ 24 w 31"/>
                <a:gd name="T15" fmla="*/ 18 h 40"/>
                <a:gd name="T16" fmla="*/ 27 w 31"/>
                <a:gd name="T17" fmla="*/ 20 h 40"/>
                <a:gd name="T18" fmla="*/ 30 w 31"/>
                <a:gd name="T19" fmla="*/ 23 h 40"/>
                <a:gd name="T20" fmla="*/ 31 w 31"/>
                <a:gd name="T21" fmla="*/ 27 h 40"/>
                <a:gd name="T22" fmla="*/ 30 w 31"/>
                <a:gd name="T23" fmla="*/ 34 h 40"/>
                <a:gd name="T24" fmla="*/ 25 w 31"/>
                <a:gd name="T25" fmla="*/ 39 h 40"/>
                <a:gd name="T26" fmla="*/ 16 w 31"/>
                <a:gd name="T27" fmla="*/ 40 h 40"/>
                <a:gd name="T28" fmla="*/ 8 w 31"/>
                <a:gd name="T29" fmla="*/ 39 h 40"/>
                <a:gd name="T30" fmla="*/ 3 w 31"/>
                <a:gd name="T31" fmla="*/ 35 h 40"/>
                <a:gd name="T32" fmla="*/ 0 w 31"/>
                <a:gd name="T33" fmla="*/ 29 h 40"/>
                <a:gd name="T34" fmla="*/ 10 w 31"/>
                <a:gd name="T35" fmla="*/ 28 h 40"/>
                <a:gd name="T36" fmla="*/ 12 w 31"/>
                <a:gd name="T37" fmla="*/ 32 h 40"/>
                <a:gd name="T38" fmla="*/ 16 w 31"/>
                <a:gd name="T39" fmla="*/ 34 h 40"/>
                <a:gd name="T40" fmla="*/ 19 w 31"/>
                <a:gd name="T41" fmla="*/ 32 h 40"/>
                <a:gd name="T42" fmla="*/ 21 w 31"/>
                <a:gd name="T43" fmla="*/ 28 h 40"/>
                <a:gd name="T44" fmla="*/ 19 w 31"/>
                <a:gd name="T45" fmla="*/ 24 h 40"/>
                <a:gd name="T46" fmla="*/ 15 w 31"/>
                <a:gd name="T47" fmla="*/ 22 h 40"/>
                <a:gd name="T48" fmla="*/ 12 w 31"/>
                <a:gd name="T49" fmla="*/ 23 h 40"/>
                <a:gd name="T50" fmla="*/ 13 w 31"/>
                <a:gd name="T51" fmla="*/ 15 h 40"/>
                <a:gd name="T52" fmla="*/ 14 w 31"/>
                <a:gd name="T53" fmla="*/ 15 h 40"/>
                <a:gd name="T54" fmla="*/ 17 w 31"/>
                <a:gd name="T55" fmla="*/ 14 h 40"/>
                <a:gd name="T56" fmla="*/ 19 w 31"/>
                <a:gd name="T57" fmla="*/ 11 h 40"/>
                <a:gd name="T58" fmla="*/ 18 w 31"/>
                <a:gd name="T59" fmla="*/ 8 h 40"/>
                <a:gd name="T60" fmla="*/ 15 w 31"/>
                <a:gd name="T61" fmla="*/ 7 h 40"/>
                <a:gd name="T62" fmla="*/ 12 w 31"/>
                <a:gd name="T63" fmla="*/ 8 h 40"/>
                <a:gd name="T64" fmla="*/ 10 w 31"/>
                <a:gd name="T65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0">
                  <a:moveTo>
                    <a:pt x="10" y="1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20" y="0"/>
                    <a:pt x="24" y="1"/>
                    <a:pt x="26" y="3"/>
                  </a:cubicBezTo>
                  <a:cubicBezTo>
                    <a:pt x="28" y="5"/>
                    <a:pt x="30" y="7"/>
                    <a:pt x="30" y="10"/>
                  </a:cubicBezTo>
                  <a:cubicBezTo>
                    <a:pt x="30" y="12"/>
                    <a:pt x="29" y="13"/>
                    <a:pt x="28" y="15"/>
                  </a:cubicBezTo>
                  <a:cubicBezTo>
                    <a:pt x="27" y="16"/>
                    <a:pt x="26" y="17"/>
                    <a:pt x="24" y="18"/>
                  </a:cubicBezTo>
                  <a:cubicBezTo>
                    <a:pt x="25" y="19"/>
                    <a:pt x="27" y="19"/>
                    <a:pt x="27" y="20"/>
                  </a:cubicBezTo>
                  <a:cubicBezTo>
                    <a:pt x="29" y="20"/>
                    <a:pt x="30" y="21"/>
                    <a:pt x="30" y="23"/>
                  </a:cubicBezTo>
                  <a:cubicBezTo>
                    <a:pt x="31" y="24"/>
                    <a:pt x="31" y="26"/>
                    <a:pt x="31" y="27"/>
                  </a:cubicBezTo>
                  <a:cubicBezTo>
                    <a:pt x="31" y="30"/>
                    <a:pt x="31" y="32"/>
                    <a:pt x="30" y="34"/>
                  </a:cubicBezTo>
                  <a:cubicBezTo>
                    <a:pt x="29" y="36"/>
                    <a:pt x="27" y="38"/>
                    <a:pt x="25" y="39"/>
                  </a:cubicBezTo>
                  <a:cubicBezTo>
                    <a:pt x="22" y="40"/>
                    <a:pt x="19" y="40"/>
                    <a:pt x="16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4" y="37"/>
                    <a:pt x="3" y="35"/>
                  </a:cubicBezTo>
                  <a:cubicBezTo>
                    <a:pt x="1" y="34"/>
                    <a:pt x="0" y="32"/>
                    <a:pt x="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0"/>
                    <a:pt x="11" y="32"/>
                    <a:pt x="12" y="32"/>
                  </a:cubicBezTo>
                  <a:cubicBezTo>
                    <a:pt x="13" y="33"/>
                    <a:pt x="14" y="34"/>
                    <a:pt x="16" y="34"/>
                  </a:cubicBezTo>
                  <a:cubicBezTo>
                    <a:pt x="17" y="34"/>
                    <a:pt x="18" y="33"/>
                    <a:pt x="19" y="32"/>
                  </a:cubicBezTo>
                  <a:cubicBezTo>
                    <a:pt x="20" y="31"/>
                    <a:pt x="21" y="30"/>
                    <a:pt x="21" y="28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18" y="23"/>
                    <a:pt x="17" y="22"/>
                    <a:pt x="15" y="22"/>
                  </a:cubicBezTo>
                  <a:cubicBezTo>
                    <a:pt x="15" y="22"/>
                    <a:pt x="14" y="23"/>
                    <a:pt x="12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5"/>
                    <a:pt x="17" y="15"/>
                    <a:pt x="17" y="14"/>
                  </a:cubicBezTo>
                  <a:cubicBezTo>
                    <a:pt x="18" y="13"/>
                    <a:pt x="19" y="12"/>
                    <a:pt x="19" y="11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cubicBezTo>
                    <a:pt x="11" y="9"/>
                    <a:pt x="11" y="10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59">
              <a:extLst>
                <a:ext uri="{FF2B5EF4-FFF2-40B4-BE49-F238E27FC236}">
                  <a16:creationId xmlns:a16="http://schemas.microsoft.com/office/drawing/2014/main" id="{133CAF8F-2240-48FB-A5D0-092D16179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933" y="5415923"/>
              <a:ext cx="17463" cy="952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5 h 6"/>
                <a:gd name="T4" fmla="*/ 11 w 11"/>
                <a:gd name="T5" fmla="*/ 2 h 6"/>
                <a:gd name="T6" fmla="*/ 8 w 11"/>
                <a:gd name="T7" fmla="*/ 1 h 6"/>
                <a:gd name="T8" fmla="*/ 4 w 11"/>
                <a:gd name="T9" fmla="*/ 0 h 6"/>
                <a:gd name="T10" fmla="*/ 0 w 1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0">
              <a:extLst>
                <a:ext uri="{FF2B5EF4-FFF2-40B4-BE49-F238E27FC236}">
                  <a16:creationId xmlns:a16="http://schemas.microsoft.com/office/drawing/2014/main" id="{EF673BFB-5245-4EA1-B1F4-12DD2C4A2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945" y="4187198"/>
              <a:ext cx="44450" cy="34925"/>
            </a:xfrm>
            <a:custGeom>
              <a:avLst/>
              <a:gdLst>
                <a:gd name="T0" fmla="*/ 22 w 24"/>
                <a:gd name="T1" fmla="*/ 11 h 19"/>
                <a:gd name="T2" fmla="*/ 24 w 24"/>
                <a:gd name="T3" fmla="*/ 8 h 19"/>
                <a:gd name="T4" fmla="*/ 24 w 24"/>
                <a:gd name="T5" fmla="*/ 4 h 19"/>
                <a:gd name="T6" fmla="*/ 21 w 24"/>
                <a:gd name="T7" fmla="*/ 0 h 19"/>
                <a:gd name="T8" fmla="*/ 16 w 24"/>
                <a:gd name="T9" fmla="*/ 0 h 19"/>
                <a:gd name="T10" fmla="*/ 8 w 24"/>
                <a:gd name="T11" fmla="*/ 4 h 19"/>
                <a:gd name="T12" fmla="*/ 0 w 24"/>
                <a:gd name="T13" fmla="*/ 7 h 19"/>
                <a:gd name="T14" fmla="*/ 5 w 24"/>
                <a:gd name="T15" fmla="*/ 19 h 19"/>
                <a:gd name="T16" fmla="*/ 13 w 24"/>
                <a:gd name="T17" fmla="*/ 16 h 19"/>
                <a:gd name="T18" fmla="*/ 22 w 24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">
                  <a:moveTo>
                    <a:pt x="22" y="11"/>
                  </a:moveTo>
                  <a:cubicBezTo>
                    <a:pt x="23" y="10"/>
                    <a:pt x="24" y="9"/>
                    <a:pt x="24" y="8"/>
                  </a:cubicBezTo>
                  <a:cubicBezTo>
                    <a:pt x="24" y="6"/>
                    <a:pt x="24" y="5"/>
                    <a:pt x="24" y="4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5" y="1"/>
                    <a:pt x="12" y="2"/>
                    <a:pt x="8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8" y="13"/>
                    <a:pt x="21" y="12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1">
              <a:extLst>
                <a:ext uri="{FF2B5EF4-FFF2-40B4-BE49-F238E27FC236}">
                  <a16:creationId xmlns:a16="http://schemas.microsoft.com/office/drawing/2014/main" id="{887C566D-5AAE-4C01-992E-34CC7BAC8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108" y="4461836"/>
              <a:ext cx="36513" cy="46038"/>
            </a:xfrm>
            <a:custGeom>
              <a:avLst/>
              <a:gdLst>
                <a:gd name="T0" fmla="*/ 10 w 20"/>
                <a:gd name="T1" fmla="*/ 23 h 25"/>
                <a:gd name="T2" fmla="*/ 13 w 20"/>
                <a:gd name="T3" fmla="*/ 25 h 25"/>
                <a:gd name="T4" fmla="*/ 17 w 20"/>
                <a:gd name="T5" fmla="*/ 24 h 25"/>
                <a:gd name="T6" fmla="*/ 20 w 20"/>
                <a:gd name="T7" fmla="*/ 20 h 25"/>
                <a:gd name="T8" fmla="*/ 20 w 20"/>
                <a:gd name="T9" fmla="*/ 15 h 25"/>
                <a:gd name="T10" fmla="*/ 15 w 20"/>
                <a:gd name="T11" fmla="*/ 8 h 25"/>
                <a:gd name="T12" fmla="*/ 11 w 20"/>
                <a:gd name="T13" fmla="*/ 0 h 25"/>
                <a:gd name="T14" fmla="*/ 0 w 20"/>
                <a:gd name="T15" fmla="*/ 7 h 25"/>
                <a:gd name="T16" fmla="*/ 4 w 20"/>
                <a:gd name="T17" fmla="*/ 14 h 25"/>
                <a:gd name="T18" fmla="*/ 10 w 20"/>
                <a:gd name="T1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5">
                  <a:moveTo>
                    <a:pt x="10" y="23"/>
                  </a:moveTo>
                  <a:cubicBezTo>
                    <a:pt x="11" y="24"/>
                    <a:pt x="12" y="24"/>
                    <a:pt x="13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9" y="23"/>
                    <a:pt x="20" y="21"/>
                    <a:pt x="20" y="20"/>
                  </a:cubicBezTo>
                  <a:cubicBezTo>
                    <a:pt x="20" y="19"/>
                    <a:pt x="20" y="17"/>
                    <a:pt x="20" y="15"/>
                  </a:cubicBezTo>
                  <a:cubicBezTo>
                    <a:pt x="19" y="14"/>
                    <a:pt x="18" y="12"/>
                    <a:pt x="15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9"/>
                    <a:pt x="9" y="22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2">
              <a:extLst>
                <a:ext uri="{FF2B5EF4-FFF2-40B4-BE49-F238E27FC236}">
                  <a16:creationId xmlns:a16="http://schemas.microsoft.com/office/drawing/2014/main" id="{3D7121C0-EFD3-4D2C-967A-CD5B1AF05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358" y="4642811"/>
              <a:ext cx="39688" cy="28575"/>
            </a:xfrm>
            <a:custGeom>
              <a:avLst/>
              <a:gdLst>
                <a:gd name="T0" fmla="*/ 25 w 25"/>
                <a:gd name="T1" fmla="*/ 0 h 18"/>
                <a:gd name="T2" fmla="*/ 0 w 25"/>
                <a:gd name="T3" fmla="*/ 3 h 18"/>
                <a:gd name="T4" fmla="*/ 19 w 25"/>
                <a:gd name="T5" fmla="*/ 18 h 18"/>
                <a:gd name="T6" fmla="*/ 25 w 2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8">
                  <a:moveTo>
                    <a:pt x="25" y="0"/>
                  </a:moveTo>
                  <a:lnTo>
                    <a:pt x="0" y="3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63">
              <a:extLst>
                <a:ext uri="{FF2B5EF4-FFF2-40B4-BE49-F238E27FC236}">
                  <a16:creationId xmlns:a16="http://schemas.microsoft.com/office/drawing/2014/main" id="{45839955-055F-49A5-B3BA-6D552FD17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820" y="5565148"/>
              <a:ext cx="38100" cy="61913"/>
            </a:xfrm>
            <a:custGeom>
              <a:avLst/>
              <a:gdLst>
                <a:gd name="T0" fmla="*/ 7 w 21"/>
                <a:gd name="T1" fmla="*/ 10 h 33"/>
                <a:gd name="T2" fmla="*/ 4 w 21"/>
                <a:gd name="T3" fmla="*/ 12 h 33"/>
                <a:gd name="T4" fmla="*/ 2 w 21"/>
                <a:gd name="T5" fmla="*/ 15 h 33"/>
                <a:gd name="T6" fmla="*/ 1 w 21"/>
                <a:gd name="T7" fmla="*/ 19 h 33"/>
                <a:gd name="T8" fmla="*/ 0 w 21"/>
                <a:gd name="T9" fmla="*/ 23 h 33"/>
                <a:gd name="T10" fmla="*/ 2 w 21"/>
                <a:gd name="T11" fmla="*/ 26 h 33"/>
                <a:gd name="T12" fmla="*/ 9 w 21"/>
                <a:gd name="T13" fmla="*/ 32 h 33"/>
                <a:gd name="T14" fmla="*/ 12 w 21"/>
                <a:gd name="T15" fmla="*/ 33 h 33"/>
                <a:gd name="T16" fmla="*/ 15 w 21"/>
                <a:gd name="T17" fmla="*/ 33 h 33"/>
                <a:gd name="T18" fmla="*/ 19 w 21"/>
                <a:gd name="T19" fmla="*/ 29 h 33"/>
                <a:gd name="T20" fmla="*/ 20 w 21"/>
                <a:gd name="T21" fmla="*/ 26 h 33"/>
                <a:gd name="T22" fmla="*/ 21 w 21"/>
                <a:gd name="T23" fmla="*/ 24 h 33"/>
                <a:gd name="T24" fmla="*/ 20 w 21"/>
                <a:gd name="T25" fmla="*/ 20 h 33"/>
                <a:gd name="T26" fmla="*/ 14 w 21"/>
                <a:gd name="T27" fmla="*/ 16 h 33"/>
                <a:gd name="T28" fmla="*/ 14 w 21"/>
                <a:gd name="T29" fmla="*/ 11 h 33"/>
                <a:gd name="T30" fmla="*/ 17 w 21"/>
                <a:gd name="T31" fmla="*/ 11 h 33"/>
                <a:gd name="T32" fmla="*/ 18 w 21"/>
                <a:gd name="T33" fmla="*/ 8 h 33"/>
                <a:gd name="T34" fmla="*/ 18 w 21"/>
                <a:gd name="T35" fmla="*/ 5 h 33"/>
                <a:gd name="T36" fmla="*/ 18 w 21"/>
                <a:gd name="T37" fmla="*/ 2 h 33"/>
                <a:gd name="T38" fmla="*/ 15 w 21"/>
                <a:gd name="T39" fmla="*/ 2 h 33"/>
                <a:gd name="T40" fmla="*/ 10 w 21"/>
                <a:gd name="T41" fmla="*/ 8 h 33"/>
                <a:gd name="T42" fmla="*/ 9 w 21"/>
                <a:gd name="T43" fmla="*/ 9 h 33"/>
                <a:gd name="T44" fmla="*/ 7 w 21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33">
                  <a:moveTo>
                    <a:pt x="7" y="10"/>
                  </a:moveTo>
                  <a:cubicBezTo>
                    <a:pt x="5" y="10"/>
                    <a:pt x="4" y="12"/>
                    <a:pt x="4" y="12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6"/>
                    <a:pt x="1" y="19"/>
                    <a:pt x="1" y="19"/>
                  </a:cubicBezTo>
                  <a:cubicBezTo>
                    <a:pt x="0" y="20"/>
                    <a:pt x="0" y="23"/>
                    <a:pt x="0" y="23"/>
                  </a:cubicBezTo>
                  <a:cubicBezTo>
                    <a:pt x="0" y="24"/>
                    <a:pt x="2" y="26"/>
                    <a:pt x="2" y="26"/>
                  </a:cubicBezTo>
                  <a:cubicBezTo>
                    <a:pt x="3" y="29"/>
                    <a:pt x="9" y="32"/>
                    <a:pt x="9" y="32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9" y="33"/>
                    <a:pt x="19" y="29"/>
                    <a:pt x="19" y="29"/>
                  </a:cubicBezTo>
                  <a:cubicBezTo>
                    <a:pt x="18" y="28"/>
                    <a:pt x="20" y="26"/>
                    <a:pt x="20" y="26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0" y="23"/>
                    <a:pt x="20" y="20"/>
                    <a:pt x="20" y="20"/>
                  </a:cubicBezTo>
                  <a:cubicBezTo>
                    <a:pt x="18" y="19"/>
                    <a:pt x="14" y="16"/>
                    <a:pt x="14" y="16"/>
                  </a:cubicBezTo>
                  <a:cubicBezTo>
                    <a:pt x="11" y="12"/>
                    <a:pt x="14" y="11"/>
                    <a:pt x="14" y="11"/>
                  </a:cubicBezTo>
                  <a:cubicBezTo>
                    <a:pt x="16" y="12"/>
                    <a:pt x="17" y="11"/>
                    <a:pt x="17" y="11"/>
                  </a:cubicBezTo>
                  <a:cubicBezTo>
                    <a:pt x="19" y="11"/>
                    <a:pt x="18" y="8"/>
                    <a:pt x="18" y="8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0"/>
                    <a:pt x="15" y="2"/>
                    <a:pt x="15" y="2"/>
                  </a:cubicBezTo>
                  <a:cubicBezTo>
                    <a:pt x="14" y="4"/>
                    <a:pt x="10" y="8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7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B6C6CCCB-35EE-46EE-B908-A1DE910CA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633" y="5504823"/>
              <a:ext cx="7938" cy="20638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5 h 11"/>
                <a:gd name="T4" fmla="*/ 2 w 4"/>
                <a:gd name="T5" fmla="*/ 7 h 11"/>
                <a:gd name="T6" fmla="*/ 3 w 4"/>
                <a:gd name="T7" fmla="*/ 10 h 11"/>
                <a:gd name="T8" fmla="*/ 4 w 4"/>
                <a:gd name="T9" fmla="*/ 9 h 11"/>
                <a:gd name="T10" fmla="*/ 3 w 4"/>
                <a:gd name="T11" fmla="*/ 3 h 11"/>
                <a:gd name="T12" fmla="*/ 3 w 4"/>
                <a:gd name="T13" fmla="*/ 0 h 11"/>
                <a:gd name="T14" fmla="*/ 0 w 4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1" y="3"/>
                    <a:pt x="2" y="4"/>
                    <a:pt x="2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4" y="9"/>
                    <a:pt x="3" y="8"/>
                    <a:pt x="3" y="10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4" y="8"/>
                    <a:pt x="4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65">
              <a:extLst>
                <a:ext uri="{FF2B5EF4-FFF2-40B4-BE49-F238E27FC236}">
                  <a16:creationId xmlns:a16="http://schemas.microsoft.com/office/drawing/2014/main" id="{92D8A39E-B4DB-4A16-A95E-084DD8166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295" y="5517523"/>
              <a:ext cx="33338" cy="12700"/>
            </a:xfrm>
            <a:custGeom>
              <a:avLst/>
              <a:gdLst>
                <a:gd name="T0" fmla="*/ 0 w 18"/>
                <a:gd name="T1" fmla="*/ 7 h 7"/>
                <a:gd name="T2" fmla="*/ 5 w 18"/>
                <a:gd name="T3" fmla="*/ 6 h 7"/>
                <a:gd name="T4" fmla="*/ 17 w 18"/>
                <a:gd name="T5" fmla="*/ 3 h 7"/>
                <a:gd name="T6" fmla="*/ 18 w 18"/>
                <a:gd name="T7" fmla="*/ 2 h 7"/>
                <a:gd name="T8" fmla="*/ 18 w 18"/>
                <a:gd name="T9" fmla="*/ 2 h 7"/>
                <a:gd name="T10" fmla="*/ 17 w 18"/>
                <a:gd name="T11" fmla="*/ 0 h 7"/>
                <a:gd name="T12" fmla="*/ 0 w 1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0" y="7"/>
                  </a:moveTo>
                  <a:cubicBezTo>
                    <a:pt x="1" y="7"/>
                    <a:pt x="3" y="6"/>
                    <a:pt x="5" y="6"/>
                  </a:cubicBezTo>
                  <a:cubicBezTo>
                    <a:pt x="9" y="6"/>
                    <a:pt x="15" y="5"/>
                    <a:pt x="17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0"/>
                  </a:cubicBezTo>
                  <a:cubicBezTo>
                    <a:pt x="12" y="4"/>
                    <a:pt x="3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66">
              <a:extLst>
                <a:ext uri="{FF2B5EF4-FFF2-40B4-BE49-F238E27FC236}">
                  <a16:creationId xmlns:a16="http://schemas.microsoft.com/office/drawing/2014/main" id="{304C3957-ED5B-4A8C-A6F0-EE36192EF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433" y="4149098"/>
              <a:ext cx="63500" cy="68263"/>
            </a:xfrm>
            <a:custGeom>
              <a:avLst/>
              <a:gdLst>
                <a:gd name="T0" fmla="*/ 12 w 34"/>
                <a:gd name="T1" fmla="*/ 36 h 37"/>
                <a:gd name="T2" fmla="*/ 24 w 34"/>
                <a:gd name="T3" fmla="*/ 35 h 37"/>
                <a:gd name="T4" fmla="*/ 32 w 34"/>
                <a:gd name="T5" fmla="*/ 23 h 37"/>
                <a:gd name="T6" fmla="*/ 32 w 34"/>
                <a:gd name="T7" fmla="*/ 9 h 37"/>
                <a:gd name="T8" fmla="*/ 22 w 34"/>
                <a:gd name="T9" fmla="*/ 2 h 37"/>
                <a:gd name="T10" fmla="*/ 10 w 34"/>
                <a:gd name="T11" fmla="*/ 3 h 37"/>
                <a:gd name="T12" fmla="*/ 2 w 34"/>
                <a:gd name="T13" fmla="*/ 15 h 37"/>
                <a:gd name="T14" fmla="*/ 3 w 34"/>
                <a:gd name="T15" fmla="*/ 29 h 37"/>
                <a:gd name="T16" fmla="*/ 12 w 34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7">
                  <a:moveTo>
                    <a:pt x="12" y="36"/>
                  </a:moveTo>
                  <a:cubicBezTo>
                    <a:pt x="17" y="37"/>
                    <a:pt x="21" y="37"/>
                    <a:pt x="24" y="35"/>
                  </a:cubicBezTo>
                  <a:cubicBezTo>
                    <a:pt x="28" y="33"/>
                    <a:pt x="31" y="29"/>
                    <a:pt x="32" y="23"/>
                  </a:cubicBezTo>
                  <a:cubicBezTo>
                    <a:pt x="34" y="17"/>
                    <a:pt x="34" y="12"/>
                    <a:pt x="32" y="9"/>
                  </a:cubicBezTo>
                  <a:cubicBezTo>
                    <a:pt x="30" y="5"/>
                    <a:pt x="26" y="3"/>
                    <a:pt x="22" y="2"/>
                  </a:cubicBezTo>
                  <a:cubicBezTo>
                    <a:pt x="17" y="0"/>
                    <a:pt x="13" y="1"/>
                    <a:pt x="10" y="3"/>
                  </a:cubicBezTo>
                  <a:cubicBezTo>
                    <a:pt x="6" y="5"/>
                    <a:pt x="3" y="9"/>
                    <a:pt x="2" y="15"/>
                  </a:cubicBezTo>
                  <a:cubicBezTo>
                    <a:pt x="0" y="20"/>
                    <a:pt x="1" y="25"/>
                    <a:pt x="3" y="29"/>
                  </a:cubicBezTo>
                  <a:cubicBezTo>
                    <a:pt x="5" y="33"/>
                    <a:pt x="8" y="35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67">
              <a:extLst>
                <a:ext uri="{FF2B5EF4-FFF2-40B4-BE49-F238E27FC236}">
                  <a16:creationId xmlns:a16="http://schemas.microsoft.com/office/drawing/2014/main" id="{8E6FBDE8-DC43-44EF-B9D9-E9BF8A211F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2008" y="4030036"/>
              <a:ext cx="1677988" cy="1673225"/>
            </a:xfrm>
            <a:custGeom>
              <a:avLst/>
              <a:gdLst>
                <a:gd name="T0" fmla="*/ 812 w 905"/>
                <a:gd name="T1" fmla="*/ 404 h 905"/>
                <a:gd name="T2" fmla="*/ 774 w 905"/>
                <a:gd name="T3" fmla="*/ 279 h 905"/>
                <a:gd name="T4" fmla="*/ 779 w 905"/>
                <a:gd name="T5" fmla="*/ 210 h 905"/>
                <a:gd name="T6" fmla="*/ 721 w 905"/>
                <a:gd name="T7" fmla="*/ 187 h 905"/>
                <a:gd name="T8" fmla="*/ 685 w 905"/>
                <a:gd name="T9" fmla="*/ 149 h 905"/>
                <a:gd name="T10" fmla="*/ 617 w 905"/>
                <a:gd name="T11" fmla="*/ 113 h 905"/>
                <a:gd name="T12" fmla="*/ 564 w 905"/>
                <a:gd name="T13" fmla="*/ 108 h 905"/>
                <a:gd name="T14" fmla="*/ 460 w 905"/>
                <a:gd name="T15" fmla="*/ 45 h 905"/>
                <a:gd name="T16" fmla="*/ 375 w 905"/>
                <a:gd name="T17" fmla="*/ 52 h 905"/>
                <a:gd name="T18" fmla="*/ 348 w 905"/>
                <a:gd name="T19" fmla="*/ 78 h 905"/>
                <a:gd name="T20" fmla="*/ 362 w 905"/>
                <a:gd name="T21" fmla="*/ 92 h 905"/>
                <a:gd name="T22" fmla="*/ 312 w 905"/>
                <a:gd name="T23" fmla="*/ 104 h 905"/>
                <a:gd name="T24" fmla="*/ 250 w 905"/>
                <a:gd name="T25" fmla="*/ 96 h 905"/>
                <a:gd name="T26" fmla="*/ 175 w 905"/>
                <a:gd name="T27" fmla="*/ 151 h 905"/>
                <a:gd name="T28" fmla="*/ 121 w 905"/>
                <a:gd name="T29" fmla="*/ 211 h 905"/>
                <a:gd name="T30" fmla="*/ 120 w 905"/>
                <a:gd name="T31" fmla="*/ 281 h 905"/>
                <a:gd name="T32" fmla="*/ 132 w 905"/>
                <a:gd name="T33" fmla="*/ 289 h 905"/>
                <a:gd name="T34" fmla="*/ 95 w 905"/>
                <a:gd name="T35" fmla="*/ 410 h 905"/>
                <a:gd name="T36" fmla="*/ 41 w 905"/>
                <a:gd name="T37" fmla="*/ 453 h 905"/>
                <a:gd name="T38" fmla="*/ 51 w 905"/>
                <a:gd name="T39" fmla="*/ 518 h 905"/>
                <a:gd name="T40" fmla="*/ 101 w 905"/>
                <a:gd name="T41" fmla="*/ 526 h 905"/>
                <a:gd name="T42" fmla="*/ 238 w 905"/>
                <a:gd name="T43" fmla="*/ 764 h 905"/>
                <a:gd name="T44" fmla="*/ 218 w 905"/>
                <a:gd name="T45" fmla="*/ 741 h 905"/>
                <a:gd name="T46" fmla="*/ 196 w 905"/>
                <a:gd name="T47" fmla="*/ 742 h 905"/>
                <a:gd name="T48" fmla="*/ 289 w 905"/>
                <a:gd name="T49" fmla="*/ 829 h 905"/>
                <a:gd name="T50" fmla="*/ 284 w 905"/>
                <a:gd name="T51" fmla="*/ 801 h 905"/>
                <a:gd name="T52" fmla="*/ 309 w 905"/>
                <a:gd name="T53" fmla="*/ 811 h 905"/>
                <a:gd name="T54" fmla="*/ 317 w 905"/>
                <a:gd name="T55" fmla="*/ 787 h 905"/>
                <a:gd name="T56" fmla="*/ 310 w 905"/>
                <a:gd name="T57" fmla="*/ 842 h 905"/>
                <a:gd name="T58" fmla="*/ 352 w 905"/>
                <a:gd name="T59" fmla="*/ 858 h 905"/>
                <a:gd name="T60" fmla="*/ 420 w 905"/>
                <a:gd name="T61" fmla="*/ 807 h 905"/>
                <a:gd name="T62" fmla="*/ 413 w 905"/>
                <a:gd name="T63" fmla="*/ 875 h 905"/>
                <a:gd name="T64" fmla="*/ 399 w 905"/>
                <a:gd name="T65" fmla="*/ 866 h 905"/>
                <a:gd name="T66" fmla="*/ 430 w 905"/>
                <a:gd name="T67" fmla="*/ 858 h 905"/>
                <a:gd name="T68" fmla="*/ 479 w 905"/>
                <a:gd name="T69" fmla="*/ 856 h 905"/>
                <a:gd name="T70" fmla="*/ 477 w 905"/>
                <a:gd name="T71" fmla="*/ 831 h 905"/>
                <a:gd name="T72" fmla="*/ 529 w 905"/>
                <a:gd name="T73" fmla="*/ 866 h 905"/>
                <a:gd name="T74" fmla="*/ 486 w 905"/>
                <a:gd name="T75" fmla="*/ 850 h 905"/>
                <a:gd name="T76" fmla="*/ 516 w 905"/>
                <a:gd name="T77" fmla="*/ 820 h 905"/>
                <a:gd name="T78" fmla="*/ 599 w 905"/>
                <a:gd name="T79" fmla="*/ 840 h 905"/>
                <a:gd name="T80" fmla="*/ 588 w 905"/>
                <a:gd name="T81" fmla="*/ 834 h 905"/>
                <a:gd name="T82" fmla="*/ 584 w 905"/>
                <a:gd name="T83" fmla="*/ 805 h 905"/>
                <a:gd name="T84" fmla="*/ 599 w 905"/>
                <a:gd name="T85" fmla="*/ 796 h 905"/>
                <a:gd name="T86" fmla="*/ 616 w 905"/>
                <a:gd name="T87" fmla="*/ 825 h 905"/>
                <a:gd name="T88" fmla="*/ 655 w 905"/>
                <a:gd name="T89" fmla="*/ 793 h 905"/>
                <a:gd name="T90" fmla="*/ 654 w 905"/>
                <a:gd name="T91" fmla="*/ 760 h 905"/>
                <a:gd name="T92" fmla="*/ 663 w 905"/>
                <a:gd name="T93" fmla="*/ 752 h 905"/>
                <a:gd name="T94" fmla="*/ 668 w 905"/>
                <a:gd name="T95" fmla="*/ 737 h 905"/>
                <a:gd name="T96" fmla="*/ 676 w 905"/>
                <a:gd name="T97" fmla="*/ 737 h 905"/>
                <a:gd name="T98" fmla="*/ 677 w 905"/>
                <a:gd name="T99" fmla="*/ 721 h 905"/>
                <a:gd name="T100" fmla="*/ 691 w 905"/>
                <a:gd name="T101" fmla="*/ 738 h 905"/>
                <a:gd name="T102" fmla="*/ 665 w 905"/>
                <a:gd name="T103" fmla="*/ 771 h 905"/>
                <a:gd name="T104" fmla="*/ 688 w 905"/>
                <a:gd name="T105" fmla="*/ 807 h 905"/>
                <a:gd name="T106" fmla="*/ 679 w 905"/>
                <a:gd name="T107" fmla="*/ 769 h 905"/>
                <a:gd name="T108" fmla="*/ 705 w 905"/>
                <a:gd name="T109" fmla="*/ 766 h 905"/>
                <a:gd name="T110" fmla="*/ 778 w 905"/>
                <a:gd name="T111" fmla="*/ 296 h 905"/>
                <a:gd name="T112" fmla="*/ 810 w 905"/>
                <a:gd name="T113" fmla="*/ 386 h 905"/>
                <a:gd name="T114" fmla="*/ 843 w 905"/>
                <a:gd name="T115" fmla="*/ 516 h 905"/>
                <a:gd name="T116" fmla="*/ 807 w 905"/>
                <a:gd name="T117" fmla="*/ 47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5" h="905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ubicBezTo>
                    <a:pt x="703" y="905"/>
                    <a:pt x="905" y="702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  <a:moveTo>
                    <a:pt x="858" y="430"/>
                  </a:moveTo>
                  <a:cubicBezTo>
                    <a:pt x="849" y="431"/>
                    <a:pt x="849" y="431"/>
                    <a:pt x="849" y="431"/>
                  </a:cubicBezTo>
                  <a:cubicBezTo>
                    <a:pt x="846" y="400"/>
                    <a:pt x="846" y="400"/>
                    <a:pt x="846" y="400"/>
                  </a:cubicBezTo>
                  <a:cubicBezTo>
                    <a:pt x="835" y="401"/>
                    <a:pt x="835" y="401"/>
                    <a:pt x="835" y="401"/>
                  </a:cubicBezTo>
                  <a:cubicBezTo>
                    <a:pt x="838" y="430"/>
                    <a:pt x="838" y="430"/>
                    <a:pt x="838" y="430"/>
                  </a:cubicBezTo>
                  <a:cubicBezTo>
                    <a:pt x="829" y="431"/>
                    <a:pt x="829" y="431"/>
                    <a:pt x="829" y="431"/>
                  </a:cubicBezTo>
                  <a:cubicBezTo>
                    <a:pt x="826" y="402"/>
                    <a:pt x="826" y="402"/>
                    <a:pt x="826" y="402"/>
                  </a:cubicBezTo>
                  <a:cubicBezTo>
                    <a:pt x="812" y="404"/>
                    <a:pt x="812" y="404"/>
                    <a:pt x="812" y="404"/>
                  </a:cubicBezTo>
                  <a:cubicBezTo>
                    <a:pt x="816" y="435"/>
                    <a:pt x="816" y="435"/>
                    <a:pt x="816" y="435"/>
                  </a:cubicBezTo>
                  <a:cubicBezTo>
                    <a:pt x="807" y="436"/>
                    <a:pt x="807" y="436"/>
                    <a:pt x="807" y="436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54" y="388"/>
                    <a:pt x="854" y="388"/>
                    <a:pt x="854" y="388"/>
                  </a:cubicBezTo>
                  <a:lnTo>
                    <a:pt x="858" y="430"/>
                  </a:lnTo>
                  <a:close/>
                  <a:moveTo>
                    <a:pt x="799" y="241"/>
                  </a:moveTo>
                  <a:cubicBezTo>
                    <a:pt x="802" y="246"/>
                    <a:pt x="804" y="250"/>
                    <a:pt x="804" y="253"/>
                  </a:cubicBezTo>
                  <a:cubicBezTo>
                    <a:pt x="805" y="256"/>
                    <a:pt x="805" y="258"/>
                    <a:pt x="804" y="261"/>
                  </a:cubicBezTo>
                  <a:cubicBezTo>
                    <a:pt x="803" y="264"/>
                    <a:pt x="801" y="266"/>
                    <a:pt x="798" y="267"/>
                  </a:cubicBezTo>
                  <a:cubicBezTo>
                    <a:pt x="795" y="269"/>
                    <a:pt x="791" y="270"/>
                    <a:pt x="788" y="269"/>
                  </a:cubicBezTo>
                  <a:cubicBezTo>
                    <a:pt x="784" y="268"/>
                    <a:pt x="781" y="266"/>
                    <a:pt x="778" y="262"/>
                  </a:cubicBezTo>
                  <a:cubicBezTo>
                    <a:pt x="778" y="265"/>
                    <a:pt x="778" y="267"/>
                    <a:pt x="778" y="269"/>
                  </a:cubicBezTo>
                  <a:cubicBezTo>
                    <a:pt x="777" y="272"/>
                    <a:pt x="776" y="275"/>
                    <a:pt x="774" y="279"/>
                  </a:cubicBezTo>
                  <a:cubicBezTo>
                    <a:pt x="769" y="291"/>
                    <a:pt x="769" y="291"/>
                    <a:pt x="769" y="291"/>
                  </a:cubicBezTo>
                  <a:cubicBezTo>
                    <a:pt x="762" y="279"/>
                    <a:pt x="762" y="279"/>
                    <a:pt x="762" y="279"/>
                  </a:cubicBezTo>
                  <a:cubicBezTo>
                    <a:pt x="767" y="266"/>
                    <a:pt x="767" y="266"/>
                    <a:pt x="767" y="266"/>
                  </a:cubicBezTo>
                  <a:cubicBezTo>
                    <a:pt x="769" y="261"/>
                    <a:pt x="770" y="258"/>
                    <a:pt x="770" y="257"/>
                  </a:cubicBezTo>
                  <a:cubicBezTo>
                    <a:pt x="771" y="255"/>
                    <a:pt x="771" y="254"/>
                    <a:pt x="770" y="253"/>
                  </a:cubicBezTo>
                  <a:cubicBezTo>
                    <a:pt x="770" y="252"/>
                    <a:pt x="769" y="250"/>
                    <a:pt x="768" y="248"/>
                  </a:cubicBezTo>
                  <a:cubicBezTo>
                    <a:pt x="766" y="246"/>
                    <a:pt x="766" y="246"/>
                    <a:pt x="766" y="246"/>
                  </a:cubicBezTo>
                  <a:cubicBezTo>
                    <a:pt x="748" y="257"/>
                    <a:pt x="748" y="257"/>
                    <a:pt x="748" y="257"/>
                  </a:cubicBezTo>
                  <a:cubicBezTo>
                    <a:pt x="742" y="247"/>
                    <a:pt x="742" y="247"/>
                    <a:pt x="742" y="247"/>
                  </a:cubicBezTo>
                  <a:cubicBezTo>
                    <a:pt x="786" y="220"/>
                    <a:pt x="786" y="220"/>
                    <a:pt x="786" y="220"/>
                  </a:cubicBezTo>
                  <a:lnTo>
                    <a:pt x="799" y="241"/>
                  </a:lnTo>
                  <a:close/>
                  <a:moveTo>
                    <a:pt x="750" y="176"/>
                  </a:moveTo>
                  <a:cubicBezTo>
                    <a:pt x="779" y="210"/>
                    <a:pt x="779" y="210"/>
                    <a:pt x="779" y="210"/>
                  </a:cubicBezTo>
                  <a:cubicBezTo>
                    <a:pt x="772" y="216"/>
                    <a:pt x="772" y="216"/>
                    <a:pt x="772" y="216"/>
                  </a:cubicBezTo>
                  <a:cubicBezTo>
                    <a:pt x="761" y="203"/>
                    <a:pt x="761" y="203"/>
                    <a:pt x="761" y="203"/>
                  </a:cubicBezTo>
                  <a:cubicBezTo>
                    <a:pt x="728" y="230"/>
                    <a:pt x="728" y="230"/>
                    <a:pt x="728" y="230"/>
                  </a:cubicBezTo>
                  <a:cubicBezTo>
                    <a:pt x="721" y="221"/>
                    <a:pt x="721" y="221"/>
                    <a:pt x="721" y="221"/>
                  </a:cubicBezTo>
                  <a:cubicBezTo>
                    <a:pt x="754" y="194"/>
                    <a:pt x="754" y="194"/>
                    <a:pt x="754" y="194"/>
                  </a:cubicBezTo>
                  <a:cubicBezTo>
                    <a:pt x="744" y="181"/>
                    <a:pt x="744" y="181"/>
                    <a:pt x="744" y="181"/>
                  </a:cubicBezTo>
                  <a:lnTo>
                    <a:pt x="750" y="176"/>
                  </a:lnTo>
                  <a:close/>
                  <a:moveTo>
                    <a:pt x="742" y="167"/>
                  </a:moveTo>
                  <a:cubicBezTo>
                    <a:pt x="736" y="174"/>
                    <a:pt x="736" y="174"/>
                    <a:pt x="736" y="174"/>
                  </a:cubicBezTo>
                  <a:cubicBezTo>
                    <a:pt x="714" y="153"/>
                    <a:pt x="714" y="153"/>
                    <a:pt x="714" y="153"/>
                  </a:cubicBezTo>
                  <a:cubicBezTo>
                    <a:pt x="706" y="162"/>
                    <a:pt x="706" y="162"/>
                    <a:pt x="706" y="162"/>
                  </a:cubicBezTo>
                  <a:cubicBezTo>
                    <a:pt x="727" y="181"/>
                    <a:pt x="727" y="181"/>
                    <a:pt x="727" y="181"/>
                  </a:cubicBezTo>
                  <a:cubicBezTo>
                    <a:pt x="721" y="187"/>
                    <a:pt x="721" y="187"/>
                    <a:pt x="721" y="187"/>
                  </a:cubicBezTo>
                  <a:cubicBezTo>
                    <a:pt x="700" y="168"/>
                    <a:pt x="700" y="168"/>
                    <a:pt x="700" y="168"/>
                  </a:cubicBezTo>
                  <a:cubicBezTo>
                    <a:pt x="691" y="178"/>
                    <a:pt x="691" y="178"/>
                    <a:pt x="691" y="178"/>
                  </a:cubicBezTo>
                  <a:cubicBezTo>
                    <a:pt x="714" y="200"/>
                    <a:pt x="714" y="200"/>
                    <a:pt x="714" y="200"/>
                  </a:cubicBezTo>
                  <a:cubicBezTo>
                    <a:pt x="708" y="206"/>
                    <a:pt x="708" y="206"/>
                    <a:pt x="708" y="206"/>
                  </a:cubicBezTo>
                  <a:cubicBezTo>
                    <a:pt x="677" y="177"/>
                    <a:pt x="677" y="177"/>
                    <a:pt x="677" y="177"/>
                  </a:cubicBezTo>
                  <a:cubicBezTo>
                    <a:pt x="711" y="139"/>
                    <a:pt x="711" y="139"/>
                    <a:pt x="711" y="139"/>
                  </a:cubicBezTo>
                  <a:lnTo>
                    <a:pt x="742" y="167"/>
                  </a:lnTo>
                  <a:close/>
                  <a:moveTo>
                    <a:pt x="665" y="105"/>
                  </a:moveTo>
                  <a:cubicBezTo>
                    <a:pt x="680" y="116"/>
                    <a:pt x="680" y="116"/>
                    <a:pt x="680" y="116"/>
                  </a:cubicBezTo>
                  <a:cubicBezTo>
                    <a:pt x="686" y="120"/>
                    <a:pt x="689" y="122"/>
                    <a:pt x="691" y="124"/>
                  </a:cubicBezTo>
                  <a:cubicBezTo>
                    <a:pt x="693" y="127"/>
                    <a:pt x="694" y="130"/>
                    <a:pt x="695" y="133"/>
                  </a:cubicBezTo>
                  <a:cubicBezTo>
                    <a:pt x="695" y="136"/>
                    <a:pt x="694" y="140"/>
                    <a:pt x="692" y="143"/>
                  </a:cubicBezTo>
                  <a:cubicBezTo>
                    <a:pt x="690" y="146"/>
                    <a:pt x="688" y="148"/>
                    <a:pt x="685" y="149"/>
                  </a:cubicBezTo>
                  <a:cubicBezTo>
                    <a:pt x="683" y="150"/>
                    <a:pt x="681" y="150"/>
                    <a:pt x="679" y="150"/>
                  </a:cubicBezTo>
                  <a:cubicBezTo>
                    <a:pt x="676" y="150"/>
                    <a:pt x="674" y="149"/>
                    <a:pt x="672" y="149"/>
                  </a:cubicBezTo>
                  <a:cubicBezTo>
                    <a:pt x="670" y="148"/>
                    <a:pt x="666" y="145"/>
                    <a:pt x="662" y="143"/>
                  </a:cubicBezTo>
                  <a:cubicBezTo>
                    <a:pt x="656" y="138"/>
                    <a:pt x="656" y="138"/>
                    <a:pt x="656" y="138"/>
                  </a:cubicBezTo>
                  <a:cubicBezTo>
                    <a:pt x="645" y="154"/>
                    <a:pt x="645" y="154"/>
                    <a:pt x="645" y="154"/>
                  </a:cubicBezTo>
                  <a:cubicBezTo>
                    <a:pt x="635" y="148"/>
                    <a:pt x="635" y="148"/>
                    <a:pt x="635" y="148"/>
                  </a:cubicBezTo>
                  <a:lnTo>
                    <a:pt x="665" y="105"/>
                  </a:lnTo>
                  <a:close/>
                  <a:moveTo>
                    <a:pt x="632" y="87"/>
                  </a:moveTo>
                  <a:cubicBezTo>
                    <a:pt x="629" y="95"/>
                    <a:pt x="629" y="95"/>
                    <a:pt x="629" y="95"/>
                  </a:cubicBezTo>
                  <a:cubicBezTo>
                    <a:pt x="603" y="84"/>
                    <a:pt x="603" y="84"/>
                    <a:pt x="603" y="84"/>
                  </a:cubicBezTo>
                  <a:cubicBezTo>
                    <a:pt x="598" y="95"/>
                    <a:pt x="598" y="95"/>
                    <a:pt x="598" y="95"/>
                  </a:cubicBezTo>
                  <a:cubicBezTo>
                    <a:pt x="620" y="105"/>
                    <a:pt x="620" y="105"/>
                    <a:pt x="620" y="105"/>
                  </a:cubicBezTo>
                  <a:cubicBezTo>
                    <a:pt x="617" y="113"/>
                    <a:pt x="617" y="113"/>
                    <a:pt x="617" y="113"/>
                  </a:cubicBezTo>
                  <a:cubicBezTo>
                    <a:pt x="595" y="103"/>
                    <a:pt x="595" y="103"/>
                    <a:pt x="595" y="103"/>
                  </a:cubicBezTo>
                  <a:cubicBezTo>
                    <a:pt x="586" y="123"/>
                    <a:pt x="586" y="123"/>
                    <a:pt x="586" y="123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96" y="71"/>
                    <a:pt x="596" y="71"/>
                    <a:pt x="596" y="71"/>
                  </a:cubicBezTo>
                  <a:lnTo>
                    <a:pt x="632" y="87"/>
                  </a:lnTo>
                  <a:close/>
                  <a:moveTo>
                    <a:pt x="523" y="77"/>
                  </a:moveTo>
                  <a:cubicBezTo>
                    <a:pt x="525" y="72"/>
                    <a:pt x="527" y="68"/>
                    <a:pt x="529" y="65"/>
                  </a:cubicBezTo>
                  <a:cubicBezTo>
                    <a:pt x="531" y="63"/>
                    <a:pt x="534" y="61"/>
                    <a:pt x="536" y="59"/>
                  </a:cubicBezTo>
                  <a:cubicBezTo>
                    <a:pt x="539" y="58"/>
                    <a:pt x="542" y="57"/>
                    <a:pt x="545" y="57"/>
                  </a:cubicBezTo>
                  <a:cubicBezTo>
                    <a:pt x="548" y="56"/>
                    <a:pt x="553" y="57"/>
                    <a:pt x="557" y="58"/>
                  </a:cubicBezTo>
                  <a:cubicBezTo>
                    <a:pt x="565" y="60"/>
                    <a:pt x="571" y="64"/>
                    <a:pt x="575" y="70"/>
                  </a:cubicBezTo>
                  <a:cubicBezTo>
                    <a:pt x="578" y="76"/>
                    <a:pt x="579" y="83"/>
                    <a:pt x="577" y="91"/>
                  </a:cubicBezTo>
                  <a:cubicBezTo>
                    <a:pt x="575" y="99"/>
                    <a:pt x="570" y="105"/>
                    <a:pt x="564" y="108"/>
                  </a:cubicBezTo>
                  <a:cubicBezTo>
                    <a:pt x="558" y="111"/>
                    <a:pt x="551" y="112"/>
                    <a:pt x="543" y="110"/>
                  </a:cubicBezTo>
                  <a:cubicBezTo>
                    <a:pt x="535" y="108"/>
                    <a:pt x="529" y="104"/>
                    <a:pt x="526" y="98"/>
                  </a:cubicBezTo>
                  <a:cubicBezTo>
                    <a:pt x="522" y="92"/>
                    <a:pt x="521" y="85"/>
                    <a:pt x="523" y="77"/>
                  </a:cubicBezTo>
                  <a:close/>
                  <a:moveTo>
                    <a:pt x="460" y="45"/>
                  </a:moveTo>
                  <a:cubicBezTo>
                    <a:pt x="473" y="66"/>
                    <a:pt x="473" y="66"/>
                    <a:pt x="473" y="66"/>
                  </a:cubicBezTo>
                  <a:cubicBezTo>
                    <a:pt x="487" y="46"/>
                    <a:pt x="487" y="46"/>
                    <a:pt x="487" y="46"/>
                  </a:cubicBezTo>
                  <a:cubicBezTo>
                    <a:pt x="500" y="47"/>
                    <a:pt x="500" y="47"/>
                    <a:pt x="500" y="47"/>
                  </a:cubicBezTo>
                  <a:cubicBezTo>
                    <a:pt x="477" y="76"/>
                    <a:pt x="477" y="76"/>
                    <a:pt x="477" y="76"/>
                  </a:cubicBezTo>
                  <a:cubicBezTo>
                    <a:pt x="476" y="97"/>
                    <a:pt x="476" y="97"/>
                    <a:pt x="476" y="97"/>
                  </a:cubicBezTo>
                  <a:cubicBezTo>
                    <a:pt x="465" y="97"/>
                    <a:pt x="465" y="97"/>
                    <a:pt x="465" y="97"/>
                  </a:cubicBezTo>
                  <a:cubicBezTo>
                    <a:pt x="466" y="75"/>
                    <a:pt x="466" y="75"/>
                    <a:pt x="466" y="75"/>
                  </a:cubicBezTo>
                  <a:cubicBezTo>
                    <a:pt x="447" y="44"/>
                    <a:pt x="447" y="44"/>
                    <a:pt x="447" y="44"/>
                  </a:cubicBezTo>
                  <a:lnTo>
                    <a:pt x="460" y="45"/>
                  </a:lnTo>
                  <a:close/>
                  <a:moveTo>
                    <a:pt x="441" y="44"/>
                  </a:moveTo>
                  <a:cubicBezTo>
                    <a:pt x="442" y="53"/>
                    <a:pt x="442" y="53"/>
                    <a:pt x="442" y="53"/>
                  </a:cubicBezTo>
                  <a:cubicBezTo>
                    <a:pt x="425" y="54"/>
                    <a:pt x="425" y="54"/>
                    <a:pt x="425" y="54"/>
                  </a:cubicBezTo>
                  <a:cubicBezTo>
                    <a:pt x="428" y="97"/>
                    <a:pt x="428" y="97"/>
                    <a:pt x="428" y="97"/>
                  </a:cubicBezTo>
                  <a:cubicBezTo>
                    <a:pt x="417" y="98"/>
                    <a:pt x="417" y="98"/>
                    <a:pt x="417" y="98"/>
                  </a:cubicBezTo>
                  <a:cubicBezTo>
                    <a:pt x="413" y="55"/>
                    <a:pt x="413" y="55"/>
                    <a:pt x="413" y="55"/>
                  </a:cubicBezTo>
                  <a:cubicBezTo>
                    <a:pt x="397" y="56"/>
                    <a:pt x="397" y="56"/>
                    <a:pt x="397" y="56"/>
                  </a:cubicBezTo>
                  <a:cubicBezTo>
                    <a:pt x="396" y="48"/>
                    <a:pt x="396" y="48"/>
                    <a:pt x="396" y="48"/>
                  </a:cubicBezTo>
                  <a:lnTo>
                    <a:pt x="441" y="44"/>
                  </a:lnTo>
                  <a:close/>
                  <a:moveTo>
                    <a:pt x="386" y="50"/>
                  </a:moveTo>
                  <a:cubicBezTo>
                    <a:pt x="395" y="101"/>
                    <a:pt x="395" y="101"/>
                    <a:pt x="395" y="101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375" y="52"/>
                    <a:pt x="375" y="52"/>
                    <a:pt x="375" y="52"/>
                  </a:cubicBezTo>
                  <a:lnTo>
                    <a:pt x="386" y="50"/>
                  </a:lnTo>
                  <a:close/>
                  <a:moveTo>
                    <a:pt x="324" y="70"/>
                  </a:moveTo>
                  <a:cubicBezTo>
                    <a:pt x="325" y="68"/>
                    <a:pt x="327" y="65"/>
                    <a:pt x="330" y="63"/>
                  </a:cubicBezTo>
                  <a:cubicBezTo>
                    <a:pt x="333" y="61"/>
                    <a:pt x="336" y="60"/>
                    <a:pt x="340" y="59"/>
                  </a:cubicBezTo>
                  <a:cubicBezTo>
                    <a:pt x="347" y="57"/>
                    <a:pt x="353" y="57"/>
                    <a:pt x="357" y="59"/>
                  </a:cubicBezTo>
                  <a:cubicBezTo>
                    <a:pt x="361" y="60"/>
                    <a:pt x="364" y="63"/>
                    <a:pt x="365" y="68"/>
                  </a:cubicBezTo>
                  <a:cubicBezTo>
                    <a:pt x="354" y="71"/>
                    <a:pt x="354" y="71"/>
                    <a:pt x="354" y="71"/>
                  </a:cubicBezTo>
                  <a:cubicBezTo>
                    <a:pt x="353" y="69"/>
                    <a:pt x="352" y="67"/>
                    <a:pt x="350" y="67"/>
                  </a:cubicBezTo>
                  <a:cubicBezTo>
                    <a:pt x="348" y="66"/>
                    <a:pt x="345" y="66"/>
                    <a:pt x="342" y="67"/>
                  </a:cubicBezTo>
                  <a:cubicBezTo>
                    <a:pt x="339" y="68"/>
                    <a:pt x="337" y="69"/>
                    <a:pt x="335" y="71"/>
                  </a:cubicBezTo>
                  <a:cubicBezTo>
                    <a:pt x="334" y="72"/>
                    <a:pt x="334" y="73"/>
                    <a:pt x="334" y="74"/>
                  </a:cubicBezTo>
                  <a:cubicBezTo>
                    <a:pt x="335" y="76"/>
                    <a:pt x="336" y="76"/>
                    <a:pt x="337" y="77"/>
                  </a:cubicBezTo>
                  <a:cubicBezTo>
                    <a:pt x="339" y="78"/>
                    <a:pt x="342" y="78"/>
                    <a:pt x="348" y="78"/>
                  </a:cubicBezTo>
                  <a:cubicBezTo>
                    <a:pt x="354" y="77"/>
                    <a:pt x="358" y="77"/>
                    <a:pt x="361" y="78"/>
                  </a:cubicBezTo>
                  <a:cubicBezTo>
                    <a:pt x="364" y="79"/>
                    <a:pt x="366" y="80"/>
                    <a:pt x="368" y="81"/>
                  </a:cubicBezTo>
                  <a:cubicBezTo>
                    <a:pt x="370" y="83"/>
                    <a:pt x="372" y="86"/>
                    <a:pt x="373" y="89"/>
                  </a:cubicBezTo>
                  <a:cubicBezTo>
                    <a:pt x="373" y="92"/>
                    <a:pt x="373" y="95"/>
                    <a:pt x="372" y="98"/>
                  </a:cubicBezTo>
                  <a:cubicBezTo>
                    <a:pt x="371" y="101"/>
                    <a:pt x="369" y="103"/>
                    <a:pt x="366" y="105"/>
                  </a:cubicBezTo>
                  <a:cubicBezTo>
                    <a:pt x="364" y="107"/>
                    <a:pt x="360" y="109"/>
                    <a:pt x="355" y="110"/>
                  </a:cubicBezTo>
                  <a:cubicBezTo>
                    <a:pt x="348" y="112"/>
                    <a:pt x="342" y="112"/>
                    <a:pt x="338" y="110"/>
                  </a:cubicBezTo>
                  <a:cubicBezTo>
                    <a:pt x="333" y="108"/>
                    <a:pt x="330" y="105"/>
                    <a:pt x="328" y="100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40" y="99"/>
                    <a:pt x="342" y="101"/>
                    <a:pt x="344" y="102"/>
                  </a:cubicBezTo>
                  <a:cubicBezTo>
                    <a:pt x="346" y="103"/>
                    <a:pt x="349" y="103"/>
                    <a:pt x="353" y="102"/>
                  </a:cubicBezTo>
                  <a:cubicBezTo>
                    <a:pt x="356" y="101"/>
                    <a:pt x="359" y="99"/>
                    <a:pt x="360" y="97"/>
                  </a:cubicBezTo>
                  <a:cubicBezTo>
                    <a:pt x="362" y="96"/>
                    <a:pt x="362" y="94"/>
                    <a:pt x="362" y="92"/>
                  </a:cubicBezTo>
                  <a:cubicBezTo>
                    <a:pt x="361" y="91"/>
                    <a:pt x="361" y="90"/>
                    <a:pt x="360" y="89"/>
                  </a:cubicBezTo>
                  <a:cubicBezTo>
                    <a:pt x="359" y="89"/>
                    <a:pt x="357" y="88"/>
                    <a:pt x="355" y="88"/>
                  </a:cubicBezTo>
                  <a:cubicBezTo>
                    <a:pt x="354" y="88"/>
                    <a:pt x="351" y="88"/>
                    <a:pt x="346" y="88"/>
                  </a:cubicBezTo>
                  <a:cubicBezTo>
                    <a:pt x="339" y="89"/>
                    <a:pt x="335" y="88"/>
                    <a:pt x="332" y="87"/>
                  </a:cubicBezTo>
                  <a:cubicBezTo>
                    <a:pt x="328" y="85"/>
                    <a:pt x="325" y="82"/>
                    <a:pt x="324" y="78"/>
                  </a:cubicBezTo>
                  <a:cubicBezTo>
                    <a:pt x="323" y="76"/>
                    <a:pt x="323" y="73"/>
                    <a:pt x="324" y="70"/>
                  </a:cubicBezTo>
                  <a:close/>
                  <a:moveTo>
                    <a:pt x="286" y="79"/>
                  </a:moveTo>
                  <a:cubicBezTo>
                    <a:pt x="292" y="77"/>
                    <a:pt x="296" y="75"/>
                    <a:pt x="299" y="75"/>
                  </a:cubicBezTo>
                  <a:cubicBezTo>
                    <a:pt x="302" y="75"/>
                    <a:pt x="304" y="75"/>
                    <a:pt x="307" y="77"/>
                  </a:cubicBezTo>
                  <a:cubicBezTo>
                    <a:pt x="309" y="78"/>
                    <a:pt x="311" y="80"/>
                    <a:pt x="312" y="83"/>
                  </a:cubicBezTo>
                  <a:cubicBezTo>
                    <a:pt x="314" y="87"/>
                    <a:pt x="314" y="90"/>
                    <a:pt x="313" y="94"/>
                  </a:cubicBezTo>
                  <a:cubicBezTo>
                    <a:pt x="311" y="97"/>
                    <a:pt x="309" y="100"/>
                    <a:pt x="304" y="102"/>
                  </a:cubicBezTo>
                  <a:cubicBezTo>
                    <a:pt x="307" y="103"/>
                    <a:pt x="310" y="103"/>
                    <a:pt x="312" y="104"/>
                  </a:cubicBezTo>
                  <a:cubicBezTo>
                    <a:pt x="314" y="105"/>
                    <a:pt x="317" y="106"/>
                    <a:pt x="321" y="109"/>
                  </a:cubicBezTo>
                  <a:cubicBezTo>
                    <a:pt x="331" y="115"/>
                    <a:pt x="331" y="115"/>
                    <a:pt x="331" y="115"/>
                  </a:cubicBezTo>
                  <a:cubicBezTo>
                    <a:pt x="319" y="121"/>
                    <a:pt x="319" y="121"/>
                    <a:pt x="319" y="121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2" y="112"/>
                    <a:pt x="300" y="110"/>
                    <a:pt x="298" y="109"/>
                  </a:cubicBezTo>
                  <a:cubicBezTo>
                    <a:pt x="297" y="109"/>
                    <a:pt x="295" y="109"/>
                    <a:pt x="294" y="109"/>
                  </a:cubicBezTo>
                  <a:cubicBezTo>
                    <a:pt x="293" y="109"/>
                    <a:pt x="291" y="110"/>
                    <a:pt x="289" y="111"/>
                  </a:cubicBezTo>
                  <a:cubicBezTo>
                    <a:pt x="286" y="112"/>
                    <a:pt x="286" y="112"/>
                    <a:pt x="286" y="112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85" y="136"/>
                    <a:pt x="285" y="136"/>
                    <a:pt x="285" y="136"/>
                  </a:cubicBezTo>
                  <a:cubicBezTo>
                    <a:pt x="264" y="89"/>
                    <a:pt x="264" y="89"/>
                    <a:pt x="264" y="89"/>
                  </a:cubicBezTo>
                  <a:lnTo>
                    <a:pt x="286" y="79"/>
                  </a:lnTo>
                  <a:close/>
                  <a:moveTo>
                    <a:pt x="250" y="96"/>
                  </a:moveTo>
                  <a:cubicBezTo>
                    <a:pt x="255" y="104"/>
                    <a:pt x="255" y="104"/>
                    <a:pt x="255" y="104"/>
                  </a:cubicBezTo>
                  <a:cubicBezTo>
                    <a:pt x="229" y="120"/>
                    <a:pt x="229" y="120"/>
                    <a:pt x="229" y="120"/>
                  </a:cubicBezTo>
                  <a:cubicBezTo>
                    <a:pt x="235" y="130"/>
                    <a:pt x="235" y="130"/>
                    <a:pt x="235" y="130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7" y="149"/>
                    <a:pt x="247" y="149"/>
                    <a:pt x="247" y="149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8" y="139"/>
                    <a:pt x="278" y="139"/>
                    <a:pt x="278" y="139"/>
                  </a:cubicBezTo>
                  <a:cubicBezTo>
                    <a:pt x="242" y="162"/>
                    <a:pt x="242" y="162"/>
                    <a:pt x="242" y="162"/>
                  </a:cubicBezTo>
                  <a:cubicBezTo>
                    <a:pt x="214" y="119"/>
                    <a:pt x="214" y="119"/>
                    <a:pt x="214" y="119"/>
                  </a:cubicBezTo>
                  <a:lnTo>
                    <a:pt x="250" y="96"/>
                  </a:lnTo>
                  <a:close/>
                  <a:moveTo>
                    <a:pt x="175" y="151"/>
                  </a:moveTo>
                  <a:cubicBezTo>
                    <a:pt x="210" y="171"/>
                    <a:pt x="210" y="171"/>
                    <a:pt x="210" y="171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23" y="177"/>
                    <a:pt x="223" y="177"/>
                    <a:pt x="223" y="177"/>
                  </a:cubicBezTo>
                  <a:cubicBezTo>
                    <a:pt x="214" y="185"/>
                    <a:pt x="214" y="185"/>
                    <a:pt x="214" y="185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5" y="151"/>
                  </a:lnTo>
                  <a:close/>
                  <a:moveTo>
                    <a:pt x="160" y="165"/>
                  </a:moveTo>
                  <a:cubicBezTo>
                    <a:pt x="197" y="201"/>
                    <a:pt x="197" y="201"/>
                    <a:pt x="197" y="201"/>
                  </a:cubicBezTo>
                  <a:cubicBezTo>
                    <a:pt x="189" y="209"/>
                    <a:pt x="189" y="209"/>
                    <a:pt x="189" y="209"/>
                  </a:cubicBezTo>
                  <a:cubicBezTo>
                    <a:pt x="152" y="174"/>
                    <a:pt x="152" y="174"/>
                    <a:pt x="152" y="174"/>
                  </a:cubicBezTo>
                  <a:lnTo>
                    <a:pt x="160" y="165"/>
                  </a:lnTo>
                  <a:close/>
                  <a:moveTo>
                    <a:pt x="121" y="211"/>
                  </a:moveTo>
                  <a:cubicBezTo>
                    <a:pt x="163" y="214"/>
                    <a:pt x="163" y="214"/>
                    <a:pt x="163" y="214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75" y="225"/>
                    <a:pt x="175" y="225"/>
                    <a:pt x="175" y="225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55" y="252"/>
                    <a:pt x="155" y="252"/>
                    <a:pt x="155" y="252"/>
                  </a:cubicBezTo>
                  <a:cubicBezTo>
                    <a:pt x="114" y="220"/>
                    <a:pt x="114" y="220"/>
                    <a:pt x="114" y="220"/>
                  </a:cubicBezTo>
                  <a:lnTo>
                    <a:pt x="121" y="211"/>
                  </a:lnTo>
                  <a:close/>
                  <a:moveTo>
                    <a:pt x="88" y="264"/>
                  </a:moveTo>
                  <a:cubicBezTo>
                    <a:pt x="112" y="278"/>
                    <a:pt x="112" y="278"/>
                    <a:pt x="112" y="278"/>
                  </a:cubicBezTo>
                  <a:cubicBezTo>
                    <a:pt x="116" y="280"/>
                    <a:pt x="119" y="281"/>
                    <a:pt x="120" y="281"/>
                  </a:cubicBezTo>
                  <a:cubicBezTo>
                    <a:pt x="122" y="282"/>
                    <a:pt x="124" y="282"/>
                    <a:pt x="126" y="281"/>
                  </a:cubicBezTo>
                  <a:cubicBezTo>
                    <a:pt x="128" y="280"/>
                    <a:pt x="130" y="278"/>
                    <a:pt x="132" y="275"/>
                  </a:cubicBezTo>
                  <a:cubicBezTo>
                    <a:pt x="133" y="272"/>
                    <a:pt x="134" y="270"/>
                    <a:pt x="134" y="268"/>
                  </a:cubicBezTo>
                  <a:cubicBezTo>
                    <a:pt x="134" y="266"/>
                    <a:pt x="133" y="264"/>
                    <a:pt x="131" y="263"/>
                  </a:cubicBezTo>
                  <a:cubicBezTo>
                    <a:pt x="130" y="262"/>
                    <a:pt x="127" y="260"/>
                    <a:pt x="124" y="258"/>
                  </a:cubicBezTo>
                  <a:cubicBezTo>
                    <a:pt x="99" y="244"/>
                    <a:pt x="99" y="244"/>
                    <a:pt x="99" y="244"/>
                  </a:cubicBezTo>
                  <a:cubicBezTo>
                    <a:pt x="104" y="234"/>
                    <a:pt x="104" y="234"/>
                    <a:pt x="104" y="234"/>
                  </a:cubicBezTo>
                  <a:cubicBezTo>
                    <a:pt x="128" y="248"/>
                    <a:pt x="128" y="248"/>
                    <a:pt x="128" y="248"/>
                  </a:cubicBezTo>
                  <a:cubicBezTo>
                    <a:pt x="134" y="251"/>
                    <a:pt x="137" y="253"/>
                    <a:pt x="139" y="255"/>
                  </a:cubicBezTo>
                  <a:cubicBezTo>
                    <a:pt x="141" y="257"/>
                    <a:pt x="142" y="259"/>
                    <a:pt x="143" y="261"/>
                  </a:cubicBezTo>
                  <a:cubicBezTo>
                    <a:pt x="144" y="263"/>
                    <a:pt x="144" y="266"/>
                    <a:pt x="144" y="269"/>
                  </a:cubicBezTo>
                  <a:cubicBezTo>
                    <a:pt x="143" y="272"/>
                    <a:pt x="142" y="275"/>
                    <a:pt x="140" y="279"/>
                  </a:cubicBezTo>
                  <a:cubicBezTo>
                    <a:pt x="137" y="284"/>
                    <a:pt x="134" y="287"/>
                    <a:pt x="132" y="289"/>
                  </a:cubicBezTo>
                  <a:cubicBezTo>
                    <a:pt x="130" y="291"/>
                    <a:pt x="127" y="292"/>
                    <a:pt x="125" y="293"/>
                  </a:cubicBezTo>
                  <a:cubicBezTo>
                    <a:pt x="123" y="293"/>
                    <a:pt x="120" y="293"/>
                    <a:pt x="118" y="293"/>
                  </a:cubicBezTo>
                  <a:cubicBezTo>
                    <a:pt x="115" y="292"/>
                    <a:pt x="111" y="290"/>
                    <a:pt x="106" y="287"/>
                  </a:cubicBezTo>
                  <a:cubicBezTo>
                    <a:pt x="82" y="274"/>
                    <a:pt x="82" y="274"/>
                    <a:pt x="82" y="274"/>
                  </a:cubicBezTo>
                  <a:lnTo>
                    <a:pt x="88" y="264"/>
                  </a:lnTo>
                  <a:close/>
                  <a:moveTo>
                    <a:pt x="45" y="402"/>
                  </a:moveTo>
                  <a:cubicBezTo>
                    <a:pt x="82" y="384"/>
                    <a:pt x="82" y="384"/>
                    <a:pt x="82" y="384"/>
                  </a:cubicBezTo>
                  <a:cubicBezTo>
                    <a:pt x="48" y="379"/>
                    <a:pt x="48" y="379"/>
                    <a:pt x="48" y="379"/>
                  </a:cubicBezTo>
                  <a:cubicBezTo>
                    <a:pt x="50" y="368"/>
                    <a:pt x="50" y="368"/>
                    <a:pt x="50" y="368"/>
                  </a:cubicBezTo>
                  <a:cubicBezTo>
                    <a:pt x="101" y="376"/>
                    <a:pt x="101" y="376"/>
                    <a:pt x="101" y="376"/>
                  </a:cubicBezTo>
                  <a:cubicBezTo>
                    <a:pt x="99" y="387"/>
                    <a:pt x="99" y="387"/>
                    <a:pt x="99" y="387"/>
                  </a:cubicBezTo>
                  <a:cubicBezTo>
                    <a:pt x="62" y="405"/>
                    <a:pt x="62" y="405"/>
                    <a:pt x="62" y="405"/>
                  </a:cubicBezTo>
                  <a:cubicBezTo>
                    <a:pt x="95" y="410"/>
                    <a:pt x="95" y="410"/>
                    <a:pt x="95" y="410"/>
                  </a:cubicBezTo>
                  <a:cubicBezTo>
                    <a:pt x="94" y="421"/>
                    <a:pt x="94" y="421"/>
                    <a:pt x="94" y="421"/>
                  </a:cubicBezTo>
                  <a:cubicBezTo>
                    <a:pt x="43" y="413"/>
                    <a:pt x="43" y="413"/>
                    <a:pt x="43" y="413"/>
                  </a:cubicBezTo>
                  <a:lnTo>
                    <a:pt x="45" y="402"/>
                  </a:lnTo>
                  <a:close/>
                  <a:moveTo>
                    <a:pt x="42" y="427"/>
                  </a:moveTo>
                  <a:cubicBezTo>
                    <a:pt x="94" y="430"/>
                    <a:pt x="94" y="430"/>
                    <a:pt x="94" y="430"/>
                  </a:cubicBezTo>
                  <a:cubicBezTo>
                    <a:pt x="93" y="441"/>
                    <a:pt x="93" y="441"/>
                    <a:pt x="93" y="441"/>
                  </a:cubicBezTo>
                  <a:cubicBezTo>
                    <a:pt x="42" y="439"/>
                    <a:pt x="42" y="439"/>
                    <a:pt x="42" y="439"/>
                  </a:cubicBezTo>
                  <a:lnTo>
                    <a:pt x="42" y="427"/>
                  </a:lnTo>
                  <a:close/>
                  <a:moveTo>
                    <a:pt x="43" y="487"/>
                  </a:moveTo>
                  <a:cubicBezTo>
                    <a:pt x="63" y="486"/>
                    <a:pt x="63" y="486"/>
                    <a:pt x="63" y="486"/>
                  </a:cubicBezTo>
                  <a:cubicBezTo>
                    <a:pt x="62" y="464"/>
                    <a:pt x="62" y="464"/>
                    <a:pt x="62" y="464"/>
                  </a:cubicBezTo>
                  <a:cubicBezTo>
                    <a:pt x="42" y="465"/>
                    <a:pt x="42" y="465"/>
                    <a:pt x="42" y="465"/>
                  </a:cubicBezTo>
                  <a:cubicBezTo>
                    <a:pt x="41" y="453"/>
                    <a:pt x="41" y="453"/>
                    <a:pt x="41" y="453"/>
                  </a:cubicBezTo>
                  <a:cubicBezTo>
                    <a:pt x="92" y="450"/>
                    <a:pt x="92" y="450"/>
                    <a:pt x="92" y="450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71" y="463"/>
                    <a:pt x="71" y="463"/>
                    <a:pt x="71" y="463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94" y="484"/>
                    <a:pt x="94" y="484"/>
                    <a:pt x="94" y="484"/>
                  </a:cubicBezTo>
                  <a:cubicBezTo>
                    <a:pt x="95" y="496"/>
                    <a:pt x="95" y="496"/>
                    <a:pt x="95" y="496"/>
                  </a:cubicBezTo>
                  <a:cubicBezTo>
                    <a:pt x="43" y="499"/>
                    <a:pt x="43" y="499"/>
                    <a:pt x="43" y="499"/>
                  </a:cubicBezTo>
                  <a:lnTo>
                    <a:pt x="43" y="487"/>
                  </a:lnTo>
                  <a:close/>
                  <a:moveTo>
                    <a:pt x="98" y="546"/>
                  </a:moveTo>
                  <a:cubicBezTo>
                    <a:pt x="95" y="551"/>
                    <a:pt x="89" y="555"/>
                    <a:pt x="81" y="557"/>
                  </a:cubicBezTo>
                  <a:cubicBezTo>
                    <a:pt x="73" y="559"/>
                    <a:pt x="66" y="558"/>
                    <a:pt x="60" y="554"/>
                  </a:cubicBezTo>
                  <a:cubicBezTo>
                    <a:pt x="54" y="550"/>
                    <a:pt x="51" y="544"/>
                    <a:pt x="49" y="536"/>
                  </a:cubicBezTo>
                  <a:cubicBezTo>
                    <a:pt x="48" y="529"/>
                    <a:pt x="48" y="523"/>
                    <a:pt x="51" y="518"/>
                  </a:cubicBezTo>
                  <a:cubicBezTo>
                    <a:pt x="53" y="515"/>
                    <a:pt x="55" y="513"/>
                    <a:pt x="59" y="511"/>
                  </a:cubicBezTo>
                  <a:cubicBezTo>
                    <a:pt x="64" y="521"/>
                    <a:pt x="64" y="521"/>
                    <a:pt x="64" y="521"/>
                  </a:cubicBezTo>
                  <a:cubicBezTo>
                    <a:pt x="61" y="523"/>
                    <a:pt x="60" y="524"/>
                    <a:pt x="58" y="527"/>
                  </a:cubicBezTo>
                  <a:cubicBezTo>
                    <a:pt x="57" y="529"/>
                    <a:pt x="57" y="532"/>
                    <a:pt x="58" y="535"/>
                  </a:cubicBezTo>
                  <a:cubicBezTo>
                    <a:pt x="59" y="539"/>
                    <a:pt x="61" y="542"/>
                    <a:pt x="64" y="544"/>
                  </a:cubicBezTo>
                  <a:cubicBezTo>
                    <a:pt x="67" y="546"/>
                    <a:pt x="72" y="547"/>
                    <a:pt x="78" y="545"/>
                  </a:cubicBezTo>
                  <a:cubicBezTo>
                    <a:pt x="84" y="544"/>
                    <a:pt x="89" y="542"/>
                    <a:pt x="91" y="539"/>
                  </a:cubicBezTo>
                  <a:cubicBezTo>
                    <a:pt x="93" y="536"/>
                    <a:pt x="94" y="532"/>
                    <a:pt x="93" y="528"/>
                  </a:cubicBezTo>
                  <a:cubicBezTo>
                    <a:pt x="92" y="525"/>
                    <a:pt x="91" y="522"/>
                    <a:pt x="89" y="521"/>
                  </a:cubicBezTo>
                  <a:cubicBezTo>
                    <a:pt x="86" y="519"/>
                    <a:pt x="83" y="518"/>
                    <a:pt x="79" y="518"/>
                  </a:cubicBezTo>
                  <a:cubicBezTo>
                    <a:pt x="80" y="506"/>
                    <a:pt x="80" y="506"/>
                    <a:pt x="80" y="506"/>
                  </a:cubicBezTo>
                  <a:cubicBezTo>
                    <a:pt x="86" y="507"/>
                    <a:pt x="91" y="509"/>
                    <a:pt x="94" y="512"/>
                  </a:cubicBezTo>
                  <a:cubicBezTo>
                    <a:pt x="98" y="515"/>
                    <a:pt x="100" y="520"/>
                    <a:pt x="101" y="526"/>
                  </a:cubicBezTo>
                  <a:cubicBezTo>
                    <a:pt x="103" y="533"/>
                    <a:pt x="102" y="540"/>
                    <a:pt x="98" y="546"/>
                  </a:cubicBezTo>
                  <a:close/>
                  <a:moveTo>
                    <a:pt x="115" y="330"/>
                  </a:moveTo>
                  <a:cubicBezTo>
                    <a:pt x="102" y="331"/>
                    <a:pt x="102" y="331"/>
                    <a:pt x="102" y="331"/>
                  </a:cubicBezTo>
                  <a:cubicBezTo>
                    <a:pt x="95" y="353"/>
                    <a:pt x="95" y="353"/>
                    <a:pt x="95" y="353"/>
                  </a:cubicBezTo>
                  <a:cubicBezTo>
                    <a:pt x="105" y="361"/>
                    <a:pt x="105" y="361"/>
                    <a:pt x="105" y="361"/>
                  </a:cubicBezTo>
                  <a:cubicBezTo>
                    <a:pt x="101" y="373"/>
                    <a:pt x="101" y="373"/>
                    <a:pt x="101" y="373"/>
                  </a:cubicBezTo>
                  <a:cubicBezTo>
                    <a:pt x="59" y="336"/>
                    <a:pt x="59" y="336"/>
                    <a:pt x="59" y="336"/>
                  </a:cubicBezTo>
                  <a:cubicBezTo>
                    <a:pt x="62" y="324"/>
                    <a:pt x="62" y="324"/>
                    <a:pt x="62" y="324"/>
                  </a:cubicBezTo>
                  <a:cubicBezTo>
                    <a:pt x="118" y="318"/>
                    <a:pt x="118" y="318"/>
                    <a:pt x="118" y="318"/>
                  </a:cubicBezTo>
                  <a:lnTo>
                    <a:pt x="115" y="330"/>
                  </a:lnTo>
                  <a:close/>
                  <a:moveTo>
                    <a:pt x="252" y="762"/>
                  </a:moveTo>
                  <a:cubicBezTo>
                    <a:pt x="252" y="763"/>
                    <a:pt x="251" y="764"/>
                    <a:pt x="250" y="764"/>
                  </a:cubicBezTo>
                  <a:cubicBezTo>
                    <a:pt x="248" y="765"/>
                    <a:pt x="239" y="763"/>
                    <a:pt x="238" y="764"/>
                  </a:cubicBezTo>
                  <a:cubicBezTo>
                    <a:pt x="233" y="764"/>
                    <a:pt x="232" y="764"/>
                    <a:pt x="231" y="766"/>
                  </a:cubicBezTo>
                  <a:cubicBezTo>
                    <a:pt x="231" y="767"/>
                    <a:pt x="231" y="770"/>
                    <a:pt x="229" y="770"/>
                  </a:cubicBezTo>
                  <a:cubicBezTo>
                    <a:pt x="227" y="769"/>
                    <a:pt x="222" y="768"/>
                    <a:pt x="219" y="768"/>
                  </a:cubicBezTo>
                  <a:cubicBezTo>
                    <a:pt x="218" y="768"/>
                    <a:pt x="217" y="768"/>
                    <a:pt x="216" y="768"/>
                  </a:cubicBezTo>
                  <a:cubicBezTo>
                    <a:pt x="205" y="781"/>
                    <a:pt x="197" y="792"/>
                    <a:pt x="185" y="804"/>
                  </a:cubicBezTo>
                  <a:cubicBezTo>
                    <a:pt x="185" y="804"/>
                    <a:pt x="183" y="805"/>
                    <a:pt x="183" y="805"/>
                  </a:cubicBezTo>
                  <a:cubicBezTo>
                    <a:pt x="191" y="792"/>
                    <a:pt x="199" y="779"/>
                    <a:pt x="208" y="766"/>
                  </a:cubicBezTo>
                  <a:cubicBezTo>
                    <a:pt x="209" y="764"/>
                    <a:pt x="208" y="763"/>
                    <a:pt x="208" y="763"/>
                  </a:cubicBezTo>
                  <a:cubicBezTo>
                    <a:pt x="207" y="761"/>
                    <a:pt x="210" y="758"/>
                    <a:pt x="212" y="758"/>
                  </a:cubicBezTo>
                  <a:cubicBezTo>
                    <a:pt x="212" y="758"/>
                    <a:pt x="213" y="758"/>
                    <a:pt x="214" y="758"/>
                  </a:cubicBezTo>
                  <a:cubicBezTo>
                    <a:pt x="219" y="750"/>
                    <a:pt x="219" y="750"/>
                    <a:pt x="221" y="747"/>
                  </a:cubicBezTo>
                  <a:cubicBezTo>
                    <a:pt x="219" y="746"/>
                    <a:pt x="211" y="743"/>
                    <a:pt x="213" y="741"/>
                  </a:cubicBezTo>
                  <a:cubicBezTo>
                    <a:pt x="214" y="741"/>
                    <a:pt x="216" y="741"/>
                    <a:pt x="218" y="741"/>
                  </a:cubicBezTo>
                  <a:cubicBezTo>
                    <a:pt x="220" y="742"/>
                    <a:pt x="222" y="742"/>
                    <a:pt x="223" y="743"/>
                  </a:cubicBezTo>
                  <a:cubicBezTo>
                    <a:pt x="227" y="739"/>
                    <a:pt x="229" y="736"/>
                    <a:pt x="231" y="731"/>
                  </a:cubicBezTo>
                  <a:cubicBezTo>
                    <a:pt x="231" y="730"/>
                    <a:pt x="234" y="726"/>
                    <a:pt x="233" y="726"/>
                  </a:cubicBezTo>
                  <a:cubicBezTo>
                    <a:pt x="233" y="724"/>
                    <a:pt x="233" y="724"/>
                    <a:pt x="233" y="723"/>
                  </a:cubicBezTo>
                  <a:cubicBezTo>
                    <a:pt x="237" y="725"/>
                    <a:pt x="239" y="727"/>
                    <a:pt x="239" y="731"/>
                  </a:cubicBezTo>
                  <a:cubicBezTo>
                    <a:pt x="239" y="731"/>
                    <a:pt x="239" y="734"/>
                    <a:pt x="239" y="735"/>
                  </a:cubicBezTo>
                  <a:cubicBezTo>
                    <a:pt x="236" y="738"/>
                    <a:pt x="234" y="742"/>
                    <a:pt x="231" y="745"/>
                  </a:cubicBezTo>
                  <a:cubicBezTo>
                    <a:pt x="232" y="746"/>
                    <a:pt x="233" y="746"/>
                    <a:pt x="234" y="746"/>
                  </a:cubicBezTo>
                  <a:cubicBezTo>
                    <a:pt x="237" y="748"/>
                    <a:pt x="239" y="748"/>
                    <a:pt x="242" y="750"/>
                  </a:cubicBezTo>
                  <a:cubicBezTo>
                    <a:pt x="243" y="749"/>
                    <a:pt x="244" y="750"/>
                    <a:pt x="244" y="749"/>
                  </a:cubicBezTo>
                  <a:cubicBezTo>
                    <a:pt x="252" y="753"/>
                    <a:pt x="253" y="761"/>
                    <a:pt x="252" y="762"/>
                  </a:cubicBezTo>
                  <a:close/>
                  <a:moveTo>
                    <a:pt x="189" y="735"/>
                  </a:moveTo>
                  <a:cubicBezTo>
                    <a:pt x="192" y="737"/>
                    <a:pt x="195" y="739"/>
                    <a:pt x="196" y="742"/>
                  </a:cubicBezTo>
                  <a:cubicBezTo>
                    <a:pt x="197" y="743"/>
                    <a:pt x="201" y="748"/>
                    <a:pt x="203" y="754"/>
                  </a:cubicBezTo>
                  <a:cubicBezTo>
                    <a:pt x="204" y="757"/>
                    <a:pt x="205" y="758"/>
                    <a:pt x="204" y="761"/>
                  </a:cubicBezTo>
                  <a:cubicBezTo>
                    <a:pt x="199" y="758"/>
                    <a:pt x="200" y="757"/>
                    <a:pt x="198" y="752"/>
                  </a:cubicBezTo>
                  <a:cubicBezTo>
                    <a:pt x="198" y="750"/>
                    <a:pt x="197" y="748"/>
                    <a:pt x="193" y="744"/>
                  </a:cubicBezTo>
                  <a:cubicBezTo>
                    <a:pt x="193" y="742"/>
                    <a:pt x="189" y="738"/>
                    <a:pt x="189" y="735"/>
                  </a:cubicBezTo>
                  <a:close/>
                  <a:moveTo>
                    <a:pt x="262" y="820"/>
                  </a:moveTo>
                  <a:cubicBezTo>
                    <a:pt x="262" y="818"/>
                    <a:pt x="260" y="817"/>
                    <a:pt x="260" y="815"/>
                  </a:cubicBezTo>
                  <a:cubicBezTo>
                    <a:pt x="266" y="807"/>
                    <a:pt x="274" y="789"/>
                    <a:pt x="281" y="779"/>
                  </a:cubicBezTo>
                  <a:cubicBezTo>
                    <a:pt x="282" y="777"/>
                    <a:pt x="283" y="776"/>
                    <a:pt x="284" y="776"/>
                  </a:cubicBezTo>
                  <a:cubicBezTo>
                    <a:pt x="284" y="777"/>
                    <a:pt x="285" y="777"/>
                    <a:pt x="283" y="781"/>
                  </a:cubicBezTo>
                  <a:cubicBezTo>
                    <a:pt x="283" y="782"/>
                    <a:pt x="263" y="819"/>
                    <a:pt x="265" y="821"/>
                  </a:cubicBezTo>
                  <a:cubicBezTo>
                    <a:pt x="263" y="821"/>
                    <a:pt x="263" y="821"/>
                    <a:pt x="262" y="820"/>
                  </a:cubicBezTo>
                  <a:close/>
                  <a:moveTo>
                    <a:pt x="289" y="829"/>
                  </a:moveTo>
                  <a:cubicBezTo>
                    <a:pt x="288" y="830"/>
                    <a:pt x="288" y="830"/>
                    <a:pt x="287" y="830"/>
                  </a:cubicBezTo>
                  <a:cubicBezTo>
                    <a:pt x="286" y="830"/>
                    <a:pt x="284" y="829"/>
                    <a:pt x="282" y="828"/>
                  </a:cubicBezTo>
                  <a:cubicBezTo>
                    <a:pt x="280" y="826"/>
                    <a:pt x="275" y="818"/>
                    <a:pt x="276" y="816"/>
                  </a:cubicBezTo>
                  <a:cubicBezTo>
                    <a:pt x="276" y="816"/>
                    <a:pt x="276" y="816"/>
                    <a:pt x="276" y="816"/>
                  </a:cubicBezTo>
                  <a:cubicBezTo>
                    <a:pt x="278" y="822"/>
                    <a:pt x="286" y="820"/>
                    <a:pt x="294" y="818"/>
                  </a:cubicBezTo>
                  <a:cubicBezTo>
                    <a:pt x="300" y="816"/>
                    <a:pt x="305" y="813"/>
                    <a:pt x="305" y="812"/>
                  </a:cubicBezTo>
                  <a:cubicBezTo>
                    <a:pt x="305" y="811"/>
                    <a:pt x="305" y="810"/>
                    <a:pt x="304" y="809"/>
                  </a:cubicBezTo>
                  <a:cubicBezTo>
                    <a:pt x="304" y="810"/>
                    <a:pt x="301" y="811"/>
                    <a:pt x="297" y="812"/>
                  </a:cubicBezTo>
                  <a:cubicBezTo>
                    <a:pt x="288" y="814"/>
                    <a:pt x="275" y="816"/>
                    <a:pt x="273" y="815"/>
                  </a:cubicBezTo>
                  <a:cubicBezTo>
                    <a:pt x="270" y="814"/>
                    <a:pt x="270" y="813"/>
                    <a:pt x="273" y="809"/>
                  </a:cubicBezTo>
                  <a:cubicBezTo>
                    <a:pt x="279" y="807"/>
                    <a:pt x="290" y="805"/>
                    <a:pt x="297" y="802"/>
                  </a:cubicBezTo>
                  <a:cubicBezTo>
                    <a:pt x="297" y="801"/>
                    <a:pt x="299" y="801"/>
                    <a:pt x="298" y="799"/>
                  </a:cubicBezTo>
                  <a:cubicBezTo>
                    <a:pt x="295" y="800"/>
                    <a:pt x="286" y="801"/>
                    <a:pt x="284" y="801"/>
                  </a:cubicBezTo>
                  <a:cubicBezTo>
                    <a:pt x="281" y="798"/>
                    <a:pt x="283" y="795"/>
                    <a:pt x="284" y="792"/>
                  </a:cubicBezTo>
                  <a:cubicBezTo>
                    <a:pt x="285" y="792"/>
                    <a:pt x="284" y="792"/>
                    <a:pt x="285" y="792"/>
                  </a:cubicBezTo>
                  <a:cubicBezTo>
                    <a:pt x="287" y="794"/>
                    <a:pt x="294" y="792"/>
                    <a:pt x="295" y="791"/>
                  </a:cubicBezTo>
                  <a:cubicBezTo>
                    <a:pt x="294" y="789"/>
                    <a:pt x="292" y="784"/>
                    <a:pt x="293" y="785"/>
                  </a:cubicBezTo>
                  <a:cubicBezTo>
                    <a:pt x="295" y="786"/>
                    <a:pt x="295" y="787"/>
                    <a:pt x="298" y="787"/>
                  </a:cubicBezTo>
                  <a:cubicBezTo>
                    <a:pt x="298" y="787"/>
                    <a:pt x="299" y="787"/>
                    <a:pt x="298" y="787"/>
                  </a:cubicBezTo>
                  <a:cubicBezTo>
                    <a:pt x="297" y="786"/>
                    <a:pt x="295" y="785"/>
                    <a:pt x="295" y="784"/>
                  </a:cubicBezTo>
                  <a:cubicBezTo>
                    <a:pt x="296" y="782"/>
                    <a:pt x="298" y="782"/>
                    <a:pt x="299" y="783"/>
                  </a:cubicBezTo>
                  <a:cubicBezTo>
                    <a:pt x="301" y="784"/>
                    <a:pt x="308" y="789"/>
                    <a:pt x="308" y="789"/>
                  </a:cubicBezTo>
                  <a:cubicBezTo>
                    <a:pt x="309" y="790"/>
                    <a:pt x="309" y="790"/>
                    <a:pt x="309" y="790"/>
                  </a:cubicBezTo>
                  <a:cubicBezTo>
                    <a:pt x="310" y="791"/>
                    <a:pt x="310" y="792"/>
                    <a:pt x="310" y="793"/>
                  </a:cubicBezTo>
                  <a:cubicBezTo>
                    <a:pt x="310" y="796"/>
                    <a:pt x="308" y="797"/>
                    <a:pt x="305" y="797"/>
                  </a:cubicBezTo>
                  <a:cubicBezTo>
                    <a:pt x="306" y="802"/>
                    <a:pt x="306" y="806"/>
                    <a:pt x="309" y="811"/>
                  </a:cubicBezTo>
                  <a:cubicBezTo>
                    <a:pt x="311" y="809"/>
                    <a:pt x="313" y="809"/>
                    <a:pt x="313" y="808"/>
                  </a:cubicBezTo>
                  <a:cubicBezTo>
                    <a:pt x="316" y="810"/>
                    <a:pt x="317" y="811"/>
                    <a:pt x="317" y="814"/>
                  </a:cubicBezTo>
                  <a:cubicBezTo>
                    <a:pt x="315" y="818"/>
                    <a:pt x="310" y="817"/>
                    <a:pt x="309" y="819"/>
                  </a:cubicBezTo>
                  <a:cubicBezTo>
                    <a:pt x="308" y="823"/>
                    <a:pt x="309" y="831"/>
                    <a:pt x="307" y="834"/>
                  </a:cubicBezTo>
                  <a:cubicBezTo>
                    <a:pt x="307" y="835"/>
                    <a:pt x="306" y="835"/>
                    <a:pt x="305" y="834"/>
                  </a:cubicBezTo>
                  <a:cubicBezTo>
                    <a:pt x="304" y="831"/>
                    <a:pt x="305" y="824"/>
                    <a:pt x="305" y="820"/>
                  </a:cubicBezTo>
                  <a:cubicBezTo>
                    <a:pt x="303" y="821"/>
                    <a:pt x="299" y="823"/>
                    <a:pt x="295" y="823"/>
                  </a:cubicBezTo>
                  <a:cubicBezTo>
                    <a:pt x="295" y="824"/>
                    <a:pt x="295" y="824"/>
                    <a:pt x="295" y="825"/>
                  </a:cubicBezTo>
                  <a:cubicBezTo>
                    <a:pt x="297" y="826"/>
                    <a:pt x="297" y="827"/>
                    <a:pt x="298" y="828"/>
                  </a:cubicBezTo>
                  <a:cubicBezTo>
                    <a:pt x="298" y="829"/>
                    <a:pt x="296" y="830"/>
                    <a:pt x="296" y="831"/>
                  </a:cubicBezTo>
                  <a:cubicBezTo>
                    <a:pt x="295" y="831"/>
                    <a:pt x="293" y="830"/>
                    <a:pt x="291" y="829"/>
                  </a:cubicBezTo>
                  <a:cubicBezTo>
                    <a:pt x="290" y="829"/>
                    <a:pt x="289" y="829"/>
                    <a:pt x="289" y="829"/>
                  </a:cubicBezTo>
                  <a:close/>
                  <a:moveTo>
                    <a:pt x="317" y="787"/>
                  </a:moveTo>
                  <a:cubicBezTo>
                    <a:pt x="317" y="785"/>
                    <a:pt x="319" y="786"/>
                    <a:pt x="320" y="786"/>
                  </a:cubicBezTo>
                  <a:cubicBezTo>
                    <a:pt x="323" y="788"/>
                    <a:pt x="325" y="789"/>
                    <a:pt x="326" y="794"/>
                  </a:cubicBezTo>
                  <a:cubicBezTo>
                    <a:pt x="326" y="795"/>
                    <a:pt x="326" y="796"/>
                    <a:pt x="325" y="798"/>
                  </a:cubicBezTo>
                  <a:cubicBezTo>
                    <a:pt x="323" y="798"/>
                    <a:pt x="319" y="798"/>
                    <a:pt x="319" y="795"/>
                  </a:cubicBezTo>
                  <a:cubicBezTo>
                    <a:pt x="318" y="793"/>
                    <a:pt x="316" y="788"/>
                    <a:pt x="317" y="787"/>
                  </a:cubicBezTo>
                  <a:close/>
                  <a:moveTo>
                    <a:pt x="341" y="802"/>
                  </a:moveTo>
                  <a:cubicBezTo>
                    <a:pt x="334" y="803"/>
                    <a:pt x="319" y="845"/>
                    <a:pt x="312" y="854"/>
                  </a:cubicBezTo>
                  <a:cubicBezTo>
                    <a:pt x="308" y="861"/>
                    <a:pt x="306" y="861"/>
                    <a:pt x="303" y="858"/>
                  </a:cubicBezTo>
                  <a:cubicBezTo>
                    <a:pt x="299" y="854"/>
                    <a:pt x="294" y="836"/>
                    <a:pt x="295" y="832"/>
                  </a:cubicBezTo>
                  <a:cubicBezTo>
                    <a:pt x="296" y="833"/>
                    <a:pt x="297" y="836"/>
                    <a:pt x="297" y="837"/>
                  </a:cubicBezTo>
                  <a:cubicBezTo>
                    <a:pt x="298" y="836"/>
                    <a:pt x="297" y="836"/>
                    <a:pt x="298" y="835"/>
                  </a:cubicBezTo>
                  <a:cubicBezTo>
                    <a:pt x="299" y="838"/>
                    <a:pt x="303" y="846"/>
                    <a:pt x="304" y="847"/>
                  </a:cubicBezTo>
                  <a:cubicBezTo>
                    <a:pt x="307" y="849"/>
                    <a:pt x="308" y="844"/>
                    <a:pt x="310" y="842"/>
                  </a:cubicBezTo>
                  <a:cubicBezTo>
                    <a:pt x="314" y="834"/>
                    <a:pt x="325" y="807"/>
                    <a:pt x="329" y="799"/>
                  </a:cubicBezTo>
                  <a:cubicBezTo>
                    <a:pt x="332" y="794"/>
                    <a:pt x="334" y="789"/>
                    <a:pt x="331" y="786"/>
                  </a:cubicBezTo>
                  <a:cubicBezTo>
                    <a:pt x="320" y="780"/>
                    <a:pt x="306" y="784"/>
                    <a:pt x="296" y="778"/>
                  </a:cubicBezTo>
                  <a:cubicBezTo>
                    <a:pt x="296" y="778"/>
                    <a:pt x="296" y="778"/>
                    <a:pt x="296" y="778"/>
                  </a:cubicBezTo>
                  <a:cubicBezTo>
                    <a:pt x="302" y="776"/>
                    <a:pt x="328" y="782"/>
                    <a:pt x="328" y="782"/>
                  </a:cubicBezTo>
                  <a:cubicBezTo>
                    <a:pt x="336" y="784"/>
                    <a:pt x="346" y="792"/>
                    <a:pt x="341" y="802"/>
                  </a:cubicBezTo>
                  <a:close/>
                  <a:moveTo>
                    <a:pt x="365" y="858"/>
                  </a:moveTo>
                  <a:cubicBezTo>
                    <a:pt x="365" y="858"/>
                    <a:pt x="363" y="859"/>
                    <a:pt x="362" y="859"/>
                  </a:cubicBezTo>
                  <a:cubicBezTo>
                    <a:pt x="362" y="859"/>
                    <a:pt x="362" y="860"/>
                    <a:pt x="360" y="861"/>
                  </a:cubicBezTo>
                  <a:cubicBezTo>
                    <a:pt x="360" y="861"/>
                    <a:pt x="358" y="862"/>
                    <a:pt x="356" y="861"/>
                  </a:cubicBezTo>
                  <a:cubicBezTo>
                    <a:pt x="356" y="861"/>
                    <a:pt x="355" y="860"/>
                    <a:pt x="354" y="860"/>
                  </a:cubicBezTo>
                  <a:cubicBezTo>
                    <a:pt x="354" y="860"/>
                    <a:pt x="352" y="859"/>
                    <a:pt x="351" y="859"/>
                  </a:cubicBezTo>
                  <a:cubicBezTo>
                    <a:pt x="351" y="859"/>
                    <a:pt x="349" y="859"/>
                    <a:pt x="352" y="858"/>
                  </a:cubicBezTo>
                  <a:cubicBezTo>
                    <a:pt x="352" y="858"/>
                    <a:pt x="352" y="857"/>
                    <a:pt x="353" y="857"/>
                  </a:cubicBezTo>
                  <a:cubicBezTo>
                    <a:pt x="353" y="857"/>
                    <a:pt x="354" y="857"/>
                    <a:pt x="354" y="857"/>
                  </a:cubicBezTo>
                  <a:cubicBezTo>
                    <a:pt x="354" y="857"/>
                    <a:pt x="354" y="856"/>
                    <a:pt x="355" y="857"/>
                  </a:cubicBezTo>
                  <a:cubicBezTo>
                    <a:pt x="355" y="857"/>
                    <a:pt x="356" y="858"/>
                    <a:pt x="357" y="855"/>
                  </a:cubicBezTo>
                  <a:cubicBezTo>
                    <a:pt x="357" y="855"/>
                    <a:pt x="357" y="855"/>
                    <a:pt x="358" y="855"/>
                  </a:cubicBezTo>
                  <a:cubicBezTo>
                    <a:pt x="358" y="855"/>
                    <a:pt x="362" y="853"/>
                    <a:pt x="371" y="847"/>
                  </a:cubicBezTo>
                  <a:cubicBezTo>
                    <a:pt x="371" y="847"/>
                    <a:pt x="379" y="842"/>
                    <a:pt x="384" y="837"/>
                  </a:cubicBezTo>
                  <a:cubicBezTo>
                    <a:pt x="384" y="837"/>
                    <a:pt x="388" y="834"/>
                    <a:pt x="393" y="830"/>
                  </a:cubicBezTo>
                  <a:cubicBezTo>
                    <a:pt x="393" y="830"/>
                    <a:pt x="406" y="820"/>
                    <a:pt x="408" y="817"/>
                  </a:cubicBezTo>
                  <a:cubicBezTo>
                    <a:pt x="408" y="817"/>
                    <a:pt x="399" y="812"/>
                    <a:pt x="400" y="808"/>
                  </a:cubicBezTo>
                  <a:cubicBezTo>
                    <a:pt x="400" y="808"/>
                    <a:pt x="401" y="806"/>
                    <a:pt x="402" y="808"/>
                  </a:cubicBezTo>
                  <a:cubicBezTo>
                    <a:pt x="402" y="808"/>
                    <a:pt x="406" y="811"/>
                    <a:pt x="413" y="810"/>
                  </a:cubicBezTo>
                  <a:cubicBezTo>
                    <a:pt x="413" y="810"/>
                    <a:pt x="416" y="810"/>
                    <a:pt x="420" y="807"/>
                  </a:cubicBezTo>
                  <a:cubicBezTo>
                    <a:pt x="420" y="807"/>
                    <a:pt x="425" y="806"/>
                    <a:pt x="427" y="815"/>
                  </a:cubicBezTo>
                  <a:cubicBezTo>
                    <a:pt x="427" y="815"/>
                    <a:pt x="427" y="819"/>
                    <a:pt x="425" y="818"/>
                  </a:cubicBezTo>
                  <a:cubicBezTo>
                    <a:pt x="425" y="818"/>
                    <a:pt x="422" y="818"/>
                    <a:pt x="419" y="819"/>
                  </a:cubicBezTo>
                  <a:cubicBezTo>
                    <a:pt x="419" y="819"/>
                    <a:pt x="418" y="818"/>
                    <a:pt x="416" y="820"/>
                  </a:cubicBezTo>
                  <a:cubicBezTo>
                    <a:pt x="416" y="820"/>
                    <a:pt x="410" y="826"/>
                    <a:pt x="397" y="834"/>
                  </a:cubicBezTo>
                  <a:cubicBezTo>
                    <a:pt x="397" y="834"/>
                    <a:pt x="390" y="839"/>
                    <a:pt x="381" y="848"/>
                  </a:cubicBezTo>
                  <a:cubicBezTo>
                    <a:pt x="381" y="848"/>
                    <a:pt x="374" y="854"/>
                    <a:pt x="365" y="858"/>
                  </a:cubicBezTo>
                  <a:close/>
                  <a:moveTo>
                    <a:pt x="430" y="858"/>
                  </a:moveTo>
                  <a:cubicBezTo>
                    <a:pt x="430" y="858"/>
                    <a:pt x="430" y="859"/>
                    <a:pt x="430" y="860"/>
                  </a:cubicBezTo>
                  <a:cubicBezTo>
                    <a:pt x="430" y="860"/>
                    <a:pt x="430" y="862"/>
                    <a:pt x="427" y="862"/>
                  </a:cubicBezTo>
                  <a:cubicBezTo>
                    <a:pt x="427" y="862"/>
                    <a:pt x="420" y="864"/>
                    <a:pt x="419" y="866"/>
                  </a:cubicBezTo>
                  <a:cubicBezTo>
                    <a:pt x="419" y="866"/>
                    <a:pt x="415" y="869"/>
                    <a:pt x="416" y="872"/>
                  </a:cubicBezTo>
                  <a:cubicBezTo>
                    <a:pt x="416" y="872"/>
                    <a:pt x="416" y="874"/>
                    <a:pt x="413" y="875"/>
                  </a:cubicBezTo>
                  <a:cubicBezTo>
                    <a:pt x="413" y="875"/>
                    <a:pt x="411" y="875"/>
                    <a:pt x="409" y="875"/>
                  </a:cubicBezTo>
                  <a:cubicBezTo>
                    <a:pt x="409" y="875"/>
                    <a:pt x="407" y="873"/>
                    <a:pt x="404" y="875"/>
                  </a:cubicBezTo>
                  <a:cubicBezTo>
                    <a:pt x="404" y="875"/>
                    <a:pt x="404" y="876"/>
                    <a:pt x="402" y="875"/>
                  </a:cubicBezTo>
                  <a:cubicBezTo>
                    <a:pt x="402" y="875"/>
                    <a:pt x="402" y="874"/>
                    <a:pt x="401" y="874"/>
                  </a:cubicBezTo>
                  <a:cubicBezTo>
                    <a:pt x="401" y="874"/>
                    <a:pt x="400" y="873"/>
                    <a:pt x="400" y="872"/>
                  </a:cubicBezTo>
                  <a:cubicBezTo>
                    <a:pt x="400" y="872"/>
                    <a:pt x="400" y="870"/>
                    <a:pt x="398" y="869"/>
                  </a:cubicBezTo>
                  <a:cubicBezTo>
                    <a:pt x="398" y="869"/>
                    <a:pt x="397" y="869"/>
                    <a:pt x="397" y="867"/>
                  </a:cubicBezTo>
                  <a:cubicBezTo>
                    <a:pt x="397" y="867"/>
                    <a:pt x="396" y="861"/>
                    <a:pt x="395" y="858"/>
                  </a:cubicBezTo>
                  <a:cubicBezTo>
                    <a:pt x="395" y="858"/>
                    <a:pt x="394" y="855"/>
                    <a:pt x="391" y="854"/>
                  </a:cubicBezTo>
                  <a:cubicBezTo>
                    <a:pt x="391" y="854"/>
                    <a:pt x="387" y="848"/>
                    <a:pt x="389" y="848"/>
                  </a:cubicBezTo>
                  <a:cubicBezTo>
                    <a:pt x="389" y="848"/>
                    <a:pt x="393" y="848"/>
                    <a:pt x="396" y="854"/>
                  </a:cubicBezTo>
                  <a:cubicBezTo>
                    <a:pt x="396" y="854"/>
                    <a:pt x="396" y="856"/>
                    <a:pt x="396" y="858"/>
                  </a:cubicBezTo>
                  <a:cubicBezTo>
                    <a:pt x="396" y="858"/>
                    <a:pt x="397" y="859"/>
                    <a:pt x="399" y="866"/>
                  </a:cubicBezTo>
                  <a:cubicBezTo>
                    <a:pt x="399" y="866"/>
                    <a:pt x="400" y="867"/>
                    <a:pt x="400" y="865"/>
                  </a:cubicBezTo>
                  <a:cubicBezTo>
                    <a:pt x="402" y="863"/>
                    <a:pt x="402" y="863"/>
                    <a:pt x="402" y="863"/>
                  </a:cubicBezTo>
                  <a:cubicBezTo>
                    <a:pt x="402" y="863"/>
                    <a:pt x="403" y="861"/>
                    <a:pt x="404" y="862"/>
                  </a:cubicBezTo>
                  <a:cubicBezTo>
                    <a:pt x="404" y="862"/>
                    <a:pt x="404" y="863"/>
                    <a:pt x="405" y="862"/>
                  </a:cubicBezTo>
                  <a:cubicBezTo>
                    <a:pt x="405" y="862"/>
                    <a:pt x="408" y="860"/>
                    <a:pt x="410" y="858"/>
                  </a:cubicBezTo>
                  <a:cubicBezTo>
                    <a:pt x="410" y="858"/>
                    <a:pt x="413" y="856"/>
                    <a:pt x="412" y="855"/>
                  </a:cubicBezTo>
                  <a:cubicBezTo>
                    <a:pt x="412" y="855"/>
                    <a:pt x="409" y="851"/>
                    <a:pt x="408" y="850"/>
                  </a:cubicBezTo>
                  <a:cubicBezTo>
                    <a:pt x="408" y="850"/>
                    <a:pt x="405" y="848"/>
                    <a:pt x="407" y="848"/>
                  </a:cubicBezTo>
                  <a:cubicBezTo>
                    <a:pt x="407" y="848"/>
                    <a:pt x="408" y="848"/>
                    <a:pt x="411" y="849"/>
                  </a:cubicBezTo>
                  <a:cubicBezTo>
                    <a:pt x="411" y="849"/>
                    <a:pt x="417" y="850"/>
                    <a:pt x="419" y="848"/>
                  </a:cubicBezTo>
                  <a:cubicBezTo>
                    <a:pt x="419" y="848"/>
                    <a:pt x="419" y="846"/>
                    <a:pt x="421" y="847"/>
                  </a:cubicBezTo>
                  <a:cubicBezTo>
                    <a:pt x="421" y="847"/>
                    <a:pt x="424" y="850"/>
                    <a:pt x="425" y="850"/>
                  </a:cubicBezTo>
                  <a:cubicBezTo>
                    <a:pt x="425" y="850"/>
                    <a:pt x="431" y="852"/>
                    <a:pt x="430" y="858"/>
                  </a:cubicBezTo>
                  <a:close/>
                  <a:moveTo>
                    <a:pt x="485" y="876"/>
                  </a:moveTo>
                  <a:cubicBezTo>
                    <a:pt x="485" y="876"/>
                    <a:pt x="485" y="878"/>
                    <a:pt x="483" y="877"/>
                  </a:cubicBezTo>
                  <a:cubicBezTo>
                    <a:pt x="483" y="877"/>
                    <a:pt x="477" y="874"/>
                    <a:pt x="475" y="866"/>
                  </a:cubicBezTo>
                  <a:cubicBezTo>
                    <a:pt x="475" y="866"/>
                    <a:pt x="473" y="857"/>
                    <a:pt x="473" y="856"/>
                  </a:cubicBezTo>
                  <a:cubicBezTo>
                    <a:pt x="473" y="856"/>
                    <a:pt x="473" y="856"/>
                    <a:pt x="473" y="854"/>
                  </a:cubicBezTo>
                  <a:cubicBezTo>
                    <a:pt x="472" y="848"/>
                    <a:pt x="472" y="848"/>
                    <a:pt x="472" y="848"/>
                  </a:cubicBezTo>
                  <a:cubicBezTo>
                    <a:pt x="472" y="848"/>
                    <a:pt x="472" y="848"/>
                    <a:pt x="473" y="847"/>
                  </a:cubicBezTo>
                  <a:cubicBezTo>
                    <a:pt x="473" y="847"/>
                    <a:pt x="472" y="846"/>
                    <a:pt x="473" y="845"/>
                  </a:cubicBezTo>
                  <a:cubicBezTo>
                    <a:pt x="473" y="845"/>
                    <a:pt x="473" y="845"/>
                    <a:pt x="473" y="845"/>
                  </a:cubicBezTo>
                  <a:cubicBezTo>
                    <a:pt x="473" y="845"/>
                    <a:pt x="473" y="842"/>
                    <a:pt x="474" y="843"/>
                  </a:cubicBezTo>
                  <a:cubicBezTo>
                    <a:pt x="474" y="843"/>
                    <a:pt x="475" y="844"/>
                    <a:pt x="474" y="846"/>
                  </a:cubicBezTo>
                  <a:cubicBezTo>
                    <a:pt x="474" y="846"/>
                    <a:pt x="473" y="848"/>
                    <a:pt x="477" y="855"/>
                  </a:cubicBezTo>
                  <a:cubicBezTo>
                    <a:pt x="477" y="855"/>
                    <a:pt x="478" y="856"/>
                    <a:pt x="479" y="856"/>
                  </a:cubicBezTo>
                  <a:cubicBezTo>
                    <a:pt x="479" y="856"/>
                    <a:pt x="480" y="857"/>
                    <a:pt x="481" y="860"/>
                  </a:cubicBezTo>
                  <a:cubicBezTo>
                    <a:pt x="481" y="860"/>
                    <a:pt x="481" y="862"/>
                    <a:pt x="481" y="862"/>
                  </a:cubicBezTo>
                  <a:cubicBezTo>
                    <a:pt x="481" y="862"/>
                    <a:pt x="480" y="864"/>
                    <a:pt x="482" y="863"/>
                  </a:cubicBezTo>
                  <a:cubicBezTo>
                    <a:pt x="482" y="863"/>
                    <a:pt x="483" y="863"/>
                    <a:pt x="483" y="864"/>
                  </a:cubicBezTo>
                  <a:cubicBezTo>
                    <a:pt x="483" y="864"/>
                    <a:pt x="483" y="867"/>
                    <a:pt x="483" y="868"/>
                  </a:cubicBezTo>
                  <a:cubicBezTo>
                    <a:pt x="483" y="868"/>
                    <a:pt x="484" y="869"/>
                    <a:pt x="484" y="870"/>
                  </a:cubicBezTo>
                  <a:cubicBezTo>
                    <a:pt x="484" y="870"/>
                    <a:pt x="484" y="871"/>
                    <a:pt x="484" y="871"/>
                  </a:cubicBezTo>
                  <a:cubicBezTo>
                    <a:pt x="484" y="871"/>
                    <a:pt x="485" y="871"/>
                    <a:pt x="485" y="871"/>
                  </a:cubicBezTo>
                  <a:cubicBezTo>
                    <a:pt x="485" y="871"/>
                    <a:pt x="486" y="876"/>
                    <a:pt x="485" y="876"/>
                  </a:cubicBezTo>
                  <a:close/>
                  <a:moveTo>
                    <a:pt x="482" y="834"/>
                  </a:moveTo>
                  <a:cubicBezTo>
                    <a:pt x="482" y="834"/>
                    <a:pt x="481" y="833"/>
                    <a:pt x="480" y="833"/>
                  </a:cubicBezTo>
                  <a:cubicBezTo>
                    <a:pt x="480" y="833"/>
                    <a:pt x="479" y="833"/>
                    <a:pt x="478" y="833"/>
                  </a:cubicBezTo>
                  <a:cubicBezTo>
                    <a:pt x="478" y="833"/>
                    <a:pt x="476" y="833"/>
                    <a:pt x="477" y="831"/>
                  </a:cubicBezTo>
                  <a:cubicBezTo>
                    <a:pt x="477" y="831"/>
                    <a:pt x="479" y="827"/>
                    <a:pt x="478" y="823"/>
                  </a:cubicBezTo>
                  <a:cubicBezTo>
                    <a:pt x="478" y="823"/>
                    <a:pt x="478" y="822"/>
                    <a:pt x="479" y="821"/>
                  </a:cubicBezTo>
                  <a:cubicBezTo>
                    <a:pt x="479" y="821"/>
                    <a:pt x="479" y="820"/>
                    <a:pt x="480" y="821"/>
                  </a:cubicBezTo>
                  <a:cubicBezTo>
                    <a:pt x="480" y="821"/>
                    <a:pt x="485" y="828"/>
                    <a:pt x="485" y="832"/>
                  </a:cubicBezTo>
                  <a:cubicBezTo>
                    <a:pt x="485" y="832"/>
                    <a:pt x="486" y="835"/>
                    <a:pt x="482" y="834"/>
                  </a:cubicBezTo>
                  <a:close/>
                  <a:moveTo>
                    <a:pt x="540" y="838"/>
                  </a:moveTo>
                  <a:cubicBezTo>
                    <a:pt x="540" y="838"/>
                    <a:pt x="539" y="842"/>
                    <a:pt x="537" y="843"/>
                  </a:cubicBezTo>
                  <a:cubicBezTo>
                    <a:pt x="537" y="843"/>
                    <a:pt x="536" y="844"/>
                    <a:pt x="536" y="846"/>
                  </a:cubicBezTo>
                  <a:cubicBezTo>
                    <a:pt x="536" y="846"/>
                    <a:pt x="533" y="852"/>
                    <a:pt x="531" y="853"/>
                  </a:cubicBezTo>
                  <a:cubicBezTo>
                    <a:pt x="531" y="853"/>
                    <a:pt x="528" y="855"/>
                    <a:pt x="529" y="857"/>
                  </a:cubicBezTo>
                  <a:cubicBezTo>
                    <a:pt x="529" y="857"/>
                    <a:pt x="533" y="860"/>
                    <a:pt x="532" y="864"/>
                  </a:cubicBezTo>
                  <a:cubicBezTo>
                    <a:pt x="532" y="864"/>
                    <a:pt x="532" y="865"/>
                    <a:pt x="531" y="865"/>
                  </a:cubicBezTo>
                  <a:cubicBezTo>
                    <a:pt x="531" y="865"/>
                    <a:pt x="530" y="866"/>
                    <a:pt x="529" y="866"/>
                  </a:cubicBezTo>
                  <a:cubicBezTo>
                    <a:pt x="529" y="866"/>
                    <a:pt x="528" y="866"/>
                    <a:pt x="528" y="866"/>
                  </a:cubicBezTo>
                  <a:cubicBezTo>
                    <a:pt x="528" y="866"/>
                    <a:pt x="524" y="868"/>
                    <a:pt x="522" y="868"/>
                  </a:cubicBezTo>
                  <a:cubicBezTo>
                    <a:pt x="522" y="868"/>
                    <a:pt x="520" y="868"/>
                    <a:pt x="517" y="868"/>
                  </a:cubicBezTo>
                  <a:cubicBezTo>
                    <a:pt x="517" y="868"/>
                    <a:pt x="517" y="867"/>
                    <a:pt x="516" y="868"/>
                  </a:cubicBezTo>
                  <a:cubicBezTo>
                    <a:pt x="516" y="868"/>
                    <a:pt x="512" y="873"/>
                    <a:pt x="507" y="869"/>
                  </a:cubicBezTo>
                  <a:cubicBezTo>
                    <a:pt x="507" y="869"/>
                    <a:pt x="506" y="868"/>
                    <a:pt x="505" y="867"/>
                  </a:cubicBezTo>
                  <a:cubicBezTo>
                    <a:pt x="504" y="867"/>
                    <a:pt x="503" y="866"/>
                    <a:pt x="502" y="866"/>
                  </a:cubicBezTo>
                  <a:cubicBezTo>
                    <a:pt x="502" y="866"/>
                    <a:pt x="496" y="862"/>
                    <a:pt x="494" y="861"/>
                  </a:cubicBezTo>
                  <a:cubicBezTo>
                    <a:pt x="494" y="861"/>
                    <a:pt x="490" y="858"/>
                    <a:pt x="490" y="856"/>
                  </a:cubicBezTo>
                  <a:cubicBezTo>
                    <a:pt x="490" y="856"/>
                    <a:pt x="489" y="853"/>
                    <a:pt x="487" y="853"/>
                  </a:cubicBezTo>
                  <a:cubicBezTo>
                    <a:pt x="487" y="853"/>
                    <a:pt x="486" y="853"/>
                    <a:pt x="486" y="851"/>
                  </a:cubicBezTo>
                  <a:cubicBezTo>
                    <a:pt x="486" y="851"/>
                    <a:pt x="486" y="851"/>
                    <a:pt x="486" y="851"/>
                  </a:cubicBezTo>
                  <a:cubicBezTo>
                    <a:pt x="486" y="851"/>
                    <a:pt x="486" y="851"/>
                    <a:pt x="486" y="850"/>
                  </a:cubicBezTo>
                  <a:cubicBezTo>
                    <a:pt x="486" y="850"/>
                    <a:pt x="485" y="849"/>
                    <a:pt x="487" y="846"/>
                  </a:cubicBezTo>
                  <a:cubicBezTo>
                    <a:pt x="487" y="846"/>
                    <a:pt x="489" y="844"/>
                    <a:pt x="491" y="843"/>
                  </a:cubicBezTo>
                  <a:cubicBezTo>
                    <a:pt x="491" y="843"/>
                    <a:pt x="495" y="839"/>
                    <a:pt x="498" y="837"/>
                  </a:cubicBezTo>
                  <a:cubicBezTo>
                    <a:pt x="498" y="837"/>
                    <a:pt x="499" y="836"/>
                    <a:pt x="500" y="835"/>
                  </a:cubicBezTo>
                  <a:cubicBezTo>
                    <a:pt x="501" y="834"/>
                    <a:pt x="502" y="833"/>
                    <a:pt x="502" y="833"/>
                  </a:cubicBezTo>
                  <a:cubicBezTo>
                    <a:pt x="502" y="833"/>
                    <a:pt x="504" y="831"/>
                    <a:pt x="506" y="830"/>
                  </a:cubicBezTo>
                  <a:cubicBezTo>
                    <a:pt x="506" y="830"/>
                    <a:pt x="509" y="829"/>
                    <a:pt x="509" y="828"/>
                  </a:cubicBezTo>
                  <a:cubicBezTo>
                    <a:pt x="509" y="828"/>
                    <a:pt x="509" y="825"/>
                    <a:pt x="509" y="824"/>
                  </a:cubicBezTo>
                  <a:cubicBezTo>
                    <a:pt x="507" y="809"/>
                    <a:pt x="507" y="809"/>
                    <a:pt x="507" y="809"/>
                  </a:cubicBezTo>
                  <a:cubicBezTo>
                    <a:pt x="507" y="809"/>
                    <a:pt x="507" y="808"/>
                    <a:pt x="508" y="809"/>
                  </a:cubicBezTo>
                  <a:cubicBezTo>
                    <a:pt x="508" y="809"/>
                    <a:pt x="509" y="809"/>
                    <a:pt x="510" y="809"/>
                  </a:cubicBezTo>
                  <a:cubicBezTo>
                    <a:pt x="510" y="809"/>
                    <a:pt x="512" y="808"/>
                    <a:pt x="513" y="812"/>
                  </a:cubicBezTo>
                  <a:cubicBezTo>
                    <a:pt x="513" y="812"/>
                    <a:pt x="515" y="816"/>
                    <a:pt x="516" y="820"/>
                  </a:cubicBezTo>
                  <a:cubicBezTo>
                    <a:pt x="516" y="820"/>
                    <a:pt x="516" y="825"/>
                    <a:pt x="516" y="826"/>
                  </a:cubicBezTo>
                  <a:cubicBezTo>
                    <a:pt x="516" y="826"/>
                    <a:pt x="516" y="828"/>
                    <a:pt x="518" y="828"/>
                  </a:cubicBezTo>
                  <a:cubicBezTo>
                    <a:pt x="518" y="828"/>
                    <a:pt x="520" y="828"/>
                    <a:pt x="523" y="828"/>
                  </a:cubicBezTo>
                  <a:cubicBezTo>
                    <a:pt x="527" y="829"/>
                    <a:pt x="531" y="829"/>
                    <a:pt x="533" y="829"/>
                  </a:cubicBezTo>
                  <a:cubicBezTo>
                    <a:pt x="533" y="829"/>
                    <a:pt x="537" y="830"/>
                    <a:pt x="541" y="835"/>
                  </a:cubicBezTo>
                  <a:cubicBezTo>
                    <a:pt x="541" y="835"/>
                    <a:pt x="542" y="835"/>
                    <a:pt x="540" y="838"/>
                  </a:cubicBezTo>
                  <a:close/>
                  <a:moveTo>
                    <a:pt x="604" y="809"/>
                  </a:moveTo>
                  <a:cubicBezTo>
                    <a:pt x="604" y="809"/>
                    <a:pt x="603" y="809"/>
                    <a:pt x="603" y="811"/>
                  </a:cubicBezTo>
                  <a:cubicBezTo>
                    <a:pt x="603" y="811"/>
                    <a:pt x="602" y="814"/>
                    <a:pt x="603" y="816"/>
                  </a:cubicBezTo>
                  <a:cubicBezTo>
                    <a:pt x="603" y="816"/>
                    <a:pt x="603" y="818"/>
                    <a:pt x="602" y="821"/>
                  </a:cubicBezTo>
                  <a:cubicBezTo>
                    <a:pt x="602" y="821"/>
                    <a:pt x="598" y="826"/>
                    <a:pt x="601" y="831"/>
                  </a:cubicBezTo>
                  <a:cubicBezTo>
                    <a:pt x="601" y="831"/>
                    <a:pt x="604" y="834"/>
                    <a:pt x="601" y="836"/>
                  </a:cubicBezTo>
                  <a:cubicBezTo>
                    <a:pt x="601" y="836"/>
                    <a:pt x="600" y="837"/>
                    <a:pt x="599" y="840"/>
                  </a:cubicBezTo>
                  <a:cubicBezTo>
                    <a:pt x="599" y="840"/>
                    <a:pt x="599" y="842"/>
                    <a:pt x="599" y="842"/>
                  </a:cubicBezTo>
                  <a:cubicBezTo>
                    <a:pt x="599" y="842"/>
                    <a:pt x="598" y="844"/>
                    <a:pt x="598" y="845"/>
                  </a:cubicBezTo>
                  <a:cubicBezTo>
                    <a:pt x="598" y="845"/>
                    <a:pt x="598" y="847"/>
                    <a:pt x="595" y="848"/>
                  </a:cubicBezTo>
                  <a:cubicBezTo>
                    <a:pt x="595" y="848"/>
                    <a:pt x="593" y="850"/>
                    <a:pt x="592" y="851"/>
                  </a:cubicBezTo>
                  <a:cubicBezTo>
                    <a:pt x="592" y="851"/>
                    <a:pt x="591" y="853"/>
                    <a:pt x="590" y="853"/>
                  </a:cubicBezTo>
                  <a:cubicBezTo>
                    <a:pt x="590" y="853"/>
                    <a:pt x="590" y="853"/>
                    <a:pt x="590" y="854"/>
                  </a:cubicBezTo>
                  <a:cubicBezTo>
                    <a:pt x="590" y="854"/>
                    <a:pt x="589" y="856"/>
                    <a:pt x="586" y="857"/>
                  </a:cubicBezTo>
                  <a:cubicBezTo>
                    <a:pt x="586" y="857"/>
                    <a:pt x="586" y="850"/>
                    <a:pt x="586" y="848"/>
                  </a:cubicBezTo>
                  <a:cubicBezTo>
                    <a:pt x="586" y="848"/>
                    <a:pt x="586" y="845"/>
                    <a:pt x="586" y="843"/>
                  </a:cubicBezTo>
                  <a:cubicBezTo>
                    <a:pt x="586" y="843"/>
                    <a:pt x="586" y="840"/>
                    <a:pt x="588" y="840"/>
                  </a:cubicBezTo>
                  <a:cubicBezTo>
                    <a:pt x="588" y="840"/>
                    <a:pt x="588" y="841"/>
                    <a:pt x="588" y="840"/>
                  </a:cubicBezTo>
                  <a:cubicBezTo>
                    <a:pt x="588" y="840"/>
                    <a:pt x="590" y="836"/>
                    <a:pt x="590" y="835"/>
                  </a:cubicBezTo>
                  <a:cubicBezTo>
                    <a:pt x="590" y="835"/>
                    <a:pt x="588" y="834"/>
                    <a:pt x="588" y="834"/>
                  </a:cubicBezTo>
                  <a:cubicBezTo>
                    <a:pt x="588" y="834"/>
                    <a:pt x="587" y="833"/>
                    <a:pt x="587" y="832"/>
                  </a:cubicBezTo>
                  <a:cubicBezTo>
                    <a:pt x="587" y="832"/>
                    <a:pt x="587" y="832"/>
                    <a:pt x="586" y="831"/>
                  </a:cubicBezTo>
                  <a:cubicBezTo>
                    <a:pt x="586" y="831"/>
                    <a:pt x="584" y="830"/>
                    <a:pt x="584" y="831"/>
                  </a:cubicBezTo>
                  <a:cubicBezTo>
                    <a:pt x="584" y="831"/>
                    <a:pt x="584" y="831"/>
                    <a:pt x="582" y="831"/>
                  </a:cubicBezTo>
                  <a:cubicBezTo>
                    <a:pt x="582" y="831"/>
                    <a:pt x="573" y="829"/>
                    <a:pt x="577" y="827"/>
                  </a:cubicBezTo>
                  <a:cubicBezTo>
                    <a:pt x="577" y="827"/>
                    <a:pt x="582" y="827"/>
                    <a:pt x="585" y="822"/>
                  </a:cubicBezTo>
                  <a:cubicBezTo>
                    <a:pt x="585" y="822"/>
                    <a:pt x="586" y="822"/>
                    <a:pt x="587" y="814"/>
                  </a:cubicBezTo>
                  <a:cubicBezTo>
                    <a:pt x="587" y="814"/>
                    <a:pt x="587" y="813"/>
                    <a:pt x="586" y="813"/>
                  </a:cubicBezTo>
                  <a:cubicBezTo>
                    <a:pt x="586" y="813"/>
                    <a:pt x="585" y="812"/>
                    <a:pt x="586" y="812"/>
                  </a:cubicBezTo>
                  <a:cubicBezTo>
                    <a:pt x="586" y="812"/>
                    <a:pt x="586" y="811"/>
                    <a:pt x="585" y="810"/>
                  </a:cubicBezTo>
                  <a:cubicBezTo>
                    <a:pt x="585" y="810"/>
                    <a:pt x="584" y="809"/>
                    <a:pt x="585" y="808"/>
                  </a:cubicBezTo>
                  <a:cubicBezTo>
                    <a:pt x="585" y="808"/>
                    <a:pt x="585" y="807"/>
                    <a:pt x="584" y="806"/>
                  </a:cubicBezTo>
                  <a:cubicBezTo>
                    <a:pt x="584" y="806"/>
                    <a:pt x="584" y="806"/>
                    <a:pt x="584" y="805"/>
                  </a:cubicBezTo>
                  <a:cubicBezTo>
                    <a:pt x="584" y="805"/>
                    <a:pt x="584" y="805"/>
                    <a:pt x="583" y="803"/>
                  </a:cubicBezTo>
                  <a:cubicBezTo>
                    <a:pt x="583" y="803"/>
                    <a:pt x="583" y="803"/>
                    <a:pt x="584" y="802"/>
                  </a:cubicBezTo>
                  <a:cubicBezTo>
                    <a:pt x="584" y="802"/>
                    <a:pt x="585" y="803"/>
                    <a:pt x="584" y="801"/>
                  </a:cubicBezTo>
                  <a:cubicBezTo>
                    <a:pt x="584" y="801"/>
                    <a:pt x="583" y="800"/>
                    <a:pt x="582" y="799"/>
                  </a:cubicBezTo>
                  <a:cubicBezTo>
                    <a:pt x="581" y="798"/>
                    <a:pt x="581" y="798"/>
                    <a:pt x="581" y="798"/>
                  </a:cubicBezTo>
                  <a:cubicBezTo>
                    <a:pt x="577" y="791"/>
                    <a:pt x="577" y="791"/>
                    <a:pt x="577" y="791"/>
                  </a:cubicBezTo>
                  <a:cubicBezTo>
                    <a:pt x="577" y="791"/>
                    <a:pt x="574" y="788"/>
                    <a:pt x="578" y="789"/>
                  </a:cubicBezTo>
                  <a:cubicBezTo>
                    <a:pt x="578" y="789"/>
                    <a:pt x="581" y="788"/>
                    <a:pt x="584" y="789"/>
                  </a:cubicBezTo>
                  <a:cubicBezTo>
                    <a:pt x="584" y="789"/>
                    <a:pt x="587" y="789"/>
                    <a:pt x="589" y="789"/>
                  </a:cubicBezTo>
                  <a:cubicBezTo>
                    <a:pt x="589" y="789"/>
                    <a:pt x="590" y="788"/>
                    <a:pt x="591" y="792"/>
                  </a:cubicBezTo>
                  <a:cubicBezTo>
                    <a:pt x="591" y="792"/>
                    <a:pt x="593" y="795"/>
                    <a:pt x="593" y="795"/>
                  </a:cubicBezTo>
                  <a:cubicBezTo>
                    <a:pt x="593" y="795"/>
                    <a:pt x="598" y="796"/>
                    <a:pt x="599" y="797"/>
                  </a:cubicBezTo>
                  <a:cubicBezTo>
                    <a:pt x="599" y="797"/>
                    <a:pt x="599" y="797"/>
                    <a:pt x="599" y="796"/>
                  </a:cubicBezTo>
                  <a:cubicBezTo>
                    <a:pt x="599" y="796"/>
                    <a:pt x="601" y="796"/>
                    <a:pt x="603" y="798"/>
                  </a:cubicBezTo>
                  <a:cubicBezTo>
                    <a:pt x="603" y="798"/>
                    <a:pt x="602" y="800"/>
                    <a:pt x="604" y="799"/>
                  </a:cubicBezTo>
                  <a:cubicBezTo>
                    <a:pt x="604" y="799"/>
                    <a:pt x="606" y="799"/>
                    <a:pt x="606" y="802"/>
                  </a:cubicBezTo>
                  <a:cubicBezTo>
                    <a:pt x="606" y="802"/>
                    <a:pt x="607" y="806"/>
                    <a:pt x="604" y="809"/>
                  </a:cubicBezTo>
                  <a:close/>
                  <a:moveTo>
                    <a:pt x="632" y="834"/>
                  </a:moveTo>
                  <a:cubicBezTo>
                    <a:pt x="632" y="834"/>
                    <a:pt x="631" y="837"/>
                    <a:pt x="628" y="838"/>
                  </a:cubicBezTo>
                  <a:cubicBezTo>
                    <a:pt x="628" y="838"/>
                    <a:pt x="626" y="839"/>
                    <a:pt x="624" y="839"/>
                  </a:cubicBezTo>
                  <a:cubicBezTo>
                    <a:pt x="624" y="839"/>
                    <a:pt x="622" y="839"/>
                    <a:pt x="622" y="838"/>
                  </a:cubicBezTo>
                  <a:cubicBezTo>
                    <a:pt x="622" y="838"/>
                    <a:pt x="621" y="838"/>
                    <a:pt x="620" y="839"/>
                  </a:cubicBezTo>
                  <a:cubicBezTo>
                    <a:pt x="620" y="839"/>
                    <a:pt x="619" y="839"/>
                    <a:pt x="618" y="837"/>
                  </a:cubicBezTo>
                  <a:cubicBezTo>
                    <a:pt x="618" y="837"/>
                    <a:pt x="616" y="836"/>
                    <a:pt x="616" y="834"/>
                  </a:cubicBezTo>
                  <a:cubicBezTo>
                    <a:pt x="616" y="834"/>
                    <a:pt x="616" y="831"/>
                    <a:pt x="615" y="829"/>
                  </a:cubicBezTo>
                  <a:cubicBezTo>
                    <a:pt x="615" y="829"/>
                    <a:pt x="613" y="824"/>
                    <a:pt x="616" y="825"/>
                  </a:cubicBezTo>
                  <a:cubicBezTo>
                    <a:pt x="616" y="825"/>
                    <a:pt x="617" y="825"/>
                    <a:pt x="619" y="824"/>
                  </a:cubicBezTo>
                  <a:cubicBezTo>
                    <a:pt x="619" y="824"/>
                    <a:pt x="622" y="825"/>
                    <a:pt x="626" y="826"/>
                  </a:cubicBezTo>
                  <a:cubicBezTo>
                    <a:pt x="626" y="826"/>
                    <a:pt x="629" y="828"/>
                    <a:pt x="630" y="828"/>
                  </a:cubicBezTo>
                  <a:cubicBezTo>
                    <a:pt x="630" y="828"/>
                    <a:pt x="632" y="828"/>
                    <a:pt x="632" y="831"/>
                  </a:cubicBezTo>
                  <a:cubicBezTo>
                    <a:pt x="632" y="831"/>
                    <a:pt x="632" y="832"/>
                    <a:pt x="632" y="833"/>
                  </a:cubicBezTo>
                  <a:cubicBezTo>
                    <a:pt x="632" y="833"/>
                    <a:pt x="632" y="834"/>
                    <a:pt x="632" y="834"/>
                  </a:cubicBezTo>
                  <a:close/>
                  <a:moveTo>
                    <a:pt x="667" y="773"/>
                  </a:moveTo>
                  <a:cubicBezTo>
                    <a:pt x="667" y="773"/>
                    <a:pt x="665" y="772"/>
                    <a:pt x="664" y="772"/>
                  </a:cubicBezTo>
                  <a:cubicBezTo>
                    <a:pt x="664" y="772"/>
                    <a:pt x="662" y="770"/>
                    <a:pt x="662" y="773"/>
                  </a:cubicBezTo>
                  <a:cubicBezTo>
                    <a:pt x="662" y="773"/>
                    <a:pt x="656" y="778"/>
                    <a:pt x="656" y="783"/>
                  </a:cubicBezTo>
                  <a:cubicBezTo>
                    <a:pt x="656" y="783"/>
                    <a:pt x="656" y="784"/>
                    <a:pt x="657" y="785"/>
                  </a:cubicBezTo>
                  <a:cubicBezTo>
                    <a:pt x="657" y="785"/>
                    <a:pt x="657" y="788"/>
                    <a:pt x="656" y="789"/>
                  </a:cubicBezTo>
                  <a:cubicBezTo>
                    <a:pt x="656" y="789"/>
                    <a:pt x="656" y="792"/>
                    <a:pt x="655" y="793"/>
                  </a:cubicBezTo>
                  <a:cubicBezTo>
                    <a:pt x="655" y="793"/>
                    <a:pt x="654" y="793"/>
                    <a:pt x="653" y="794"/>
                  </a:cubicBezTo>
                  <a:cubicBezTo>
                    <a:pt x="653" y="794"/>
                    <a:pt x="653" y="794"/>
                    <a:pt x="652" y="794"/>
                  </a:cubicBezTo>
                  <a:cubicBezTo>
                    <a:pt x="652" y="794"/>
                    <a:pt x="647" y="794"/>
                    <a:pt x="648" y="791"/>
                  </a:cubicBezTo>
                  <a:cubicBezTo>
                    <a:pt x="648" y="791"/>
                    <a:pt x="648" y="787"/>
                    <a:pt x="648" y="785"/>
                  </a:cubicBezTo>
                  <a:cubicBezTo>
                    <a:pt x="648" y="785"/>
                    <a:pt x="646" y="782"/>
                    <a:pt x="649" y="781"/>
                  </a:cubicBezTo>
                  <a:cubicBezTo>
                    <a:pt x="649" y="781"/>
                    <a:pt x="651" y="780"/>
                    <a:pt x="652" y="780"/>
                  </a:cubicBezTo>
                  <a:cubicBezTo>
                    <a:pt x="652" y="780"/>
                    <a:pt x="653" y="780"/>
                    <a:pt x="654" y="779"/>
                  </a:cubicBezTo>
                  <a:cubicBezTo>
                    <a:pt x="654" y="779"/>
                    <a:pt x="659" y="773"/>
                    <a:pt x="661" y="770"/>
                  </a:cubicBezTo>
                  <a:cubicBezTo>
                    <a:pt x="661" y="770"/>
                    <a:pt x="662" y="769"/>
                    <a:pt x="660" y="767"/>
                  </a:cubicBezTo>
                  <a:cubicBezTo>
                    <a:pt x="660" y="767"/>
                    <a:pt x="654" y="762"/>
                    <a:pt x="650" y="760"/>
                  </a:cubicBezTo>
                  <a:cubicBezTo>
                    <a:pt x="650" y="760"/>
                    <a:pt x="645" y="758"/>
                    <a:pt x="642" y="759"/>
                  </a:cubicBezTo>
                  <a:cubicBezTo>
                    <a:pt x="642" y="759"/>
                    <a:pt x="634" y="758"/>
                    <a:pt x="640" y="756"/>
                  </a:cubicBezTo>
                  <a:cubicBezTo>
                    <a:pt x="640" y="756"/>
                    <a:pt x="645" y="754"/>
                    <a:pt x="654" y="760"/>
                  </a:cubicBezTo>
                  <a:cubicBezTo>
                    <a:pt x="654" y="760"/>
                    <a:pt x="660" y="764"/>
                    <a:pt x="661" y="767"/>
                  </a:cubicBezTo>
                  <a:cubicBezTo>
                    <a:pt x="661" y="767"/>
                    <a:pt x="662" y="768"/>
                    <a:pt x="663" y="767"/>
                  </a:cubicBezTo>
                  <a:cubicBezTo>
                    <a:pt x="663" y="767"/>
                    <a:pt x="666" y="765"/>
                    <a:pt x="664" y="763"/>
                  </a:cubicBezTo>
                  <a:cubicBezTo>
                    <a:pt x="664" y="763"/>
                    <a:pt x="661" y="757"/>
                    <a:pt x="650" y="750"/>
                  </a:cubicBezTo>
                  <a:cubicBezTo>
                    <a:pt x="650" y="750"/>
                    <a:pt x="646" y="747"/>
                    <a:pt x="644" y="748"/>
                  </a:cubicBezTo>
                  <a:cubicBezTo>
                    <a:pt x="644" y="748"/>
                    <a:pt x="642" y="747"/>
                    <a:pt x="644" y="747"/>
                  </a:cubicBezTo>
                  <a:cubicBezTo>
                    <a:pt x="644" y="747"/>
                    <a:pt x="649" y="745"/>
                    <a:pt x="656" y="750"/>
                  </a:cubicBezTo>
                  <a:cubicBezTo>
                    <a:pt x="656" y="750"/>
                    <a:pt x="661" y="754"/>
                    <a:pt x="664" y="758"/>
                  </a:cubicBezTo>
                  <a:cubicBezTo>
                    <a:pt x="664" y="758"/>
                    <a:pt x="666" y="760"/>
                    <a:pt x="665" y="758"/>
                  </a:cubicBezTo>
                  <a:cubicBezTo>
                    <a:pt x="665" y="758"/>
                    <a:pt x="664" y="756"/>
                    <a:pt x="665" y="755"/>
                  </a:cubicBezTo>
                  <a:cubicBezTo>
                    <a:pt x="665" y="755"/>
                    <a:pt x="665" y="755"/>
                    <a:pt x="665" y="754"/>
                  </a:cubicBezTo>
                  <a:cubicBezTo>
                    <a:pt x="665" y="754"/>
                    <a:pt x="664" y="753"/>
                    <a:pt x="664" y="752"/>
                  </a:cubicBezTo>
                  <a:cubicBezTo>
                    <a:pt x="664" y="752"/>
                    <a:pt x="665" y="752"/>
                    <a:pt x="663" y="752"/>
                  </a:cubicBezTo>
                  <a:cubicBezTo>
                    <a:pt x="663" y="752"/>
                    <a:pt x="662" y="751"/>
                    <a:pt x="661" y="751"/>
                  </a:cubicBezTo>
                  <a:cubicBezTo>
                    <a:pt x="661" y="751"/>
                    <a:pt x="656" y="751"/>
                    <a:pt x="660" y="750"/>
                  </a:cubicBezTo>
                  <a:cubicBezTo>
                    <a:pt x="660" y="750"/>
                    <a:pt x="661" y="750"/>
                    <a:pt x="663" y="750"/>
                  </a:cubicBezTo>
                  <a:cubicBezTo>
                    <a:pt x="663" y="750"/>
                    <a:pt x="664" y="750"/>
                    <a:pt x="663" y="749"/>
                  </a:cubicBezTo>
                  <a:cubicBezTo>
                    <a:pt x="663" y="749"/>
                    <a:pt x="661" y="745"/>
                    <a:pt x="661" y="744"/>
                  </a:cubicBezTo>
                  <a:cubicBezTo>
                    <a:pt x="661" y="744"/>
                    <a:pt x="660" y="742"/>
                    <a:pt x="660" y="744"/>
                  </a:cubicBezTo>
                  <a:cubicBezTo>
                    <a:pt x="660" y="744"/>
                    <a:pt x="659" y="746"/>
                    <a:pt x="656" y="744"/>
                  </a:cubicBezTo>
                  <a:cubicBezTo>
                    <a:pt x="656" y="744"/>
                    <a:pt x="651" y="744"/>
                    <a:pt x="651" y="741"/>
                  </a:cubicBezTo>
                  <a:cubicBezTo>
                    <a:pt x="651" y="741"/>
                    <a:pt x="652" y="737"/>
                    <a:pt x="649" y="737"/>
                  </a:cubicBezTo>
                  <a:cubicBezTo>
                    <a:pt x="649" y="737"/>
                    <a:pt x="646" y="736"/>
                    <a:pt x="649" y="735"/>
                  </a:cubicBezTo>
                  <a:cubicBezTo>
                    <a:pt x="649" y="735"/>
                    <a:pt x="652" y="734"/>
                    <a:pt x="656" y="735"/>
                  </a:cubicBezTo>
                  <a:cubicBezTo>
                    <a:pt x="656" y="735"/>
                    <a:pt x="656" y="736"/>
                    <a:pt x="658" y="735"/>
                  </a:cubicBezTo>
                  <a:cubicBezTo>
                    <a:pt x="658" y="735"/>
                    <a:pt x="667" y="731"/>
                    <a:pt x="668" y="737"/>
                  </a:cubicBezTo>
                  <a:cubicBezTo>
                    <a:pt x="668" y="737"/>
                    <a:pt x="667" y="741"/>
                    <a:pt x="669" y="744"/>
                  </a:cubicBezTo>
                  <a:cubicBezTo>
                    <a:pt x="669" y="744"/>
                    <a:pt x="669" y="746"/>
                    <a:pt x="669" y="747"/>
                  </a:cubicBezTo>
                  <a:cubicBezTo>
                    <a:pt x="669" y="747"/>
                    <a:pt x="669" y="748"/>
                    <a:pt x="670" y="750"/>
                  </a:cubicBezTo>
                  <a:cubicBezTo>
                    <a:pt x="670" y="750"/>
                    <a:pt x="671" y="750"/>
                    <a:pt x="670" y="751"/>
                  </a:cubicBezTo>
                  <a:cubicBezTo>
                    <a:pt x="670" y="751"/>
                    <a:pt x="670" y="753"/>
                    <a:pt x="670" y="755"/>
                  </a:cubicBezTo>
                  <a:cubicBezTo>
                    <a:pt x="670" y="755"/>
                    <a:pt x="669" y="758"/>
                    <a:pt x="671" y="756"/>
                  </a:cubicBezTo>
                  <a:cubicBezTo>
                    <a:pt x="671" y="756"/>
                    <a:pt x="676" y="749"/>
                    <a:pt x="678" y="746"/>
                  </a:cubicBezTo>
                  <a:cubicBezTo>
                    <a:pt x="678" y="746"/>
                    <a:pt x="680" y="744"/>
                    <a:pt x="677" y="744"/>
                  </a:cubicBezTo>
                  <a:cubicBezTo>
                    <a:pt x="677" y="744"/>
                    <a:pt x="674" y="743"/>
                    <a:pt x="672" y="742"/>
                  </a:cubicBezTo>
                  <a:cubicBezTo>
                    <a:pt x="672" y="742"/>
                    <a:pt x="670" y="741"/>
                    <a:pt x="672" y="740"/>
                  </a:cubicBezTo>
                  <a:cubicBezTo>
                    <a:pt x="672" y="740"/>
                    <a:pt x="674" y="741"/>
                    <a:pt x="674" y="740"/>
                  </a:cubicBezTo>
                  <a:cubicBezTo>
                    <a:pt x="674" y="740"/>
                    <a:pt x="673" y="739"/>
                    <a:pt x="674" y="739"/>
                  </a:cubicBezTo>
                  <a:cubicBezTo>
                    <a:pt x="674" y="739"/>
                    <a:pt x="676" y="739"/>
                    <a:pt x="676" y="737"/>
                  </a:cubicBezTo>
                  <a:cubicBezTo>
                    <a:pt x="676" y="737"/>
                    <a:pt x="675" y="734"/>
                    <a:pt x="674" y="735"/>
                  </a:cubicBezTo>
                  <a:cubicBezTo>
                    <a:pt x="674" y="735"/>
                    <a:pt x="670" y="735"/>
                    <a:pt x="669" y="733"/>
                  </a:cubicBezTo>
                  <a:cubicBezTo>
                    <a:pt x="669" y="733"/>
                    <a:pt x="667" y="732"/>
                    <a:pt x="667" y="731"/>
                  </a:cubicBezTo>
                  <a:cubicBezTo>
                    <a:pt x="667" y="731"/>
                    <a:pt x="667" y="730"/>
                    <a:pt x="669" y="731"/>
                  </a:cubicBezTo>
                  <a:cubicBezTo>
                    <a:pt x="669" y="731"/>
                    <a:pt x="673" y="733"/>
                    <a:pt x="671" y="730"/>
                  </a:cubicBezTo>
                  <a:cubicBezTo>
                    <a:pt x="669" y="728"/>
                    <a:pt x="669" y="728"/>
                    <a:pt x="669" y="728"/>
                  </a:cubicBezTo>
                  <a:cubicBezTo>
                    <a:pt x="669" y="728"/>
                    <a:pt x="669" y="726"/>
                    <a:pt x="666" y="728"/>
                  </a:cubicBezTo>
                  <a:cubicBezTo>
                    <a:pt x="666" y="728"/>
                    <a:pt x="660" y="729"/>
                    <a:pt x="662" y="727"/>
                  </a:cubicBezTo>
                  <a:cubicBezTo>
                    <a:pt x="662" y="727"/>
                    <a:pt x="664" y="726"/>
                    <a:pt x="663" y="725"/>
                  </a:cubicBezTo>
                  <a:cubicBezTo>
                    <a:pt x="663" y="725"/>
                    <a:pt x="663" y="724"/>
                    <a:pt x="665" y="723"/>
                  </a:cubicBezTo>
                  <a:cubicBezTo>
                    <a:pt x="665" y="723"/>
                    <a:pt x="666" y="722"/>
                    <a:pt x="665" y="721"/>
                  </a:cubicBezTo>
                  <a:cubicBezTo>
                    <a:pt x="665" y="721"/>
                    <a:pt x="665" y="721"/>
                    <a:pt x="668" y="720"/>
                  </a:cubicBezTo>
                  <a:cubicBezTo>
                    <a:pt x="668" y="720"/>
                    <a:pt x="676" y="717"/>
                    <a:pt x="677" y="721"/>
                  </a:cubicBezTo>
                  <a:cubicBezTo>
                    <a:pt x="677" y="721"/>
                    <a:pt x="678" y="723"/>
                    <a:pt x="677" y="725"/>
                  </a:cubicBezTo>
                  <a:cubicBezTo>
                    <a:pt x="677" y="725"/>
                    <a:pt x="676" y="725"/>
                    <a:pt x="677" y="729"/>
                  </a:cubicBezTo>
                  <a:cubicBezTo>
                    <a:pt x="677" y="729"/>
                    <a:pt x="677" y="731"/>
                    <a:pt x="679" y="732"/>
                  </a:cubicBezTo>
                  <a:cubicBezTo>
                    <a:pt x="679" y="732"/>
                    <a:pt x="680" y="734"/>
                    <a:pt x="681" y="736"/>
                  </a:cubicBezTo>
                  <a:cubicBezTo>
                    <a:pt x="681" y="736"/>
                    <a:pt x="683" y="739"/>
                    <a:pt x="683" y="740"/>
                  </a:cubicBezTo>
                  <a:cubicBezTo>
                    <a:pt x="683" y="740"/>
                    <a:pt x="683" y="742"/>
                    <a:pt x="684" y="741"/>
                  </a:cubicBezTo>
                  <a:cubicBezTo>
                    <a:pt x="684" y="741"/>
                    <a:pt x="692" y="731"/>
                    <a:pt x="698" y="734"/>
                  </a:cubicBezTo>
                  <a:cubicBezTo>
                    <a:pt x="698" y="734"/>
                    <a:pt x="701" y="733"/>
                    <a:pt x="697" y="738"/>
                  </a:cubicBezTo>
                  <a:cubicBezTo>
                    <a:pt x="697" y="738"/>
                    <a:pt x="696" y="740"/>
                    <a:pt x="695" y="740"/>
                  </a:cubicBezTo>
                  <a:cubicBezTo>
                    <a:pt x="688" y="743"/>
                    <a:pt x="688" y="743"/>
                    <a:pt x="688" y="743"/>
                  </a:cubicBezTo>
                  <a:cubicBezTo>
                    <a:pt x="688" y="743"/>
                    <a:pt x="686" y="744"/>
                    <a:pt x="689" y="742"/>
                  </a:cubicBezTo>
                  <a:cubicBezTo>
                    <a:pt x="689" y="742"/>
                    <a:pt x="692" y="739"/>
                    <a:pt x="692" y="738"/>
                  </a:cubicBezTo>
                  <a:cubicBezTo>
                    <a:pt x="692" y="738"/>
                    <a:pt x="692" y="736"/>
                    <a:pt x="691" y="738"/>
                  </a:cubicBezTo>
                  <a:cubicBezTo>
                    <a:pt x="691" y="738"/>
                    <a:pt x="687" y="741"/>
                    <a:pt x="686" y="742"/>
                  </a:cubicBezTo>
                  <a:cubicBezTo>
                    <a:pt x="686" y="742"/>
                    <a:pt x="684" y="743"/>
                    <a:pt x="685" y="745"/>
                  </a:cubicBezTo>
                  <a:cubicBezTo>
                    <a:pt x="685" y="745"/>
                    <a:pt x="685" y="746"/>
                    <a:pt x="685" y="746"/>
                  </a:cubicBezTo>
                  <a:cubicBezTo>
                    <a:pt x="685" y="746"/>
                    <a:pt x="685" y="747"/>
                    <a:pt x="685" y="747"/>
                  </a:cubicBezTo>
                  <a:cubicBezTo>
                    <a:pt x="685" y="747"/>
                    <a:pt x="687" y="751"/>
                    <a:pt x="684" y="751"/>
                  </a:cubicBezTo>
                  <a:cubicBezTo>
                    <a:pt x="684" y="751"/>
                    <a:pt x="681" y="751"/>
                    <a:pt x="680" y="749"/>
                  </a:cubicBezTo>
                  <a:cubicBezTo>
                    <a:pt x="680" y="749"/>
                    <a:pt x="679" y="747"/>
                    <a:pt x="678" y="750"/>
                  </a:cubicBezTo>
                  <a:cubicBezTo>
                    <a:pt x="678" y="750"/>
                    <a:pt x="675" y="755"/>
                    <a:pt x="673" y="757"/>
                  </a:cubicBezTo>
                  <a:cubicBezTo>
                    <a:pt x="673" y="757"/>
                    <a:pt x="668" y="762"/>
                    <a:pt x="669" y="763"/>
                  </a:cubicBezTo>
                  <a:cubicBezTo>
                    <a:pt x="669" y="763"/>
                    <a:pt x="671" y="765"/>
                    <a:pt x="670" y="765"/>
                  </a:cubicBezTo>
                  <a:cubicBezTo>
                    <a:pt x="670" y="765"/>
                    <a:pt x="669" y="766"/>
                    <a:pt x="667" y="765"/>
                  </a:cubicBezTo>
                  <a:cubicBezTo>
                    <a:pt x="667" y="765"/>
                    <a:pt x="667" y="765"/>
                    <a:pt x="666" y="767"/>
                  </a:cubicBezTo>
                  <a:cubicBezTo>
                    <a:pt x="666" y="767"/>
                    <a:pt x="663" y="770"/>
                    <a:pt x="665" y="771"/>
                  </a:cubicBezTo>
                  <a:cubicBezTo>
                    <a:pt x="665" y="771"/>
                    <a:pt x="666" y="771"/>
                    <a:pt x="667" y="772"/>
                  </a:cubicBezTo>
                  <a:cubicBezTo>
                    <a:pt x="667" y="772"/>
                    <a:pt x="669" y="772"/>
                    <a:pt x="667" y="773"/>
                  </a:cubicBezTo>
                  <a:close/>
                  <a:moveTo>
                    <a:pt x="706" y="796"/>
                  </a:moveTo>
                  <a:cubicBezTo>
                    <a:pt x="706" y="796"/>
                    <a:pt x="706" y="797"/>
                    <a:pt x="706" y="799"/>
                  </a:cubicBezTo>
                  <a:cubicBezTo>
                    <a:pt x="706" y="799"/>
                    <a:pt x="706" y="800"/>
                    <a:pt x="705" y="801"/>
                  </a:cubicBezTo>
                  <a:cubicBezTo>
                    <a:pt x="695" y="808"/>
                    <a:pt x="695" y="808"/>
                    <a:pt x="695" y="808"/>
                  </a:cubicBezTo>
                  <a:cubicBezTo>
                    <a:pt x="695" y="808"/>
                    <a:pt x="694" y="807"/>
                    <a:pt x="693" y="809"/>
                  </a:cubicBezTo>
                  <a:cubicBezTo>
                    <a:pt x="693" y="809"/>
                    <a:pt x="693" y="808"/>
                    <a:pt x="692" y="808"/>
                  </a:cubicBezTo>
                  <a:cubicBezTo>
                    <a:pt x="692" y="808"/>
                    <a:pt x="692" y="808"/>
                    <a:pt x="692" y="809"/>
                  </a:cubicBezTo>
                  <a:cubicBezTo>
                    <a:pt x="692" y="809"/>
                    <a:pt x="690" y="808"/>
                    <a:pt x="690" y="809"/>
                  </a:cubicBezTo>
                  <a:cubicBezTo>
                    <a:pt x="684" y="810"/>
                    <a:pt x="684" y="810"/>
                    <a:pt x="684" y="810"/>
                  </a:cubicBezTo>
                  <a:cubicBezTo>
                    <a:pt x="684" y="810"/>
                    <a:pt x="682" y="810"/>
                    <a:pt x="685" y="809"/>
                  </a:cubicBezTo>
                  <a:cubicBezTo>
                    <a:pt x="685" y="809"/>
                    <a:pt x="692" y="807"/>
                    <a:pt x="688" y="807"/>
                  </a:cubicBezTo>
                  <a:cubicBezTo>
                    <a:pt x="688" y="807"/>
                    <a:pt x="686" y="806"/>
                    <a:pt x="688" y="806"/>
                  </a:cubicBezTo>
                  <a:cubicBezTo>
                    <a:pt x="688" y="806"/>
                    <a:pt x="695" y="801"/>
                    <a:pt x="697" y="796"/>
                  </a:cubicBezTo>
                  <a:cubicBezTo>
                    <a:pt x="697" y="796"/>
                    <a:pt x="704" y="785"/>
                    <a:pt x="695" y="779"/>
                  </a:cubicBezTo>
                  <a:cubicBezTo>
                    <a:pt x="695" y="779"/>
                    <a:pt x="691" y="779"/>
                    <a:pt x="688" y="784"/>
                  </a:cubicBezTo>
                  <a:cubicBezTo>
                    <a:pt x="688" y="784"/>
                    <a:pt x="686" y="789"/>
                    <a:pt x="683" y="790"/>
                  </a:cubicBezTo>
                  <a:cubicBezTo>
                    <a:pt x="683" y="790"/>
                    <a:pt x="678" y="789"/>
                    <a:pt x="675" y="787"/>
                  </a:cubicBezTo>
                  <a:cubicBezTo>
                    <a:pt x="675" y="787"/>
                    <a:pt x="672" y="786"/>
                    <a:pt x="675" y="786"/>
                  </a:cubicBezTo>
                  <a:cubicBezTo>
                    <a:pt x="675" y="786"/>
                    <a:pt x="676" y="786"/>
                    <a:pt x="678" y="784"/>
                  </a:cubicBezTo>
                  <a:cubicBezTo>
                    <a:pt x="678" y="784"/>
                    <a:pt x="681" y="783"/>
                    <a:pt x="681" y="782"/>
                  </a:cubicBezTo>
                  <a:cubicBezTo>
                    <a:pt x="681" y="782"/>
                    <a:pt x="683" y="779"/>
                    <a:pt x="685" y="777"/>
                  </a:cubicBezTo>
                  <a:cubicBezTo>
                    <a:pt x="685" y="777"/>
                    <a:pt x="688" y="775"/>
                    <a:pt x="689" y="773"/>
                  </a:cubicBezTo>
                  <a:cubicBezTo>
                    <a:pt x="689" y="773"/>
                    <a:pt x="689" y="771"/>
                    <a:pt x="687" y="772"/>
                  </a:cubicBezTo>
                  <a:cubicBezTo>
                    <a:pt x="687" y="772"/>
                    <a:pt x="683" y="776"/>
                    <a:pt x="679" y="769"/>
                  </a:cubicBezTo>
                  <a:cubicBezTo>
                    <a:pt x="679" y="769"/>
                    <a:pt x="679" y="761"/>
                    <a:pt x="678" y="764"/>
                  </a:cubicBezTo>
                  <a:cubicBezTo>
                    <a:pt x="678" y="764"/>
                    <a:pt x="676" y="769"/>
                    <a:pt x="673" y="770"/>
                  </a:cubicBezTo>
                  <a:cubicBezTo>
                    <a:pt x="673" y="770"/>
                    <a:pt x="671" y="771"/>
                    <a:pt x="669" y="770"/>
                  </a:cubicBezTo>
                  <a:cubicBezTo>
                    <a:pt x="669" y="770"/>
                    <a:pt x="666" y="769"/>
                    <a:pt x="669" y="769"/>
                  </a:cubicBezTo>
                  <a:cubicBezTo>
                    <a:pt x="669" y="769"/>
                    <a:pt x="672" y="768"/>
                    <a:pt x="674" y="764"/>
                  </a:cubicBezTo>
                  <a:cubicBezTo>
                    <a:pt x="674" y="764"/>
                    <a:pt x="676" y="761"/>
                    <a:pt x="676" y="759"/>
                  </a:cubicBezTo>
                  <a:cubicBezTo>
                    <a:pt x="676" y="759"/>
                    <a:pt x="675" y="758"/>
                    <a:pt x="678" y="757"/>
                  </a:cubicBezTo>
                  <a:cubicBezTo>
                    <a:pt x="678" y="757"/>
                    <a:pt x="684" y="752"/>
                    <a:pt x="688" y="755"/>
                  </a:cubicBezTo>
                  <a:cubicBezTo>
                    <a:pt x="688" y="755"/>
                    <a:pt x="689" y="757"/>
                    <a:pt x="688" y="760"/>
                  </a:cubicBezTo>
                  <a:cubicBezTo>
                    <a:pt x="688" y="760"/>
                    <a:pt x="687" y="762"/>
                    <a:pt x="690" y="765"/>
                  </a:cubicBezTo>
                  <a:cubicBezTo>
                    <a:pt x="690" y="765"/>
                    <a:pt x="694" y="767"/>
                    <a:pt x="695" y="766"/>
                  </a:cubicBezTo>
                  <a:cubicBezTo>
                    <a:pt x="695" y="766"/>
                    <a:pt x="700" y="762"/>
                    <a:pt x="702" y="763"/>
                  </a:cubicBezTo>
                  <a:cubicBezTo>
                    <a:pt x="702" y="763"/>
                    <a:pt x="706" y="763"/>
                    <a:pt x="705" y="766"/>
                  </a:cubicBezTo>
                  <a:cubicBezTo>
                    <a:pt x="705" y="766"/>
                    <a:pt x="704" y="768"/>
                    <a:pt x="704" y="769"/>
                  </a:cubicBezTo>
                  <a:cubicBezTo>
                    <a:pt x="704" y="769"/>
                    <a:pt x="704" y="769"/>
                    <a:pt x="702" y="770"/>
                  </a:cubicBezTo>
                  <a:cubicBezTo>
                    <a:pt x="702" y="770"/>
                    <a:pt x="699" y="772"/>
                    <a:pt x="702" y="775"/>
                  </a:cubicBezTo>
                  <a:cubicBezTo>
                    <a:pt x="707" y="782"/>
                    <a:pt x="707" y="782"/>
                    <a:pt x="707" y="782"/>
                  </a:cubicBezTo>
                  <a:cubicBezTo>
                    <a:pt x="707" y="782"/>
                    <a:pt x="709" y="788"/>
                    <a:pt x="708" y="793"/>
                  </a:cubicBezTo>
                  <a:cubicBezTo>
                    <a:pt x="708" y="793"/>
                    <a:pt x="707" y="795"/>
                    <a:pt x="706" y="796"/>
                  </a:cubicBezTo>
                  <a:close/>
                  <a:moveTo>
                    <a:pt x="452" y="787"/>
                  </a:moveTo>
                  <a:cubicBezTo>
                    <a:pt x="268" y="787"/>
                    <a:pt x="119" y="638"/>
                    <a:pt x="119" y="454"/>
                  </a:cubicBezTo>
                  <a:cubicBezTo>
                    <a:pt x="119" y="270"/>
                    <a:pt x="268" y="121"/>
                    <a:pt x="452" y="121"/>
                  </a:cubicBezTo>
                  <a:cubicBezTo>
                    <a:pt x="636" y="121"/>
                    <a:pt x="785" y="270"/>
                    <a:pt x="785" y="454"/>
                  </a:cubicBezTo>
                  <a:cubicBezTo>
                    <a:pt x="785" y="638"/>
                    <a:pt x="636" y="787"/>
                    <a:pt x="452" y="787"/>
                  </a:cubicBezTo>
                  <a:close/>
                  <a:moveTo>
                    <a:pt x="779" y="318"/>
                  </a:moveTo>
                  <a:cubicBezTo>
                    <a:pt x="776" y="310"/>
                    <a:pt x="775" y="303"/>
                    <a:pt x="778" y="296"/>
                  </a:cubicBezTo>
                  <a:cubicBezTo>
                    <a:pt x="780" y="290"/>
                    <a:pt x="785" y="285"/>
                    <a:pt x="793" y="282"/>
                  </a:cubicBezTo>
                  <a:cubicBezTo>
                    <a:pt x="798" y="280"/>
                    <a:pt x="802" y="279"/>
                    <a:pt x="806" y="279"/>
                  </a:cubicBezTo>
                  <a:cubicBezTo>
                    <a:pt x="809" y="279"/>
                    <a:pt x="812" y="280"/>
                    <a:pt x="815" y="281"/>
                  </a:cubicBezTo>
                  <a:cubicBezTo>
                    <a:pt x="817" y="283"/>
                    <a:pt x="820" y="284"/>
                    <a:pt x="822" y="286"/>
                  </a:cubicBezTo>
                  <a:cubicBezTo>
                    <a:pt x="824" y="289"/>
                    <a:pt x="827" y="293"/>
                    <a:pt x="828" y="297"/>
                  </a:cubicBezTo>
                  <a:cubicBezTo>
                    <a:pt x="832" y="305"/>
                    <a:pt x="832" y="312"/>
                    <a:pt x="829" y="318"/>
                  </a:cubicBezTo>
                  <a:cubicBezTo>
                    <a:pt x="827" y="325"/>
                    <a:pt x="822" y="330"/>
                    <a:pt x="814" y="333"/>
                  </a:cubicBezTo>
                  <a:cubicBezTo>
                    <a:pt x="806" y="336"/>
                    <a:pt x="799" y="336"/>
                    <a:pt x="793" y="333"/>
                  </a:cubicBezTo>
                  <a:cubicBezTo>
                    <a:pt x="787" y="331"/>
                    <a:pt x="782" y="325"/>
                    <a:pt x="779" y="318"/>
                  </a:cubicBezTo>
                  <a:close/>
                  <a:moveTo>
                    <a:pt x="841" y="337"/>
                  </a:moveTo>
                  <a:cubicBezTo>
                    <a:pt x="844" y="348"/>
                    <a:pt x="844" y="348"/>
                    <a:pt x="844" y="348"/>
                  </a:cubicBezTo>
                  <a:cubicBezTo>
                    <a:pt x="803" y="358"/>
                    <a:pt x="803" y="358"/>
                    <a:pt x="803" y="358"/>
                  </a:cubicBezTo>
                  <a:cubicBezTo>
                    <a:pt x="810" y="386"/>
                    <a:pt x="810" y="386"/>
                    <a:pt x="810" y="386"/>
                  </a:cubicBezTo>
                  <a:cubicBezTo>
                    <a:pt x="801" y="388"/>
                    <a:pt x="801" y="388"/>
                    <a:pt x="801" y="388"/>
                  </a:cubicBezTo>
                  <a:cubicBezTo>
                    <a:pt x="792" y="349"/>
                    <a:pt x="792" y="349"/>
                    <a:pt x="792" y="349"/>
                  </a:cubicBezTo>
                  <a:lnTo>
                    <a:pt x="841" y="337"/>
                  </a:lnTo>
                  <a:close/>
                  <a:moveTo>
                    <a:pt x="852" y="525"/>
                  </a:moveTo>
                  <a:cubicBezTo>
                    <a:pt x="816" y="528"/>
                    <a:pt x="816" y="528"/>
                    <a:pt x="816" y="528"/>
                  </a:cubicBezTo>
                  <a:cubicBezTo>
                    <a:pt x="848" y="545"/>
                    <a:pt x="848" y="545"/>
                    <a:pt x="848" y="545"/>
                  </a:cubicBezTo>
                  <a:cubicBezTo>
                    <a:pt x="845" y="562"/>
                    <a:pt x="845" y="562"/>
                    <a:pt x="845" y="562"/>
                  </a:cubicBezTo>
                  <a:cubicBezTo>
                    <a:pt x="794" y="552"/>
                    <a:pt x="794" y="552"/>
                    <a:pt x="794" y="552"/>
                  </a:cubicBezTo>
                  <a:cubicBezTo>
                    <a:pt x="796" y="541"/>
                    <a:pt x="796" y="541"/>
                    <a:pt x="796" y="541"/>
                  </a:cubicBezTo>
                  <a:cubicBezTo>
                    <a:pt x="836" y="549"/>
                    <a:pt x="836" y="549"/>
                    <a:pt x="836" y="549"/>
                  </a:cubicBezTo>
                  <a:cubicBezTo>
                    <a:pt x="798" y="530"/>
                    <a:pt x="798" y="530"/>
                    <a:pt x="798" y="530"/>
                  </a:cubicBezTo>
                  <a:cubicBezTo>
                    <a:pt x="801" y="519"/>
                    <a:pt x="801" y="519"/>
                    <a:pt x="801" y="519"/>
                  </a:cubicBezTo>
                  <a:cubicBezTo>
                    <a:pt x="843" y="516"/>
                    <a:pt x="843" y="516"/>
                    <a:pt x="843" y="516"/>
                  </a:cubicBezTo>
                  <a:cubicBezTo>
                    <a:pt x="803" y="508"/>
                    <a:pt x="803" y="508"/>
                    <a:pt x="803" y="508"/>
                  </a:cubicBezTo>
                  <a:cubicBezTo>
                    <a:pt x="805" y="498"/>
                    <a:pt x="805" y="498"/>
                    <a:pt x="805" y="498"/>
                  </a:cubicBezTo>
                  <a:cubicBezTo>
                    <a:pt x="856" y="508"/>
                    <a:pt x="856" y="508"/>
                    <a:pt x="856" y="508"/>
                  </a:cubicBezTo>
                  <a:lnTo>
                    <a:pt x="852" y="525"/>
                  </a:lnTo>
                  <a:close/>
                  <a:moveTo>
                    <a:pt x="816" y="474"/>
                  </a:moveTo>
                  <a:cubicBezTo>
                    <a:pt x="817" y="476"/>
                    <a:pt x="818" y="477"/>
                    <a:pt x="820" y="477"/>
                  </a:cubicBezTo>
                  <a:cubicBezTo>
                    <a:pt x="822" y="478"/>
                    <a:pt x="825" y="478"/>
                    <a:pt x="829" y="478"/>
                  </a:cubicBezTo>
                  <a:cubicBezTo>
                    <a:pt x="858" y="479"/>
                    <a:pt x="858" y="479"/>
                    <a:pt x="858" y="479"/>
                  </a:cubicBezTo>
                  <a:cubicBezTo>
                    <a:pt x="857" y="491"/>
                    <a:pt x="857" y="491"/>
                    <a:pt x="857" y="491"/>
                  </a:cubicBezTo>
                  <a:cubicBezTo>
                    <a:pt x="830" y="490"/>
                    <a:pt x="830" y="490"/>
                    <a:pt x="830" y="490"/>
                  </a:cubicBezTo>
                  <a:cubicBezTo>
                    <a:pt x="824" y="490"/>
                    <a:pt x="819" y="489"/>
                    <a:pt x="817" y="488"/>
                  </a:cubicBezTo>
                  <a:cubicBezTo>
                    <a:pt x="814" y="488"/>
                    <a:pt x="812" y="486"/>
                    <a:pt x="811" y="485"/>
                  </a:cubicBezTo>
                  <a:cubicBezTo>
                    <a:pt x="809" y="483"/>
                    <a:pt x="808" y="481"/>
                    <a:pt x="807" y="478"/>
                  </a:cubicBezTo>
                  <a:cubicBezTo>
                    <a:pt x="806" y="475"/>
                    <a:pt x="805" y="471"/>
                    <a:pt x="805" y="467"/>
                  </a:cubicBezTo>
                  <a:cubicBezTo>
                    <a:pt x="806" y="461"/>
                    <a:pt x="806" y="457"/>
                    <a:pt x="808" y="455"/>
                  </a:cubicBezTo>
                  <a:cubicBezTo>
                    <a:pt x="809" y="452"/>
                    <a:pt x="810" y="450"/>
                    <a:pt x="812" y="448"/>
                  </a:cubicBezTo>
                  <a:cubicBezTo>
                    <a:pt x="814" y="447"/>
                    <a:pt x="816" y="446"/>
                    <a:pt x="818" y="445"/>
                  </a:cubicBezTo>
                  <a:cubicBezTo>
                    <a:pt x="821" y="444"/>
                    <a:pt x="825" y="444"/>
                    <a:pt x="831" y="444"/>
                  </a:cubicBezTo>
                  <a:cubicBezTo>
                    <a:pt x="859" y="445"/>
                    <a:pt x="859" y="445"/>
                    <a:pt x="859" y="445"/>
                  </a:cubicBezTo>
                  <a:cubicBezTo>
                    <a:pt x="858" y="457"/>
                    <a:pt x="858" y="457"/>
                    <a:pt x="858" y="457"/>
                  </a:cubicBezTo>
                  <a:cubicBezTo>
                    <a:pt x="830" y="456"/>
                    <a:pt x="830" y="456"/>
                    <a:pt x="830" y="456"/>
                  </a:cubicBezTo>
                  <a:cubicBezTo>
                    <a:pt x="826" y="456"/>
                    <a:pt x="823" y="456"/>
                    <a:pt x="822" y="456"/>
                  </a:cubicBezTo>
                  <a:cubicBezTo>
                    <a:pt x="819" y="456"/>
                    <a:pt x="818" y="457"/>
                    <a:pt x="816" y="459"/>
                  </a:cubicBezTo>
                  <a:cubicBezTo>
                    <a:pt x="815" y="461"/>
                    <a:pt x="814" y="464"/>
                    <a:pt x="814" y="467"/>
                  </a:cubicBezTo>
                  <a:cubicBezTo>
                    <a:pt x="814" y="470"/>
                    <a:pt x="815" y="473"/>
                    <a:pt x="816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68">
              <a:extLst>
                <a:ext uri="{FF2B5EF4-FFF2-40B4-BE49-F238E27FC236}">
                  <a16:creationId xmlns:a16="http://schemas.microsoft.com/office/drawing/2014/main" id="{D03EA49C-0014-44EE-981A-8EBA7CBBF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558" y="4249111"/>
              <a:ext cx="41275" cy="39688"/>
            </a:xfrm>
            <a:custGeom>
              <a:avLst/>
              <a:gdLst>
                <a:gd name="T0" fmla="*/ 13 w 22"/>
                <a:gd name="T1" fmla="*/ 20 h 21"/>
                <a:gd name="T2" fmla="*/ 17 w 22"/>
                <a:gd name="T3" fmla="*/ 20 h 21"/>
                <a:gd name="T4" fmla="*/ 21 w 22"/>
                <a:gd name="T5" fmla="*/ 17 h 21"/>
                <a:gd name="T6" fmla="*/ 22 w 22"/>
                <a:gd name="T7" fmla="*/ 13 h 21"/>
                <a:gd name="T8" fmla="*/ 19 w 22"/>
                <a:gd name="T9" fmla="*/ 8 h 21"/>
                <a:gd name="T10" fmla="*/ 13 w 22"/>
                <a:gd name="T11" fmla="*/ 3 h 21"/>
                <a:gd name="T12" fmla="*/ 8 w 22"/>
                <a:gd name="T13" fmla="*/ 0 h 21"/>
                <a:gd name="T14" fmla="*/ 0 w 22"/>
                <a:gd name="T15" fmla="*/ 12 h 21"/>
                <a:gd name="T16" fmla="*/ 5 w 22"/>
                <a:gd name="T17" fmla="*/ 16 h 21"/>
                <a:gd name="T18" fmla="*/ 13 w 22"/>
                <a:gd name="T1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3" y="20"/>
                  </a:moveTo>
                  <a:cubicBezTo>
                    <a:pt x="14" y="21"/>
                    <a:pt x="16" y="21"/>
                    <a:pt x="17" y="20"/>
                  </a:cubicBezTo>
                  <a:cubicBezTo>
                    <a:pt x="19" y="20"/>
                    <a:pt x="20" y="19"/>
                    <a:pt x="21" y="17"/>
                  </a:cubicBezTo>
                  <a:cubicBezTo>
                    <a:pt x="22" y="16"/>
                    <a:pt x="22" y="14"/>
                    <a:pt x="22" y="13"/>
                  </a:cubicBezTo>
                  <a:cubicBezTo>
                    <a:pt x="22" y="11"/>
                    <a:pt x="21" y="9"/>
                    <a:pt x="19" y="8"/>
                  </a:cubicBezTo>
                  <a:cubicBezTo>
                    <a:pt x="18" y="7"/>
                    <a:pt x="16" y="5"/>
                    <a:pt x="13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8"/>
                    <a:pt x="11" y="20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69">
              <a:extLst>
                <a:ext uri="{FF2B5EF4-FFF2-40B4-BE49-F238E27FC236}">
                  <a16:creationId xmlns:a16="http://schemas.microsoft.com/office/drawing/2014/main" id="{28C81247-07F6-4443-861F-F380CA393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270" y="5563561"/>
              <a:ext cx="33338" cy="52388"/>
            </a:xfrm>
            <a:custGeom>
              <a:avLst/>
              <a:gdLst>
                <a:gd name="T0" fmla="*/ 3 w 18"/>
                <a:gd name="T1" fmla="*/ 3 h 28"/>
                <a:gd name="T2" fmla="*/ 5 w 18"/>
                <a:gd name="T3" fmla="*/ 6 h 28"/>
                <a:gd name="T4" fmla="*/ 7 w 18"/>
                <a:gd name="T5" fmla="*/ 8 h 28"/>
                <a:gd name="T6" fmla="*/ 7 w 18"/>
                <a:gd name="T7" fmla="*/ 11 h 28"/>
                <a:gd name="T8" fmla="*/ 6 w 18"/>
                <a:gd name="T9" fmla="*/ 13 h 28"/>
                <a:gd name="T10" fmla="*/ 2 w 18"/>
                <a:gd name="T11" fmla="*/ 19 h 28"/>
                <a:gd name="T12" fmla="*/ 3 w 18"/>
                <a:gd name="T13" fmla="*/ 25 h 28"/>
                <a:gd name="T14" fmla="*/ 8 w 18"/>
                <a:gd name="T15" fmla="*/ 22 h 28"/>
                <a:gd name="T16" fmla="*/ 9 w 18"/>
                <a:gd name="T17" fmla="*/ 21 h 28"/>
                <a:gd name="T18" fmla="*/ 10 w 18"/>
                <a:gd name="T19" fmla="*/ 19 h 28"/>
                <a:gd name="T20" fmla="*/ 14 w 18"/>
                <a:gd name="T21" fmla="*/ 13 h 28"/>
                <a:gd name="T22" fmla="*/ 17 w 18"/>
                <a:gd name="T23" fmla="*/ 6 h 28"/>
                <a:gd name="T24" fmla="*/ 17 w 18"/>
                <a:gd name="T25" fmla="*/ 4 h 28"/>
                <a:gd name="T26" fmla="*/ 12 w 18"/>
                <a:gd name="T27" fmla="*/ 1 h 28"/>
                <a:gd name="T28" fmla="*/ 7 w 18"/>
                <a:gd name="T29" fmla="*/ 0 h 28"/>
                <a:gd name="T30" fmla="*/ 4 w 18"/>
                <a:gd name="T31" fmla="*/ 0 h 28"/>
                <a:gd name="T32" fmla="*/ 3 w 18"/>
                <a:gd name="T3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3" y="3"/>
                  </a:moveTo>
                  <a:cubicBezTo>
                    <a:pt x="4" y="4"/>
                    <a:pt x="5" y="6"/>
                    <a:pt x="5" y="6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8" y="9"/>
                    <a:pt x="7" y="11"/>
                    <a:pt x="7" y="11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5" y="16"/>
                    <a:pt x="2" y="19"/>
                    <a:pt x="2" y="19"/>
                  </a:cubicBezTo>
                  <a:cubicBezTo>
                    <a:pt x="0" y="21"/>
                    <a:pt x="3" y="25"/>
                    <a:pt x="3" y="25"/>
                  </a:cubicBezTo>
                  <a:cubicBezTo>
                    <a:pt x="4" y="28"/>
                    <a:pt x="8" y="22"/>
                    <a:pt x="8" y="22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2" y="16"/>
                    <a:pt x="14" y="13"/>
                    <a:pt x="14" y="13"/>
                  </a:cubicBezTo>
                  <a:cubicBezTo>
                    <a:pt x="15" y="12"/>
                    <a:pt x="17" y="6"/>
                    <a:pt x="17" y="6"/>
                  </a:cubicBezTo>
                  <a:cubicBezTo>
                    <a:pt x="18" y="6"/>
                    <a:pt x="17" y="4"/>
                    <a:pt x="17" y="4"/>
                  </a:cubicBezTo>
                  <a:cubicBezTo>
                    <a:pt x="17" y="3"/>
                    <a:pt x="12" y="1"/>
                    <a:pt x="12" y="1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1" y="1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0">
              <a:extLst>
                <a:ext uri="{FF2B5EF4-FFF2-40B4-BE49-F238E27FC236}">
                  <a16:creationId xmlns:a16="http://schemas.microsoft.com/office/drawing/2014/main" id="{006FEBEF-16D8-43CF-8411-4654AA63E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745" y="4565023"/>
              <a:ext cx="68263" cy="63500"/>
            </a:xfrm>
            <a:custGeom>
              <a:avLst/>
              <a:gdLst>
                <a:gd name="T0" fmla="*/ 25 w 37"/>
                <a:gd name="T1" fmla="*/ 32 h 34"/>
                <a:gd name="T2" fmla="*/ 35 w 37"/>
                <a:gd name="T3" fmla="*/ 23 h 34"/>
                <a:gd name="T4" fmla="*/ 35 w 37"/>
                <a:gd name="T5" fmla="*/ 10 h 34"/>
                <a:gd name="T6" fmla="*/ 27 w 37"/>
                <a:gd name="T7" fmla="*/ 2 h 34"/>
                <a:gd name="T8" fmla="*/ 13 w 37"/>
                <a:gd name="T9" fmla="*/ 3 h 34"/>
                <a:gd name="T10" fmla="*/ 2 w 37"/>
                <a:gd name="T11" fmla="*/ 12 h 34"/>
                <a:gd name="T12" fmla="*/ 2 w 37"/>
                <a:gd name="T13" fmla="*/ 24 h 34"/>
                <a:gd name="T14" fmla="*/ 11 w 37"/>
                <a:gd name="T15" fmla="*/ 33 h 34"/>
                <a:gd name="T16" fmla="*/ 25 w 37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4">
                  <a:moveTo>
                    <a:pt x="25" y="32"/>
                  </a:moveTo>
                  <a:cubicBezTo>
                    <a:pt x="30" y="29"/>
                    <a:pt x="34" y="26"/>
                    <a:pt x="35" y="23"/>
                  </a:cubicBezTo>
                  <a:cubicBezTo>
                    <a:pt x="37" y="19"/>
                    <a:pt x="37" y="15"/>
                    <a:pt x="35" y="10"/>
                  </a:cubicBezTo>
                  <a:cubicBezTo>
                    <a:pt x="33" y="6"/>
                    <a:pt x="31" y="3"/>
                    <a:pt x="27" y="2"/>
                  </a:cubicBezTo>
                  <a:cubicBezTo>
                    <a:pt x="23" y="0"/>
                    <a:pt x="18" y="0"/>
                    <a:pt x="13" y="3"/>
                  </a:cubicBezTo>
                  <a:cubicBezTo>
                    <a:pt x="7" y="5"/>
                    <a:pt x="4" y="8"/>
                    <a:pt x="2" y="12"/>
                  </a:cubicBezTo>
                  <a:cubicBezTo>
                    <a:pt x="0" y="16"/>
                    <a:pt x="0" y="20"/>
                    <a:pt x="2" y="24"/>
                  </a:cubicBezTo>
                  <a:cubicBezTo>
                    <a:pt x="4" y="28"/>
                    <a:pt x="7" y="31"/>
                    <a:pt x="11" y="33"/>
                  </a:cubicBezTo>
                  <a:cubicBezTo>
                    <a:pt x="14" y="34"/>
                    <a:pt x="19" y="34"/>
                    <a:pt x="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66A19AAD-1CDF-4899-8D9B-772D397CF09A}"/>
              </a:ext>
            </a:extLst>
          </p:cNvPr>
          <p:cNvSpPr txBox="1"/>
          <p:nvPr userDrawn="1"/>
        </p:nvSpPr>
        <p:spPr>
          <a:xfrm>
            <a:off x="1043939" y="1761846"/>
            <a:ext cx="9758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THANKS FOR LISTENING</a:t>
            </a:r>
            <a:endParaRPr lang="zh-CN" altLang="en-US" sz="8000" dirty="0">
              <a:gradFill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BB4B086-4071-4C4C-9FF8-B987D7306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2549" y="2332940"/>
            <a:ext cx="8186902" cy="833759"/>
          </a:xfrm>
        </p:spPr>
        <p:txBody>
          <a:bodyPr lIns="0" rIns="0" bIns="0" anchor="b" anchorCtr="0">
            <a:normAutofit/>
          </a:bodyPr>
          <a:lstStyle>
            <a:lvl1pPr algn="ctr">
              <a:defRPr lang="zh-CN" altLang="en-US" sz="4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4A60CE9-1EA3-4611-84E6-17C89EA43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2549" y="4013895"/>
            <a:ext cx="8186902" cy="472251"/>
          </a:xfrm>
        </p:spPr>
        <p:txBody>
          <a:bodyPr wrap="square" lIns="0" rIns="0"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4" name="图片 83">
            <a:extLst>
              <a:ext uri="{FF2B5EF4-FFF2-40B4-BE49-F238E27FC236}">
                <a16:creationId xmlns:a16="http://schemas.microsoft.com/office/drawing/2014/main" id="{48F930BE-2181-49E9-923D-B47EE28180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0338" y="5571410"/>
            <a:ext cx="1991324" cy="475325"/>
          </a:xfrm>
          <a:prstGeom prst="rect">
            <a:avLst/>
          </a:prstGeom>
        </p:spPr>
      </p:pic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088BDD40-E24E-4746-A412-A7D5C0F30B2D}"/>
              </a:ext>
            </a:extLst>
          </p:cNvPr>
          <p:cNvCxnSpPr/>
          <p:nvPr userDrawn="1"/>
        </p:nvCxnSpPr>
        <p:spPr>
          <a:xfrm>
            <a:off x="5186680" y="3632200"/>
            <a:ext cx="18186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19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3BA538-016A-4651-BD25-C4067E19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165224"/>
            <a:ext cx="10858500" cy="473773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74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别说明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0550F8C-09E3-4442-8DC6-E0C639E8B1D8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3F78BD0-F462-4621-8C34-D1893B6B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3664E7-E6D5-4929-9178-9AD3110374F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1AFDE3-17F7-4C68-81A1-E196F75F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405B7-37A0-4A9E-87D3-E7F07F5B2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F36DF7-8FB7-494A-AB7D-676726F71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>
            <a:extLst>
              <a:ext uri="{FF2B5EF4-FFF2-40B4-BE49-F238E27FC236}">
                <a16:creationId xmlns:a16="http://schemas.microsoft.com/office/drawing/2014/main" id="{8C821F99-9CAC-4AF4-A510-C489D83FB6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B9A614-BC4E-4B23-B9D1-2B209AB0743B}"/>
              </a:ext>
            </a:extLst>
          </p:cNvPr>
          <p:cNvCxnSpPr>
            <a:cxnSpLocks/>
          </p:cNvCxnSpPr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A55B20A-4598-4B45-8FA8-ABE47E818F9B}"/>
              </a:ext>
            </a:extLst>
          </p:cNvPr>
          <p:cNvGrpSpPr/>
          <p:nvPr userDrawn="1"/>
        </p:nvGrpSpPr>
        <p:grpSpPr>
          <a:xfrm>
            <a:off x="1243080" y="1702820"/>
            <a:ext cx="3038400" cy="2341146"/>
            <a:chOff x="1243693" y="1981257"/>
            <a:chExt cx="3038400" cy="2341146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6A948C93-EAEB-4D10-8DB2-E1655D38547C}"/>
                </a:ext>
              </a:extLst>
            </p:cNvPr>
            <p:cNvCxnSpPr>
              <a:cxnSpLocks/>
            </p:cNvCxnSpPr>
            <p:nvPr/>
          </p:nvCxnSpPr>
          <p:spPr>
            <a:xfrm>
              <a:off x="2376714" y="2585247"/>
              <a:ext cx="7723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0F16B89-D5A5-4C23-BFB1-1BEA14DE561A}"/>
                </a:ext>
              </a:extLst>
            </p:cNvPr>
            <p:cNvSpPr txBox="1"/>
            <p:nvPr/>
          </p:nvSpPr>
          <p:spPr>
            <a:xfrm>
              <a:off x="2160396" y="1981257"/>
              <a:ext cx="1204995" cy="400110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模板作者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C8FAFED-B307-42DD-A013-5E41E551CA15}"/>
                </a:ext>
              </a:extLst>
            </p:cNvPr>
            <p:cNvSpPr txBox="1"/>
            <p:nvPr/>
          </p:nvSpPr>
          <p:spPr>
            <a:xfrm>
              <a:off x="1243693" y="2823851"/>
              <a:ext cx="3038400" cy="1498552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作者：王志浩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中国石油大学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(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华东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) 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计算机科学与技术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(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实验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)</a:t>
              </a:r>
            </a:p>
            <a:p>
              <a:pPr algn="ctr">
                <a:lnSpc>
                  <a:spcPct val="130000"/>
                </a:lnSpc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2015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级</a:t>
              </a:r>
            </a:p>
          </p:txBody>
        </p: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32693B7-3E3E-4A57-9E6A-2D909D169240}"/>
              </a:ext>
            </a:extLst>
          </p:cNvPr>
          <p:cNvCxnSpPr>
            <a:cxnSpLocks/>
          </p:cNvCxnSpPr>
          <p:nvPr userDrawn="1"/>
        </p:nvCxnSpPr>
        <p:spPr>
          <a:xfrm>
            <a:off x="4429140" y="1863214"/>
            <a:ext cx="0" cy="20203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E9B82AC-1ED8-42CD-A976-4B0E6190A349}"/>
              </a:ext>
            </a:extLst>
          </p:cNvPr>
          <p:cNvGrpSpPr/>
          <p:nvPr userDrawn="1"/>
        </p:nvGrpSpPr>
        <p:grpSpPr>
          <a:xfrm>
            <a:off x="4576800" y="1702820"/>
            <a:ext cx="3038400" cy="1981047"/>
            <a:chOff x="4577413" y="1981257"/>
            <a:chExt cx="3038400" cy="1981047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571EC9CF-A728-435F-AD70-85A2DAAC3D0E}"/>
                </a:ext>
              </a:extLst>
            </p:cNvPr>
            <p:cNvCxnSpPr>
              <a:cxnSpLocks/>
            </p:cNvCxnSpPr>
            <p:nvPr/>
          </p:nvCxnSpPr>
          <p:spPr>
            <a:xfrm>
              <a:off x="5710434" y="2585247"/>
              <a:ext cx="7723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994B606-91AB-45A3-8EC9-25A812F1C744}"/>
                </a:ext>
              </a:extLst>
            </p:cNvPr>
            <p:cNvSpPr txBox="1"/>
            <p:nvPr/>
          </p:nvSpPr>
          <p:spPr>
            <a:xfrm>
              <a:off x="5494116" y="1981257"/>
              <a:ext cx="1204995" cy="400110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特别感谢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5D00589-01B3-4BC6-AAC4-78F4A505D451}"/>
                </a:ext>
              </a:extLst>
            </p:cNvPr>
            <p:cNvSpPr txBox="1"/>
            <p:nvPr/>
          </p:nvSpPr>
          <p:spPr>
            <a:xfrm>
              <a:off x="4577413" y="2823851"/>
              <a:ext cx="3038400" cy="1138453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图片素材：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@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图说石大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主办方：秋叶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PPT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指导老师：老秦、伟崇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F7B87C-BE10-495D-8CB5-A6D3424CAA1D}"/>
              </a:ext>
            </a:extLst>
          </p:cNvPr>
          <p:cNvGrpSpPr/>
          <p:nvPr userDrawn="1"/>
        </p:nvGrpSpPr>
        <p:grpSpPr>
          <a:xfrm>
            <a:off x="7910519" y="1702820"/>
            <a:ext cx="3037175" cy="2341146"/>
            <a:chOff x="7911132" y="1981257"/>
            <a:chExt cx="3037175" cy="2341146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1CD016F4-00CB-45F4-AB20-03D1C413961A}"/>
                </a:ext>
              </a:extLst>
            </p:cNvPr>
            <p:cNvCxnSpPr>
              <a:cxnSpLocks/>
            </p:cNvCxnSpPr>
            <p:nvPr/>
          </p:nvCxnSpPr>
          <p:spPr>
            <a:xfrm>
              <a:off x="9043540" y="2585247"/>
              <a:ext cx="7723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7FA3DF4-10E8-4D21-9940-E108C0700E88}"/>
                </a:ext>
              </a:extLst>
            </p:cNvPr>
            <p:cNvSpPr txBox="1"/>
            <p:nvPr/>
          </p:nvSpPr>
          <p:spPr>
            <a:xfrm>
              <a:off x="8827222" y="1981257"/>
              <a:ext cx="1204995" cy="400110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版权说明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3943D6F-8123-4A79-B73D-FA5608A15BF2}"/>
                </a:ext>
              </a:extLst>
            </p:cNvPr>
            <p:cNvSpPr txBox="1"/>
            <p:nvPr/>
          </p:nvSpPr>
          <p:spPr>
            <a:xfrm>
              <a:off x="7911132" y="2823851"/>
              <a:ext cx="3037175" cy="1498552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本套模板为</a:t>
              </a: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公益性质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免费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赠与学校师生使用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盈利行为请勿相信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商用请注意图片和字体版权</a:t>
              </a:r>
            </a:p>
          </p:txBody>
        </p:sp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52A774F-77AE-4E40-892A-662B549BD88D}"/>
              </a:ext>
            </a:extLst>
          </p:cNvPr>
          <p:cNvCxnSpPr>
            <a:cxnSpLocks/>
          </p:cNvCxnSpPr>
          <p:nvPr userDrawn="1"/>
        </p:nvCxnSpPr>
        <p:spPr>
          <a:xfrm>
            <a:off x="7762860" y="1863214"/>
            <a:ext cx="0" cy="20203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78A9C43-B1F0-4871-8803-40E61D9245B7}"/>
              </a:ext>
            </a:extLst>
          </p:cNvPr>
          <p:cNvGrpSpPr/>
          <p:nvPr userDrawn="1"/>
        </p:nvGrpSpPr>
        <p:grpSpPr>
          <a:xfrm>
            <a:off x="3179324" y="4339865"/>
            <a:ext cx="6852280" cy="1560741"/>
            <a:chOff x="3179937" y="4561006"/>
            <a:chExt cx="6852280" cy="156074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BC3CEC8-A8CA-492A-9C53-885E1D314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18"/>
            <a:stretch/>
          </p:blipFill>
          <p:spPr>
            <a:xfrm>
              <a:off x="3179937" y="4561006"/>
              <a:ext cx="1402932" cy="1560741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54B9E16-CD56-4094-8AB3-69239A0961C2}"/>
                </a:ext>
              </a:extLst>
            </p:cNvPr>
            <p:cNvSpPr txBox="1"/>
            <p:nvPr/>
          </p:nvSpPr>
          <p:spPr>
            <a:xfrm>
              <a:off x="4934551" y="4772150"/>
              <a:ext cx="5097666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有什么想对作者说的吗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对模板还有更好的建议或者使用方面的困惑吗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欢迎加入模板公测</a:t>
              </a:r>
              <a:r>
                <a:rPr lang="en-US" altLang="zh-CN" dirty="0"/>
                <a:t>QQ</a:t>
              </a:r>
              <a:r>
                <a:rPr lang="zh-CN" altLang="en-US" dirty="0"/>
                <a:t>群</a:t>
              </a:r>
              <a:r>
                <a:rPr lang="en-US" altLang="zh-CN" dirty="0"/>
                <a:t>~(</a:t>
              </a:r>
              <a:r>
                <a:rPr lang="zh-CN" altLang="en-US" dirty="0"/>
                <a:t>群号：</a:t>
              </a:r>
              <a:r>
                <a:rPr lang="en-US" altLang="zh-CN" dirty="0"/>
                <a:t>521252309)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389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3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DA52A9-2D7F-4CFC-BEE6-313DF6F9698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529CD16-6B55-4C57-A3F2-7893436B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94C8FD-BEA5-4E0C-BF35-1699EC287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D85989-BD0D-495F-A9D5-148F6D0E9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7D1D0-11BC-4610-B275-571C8521F02E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4185D7-CCA3-492C-9E18-AFC305FB2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A02DE0-0246-4AEC-A42E-62C225358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7563A-2BCF-4CDB-AAE4-8FFF0BA89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02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6" r:id="rId3"/>
    <p:sldLayoutId id="2147483651" r:id="rId4"/>
    <p:sldLayoutId id="2147483658" r:id="rId5"/>
    <p:sldLayoutId id="2147483650" r:id="rId6"/>
    <p:sldLayoutId id="2147483660" r:id="rId7"/>
    <p:sldLayoutId id="2147483674" r:id="rId8"/>
    <p:sldLayoutId id="2147483655" r:id="rId9"/>
    <p:sldLayoutId id="2147483661" r:id="rId10"/>
    <p:sldLayoutId id="2147483667" r:id="rId11"/>
    <p:sldLayoutId id="2147483671" r:id="rId12"/>
    <p:sldLayoutId id="2147483670" r:id="rId13"/>
    <p:sldLayoutId id="2147483668" r:id="rId14"/>
    <p:sldLayoutId id="2147483669" r:id="rId15"/>
    <p:sldLayoutId id="2147483673" r:id="rId16"/>
    <p:sldLayoutId id="2147483663" r:id="rId17"/>
    <p:sldLayoutId id="2147483664" r:id="rId18"/>
    <p:sldLayoutId id="2147483665" r:id="rId19"/>
    <p:sldLayoutId id="2147483672" r:id="rId20"/>
    <p:sldLayoutId id="214748367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4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6.jp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1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3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58AE834-316A-4AFB-837C-994044880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中国石油大学汇报答辩通用模板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C89192B-3A93-482D-A650-DD8BF4195E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POWERPOINT TEMPLATE FOR CHINA UNIVERSITY OF PETROLEUM</a:t>
            </a:r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44BBB5C7-1DDF-43C3-8E06-22C049A3C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指导老师：某某</a:t>
            </a:r>
            <a:r>
              <a:rPr lang="en-US" altLang="zh-CN" dirty="0"/>
              <a:t>       </a:t>
            </a:r>
            <a:r>
              <a:rPr lang="zh-CN" altLang="en-US" dirty="0"/>
              <a:t>汇报人：某某</a:t>
            </a:r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090F191B-8340-4483-8359-B8067DB4CB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这里可以输入你的学院</a:t>
            </a:r>
          </a:p>
        </p:txBody>
      </p:sp>
    </p:spTree>
    <p:extLst>
      <p:ext uri="{BB962C8B-B14F-4D97-AF65-F5344CB8AC3E}">
        <p14:creationId xmlns:p14="http://schemas.microsoft.com/office/powerpoint/2010/main" val="321622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F10B8FB-2273-41B7-8E1F-926DBE788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0FF230A-246B-4B62-806B-74825E33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课题概述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A7A27FB-D900-4265-A649-5670F758F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Overview of Project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CD512192-B602-40AF-AD7D-06B990B43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20D1AB-7AB0-46B9-A544-5A22C9D2AD6A}"/>
              </a:ext>
            </a:extLst>
          </p:cNvPr>
          <p:cNvSpPr/>
          <p:nvPr/>
        </p:nvSpPr>
        <p:spPr>
          <a:xfrm>
            <a:off x="86868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D46A45-1469-4EBB-8A8D-82D3787D02BA}"/>
              </a:ext>
            </a:extLst>
          </p:cNvPr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289554-1D42-469B-83B0-740899C01652}"/>
              </a:ext>
            </a:extLst>
          </p:cNvPr>
          <p:cNvSpPr/>
          <p:nvPr/>
        </p:nvSpPr>
        <p:spPr>
          <a:xfrm>
            <a:off x="107696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5FF172-CB5F-43BB-81CB-9E1FFA866959}"/>
              </a:ext>
            </a:extLst>
          </p:cNvPr>
          <p:cNvSpPr/>
          <p:nvPr/>
        </p:nvSpPr>
        <p:spPr>
          <a:xfrm>
            <a:off x="127889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72E00D-D69E-4470-A41F-1819A83C2FA3}"/>
              </a:ext>
            </a:extLst>
          </p:cNvPr>
          <p:cNvSpPr/>
          <p:nvPr/>
        </p:nvSpPr>
        <p:spPr>
          <a:xfrm>
            <a:off x="148082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07B1B1-F689-46DE-956A-24EC1FBD99EA}"/>
              </a:ext>
            </a:extLst>
          </p:cNvPr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44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949B21B-A209-46B9-AA2C-E30D38C5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单张图片说明页面</a:t>
            </a:r>
          </a:p>
        </p:txBody>
      </p:sp>
      <p:pic>
        <p:nvPicPr>
          <p:cNvPr id="7" name="图片占位符 6" descr="图片包含 天空, 户外, 地面&#10;&#10;自动生成的说明">
            <a:extLst>
              <a:ext uri="{FF2B5EF4-FFF2-40B4-BE49-F238E27FC236}">
                <a16:creationId xmlns:a16="http://schemas.microsoft.com/office/drawing/2014/main" id="{69B43B7C-1924-4B29-9CAC-31966C3F95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78A48003-6484-4772-8836-1064C049D117}"/>
              </a:ext>
            </a:extLst>
          </p:cNvPr>
          <p:cNvGrpSpPr/>
          <p:nvPr/>
        </p:nvGrpSpPr>
        <p:grpSpPr>
          <a:xfrm>
            <a:off x="7346372" y="1723628"/>
            <a:ext cx="3307736" cy="1227181"/>
            <a:chOff x="7342559" y="1723628"/>
            <a:chExt cx="3307736" cy="122718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0590442-DA62-4AE7-AFEA-9C9B82728B7C}"/>
                </a:ext>
              </a:extLst>
            </p:cNvPr>
            <p:cNvSpPr txBox="1"/>
            <p:nvPr/>
          </p:nvSpPr>
          <p:spPr>
            <a:xfrm>
              <a:off x="8135698" y="1723628"/>
              <a:ext cx="1943681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996966D-9A41-4D3F-B513-A6129731CE9D}"/>
                </a:ext>
              </a:extLst>
            </p:cNvPr>
            <p:cNvSpPr txBox="1"/>
            <p:nvPr/>
          </p:nvSpPr>
          <p:spPr>
            <a:xfrm>
              <a:off x="8135696" y="2172454"/>
              <a:ext cx="2514599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821E67B-31C5-41C6-BBD4-05292BDBCC2D}"/>
                </a:ext>
              </a:extLst>
            </p:cNvPr>
            <p:cNvCxnSpPr>
              <a:cxnSpLocks/>
            </p:cNvCxnSpPr>
            <p:nvPr/>
          </p:nvCxnSpPr>
          <p:spPr>
            <a:xfrm>
              <a:off x="7715250" y="2132707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A129A824-44D2-4C9A-9619-A38426768A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2559" y="2132707"/>
              <a:ext cx="372691" cy="21717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4FA6A1BD-3F33-4B0E-B0DC-2647BC1CE167}"/>
              </a:ext>
            </a:extLst>
          </p:cNvPr>
          <p:cNvGrpSpPr/>
          <p:nvPr/>
        </p:nvGrpSpPr>
        <p:grpSpPr>
          <a:xfrm>
            <a:off x="7449857" y="4241242"/>
            <a:ext cx="3100766" cy="1227181"/>
            <a:chOff x="7660640" y="3841679"/>
            <a:chExt cx="3100766" cy="1227181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7584414-B8FF-4F71-8C0D-78775E2D4546}"/>
                </a:ext>
              </a:extLst>
            </p:cNvPr>
            <p:cNvSpPr txBox="1"/>
            <p:nvPr/>
          </p:nvSpPr>
          <p:spPr>
            <a:xfrm>
              <a:off x="8246809" y="3841679"/>
              <a:ext cx="1943681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8E49D5D-202B-4D80-8327-431AD36B77FF}"/>
                </a:ext>
              </a:extLst>
            </p:cNvPr>
            <p:cNvSpPr txBox="1"/>
            <p:nvPr/>
          </p:nvSpPr>
          <p:spPr>
            <a:xfrm>
              <a:off x="8246807" y="4290505"/>
              <a:ext cx="2514599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945BD53D-2876-41EA-97C8-3A53FF482FED}"/>
                </a:ext>
              </a:extLst>
            </p:cNvPr>
            <p:cNvCxnSpPr>
              <a:cxnSpLocks/>
            </p:cNvCxnSpPr>
            <p:nvPr/>
          </p:nvCxnSpPr>
          <p:spPr>
            <a:xfrm>
              <a:off x="7826361" y="4250758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B05DBBE9-7546-4048-B376-8A9C67E4F0E4}"/>
                </a:ext>
              </a:extLst>
            </p:cNvPr>
            <p:cNvCxnSpPr>
              <a:cxnSpLocks/>
            </p:cNvCxnSpPr>
            <p:nvPr/>
          </p:nvCxnSpPr>
          <p:spPr>
            <a:xfrm>
              <a:off x="7660640" y="3977640"/>
              <a:ext cx="165721" cy="27311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E75B3A5-BA1C-499F-9D61-CCA05557A0E2}"/>
              </a:ext>
            </a:extLst>
          </p:cNvPr>
          <p:cNvGrpSpPr/>
          <p:nvPr/>
        </p:nvGrpSpPr>
        <p:grpSpPr>
          <a:xfrm flipH="1">
            <a:off x="1497968" y="1723628"/>
            <a:ext cx="3307736" cy="1227181"/>
            <a:chOff x="7342559" y="1723628"/>
            <a:chExt cx="3307736" cy="1227181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D20E12F-B08D-4972-84C4-D87E2A239856}"/>
                </a:ext>
              </a:extLst>
            </p:cNvPr>
            <p:cNvSpPr txBox="1"/>
            <p:nvPr/>
          </p:nvSpPr>
          <p:spPr>
            <a:xfrm>
              <a:off x="8135698" y="1723628"/>
              <a:ext cx="194368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A4ACE69-2DD3-415F-B20A-30BAD2EA1D39}"/>
                </a:ext>
              </a:extLst>
            </p:cNvPr>
            <p:cNvSpPr txBox="1"/>
            <p:nvPr/>
          </p:nvSpPr>
          <p:spPr>
            <a:xfrm>
              <a:off x="8135696" y="2172454"/>
              <a:ext cx="2514599" cy="7783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7502837B-FCCD-4FA0-9708-E54FC0C99EAA}"/>
                </a:ext>
              </a:extLst>
            </p:cNvPr>
            <p:cNvCxnSpPr>
              <a:cxnSpLocks/>
            </p:cNvCxnSpPr>
            <p:nvPr/>
          </p:nvCxnSpPr>
          <p:spPr>
            <a:xfrm>
              <a:off x="7715250" y="2132707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DC0D73E0-4458-419D-A658-7848EE496F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2559" y="2132707"/>
              <a:ext cx="372691" cy="21717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DF5B09B7-C592-43E3-8B80-82A057C3A846}"/>
              </a:ext>
            </a:extLst>
          </p:cNvPr>
          <p:cNvGrpSpPr/>
          <p:nvPr/>
        </p:nvGrpSpPr>
        <p:grpSpPr>
          <a:xfrm flipH="1">
            <a:off x="1483277" y="4241242"/>
            <a:ext cx="3100766" cy="1227181"/>
            <a:chOff x="7660640" y="3841679"/>
            <a:chExt cx="3100766" cy="1227181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E979E9D1-8EE2-40F9-9A66-DD55777230BD}"/>
                </a:ext>
              </a:extLst>
            </p:cNvPr>
            <p:cNvSpPr txBox="1"/>
            <p:nvPr/>
          </p:nvSpPr>
          <p:spPr>
            <a:xfrm>
              <a:off x="8246809" y="3841679"/>
              <a:ext cx="194368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8AD9E69F-758D-4FA1-A5BF-6FBFCFFB16F1}"/>
                </a:ext>
              </a:extLst>
            </p:cNvPr>
            <p:cNvSpPr txBox="1"/>
            <p:nvPr/>
          </p:nvSpPr>
          <p:spPr>
            <a:xfrm>
              <a:off x="8246807" y="4290505"/>
              <a:ext cx="2514599" cy="7783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7ED72F19-EA63-4CD8-B9D5-EC7F306E497B}"/>
                </a:ext>
              </a:extLst>
            </p:cNvPr>
            <p:cNvCxnSpPr>
              <a:cxnSpLocks/>
            </p:cNvCxnSpPr>
            <p:nvPr/>
          </p:nvCxnSpPr>
          <p:spPr>
            <a:xfrm>
              <a:off x="7826361" y="4250758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16B10426-180D-4C6E-97B4-16F36B3FA1DF}"/>
                </a:ext>
              </a:extLst>
            </p:cNvPr>
            <p:cNvCxnSpPr>
              <a:cxnSpLocks/>
            </p:cNvCxnSpPr>
            <p:nvPr/>
          </p:nvCxnSpPr>
          <p:spPr>
            <a:xfrm>
              <a:off x="7660640" y="3977640"/>
              <a:ext cx="165721" cy="27311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72951B0F-2C38-4083-8AFF-8B8B8267BB66}"/>
              </a:ext>
            </a:extLst>
          </p:cNvPr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9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9880CB-4DF1-4B19-8BE5-8B33D754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样机页面用于展示软件界面是非常好的</a:t>
            </a:r>
          </a:p>
        </p:txBody>
      </p:sp>
      <p:pic>
        <p:nvPicPr>
          <p:cNvPr id="5" name="图片占位符 4" descr="图片包含 天空, 户外, 地面&#10;&#10;自动生成的说明">
            <a:extLst>
              <a:ext uri="{FF2B5EF4-FFF2-40B4-BE49-F238E27FC236}">
                <a16:creationId xmlns:a16="http://schemas.microsoft.com/office/drawing/2014/main" id="{3EF18F6F-1066-4647-97B9-C812166292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 b="2637"/>
          <a:stretch>
            <a:fillRect/>
          </a:stretch>
        </p:blipFill>
        <p:spPr/>
      </p:pic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FC2B417C-D87F-4CE2-8183-7797B95F648B}"/>
              </a:ext>
            </a:extLst>
          </p:cNvPr>
          <p:cNvGrpSpPr/>
          <p:nvPr/>
        </p:nvGrpSpPr>
        <p:grpSpPr>
          <a:xfrm>
            <a:off x="1475413" y="1881944"/>
            <a:ext cx="1265021" cy="986529"/>
            <a:chOff x="1123652" y="1884604"/>
            <a:chExt cx="1265021" cy="986529"/>
          </a:xfrm>
        </p:grpSpPr>
        <p:sp>
          <p:nvSpPr>
            <p:cNvPr id="114" name="Shape 2618">
              <a:extLst>
                <a:ext uri="{FF2B5EF4-FFF2-40B4-BE49-F238E27FC236}">
                  <a16:creationId xmlns:a16="http://schemas.microsoft.com/office/drawing/2014/main" id="{DEAB4876-DAEF-4B2F-88DB-AE37D75021FC}"/>
                </a:ext>
              </a:extLst>
            </p:cNvPr>
            <p:cNvSpPr/>
            <p:nvPr/>
          </p:nvSpPr>
          <p:spPr>
            <a:xfrm>
              <a:off x="1494442" y="1884604"/>
              <a:ext cx="523440" cy="52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2560" y="18308"/>
                  </a:moveTo>
                  <a:cubicBezTo>
                    <a:pt x="2472" y="18397"/>
                    <a:pt x="2418" y="18520"/>
                    <a:pt x="2418" y="18655"/>
                  </a:cubicBezTo>
                  <a:cubicBezTo>
                    <a:pt x="2418" y="18926"/>
                    <a:pt x="2635" y="19146"/>
                    <a:pt x="2902" y="19146"/>
                  </a:cubicBezTo>
                  <a:cubicBezTo>
                    <a:pt x="3169" y="19146"/>
                    <a:pt x="3385" y="18926"/>
                    <a:pt x="3385" y="18655"/>
                  </a:cubicBezTo>
                  <a:cubicBezTo>
                    <a:pt x="3385" y="18384"/>
                    <a:pt x="3169" y="18164"/>
                    <a:pt x="2902" y="18164"/>
                  </a:cubicBezTo>
                  <a:cubicBezTo>
                    <a:pt x="2768" y="18164"/>
                    <a:pt x="2647" y="18219"/>
                    <a:pt x="2560" y="18308"/>
                  </a:cubicBezTo>
                  <a:moveTo>
                    <a:pt x="20499" y="4279"/>
                  </a:moveTo>
                  <a:lnTo>
                    <a:pt x="20091" y="4692"/>
                  </a:lnTo>
                  <a:lnTo>
                    <a:pt x="20088" y="4688"/>
                  </a:lnTo>
                  <a:lnTo>
                    <a:pt x="17670" y="7143"/>
                  </a:lnTo>
                  <a:lnTo>
                    <a:pt x="17664" y="7137"/>
                  </a:lnTo>
                  <a:cubicBezTo>
                    <a:pt x="17227" y="7580"/>
                    <a:pt x="16624" y="7853"/>
                    <a:pt x="15958" y="7853"/>
                  </a:cubicBezTo>
                  <a:cubicBezTo>
                    <a:pt x="14624" y="7853"/>
                    <a:pt x="13543" y="6755"/>
                    <a:pt x="13543" y="5401"/>
                  </a:cubicBezTo>
                  <a:cubicBezTo>
                    <a:pt x="13543" y="4725"/>
                    <a:pt x="13813" y="4113"/>
                    <a:pt x="14248" y="3670"/>
                  </a:cubicBezTo>
                  <a:lnTo>
                    <a:pt x="13563" y="2975"/>
                  </a:lnTo>
                  <a:cubicBezTo>
                    <a:pt x="12951" y="3596"/>
                    <a:pt x="12571" y="4452"/>
                    <a:pt x="12571" y="5401"/>
                  </a:cubicBezTo>
                  <a:cubicBezTo>
                    <a:pt x="12571" y="7300"/>
                    <a:pt x="14087" y="8840"/>
                    <a:pt x="15958" y="8840"/>
                  </a:cubicBezTo>
                  <a:cubicBezTo>
                    <a:pt x="16893" y="8840"/>
                    <a:pt x="17737" y="8454"/>
                    <a:pt x="18348" y="7832"/>
                  </a:cubicBezTo>
                  <a:lnTo>
                    <a:pt x="18353" y="7837"/>
                  </a:lnTo>
                  <a:lnTo>
                    <a:pt x="20152" y="6011"/>
                  </a:lnTo>
                  <a:cubicBezTo>
                    <a:pt x="20516" y="7368"/>
                    <a:pt x="20343" y="8670"/>
                    <a:pt x="19540" y="9505"/>
                  </a:cubicBezTo>
                  <a:lnTo>
                    <a:pt x="16947" y="12198"/>
                  </a:lnTo>
                  <a:cubicBezTo>
                    <a:pt x="16605" y="12553"/>
                    <a:pt x="16104" y="12766"/>
                    <a:pt x="15610" y="12766"/>
                  </a:cubicBezTo>
                  <a:cubicBezTo>
                    <a:pt x="15590" y="12765"/>
                    <a:pt x="13953" y="12652"/>
                    <a:pt x="12318" y="11611"/>
                  </a:cubicBezTo>
                  <a:lnTo>
                    <a:pt x="12314" y="11620"/>
                  </a:lnTo>
                  <a:cubicBezTo>
                    <a:pt x="12239" y="11572"/>
                    <a:pt x="12155" y="11537"/>
                    <a:pt x="12060" y="11537"/>
                  </a:cubicBezTo>
                  <a:cubicBezTo>
                    <a:pt x="11897" y="11537"/>
                    <a:pt x="11759" y="11625"/>
                    <a:pt x="11671" y="11753"/>
                  </a:cubicBezTo>
                  <a:lnTo>
                    <a:pt x="11654" y="11742"/>
                  </a:lnTo>
                  <a:lnTo>
                    <a:pt x="4270" y="20043"/>
                  </a:lnTo>
                  <a:cubicBezTo>
                    <a:pt x="3919" y="20399"/>
                    <a:pt x="3436" y="20618"/>
                    <a:pt x="2902" y="20618"/>
                  </a:cubicBezTo>
                  <a:cubicBezTo>
                    <a:pt x="1833" y="20618"/>
                    <a:pt x="967" y="19740"/>
                    <a:pt x="967" y="18655"/>
                  </a:cubicBezTo>
                  <a:cubicBezTo>
                    <a:pt x="967" y="18113"/>
                    <a:pt x="1184" y="17622"/>
                    <a:pt x="1534" y="17267"/>
                  </a:cubicBezTo>
                  <a:lnTo>
                    <a:pt x="9684" y="9801"/>
                  </a:lnTo>
                  <a:lnTo>
                    <a:pt x="9671" y="9786"/>
                  </a:lnTo>
                  <a:cubicBezTo>
                    <a:pt x="9796" y="9698"/>
                    <a:pt x="9884" y="9557"/>
                    <a:pt x="9884" y="9389"/>
                  </a:cubicBezTo>
                  <a:cubicBezTo>
                    <a:pt x="9884" y="9283"/>
                    <a:pt x="9844" y="9190"/>
                    <a:pt x="9787" y="9110"/>
                  </a:cubicBezTo>
                  <a:lnTo>
                    <a:pt x="9790" y="9107"/>
                  </a:lnTo>
                  <a:cubicBezTo>
                    <a:pt x="8390" y="7219"/>
                    <a:pt x="8340" y="5816"/>
                    <a:pt x="9546" y="4488"/>
                  </a:cubicBezTo>
                  <a:lnTo>
                    <a:pt x="12130" y="1805"/>
                  </a:lnTo>
                  <a:cubicBezTo>
                    <a:pt x="12785" y="1125"/>
                    <a:pt x="13641" y="982"/>
                    <a:pt x="14244" y="982"/>
                  </a:cubicBezTo>
                  <a:lnTo>
                    <a:pt x="14246" y="982"/>
                  </a:lnTo>
                  <a:cubicBezTo>
                    <a:pt x="14611" y="982"/>
                    <a:pt x="14988" y="1037"/>
                    <a:pt x="15366" y="1136"/>
                  </a:cubicBezTo>
                  <a:lnTo>
                    <a:pt x="13559" y="2970"/>
                  </a:lnTo>
                  <a:lnTo>
                    <a:pt x="14243" y="3664"/>
                  </a:lnTo>
                  <a:lnTo>
                    <a:pt x="16661" y="1210"/>
                  </a:lnTo>
                  <a:lnTo>
                    <a:pt x="16657" y="1206"/>
                  </a:lnTo>
                  <a:lnTo>
                    <a:pt x="17082" y="775"/>
                  </a:lnTo>
                  <a:cubicBezTo>
                    <a:pt x="16139" y="269"/>
                    <a:pt x="15160" y="0"/>
                    <a:pt x="14246" y="0"/>
                  </a:cubicBezTo>
                  <a:lnTo>
                    <a:pt x="14244" y="0"/>
                  </a:lnTo>
                  <a:cubicBezTo>
                    <a:pt x="13167" y="0"/>
                    <a:pt x="12182" y="361"/>
                    <a:pt x="11460" y="1111"/>
                  </a:cubicBezTo>
                  <a:lnTo>
                    <a:pt x="8867" y="3804"/>
                  </a:lnTo>
                  <a:cubicBezTo>
                    <a:pt x="7163" y="5672"/>
                    <a:pt x="7613" y="7584"/>
                    <a:pt x="8769" y="9315"/>
                  </a:cubicBezTo>
                  <a:lnTo>
                    <a:pt x="850" y="16572"/>
                  </a:lnTo>
                  <a:cubicBezTo>
                    <a:pt x="325" y="17106"/>
                    <a:pt x="0" y="17842"/>
                    <a:pt x="0" y="18655"/>
                  </a:cubicBezTo>
                  <a:cubicBezTo>
                    <a:pt x="0" y="20282"/>
                    <a:pt x="1299" y="21600"/>
                    <a:pt x="2902" y="21600"/>
                  </a:cubicBezTo>
                  <a:cubicBezTo>
                    <a:pt x="3703" y="21600"/>
                    <a:pt x="4429" y="21271"/>
                    <a:pt x="4954" y="20738"/>
                  </a:cubicBezTo>
                  <a:lnTo>
                    <a:pt x="12160" y="12652"/>
                  </a:lnTo>
                  <a:cubicBezTo>
                    <a:pt x="13800" y="13590"/>
                    <a:pt x="15363" y="13747"/>
                    <a:pt x="15606" y="13747"/>
                  </a:cubicBezTo>
                  <a:cubicBezTo>
                    <a:pt x="16313" y="13747"/>
                    <a:pt x="17067" y="13463"/>
                    <a:pt x="17617" y="12892"/>
                  </a:cubicBezTo>
                  <a:lnTo>
                    <a:pt x="20209" y="10198"/>
                  </a:lnTo>
                  <a:cubicBezTo>
                    <a:pt x="21560" y="8795"/>
                    <a:pt x="21600" y="6433"/>
                    <a:pt x="20499" y="4279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ctr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9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31A5DED8-2916-4DAC-A2D2-9D41014E352E}"/>
                </a:ext>
              </a:extLst>
            </p:cNvPr>
            <p:cNvSpPr txBox="1"/>
            <p:nvPr/>
          </p:nvSpPr>
          <p:spPr>
            <a:xfrm>
              <a:off x="1123652" y="2471023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1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D2CE0051-EA8F-4B02-A524-DB41AD0A7CA3}"/>
              </a:ext>
            </a:extLst>
          </p:cNvPr>
          <p:cNvGrpSpPr/>
          <p:nvPr/>
        </p:nvGrpSpPr>
        <p:grpSpPr>
          <a:xfrm>
            <a:off x="1475413" y="3288734"/>
            <a:ext cx="1265021" cy="884330"/>
            <a:chOff x="1117035" y="3175151"/>
            <a:chExt cx="1265021" cy="884330"/>
          </a:xfrm>
        </p:grpSpPr>
        <p:sp>
          <p:nvSpPr>
            <p:cNvPr id="113" name="Shape 2588">
              <a:extLst>
                <a:ext uri="{FF2B5EF4-FFF2-40B4-BE49-F238E27FC236}">
                  <a16:creationId xmlns:a16="http://schemas.microsoft.com/office/drawing/2014/main" id="{08860D36-E13A-43FA-9F60-26BB4E536D91}"/>
                </a:ext>
              </a:extLst>
            </p:cNvPr>
            <p:cNvSpPr/>
            <p:nvPr/>
          </p:nvSpPr>
          <p:spPr>
            <a:xfrm>
              <a:off x="1529880" y="3175151"/>
              <a:ext cx="452564" cy="411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82" y="12420"/>
                  </a:moveTo>
                  <a:cubicBezTo>
                    <a:pt x="16368" y="12420"/>
                    <a:pt x="15709" y="11694"/>
                    <a:pt x="15709" y="10800"/>
                  </a:cubicBezTo>
                  <a:cubicBezTo>
                    <a:pt x="15709" y="9906"/>
                    <a:pt x="16368" y="9180"/>
                    <a:pt x="17182" y="9180"/>
                  </a:cubicBezTo>
                  <a:cubicBezTo>
                    <a:pt x="17995" y="9180"/>
                    <a:pt x="18655" y="9906"/>
                    <a:pt x="18655" y="10800"/>
                  </a:cubicBezTo>
                  <a:cubicBezTo>
                    <a:pt x="18655" y="11694"/>
                    <a:pt x="17995" y="12420"/>
                    <a:pt x="17182" y="12420"/>
                  </a:cubicBezTo>
                  <a:moveTo>
                    <a:pt x="21109" y="10260"/>
                  </a:moveTo>
                  <a:lnTo>
                    <a:pt x="19587" y="10260"/>
                  </a:lnTo>
                  <a:cubicBezTo>
                    <a:pt x="19360" y="9028"/>
                    <a:pt x="18369" y="8100"/>
                    <a:pt x="17182" y="8100"/>
                  </a:cubicBezTo>
                  <a:cubicBezTo>
                    <a:pt x="15994" y="8100"/>
                    <a:pt x="15004" y="9028"/>
                    <a:pt x="14777" y="10260"/>
                  </a:cubicBezTo>
                  <a:lnTo>
                    <a:pt x="491" y="10260"/>
                  </a:lnTo>
                  <a:cubicBezTo>
                    <a:pt x="220" y="10260"/>
                    <a:pt x="0" y="10502"/>
                    <a:pt x="0" y="10800"/>
                  </a:cubicBezTo>
                  <a:cubicBezTo>
                    <a:pt x="0" y="11098"/>
                    <a:pt x="220" y="11340"/>
                    <a:pt x="491" y="11340"/>
                  </a:cubicBezTo>
                  <a:lnTo>
                    <a:pt x="14777" y="11340"/>
                  </a:lnTo>
                  <a:cubicBezTo>
                    <a:pt x="15004" y="12572"/>
                    <a:pt x="15994" y="13500"/>
                    <a:pt x="17182" y="13500"/>
                  </a:cubicBezTo>
                  <a:cubicBezTo>
                    <a:pt x="18369" y="13500"/>
                    <a:pt x="19360" y="12572"/>
                    <a:pt x="19587" y="11340"/>
                  </a:cubicBezTo>
                  <a:lnTo>
                    <a:pt x="21109" y="11340"/>
                  </a:lnTo>
                  <a:cubicBezTo>
                    <a:pt x="21380" y="11340"/>
                    <a:pt x="21600" y="11098"/>
                    <a:pt x="21600" y="10800"/>
                  </a:cubicBezTo>
                  <a:cubicBezTo>
                    <a:pt x="21600" y="10502"/>
                    <a:pt x="21380" y="10260"/>
                    <a:pt x="21109" y="10260"/>
                  </a:cubicBezTo>
                  <a:moveTo>
                    <a:pt x="5400" y="1080"/>
                  </a:moveTo>
                  <a:cubicBezTo>
                    <a:pt x="6214" y="1080"/>
                    <a:pt x="6873" y="1806"/>
                    <a:pt x="6873" y="2700"/>
                  </a:cubicBezTo>
                  <a:cubicBezTo>
                    <a:pt x="6873" y="3595"/>
                    <a:pt x="6214" y="4320"/>
                    <a:pt x="5400" y="4320"/>
                  </a:cubicBezTo>
                  <a:cubicBezTo>
                    <a:pt x="4586" y="4320"/>
                    <a:pt x="3927" y="3595"/>
                    <a:pt x="3927" y="2700"/>
                  </a:cubicBezTo>
                  <a:cubicBezTo>
                    <a:pt x="3927" y="1806"/>
                    <a:pt x="4586" y="1080"/>
                    <a:pt x="5400" y="1080"/>
                  </a:cubicBezTo>
                  <a:moveTo>
                    <a:pt x="491" y="3240"/>
                  </a:moveTo>
                  <a:lnTo>
                    <a:pt x="2995" y="3240"/>
                  </a:lnTo>
                  <a:cubicBezTo>
                    <a:pt x="3222" y="4472"/>
                    <a:pt x="4213" y="5400"/>
                    <a:pt x="5400" y="5400"/>
                  </a:cubicBezTo>
                  <a:cubicBezTo>
                    <a:pt x="6587" y="5400"/>
                    <a:pt x="7578" y="4472"/>
                    <a:pt x="7805" y="3240"/>
                  </a:cubicBezTo>
                  <a:lnTo>
                    <a:pt x="21109" y="3240"/>
                  </a:lnTo>
                  <a:cubicBezTo>
                    <a:pt x="21380" y="3240"/>
                    <a:pt x="21600" y="2999"/>
                    <a:pt x="21600" y="2700"/>
                  </a:cubicBezTo>
                  <a:cubicBezTo>
                    <a:pt x="21600" y="2402"/>
                    <a:pt x="21380" y="2160"/>
                    <a:pt x="21109" y="2160"/>
                  </a:cubicBezTo>
                  <a:lnTo>
                    <a:pt x="7805" y="2160"/>
                  </a:lnTo>
                  <a:cubicBezTo>
                    <a:pt x="7578" y="928"/>
                    <a:pt x="6587" y="0"/>
                    <a:pt x="5400" y="0"/>
                  </a:cubicBezTo>
                  <a:cubicBezTo>
                    <a:pt x="4213" y="0"/>
                    <a:pt x="3222" y="928"/>
                    <a:pt x="2995" y="2160"/>
                  </a:cubicBezTo>
                  <a:lnTo>
                    <a:pt x="491" y="2160"/>
                  </a:lnTo>
                  <a:cubicBezTo>
                    <a:pt x="220" y="2160"/>
                    <a:pt x="0" y="2402"/>
                    <a:pt x="0" y="2700"/>
                  </a:cubicBezTo>
                  <a:cubicBezTo>
                    <a:pt x="0" y="2999"/>
                    <a:pt x="220" y="3240"/>
                    <a:pt x="491" y="3240"/>
                  </a:cubicBezTo>
                  <a:moveTo>
                    <a:pt x="9327" y="20519"/>
                  </a:moveTo>
                  <a:cubicBezTo>
                    <a:pt x="8514" y="20519"/>
                    <a:pt x="7855" y="19794"/>
                    <a:pt x="7855" y="18899"/>
                  </a:cubicBezTo>
                  <a:cubicBezTo>
                    <a:pt x="7855" y="18005"/>
                    <a:pt x="8514" y="17279"/>
                    <a:pt x="9327" y="17279"/>
                  </a:cubicBezTo>
                  <a:cubicBezTo>
                    <a:pt x="10141" y="17279"/>
                    <a:pt x="10800" y="18005"/>
                    <a:pt x="10800" y="18899"/>
                  </a:cubicBezTo>
                  <a:cubicBezTo>
                    <a:pt x="10800" y="19794"/>
                    <a:pt x="10141" y="20519"/>
                    <a:pt x="9327" y="20519"/>
                  </a:cubicBezTo>
                  <a:moveTo>
                    <a:pt x="21109" y="18359"/>
                  </a:moveTo>
                  <a:lnTo>
                    <a:pt x="11732" y="18359"/>
                  </a:lnTo>
                  <a:cubicBezTo>
                    <a:pt x="11505" y="17127"/>
                    <a:pt x="10515" y="16199"/>
                    <a:pt x="9327" y="16199"/>
                  </a:cubicBezTo>
                  <a:cubicBezTo>
                    <a:pt x="8140" y="16199"/>
                    <a:pt x="7150" y="17127"/>
                    <a:pt x="6922" y="18359"/>
                  </a:cubicBezTo>
                  <a:lnTo>
                    <a:pt x="491" y="18359"/>
                  </a:lnTo>
                  <a:cubicBezTo>
                    <a:pt x="220" y="18359"/>
                    <a:pt x="0" y="18601"/>
                    <a:pt x="0" y="18899"/>
                  </a:cubicBezTo>
                  <a:cubicBezTo>
                    <a:pt x="0" y="19198"/>
                    <a:pt x="220" y="19439"/>
                    <a:pt x="491" y="19439"/>
                  </a:cubicBezTo>
                  <a:lnTo>
                    <a:pt x="6922" y="19439"/>
                  </a:lnTo>
                  <a:cubicBezTo>
                    <a:pt x="7150" y="20672"/>
                    <a:pt x="8140" y="21600"/>
                    <a:pt x="9327" y="21600"/>
                  </a:cubicBezTo>
                  <a:cubicBezTo>
                    <a:pt x="10515" y="21600"/>
                    <a:pt x="11505" y="20672"/>
                    <a:pt x="11732" y="19439"/>
                  </a:cubicBezTo>
                  <a:lnTo>
                    <a:pt x="21109" y="19439"/>
                  </a:lnTo>
                  <a:cubicBezTo>
                    <a:pt x="21380" y="19439"/>
                    <a:pt x="21600" y="19198"/>
                    <a:pt x="21600" y="18899"/>
                  </a:cubicBezTo>
                  <a:cubicBezTo>
                    <a:pt x="21600" y="18601"/>
                    <a:pt x="21380" y="18359"/>
                    <a:pt x="21109" y="18359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ctr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9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A1DE7F43-7C62-44F4-B022-149BF1B88B64}"/>
                </a:ext>
              </a:extLst>
            </p:cNvPr>
            <p:cNvSpPr txBox="1"/>
            <p:nvPr/>
          </p:nvSpPr>
          <p:spPr>
            <a:xfrm>
              <a:off x="1117035" y="3659371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2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447B19DB-2356-4118-93CD-494209D214D5}"/>
              </a:ext>
            </a:extLst>
          </p:cNvPr>
          <p:cNvGrpSpPr/>
          <p:nvPr/>
        </p:nvGrpSpPr>
        <p:grpSpPr>
          <a:xfrm>
            <a:off x="1475413" y="4593326"/>
            <a:ext cx="1265021" cy="972435"/>
            <a:chOff x="1123652" y="4475101"/>
            <a:chExt cx="1265021" cy="972435"/>
          </a:xfrm>
        </p:grpSpPr>
        <p:sp>
          <p:nvSpPr>
            <p:cNvPr id="112" name="Shape 2632">
              <a:extLst>
                <a:ext uri="{FF2B5EF4-FFF2-40B4-BE49-F238E27FC236}">
                  <a16:creationId xmlns:a16="http://schemas.microsoft.com/office/drawing/2014/main" id="{25969FB3-ED48-4FE0-B2C8-239D005FAEE1}"/>
                </a:ext>
              </a:extLst>
            </p:cNvPr>
            <p:cNvSpPr/>
            <p:nvPr/>
          </p:nvSpPr>
          <p:spPr>
            <a:xfrm>
              <a:off x="1546304" y="4475101"/>
              <a:ext cx="419716" cy="5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673"/>
                  </a:moveTo>
                  <a:cubicBezTo>
                    <a:pt x="4588" y="17673"/>
                    <a:pt x="1200" y="16051"/>
                    <a:pt x="1200" y="15218"/>
                  </a:cubicBezTo>
                  <a:cubicBezTo>
                    <a:pt x="1200" y="14690"/>
                    <a:pt x="1355" y="14275"/>
                    <a:pt x="1611" y="13896"/>
                  </a:cubicBezTo>
                  <a:cubicBezTo>
                    <a:pt x="3255" y="14967"/>
                    <a:pt x="6746" y="15709"/>
                    <a:pt x="10800" y="15709"/>
                  </a:cubicBezTo>
                  <a:cubicBezTo>
                    <a:pt x="14856" y="15709"/>
                    <a:pt x="18345" y="14966"/>
                    <a:pt x="19987" y="13894"/>
                  </a:cubicBezTo>
                  <a:cubicBezTo>
                    <a:pt x="20244" y="14273"/>
                    <a:pt x="20400" y="14689"/>
                    <a:pt x="20400" y="15218"/>
                  </a:cubicBezTo>
                  <a:cubicBezTo>
                    <a:pt x="20400" y="16051"/>
                    <a:pt x="17011" y="17673"/>
                    <a:pt x="10800" y="17673"/>
                  </a:cubicBezTo>
                  <a:moveTo>
                    <a:pt x="10800" y="20618"/>
                  </a:moveTo>
                  <a:cubicBezTo>
                    <a:pt x="9475" y="20618"/>
                    <a:pt x="8400" y="19739"/>
                    <a:pt x="8400" y="18655"/>
                  </a:cubicBezTo>
                  <a:cubicBezTo>
                    <a:pt x="8400" y="18625"/>
                    <a:pt x="8408" y="18597"/>
                    <a:pt x="8409" y="18567"/>
                  </a:cubicBezTo>
                  <a:cubicBezTo>
                    <a:pt x="9179" y="18623"/>
                    <a:pt x="9977" y="18655"/>
                    <a:pt x="10800" y="18655"/>
                  </a:cubicBezTo>
                  <a:cubicBezTo>
                    <a:pt x="11623" y="18655"/>
                    <a:pt x="12421" y="18623"/>
                    <a:pt x="13191" y="18567"/>
                  </a:cubicBezTo>
                  <a:cubicBezTo>
                    <a:pt x="13192" y="18597"/>
                    <a:pt x="13200" y="18625"/>
                    <a:pt x="13200" y="18655"/>
                  </a:cubicBezTo>
                  <a:cubicBezTo>
                    <a:pt x="13200" y="19739"/>
                    <a:pt x="12125" y="20618"/>
                    <a:pt x="10800" y="20618"/>
                  </a:cubicBezTo>
                  <a:moveTo>
                    <a:pt x="2948" y="12551"/>
                  </a:moveTo>
                  <a:cubicBezTo>
                    <a:pt x="4308" y="11388"/>
                    <a:pt x="6000" y="9939"/>
                    <a:pt x="6000" y="6873"/>
                  </a:cubicBezTo>
                  <a:cubicBezTo>
                    <a:pt x="6000" y="5232"/>
                    <a:pt x="7238" y="3825"/>
                    <a:pt x="8988" y="3239"/>
                  </a:cubicBezTo>
                  <a:cubicBezTo>
                    <a:pt x="9428" y="3657"/>
                    <a:pt x="10072" y="3927"/>
                    <a:pt x="10800" y="3927"/>
                  </a:cubicBezTo>
                  <a:cubicBezTo>
                    <a:pt x="11528" y="3927"/>
                    <a:pt x="12172" y="3657"/>
                    <a:pt x="12611" y="3239"/>
                  </a:cubicBezTo>
                  <a:cubicBezTo>
                    <a:pt x="14362" y="3825"/>
                    <a:pt x="15600" y="5232"/>
                    <a:pt x="15600" y="6873"/>
                  </a:cubicBezTo>
                  <a:cubicBezTo>
                    <a:pt x="15600" y="9939"/>
                    <a:pt x="17292" y="11388"/>
                    <a:pt x="18652" y="12551"/>
                  </a:cubicBezTo>
                  <a:cubicBezTo>
                    <a:pt x="18911" y="12773"/>
                    <a:pt x="19152" y="12979"/>
                    <a:pt x="19366" y="13183"/>
                  </a:cubicBezTo>
                  <a:cubicBezTo>
                    <a:pt x="18217" y="14077"/>
                    <a:pt x="14825" y="14727"/>
                    <a:pt x="10800" y="14727"/>
                  </a:cubicBezTo>
                  <a:cubicBezTo>
                    <a:pt x="6779" y="14727"/>
                    <a:pt x="3383" y="14079"/>
                    <a:pt x="2230" y="13186"/>
                  </a:cubicBezTo>
                  <a:cubicBezTo>
                    <a:pt x="2446" y="12981"/>
                    <a:pt x="2687" y="12774"/>
                    <a:pt x="2948" y="12551"/>
                  </a:cubicBezTo>
                  <a:moveTo>
                    <a:pt x="10800" y="982"/>
                  </a:moveTo>
                  <a:cubicBezTo>
                    <a:pt x="11462" y="982"/>
                    <a:pt x="12000" y="1422"/>
                    <a:pt x="12000" y="1964"/>
                  </a:cubicBezTo>
                  <a:cubicBezTo>
                    <a:pt x="12000" y="2506"/>
                    <a:pt x="11462" y="2945"/>
                    <a:pt x="10800" y="2945"/>
                  </a:cubicBezTo>
                  <a:cubicBezTo>
                    <a:pt x="10138" y="2945"/>
                    <a:pt x="9600" y="2506"/>
                    <a:pt x="9600" y="1964"/>
                  </a:cubicBezTo>
                  <a:cubicBezTo>
                    <a:pt x="9600" y="1422"/>
                    <a:pt x="10138" y="982"/>
                    <a:pt x="10800" y="982"/>
                  </a:cubicBezTo>
                  <a:moveTo>
                    <a:pt x="21600" y="15218"/>
                  </a:moveTo>
                  <a:cubicBezTo>
                    <a:pt x="21600" y="11782"/>
                    <a:pt x="16800" y="11782"/>
                    <a:pt x="16800" y="6873"/>
                  </a:cubicBezTo>
                  <a:cubicBezTo>
                    <a:pt x="16800" y="4845"/>
                    <a:pt x="15296" y="3105"/>
                    <a:pt x="13152" y="2356"/>
                  </a:cubicBezTo>
                  <a:cubicBezTo>
                    <a:pt x="13183" y="2229"/>
                    <a:pt x="13200" y="2098"/>
                    <a:pt x="13200" y="1964"/>
                  </a:cubicBezTo>
                  <a:cubicBezTo>
                    <a:pt x="13200" y="879"/>
                    <a:pt x="12125" y="0"/>
                    <a:pt x="10800" y="0"/>
                  </a:cubicBezTo>
                  <a:cubicBezTo>
                    <a:pt x="9475" y="0"/>
                    <a:pt x="8400" y="879"/>
                    <a:pt x="8400" y="1964"/>
                  </a:cubicBezTo>
                  <a:cubicBezTo>
                    <a:pt x="8400" y="2098"/>
                    <a:pt x="8417" y="2229"/>
                    <a:pt x="8448" y="2356"/>
                  </a:cubicBezTo>
                  <a:cubicBezTo>
                    <a:pt x="6304" y="3105"/>
                    <a:pt x="4800" y="4845"/>
                    <a:pt x="4800" y="6873"/>
                  </a:cubicBezTo>
                  <a:cubicBezTo>
                    <a:pt x="4800" y="11782"/>
                    <a:pt x="0" y="11782"/>
                    <a:pt x="0" y="15218"/>
                  </a:cubicBezTo>
                  <a:cubicBezTo>
                    <a:pt x="0" y="16716"/>
                    <a:pt x="3016" y="17986"/>
                    <a:pt x="7217" y="18457"/>
                  </a:cubicBezTo>
                  <a:cubicBezTo>
                    <a:pt x="7211" y="18523"/>
                    <a:pt x="7200" y="18587"/>
                    <a:pt x="7200" y="18655"/>
                  </a:cubicBezTo>
                  <a:cubicBezTo>
                    <a:pt x="7200" y="20282"/>
                    <a:pt x="8812" y="21600"/>
                    <a:pt x="10800" y="21600"/>
                  </a:cubicBezTo>
                  <a:cubicBezTo>
                    <a:pt x="12788" y="21600"/>
                    <a:pt x="14400" y="20282"/>
                    <a:pt x="14400" y="18655"/>
                  </a:cubicBezTo>
                  <a:cubicBezTo>
                    <a:pt x="14400" y="18587"/>
                    <a:pt x="14389" y="18523"/>
                    <a:pt x="14383" y="18457"/>
                  </a:cubicBezTo>
                  <a:cubicBezTo>
                    <a:pt x="18584" y="17986"/>
                    <a:pt x="21600" y="16716"/>
                    <a:pt x="21600" y="15218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ctr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9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4B279F8E-54DC-489D-AD2C-E62CA5CA922F}"/>
                </a:ext>
              </a:extLst>
            </p:cNvPr>
            <p:cNvSpPr txBox="1"/>
            <p:nvPr/>
          </p:nvSpPr>
          <p:spPr>
            <a:xfrm>
              <a:off x="1123652" y="5047426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3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7D33C04C-2565-4CED-B2EB-221CA4F10EFE}"/>
              </a:ext>
            </a:extLst>
          </p:cNvPr>
          <p:cNvGrpSpPr/>
          <p:nvPr/>
        </p:nvGrpSpPr>
        <p:grpSpPr>
          <a:xfrm>
            <a:off x="9451567" y="1881944"/>
            <a:ext cx="1265021" cy="992856"/>
            <a:chOff x="3062649" y="1934577"/>
            <a:chExt cx="1265021" cy="992856"/>
          </a:xfrm>
        </p:grpSpPr>
        <p:sp>
          <p:nvSpPr>
            <p:cNvPr id="115" name="Shape 2691">
              <a:extLst>
                <a:ext uri="{FF2B5EF4-FFF2-40B4-BE49-F238E27FC236}">
                  <a16:creationId xmlns:a16="http://schemas.microsoft.com/office/drawing/2014/main" id="{9B2FB9C3-ED5C-43F7-A872-FB207AEAEF8C}"/>
                </a:ext>
              </a:extLst>
            </p:cNvPr>
            <p:cNvSpPr/>
            <p:nvPr/>
          </p:nvSpPr>
          <p:spPr>
            <a:xfrm>
              <a:off x="3552338" y="1934577"/>
              <a:ext cx="285642" cy="52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0" y="19924"/>
                  </a:moveTo>
                  <a:lnTo>
                    <a:pt x="12600" y="12476"/>
                  </a:lnTo>
                  <a:lnTo>
                    <a:pt x="19427" y="16200"/>
                  </a:lnTo>
                  <a:cubicBezTo>
                    <a:pt x="19427" y="16200"/>
                    <a:pt x="12600" y="19924"/>
                    <a:pt x="12600" y="19924"/>
                  </a:cubicBezTo>
                  <a:close/>
                  <a:moveTo>
                    <a:pt x="12600" y="1676"/>
                  </a:moveTo>
                  <a:lnTo>
                    <a:pt x="19427" y="5400"/>
                  </a:lnTo>
                  <a:lnTo>
                    <a:pt x="12600" y="9124"/>
                  </a:lnTo>
                  <a:cubicBezTo>
                    <a:pt x="12600" y="9124"/>
                    <a:pt x="12600" y="1676"/>
                    <a:pt x="12600" y="1676"/>
                  </a:cubicBezTo>
                  <a:close/>
                  <a:moveTo>
                    <a:pt x="21352" y="15862"/>
                  </a:moveTo>
                  <a:lnTo>
                    <a:pt x="21337" y="15854"/>
                  </a:lnTo>
                  <a:cubicBezTo>
                    <a:pt x="21336" y="15853"/>
                    <a:pt x="21335" y="15853"/>
                    <a:pt x="21335" y="15852"/>
                  </a:cubicBezTo>
                  <a:lnTo>
                    <a:pt x="12600" y="11088"/>
                  </a:lnTo>
                  <a:lnTo>
                    <a:pt x="12600" y="10512"/>
                  </a:lnTo>
                  <a:lnTo>
                    <a:pt x="21335" y="5748"/>
                  </a:lnTo>
                  <a:lnTo>
                    <a:pt x="21336" y="5747"/>
                  </a:lnTo>
                  <a:lnTo>
                    <a:pt x="21352" y="5739"/>
                  </a:lnTo>
                  <a:lnTo>
                    <a:pt x="21349" y="5738"/>
                  </a:lnTo>
                  <a:cubicBezTo>
                    <a:pt x="21503" y="5649"/>
                    <a:pt x="21600" y="5532"/>
                    <a:pt x="21600" y="5400"/>
                  </a:cubicBezTo>
                  <a:cubicBezTo>
                    <a:pt x="21600" y="5265"/>
                    <a:pt x="21499" y="5142"/>
                    <a:pt x="21336" y="5053"/>
                  </a:cubicBezTo>
                  <a:lnTo>
                    <a:pt x="12336" y="144"/>
                  </a:lnTo>
                  <a:cubicBezTo>
                    <a:pt x="12173" y="55"/>
                    <a:pt x="11948" y="0"/>
                    <a:pt x="11700" y="0"/>
                  </a:cubicBezTo>
                  <a:cubicBezTo>
                    <a:pt x="11203" y="0"/>
                    <a:pt x="10800" y="220"/>
                    <a:pt x="10800" y="491"/>
                  </a:cubicBezTo>
                  <a:lnTo>
                    <a:pt x="10800" y="10106"/>
                  </a:lnTo>
                  <a:lnTo>
                    <a:pt x="1552" y="5062"/>
                  </a:lnTo>
                  <a:lnTo>
                    <a:pt x="1549" y="5063"/>
                  </a:lnTo>
                  <a:cubicBezTo>
                    <a:pt x="1385" y="4969"/>
                    <a:pt x="1157" y="4909"/>
                    <a:pt x="900" y="4909"/>
                  </a:cubicBezTo>
                  <a:cubicBezTo>
                    <a:pt x="403" y="4909"/>
                    <a:pt x="0" y="5129"/>
                    <a:pt x="0" y="5400"/>
                  </a:cubicBezTo>
                  <a:cubicBezTo>
                    <a:pt x="0" y="5532"/>
                    <a:pt x="97" y="5649"/>
                    <a:pt x="251" y="5738"/>
                  </a:cubicBezTo>
                  <a:lnTo>
                    <a:pt x="248" y="5739"/>
                  </a:lnTo>
                  <a:lnTo>
                    <a:pt x="264" y="5747"/>
                  </a:lnTo>
                  <a:lnTo>
                    <a:pt x="264" y="5748"/>
                  </a:lnTo>
                  <a:lnTo>
                    <a:pt x="9527" y="10800"/>
                  </a:lnTo>
                  <a:lnTo>
                    <a:pt x="265" y="15852"/>
                  </a:lnTo>
                  <a:cubicBezTo>
                    <a:pt x="265" y="15853"/>
                    <a:pt x="264" y="15853"/>
                    <a:pt x="263" y="15854"/>
                  </a:cubicBezTo>
                  <a:lnTo>
                    <a:pt x="248" y="15862"/>
                  </a:lnTo>
                  <a:lnTo>
                    <a:pt x="251" y="15863"/>
                  </a:lnTo>
                  <a:cubicBezTo>
                    <a:pt x="97" y="15951"/>
                    <a:pt x="0" y="16069"/>
                    <a:pt x="0" y="16200"/>
                  </a:cubicBezTo>
                  <a:cubicBezTo>
                    <a:pt x="0" y="16471"/>
                    <a:pt x="403" y="16691"/>
                    <a:pt x="900" y="16691"/>
                  </a:cubicBezTo>
                  <a:cubicBezTo>
                    <a:pt x="1157" y="16691"/>
                    <a:pt x="1385" y="16631"/>
                    <a:pt x="1549" y="16537"/>
                  </a:cubicBezTo>
                  <a:lnTo>
                    <a:pt x="1552" y="16539"/>
                  </a:lnTo>
                  <a:lnTo>
                    <a:pt x="10800" y="11494"/>
                  </a:lnTo>
                  <a:lnTo>
                    <a:pt x="10800" y="21109"/>
                  </a:lnTo>
                  <a:cubicBezTo>
                    <a:pt x="10800" y="21380"/>
                    <a:pt x="11203" y="21600"/>
                    <a:pt x="11700" y="21600"/>
                  </a:cubicBezTo>
                  <a:cubicBezTo>
                    <a:pt x="11948" y="21600"/>
                    <a:pt x="12173" y="21546"/>
                    <a:pt x="12336" y="21456"/>
                  </a:cubicBezTo>
                  <a:lnTo>
                    <a:pt x="21336" y="16547"/>
                  </a:lnTo>
                  <a:cubicBezTo>
                    <a:pt x="21499" y="16458"/>
                    <a:pt x="21600" y="16336"/>
                    <a:pt x="21600" y="16200"/>
                  </a:cubicBezTo>
                  <a:cubicBezTo>
                    <a:pt x="21600" y="16069"/>
                    <a:pt x="21503" y="15951"/>
                    <a:pt x="21349" y="15863"/>
                  </a:cubicBezTo>
                  <a:cubicBezTo>
                    <a:pt x="21349" y="15863"/>
                    <a:pt x="21352" y="15862"/>
                    <a:pt x="21352" y="15862"/>
                  </a:cubicBezTo>
                  <a:close/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6192F079-5BD1-46BA-A5FD-9F9B01DE88E8}"/>
                </a:ext>
              </a:extLst>
            </p:cNvPr>
            <p:cNvSpPr txBox="1"/>
            <p:nvPr/>
          </p:nvSpPr>
          <p:spPr>
            <a:xfrm>
              <a:off x="3062649" y="2527323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4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B000205F-D364-4939-A5A0-92C22566BCEE}"/>
              </a:ext>
            </a:extLst>
          </p:cNvPr>
          <p:cNvGrpSpPr/>
          <p:nvPr/>
        </p:nvGrpSpPr>
        <p:grpSpPr>
          <a:xfrm>
            <a:off x="9451567" y="3406140"/>
            <a:ext cx="1265021" cy="782657"/>
            <a:chOff x="3062649" y="3276824"/>
            <a:chExt cx="1265021" cy="782657"/>
          </a:xfrm>
        </p:grpSpPr>
        <p:sp>
          <p:nvSpPr>
            <p:cNvPr id="116" name="Shape 2666">
              <a:extLst>
                <a:ext uri="{FF2B5EF4-FFF2-40B4-BE49-F238E27FC236}">
                  <a16:creationId xmlns:a16="http://schemas.microsoft.com/office/drawing/2014/main" id="{51884F05-9FA8-4231-A319-873DD39DA2C0}"/>
                </a:ext>
              </a:extLst>
            </p:cNvPr>
            <p:cNvSpPr/>
            <p:nvPr/>
          </p:nvSpPr>
          <p:spPr>
            <a:xfrm>
              <a:off x="3407805" y="3276824"/>
              <a:ext cx="574709" cy="31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8000"/>
                  </a:moveTo>
                  <a:cubicBezTo>
                    <a:pt x="19636" y="18995"/>
                    <a:pt x="19196" y="19800"/>
                    <a:pt x="18655" y="19800"/>
                  </a:cubicBezTo>
                  <a:lnTo>
                    <a:pt x="1964" y="19800"/>
                  </a:lnTo>
                  <a:cubicBezTo>
                    <a:pt x="1422" y="19800"/>
                    <a:pt x="982" y="18995"/>
                    <a:pt x="982" y="18000"/>
                  </a:cubicBezTo>
                  <a:lnTo>
                    <a:pt x="982" y="3600"/>
                  </a:lnTo>
                  <a:cubicBezTo>
                    <a:pt x="982" y="2607"/>
                    <a:pt x="1422" y="1800"/>
                    <a:pt x="1964" y="1800"/>
                  </a:cubicBezTo>
                  <a:lnTo>
                    <a:pt x="18655" y="1800"/>
                  </a:lnTo>
                  <a:cubicBezTo>
                    <a:pt x="19196" y="1800"/>
                    <a:pt x="19636" y="2607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9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9"/>
                    <a:pt x="20618" y="18000"/>
                  </a:cubicBezTo>
                  <a:lnTo>
                    <a:pt x="20618" y="14400"/>
                  </a:lnTo>
                  <a:cubicBezTo>
                    <a:pt x="21160" y="14400"/>
                    <a:pt x="21600" y="13595"/>
                    <a:pt x="21600" y="12600"/>
                  </a:cubicBezTo>
                  <a:lnTo>
                    <a:pt x="21600" y="9000"/>
                  </a:lnTo>
                  <a:cubicBezTo>
                    <a:pt x="21600" y="8007"/>
                    <a:pt x="21160" y="7200"/>
                    <a:pt x="20618" y="7200"/>
                  </a:cubicBezTo>
                  <a:moveTo>
                    <a:pt x="1964" y="18000"/>
                  </a:moveTo>
                  <a:lnTo>
                    <a:pt x="10800" y="18000"/>
                  </a:lnTo>
                  <a:lnTo>
                    <a:pt x="10800" y="3600"/>
                  </a:lnTo>
                  <a:lnTo>
                    <a:pt x="1964" y="3600"/>
                  </a:lnTo>
                  <a:cubicBezTo>
                    <a:pt x="1964" y="3600"/>
                    <a:pt x="1964" y="18000"/>
                    <a:pt x="1964" y="18000"/>
                  </a:cubicBezTo>
                  <a:close/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280B0C8D-8594-4594-9378-A04FA53249FB}"/>
                </a:ext>
              </a:extLst>
            </p:cNvPr>
            <p:cNvSpPr txBox="1"/>
            <p:nvPr/>
          </p:nvSpPr>
          <p:spPr>
            <a:xfrm>
              <a:off x="3062649" y="3659371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5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B760374A-0763-4FD1-AAA7-58BA420207BA}"/>
              </a:ext>
            </a:extLst>
          </p:cNvPr>
          <p:cNvGrpSpPr/>
          <p:nvPr/>
        </p:nvGrpSpPr>
        <p:grpSpPr>
          <a:xfrm>
            <a:off x="9451567" y="4720137"/>
            <a:ext cx="1265021" cy="845624"/>
            <a:chOff x="3062649" y="4571432"/>
            <a:chExt cx="1265021" cy="845624"/>
          </a:xfrm>
        </p:grpSpPr>
        <p:sp>
          <p:nvSpPr>
            <p:cNvPr id="117" name="Shape 2639">
              <a:extLst>
                <a:ext uri="{FF2B5EF4-FFF2-40B4-BE49-F238E27FC236}">
                  <a16:creationId xmlns:a16="http://schemas.microsoft.com/office/drawing/2014/main" id="{ACD5371C-3BD8-4207-8DB1-6D3B20E84D6C}"/>
                </a:ext>
              </a:extLst>
            </p:cNvPr>
            <p:cNvSpPr/>
            <p:nvPr/>
          </p:nvSpPr>
          <p:spPr>
            <a:xfrm>
              <a:off x="3403803" y="4571432"/>
              <a:ext cx="582713" cy="37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1A529F64-7096-4674-8F86-D5D53D1A1D8D}"/>
                </a:ext>
              </a:extLst>
            </p:cNvPr>
            <p:cNvSpPr txBox="1"/>
            <p:nvPr/>
          </p:nvSpPr>
          <p:spPr>
            <a:xfrm>
              <a:off x="3062649" y="5016946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6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39" name="文本框 138">
            <a:extLst>
              <a:ext uri="{FF2B5EF4-FFF2-40B4-BE49-F238E27FC236}">
                <a16:creationId xmlns:a16="http://schemas.microsoft.com/office/drawing/2014/main" id="{5CE3867F-4ACA-4E82-A7E4-85AFE512C483}"/>
              </a:ext>
            </a:extLst>
          </p:cNvPr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0541F09-845A-4AAF-92A2-46D4E4A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世界地图页面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87C06C2-BACD-47E0-BF64-76DB6B402F12}"/>
              </a:ext>
            </a:extLst>
          </p:cNvPr>
          <p:cNvGrpSpPr/>
          <p:nvPr/>
        </p:nvGrpSpPr>
        <p:grpSpPr>
          <a:xfrm>
            <a:off x="2770161" y="1670024"/>
            <a:ext cx="6651679" cy="3696029"/>
            <a:chOff x="1273789" y="749521"/>
            <a:chExt cx="9644423" cy="5358959"/>
          </a:xfrm>
          <a:pattFill prst="ltUpDiag">
            <a:fgClr>
              <a:schemeClr val="accent1"/>
            </a:fgClr>
            <a:bgClr>
              <a:schemeClr val="bg1"/>
            </a:bgClr>
          </a:pattFill>
        </p:grpSpPr>
        <p:grpSp>
          <p:nvGrpSpPr>
            <p:cNvPr id="6" name="Group 205">
              <a:extLst>
                <a:ext uri="{FF2B5EF4-FFF2-40B4-BE49-F238E27FC236}">
                  <a16:creationId xmlns:a16="http://schemas.microsoft.com/office/drawing/2014/main" id="{E08D2A75-FB61-43D4-9659-DF3F295E1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3789" y="1277749"/>
              <a:ext cx="9299372" cy="4830731"/>
              <a:chOff x="2708" y="1655"/>
              <a:chExt cx="2183" cy="1134"/>
            </a:xfrm>
            <a:grpFill/>
          </p:grpSpPr>
          <p:sp>
            <p:nvSpPr>
              <p:cNvPr id="551" name="Freeform 5">
                <a:extLst>
                  <a:ext uri="{FF2B5EF4-FFF2-40B4-BE49-F238E27FC236}">
                    <a16:creationId xmlns:a16="http://schemas.microsoft.com/office/drawing/2014/main" id="{3A1F1198-5B8D-49D0-BC2A-0A9F799C6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" y="2594"/>
                <a:ext cx="38" cy="59"/>
              </a:xfrm>
              <a:custGeom>
                <a:avLst/>
                <a:gdLst>
                  <a:gd name="T0" fmla="*/ 1 w 16"/>
                  <a:gd name="T1" fmla="*/ 0 h 25"/>
                  <a:gd name="T2" fmla="*/ 5 w 16"/>
                  <a:gd name="T3" fmla="*/ 4 h 25"/>
                  <a:gd name="T4" fmla="*/ 4 w 16"/>
                  <a:gd name="T5" fmla="*/ 4 h 25"/>
                  <a:gd name="T6" fmla="*/ 6 w 16"/>
                  <a:gd name="T7" fmla="*/ 8 h 25"/>
                  <a:gd name="T8" fmla="*/ 7 w 16"/>
                  <a:gd name="T9" fmla="*/ 9 h 25"/>
                  <a:gd name="T10" fmla="*/ 7 w 16"/>
                  <a:gd name="T11" fmla="*/ 6 h 25"/>
                  <a:gd name="T12" fmla="*/ 12 w 16"/>
                  <a:gd name="T13" fmla="*/ 11 h 25"/>
                  <a:gd name="T14" fmla="*/ 15 w 16"/>
                  <a:gd name="T15" fmla="*/ 10 h 25"/>
                  <a:gd name="T16" fmla="*/ 14 w 16"/>
                  <a:gd name="T17" fmla="*/ 14 h 25"/>
                  <a:gd name="T18" fmla="*/ 12 w 16"/>
                  <a:gd name="T19" fmla="*/ 15 h 25"/>
                  <a:gd name="T20" fmla="*/ 11 w 16"/>
                  <a:gd name="T21" fmla="*/ 18 h 25"/>
                  <a:gd name="T22" fmla="*/ 6 w 16"/>
                  <a:gd name="T23" fmla="*/ 22 h 25"/>
                  <a:gd name="T24" fmla="*/ 4 w 16"/>
                  <a:gd name="T25" fmla="*/ 15 h 25"/>
                  <a:gd name="T26" fmla="*/ 6 w 16"/>
                  <a:gd name="T27" fmla="*/ 12 h 25"/>
                  <a:gd name="T28" fmla="*/ 6 w 16"/>
                  <a:gd name="T29" fmla="*/ 8 h 25"/>
                  <a:gd name="T30" fmla="*/ 4 w 16"/>
                  <a:gd name="T31" fmla="*/ 5 h 25"/>
                  <a:gd name="T32" fmla="*/ 4 w 16"/>
                  <a:gd name="T33" fmla="*/ 6 h 25"/>
                  <a:gd name="T34" fmla="*/ 2 w 16"/>
                  <a:gd name="T35" fmla="*/ 2 h 25"/>
                  <a:gd name="T36" fmla="*/ 2 w 16"/>
                  <a:gd name="T37" fmla="*/ 3 h 25"/>
                  <a:gd name="T38" fmla="*/ 1 w 16"/>
                  <a:gd name="T3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25">
                    <a:moveTo>
                      <a:pt x="1" y="0"/>
                    </a:moveTo>
                    <a:cubicBezTo>
                      <a:pt x="1" y="2"/>
                      <a:pt x="5" y="1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5" y="5"/>
                      <a:pt x="6" y="6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7" y="8"/>
                      <a:pt x="8" y="7"/>
                      <a:pt x="7" y="6"/>
                    </a:cubicBezTo>
                    <a:cubicBezTo>
                      <a:pt x="9" y="7"/>
                      <a:pt x="9" y="13"/>
                      <a:pt x="12" y="11"/>
                    </a:cubicBezTo>
                    <a:cubicBezTo>
                      <a:pt x="12" y="11"/>
                      <a:pt x="16" y="9"/>
                      <a:pt x="15" y="10"/>
                    </a:cubicBezTo>
                    <a:cubicBezTo>
                      <a:pt x="15" y="12"/>
                      <a:pt x="14" y="13"/>
                      <a:pt x="14" y="14"/>
                    </a:cubicBezTo>
                    <a:cubicBezTo>
                      <a:pt x="14" y="16"/>
                      <a:pt x="13" y="14"/>
                      <a:pt x="12" y="15"/>
                    </a:cubicBezTo>
                    <a:cubicBezTo>
                      <a:pt x="11" y="16"/>
                      <a:pt x="12" y="17"/>
                      <a:pt x="11" y="18"/>
                    </a:cubicBezTo>
                    <a:cubicBezTo>
                      <a:pt x="10" y="21"/>
                      <a:pt x="8" y="25"/>
                      <a:pt x="6" y="22"/>
                    </a:cubicBezTo>
                    <a:cubicBezTo>
                      <a:pt x="9" y="18"/>
                      <a:pt x="3" y="18"/>
                      <a:pt x="4" y="15"/>
                    </a:cubicBezTo>
                    <a:cubicBezTo>
                      <a:pt x="3" y="15"/>
                      <a:pt x="7" y="11"/>
                      <a:pt x="6" y="12"/>
                    </a:cubicBezTo>
                    <a:cubicBezTo>
                      <a:pt x="6" y="11"/>
                      <a:pt x="6" y="8"/>
                      <a:pt x="6" y="8"/>
                    </a:cubicBezTo>
                    <a:cubicBezTo>
                      <a:pt x="4" y="8"/>
                      <a:pt x="5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3" y="5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2" name="Freeform 6">
                <a:extLst>
                  <a:ext uri="{FF2B5EF4-FFF2-40B4-BE49-F238E27FC236}">
                    <a16:creationId xmlns:a16="http://schemas.microsoft.com/office/drawing/2014/main" id="{D075D5F4-6D79-42D9-94A9-48BE05353A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1" y="2589"/>
                <a:ext cx="40" cy="62"/>
              </a:xfrm>
              <a:custGeom>
                <a:avLst/>
                <a:gdLst>
                  <a:gd name="T0" fmla="*/ 6 w 17"/>
                  <a:gd name="T1" fmla="*/ 25 h 26"/>
                  <a:gd name="T2" fmla="*/ 6 w 17"/>
                  <a:gd name="T3" fmla="*/ 24 h 26"/>
                  <a:gd name="T4" fmla="*/ 6 w 17"/>
                  <a:gd name="T5" fmla="*/ 20 h 26"/>
                  <a:gd name="T6" fmla="*/ 4 w 17"/>
                  <a:gd name="T7" fmla="*/ 17 h 26"/>
                  <a:gd name="T8" fmla="*/ 4 w 17"/>
                  <a:gd name="T9" fmla="*/ 17 h 26"/>
                  <a:gd name="T10" fmla="*/ 4 w 17"/>
                  <a:gd name="T11" fmla="*/ 17 h 26"/>
                  <a:gd name="T12" fmla="*/ 4 w 17"/>
                  <a:gd name="T13" fmla="*/ 16 h 26"/>
                  <a:gd name="T14" fmla="*/ 7 w 17"/>
                  <a:gd name="T15" fmla="*/ 14 h 26"/>
                  <a:gd name="T16" fmla="*/ 7 w 17"/>
                  <a:gd name="T17" fmla="*/ 13 h 26"/>
                  <a:gd name="T18" fmla="*/ 6 w 17"/>
                  <a:gd name="T19" fmla="*/ 11 h 26"/>
                  <a:gd name="T20" fmla="*/ 5 w 17"/>
                  <a:gd name="T21" fmla="*/ 9 h 26"/>
                  <a:gd name="T22" fmla="*/ 4 w 17"/>
                  <a:gd name="T23" fmla="*/ 8 h 26"/>
                  <a:gd name="T24" fmla="*/ 3 w 17"/>
                  <a:gd name="T25" fmla="*/ 6 h 26"/>
                  <a:gd name="T26" fmla="*/ 1 w 17"/>
                  <a:gd name="T27" fmla="*/ 1 h 26"/>
                  <a:gd name="T28" fmla="*/ 2 w 17"/>
                  <a:gd name="T29" fmla="*/ 1 h 26"/>
                  <a:gd name="T30" fmla="*/ 6 w 17"/>
                  <a:gd name="T31" fmla="*/ 0 h 26"/>
                  <a:gd name="T32" fmla="*/ 7 w 17"/>
                  <a:gd name="T33" fmla="*/ 6 h 26"/>
                  <a:gd name="T34" fmla="*/ 7 w 17"/>
                  <a:gd name="T35" fmla="*/ 9 h 26"/>
                  <a:gd name="T36" fmla="*/ 8 w 17"/>
                  <a:gd name="T37" fmla="*/ 8 h 26"/>
                  <a:gd name="T38" fmla="*/ 9 w 17"/>
                  <a:gd name="T39" fmla="*/ 8 h 26"/>
                  <a:gd name="T40" fmla="*/ 12 w 17"/>
                  <a:gd name="T41" fmla="*/ 13 h 26"/>
                  <a:gd name="T42" fmla="*/ 16 w 17"/>
                  <a:gd name="T43" fmla="*/ 11 h 26"/>
                  <a:gd name="T44" fmla="*/ 17 w 17"/>
                  <a:gd name="T45" fmla="*/ 13 h 26"/>
                  <a:gd name="T46" fmla="*/ 16 w 17"/>
                  <a:gd name="T47" fmla="*/ 16 h 26"/>
                  <a:gd name="T48" fmla="*/ 14 w 17"/>
                  <a:gd name="T49" fmla="*/ 18 h 26"/>
                  <a:gd name="T50" fmla="*/ 14 w 17"/>
                  <a:gd name="T51" fmla="*/ 18 h 26"/>
                  <a:gd name="T52" fmla="*/ 13 w 17"/>
                  <a:gd name="T53" fmla="*/ 21 h 26"/>
                  <a:gd name="T54" fmla="*/ 7 w 17"/>
                  <a:gd name="T55" fmla="*/ 24 h 26"/>
                  <a:gd name="T56" fmla="*/ 12 w 17"/>
                  <a:gd name="T57" fmla="*/ 20 h 26"/>
                  <a:gd name="T58" fmla="*/ 13 w 17"/>
                  <a:gd name="T59" fmla="*/ 17 h 26"/>
                  <a:gd name="T60" fmla="*/ 15 w 17"/>
                  <a:gd name="T61" fmla="*/ 16 h 26"/>
                  <a:gd name="T62" fmla="*/ 16 w 17"/>
                  <a:gd name="T63" fmla="*/ 12 h 26"/>
                  <a:gd name="T64" fmla="*/ 9 w 17"/>
                  <a:gd name="T65" fmla="*/ 11 h 26"/>
                  <a:gd name="T66" fmla="*/ 8 w 17"/>
                  <a:gd name="T67" fmla="*/ 11 h 26"/>
                  <a:gd name="T68" fmla="*/ 7 w 17"/>
                  <a:gd name="T69" fmla="*/ 11 h 26"/>
                  <a:gd name="T70" fmla="*/ 8 w 17"/>
                  <a:gd name="T71" fmla="*/ 12 h 26"/>
                  <a:gd name="T72" fmla="*/ 8 w 17"/>
                  <a:gd name="T73" fmla="*/ 14 h 26"/>
                  <a:gd name="T74" fmla="*/ 7 w 17"/>
                  <a:gd name="T75" fmla="*/ 19 h 26"/>
                  <a:gd name="T76" fmla="*/ 7 w 17"/>
                  <a:gd name="T77" fmla="*/ 24 h 26"/>
                  <a:gd name="T78" fmla="*/ 5 w 17"/>
                  <a:gd name="T79" fmla="*/ 6 h 26"/>
                  <a:gd name="T80" fmla="*/ 4 w 17"/>
                  <a:gd name="T81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26">
                    <a:moveTo>
                      <a:pt x="8" y="26"/>
                    </a:moveTo>
                    <a:cubicBezTo>
                      <a:pt x="7" y="26"/>
                      <a:pt x="7" y="26"/>
                      <a:pt x="6" y="2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2"/>
                      <a:pt x="7" y="22"/>
                    </a:cubicBezTo>
                    <a:cubicBezTo>
                      <a:pt x="7" y="21"/>
                      <a:pt x="6" y="21"/>
                      <a:pt x="6" y="20"/>
                    </a:cubicBezTo>
                    <a:cubicBezTo>
                      <a:pt x="5" y="19"/>
                      <a:pt x="4" y="19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6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4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7" y="4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8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11" y="11"/>
                      <a:pt x="11" y="13"/>
                      <a:pt x="12" y="13"/>
                    </a:cubicBezTo>
                    <a:cubicBezTo>
                      <a:pt x="12" y="13"/>
                      <a:pt x="12" y="13"/>
                      <a:pt x="13" y="12"/>
                    </a:cubicBezTo>
                    <a:cubicBezTo>
                      <a:pt x="14" y="12"/>
                      <a:pt x="15" y="11"/>
                      <a:pt x="16" y="11"/>
                    </a:cubicBezTo>
                    <a:cubicBezTo>
                      <a:pt x="16" y="11"/>
                      <a:pt x="17" y="11"/>
                      <a:pt x="17" y="11"/>
                    </a:cubicBezTo>
                    <a:cubicBezTo>
                      <a:pt x="17" y="12"/>
                      <a:pt x="17" y="12"/>
                      <a:pt x="17" y="13"/>
                    </a:cubicBezTo>
                    <a:cubicBezTo>
                      <a:pt x="17" y="13"/>
                      <a:pt x="17" y="14"/>
                      <a:pt x="16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6" y="16"/>
                      <a:pt x="16" y="18"/>
                      <a:pt x="15" y="18"/>
                    </a:cubicBezTo>
                    <a:cubicBezTo>
                      <a:pt x="15" y="18"/>
                      <a:pt x="14" y="18"/>
                      <a:pt x="14" y="18"/>
                    </a:cubicBezTo>
                    <a:cubicBezTo>
                      <a:pt x="14" y="18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8"/>
                    </a:cubicBezTo>
                    <a:cubicBezTo>
                      <a:pt x="13" y="18"/>
                      <a:pt x="13" y="18"/>
                      <a:pt x="13" y="19"/>
                    </a:cubicBezTo>
                    <a:cubicBezTo>
                      <a:pt x="13" y="19"/>
                      <a:pt x="13" y="20"/>
                      <a:pt x="13" y="21"/>
                    </a:cubicBezTo>
                    <a:cubicBezTo>
                      <a:pt x="12" y="23"/>
                      <a:pt x="10" y="26"/>
                      <a:pt x="8" y="26"/>
                    </a:cubicBezTo>
                    <a:close/>
                    <a:moveTo>
                      <a:pt x="7" y="24"/>
                    </a:moveTo>
                    <a:cubicBezTo>
                      <a:pt x="8" y="24"/>
                      <a:pt x="8" y="25"/>
                      <a:pt x="8" y="25"/>
                    </a:cubicBezTo>
                    <a:cubicBezTo>
                      <a:pt x="9" y="25"/>
                      <a:pt x="10" y="23"/>
                      <a:pt x="12" y="20"/>
                    </a:cubicBezTo>
                    <a:cubicBezTo>
                      <a:pt x="12" y="20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3" y="17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5"/>
                      <a:pt x="15" y="14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5" y="12"/>
                      <a:pt x="15" y="13"/>
                      <a:pt x="13" y="14"/>
                    </a:cubicBezTo>
                    <a:cubicBezTo>
                      <a:pt x="11" y="15"/>
                      <a:pt x="10" y="13"/>
                      <a:pt x="9" y="11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7" y="14"/>
                      <a:pt x="6" y="16"/>
                      <a:pt x="5" y="17"/>
                    </a:cubicBezTo>
                    <a:cubicBezTo>
                      <a:pt x="5" y="18"/>
                      <a:pt x="6" y="18"/>
                      <a:pt x="7" y="19"/>
                    </a:cubicBezTo>
                    <a:cubicBezTo>
                      <a:pt x="7" y="20"/>
                      <a:pt x="8" y="21"/>
                      <a:pt x="8" y="22"/>
                    </a:cubicBezTo>
                    <a:cubicBezTo>
                      <a:pt x="8" y="23"/>
                      <a:pt x="8" y="23"/>
                      <a:pt x="7" y="24"/>
                    </a:cubicBezTo>
                    <a:close/>
                    <a:moveTo>
                      <a:pt x="4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3" name="Freeform 7">
                <a:extLst>
                  <a:ext uri="{FF2B5EF4-FFF2-40B4-BE49-F238E27FC236}">
                    <a16:creationId xmlns:a16="http://schemas.microsoft.com/office/drawing/2014/main" id="{107EC063-047B-406D-80CF-63D93F1EC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5" y="2641"/>
                <a:ext cx="47" cy="57"/>
              </a:xfrm>
              <a:custGeom>
                <a:avLst/>
                <a:gdLst>
                  <a:gd name="T0" fmla="*/ 15 w 20"/>
                  <a:gd name="T1" fmla="*/ 2 h 24"/>
                  <a:gd name="T2" fmla="*/ 16 w 20"/>
                  <a:gd name="T3" fmla="*/ 0 h 24"/>
                  <a:gd name="T4" fmla="*/ 18 w 20"/>
                  <a:gd name="T5" fmla="*/ 3 h 24"/>
                  <a:gd name="T6" fmla="*/ 19 w 20"/>
                  <a:gd name="T7" fmla="*/ 1 h 24"/>
                  <a:gd name="T8" fmla="*/ 19 w 20"/>
                  <a:gd name="T9" fmla="*/ 3 h 24"/>
                  <a:gd name="T10" fmla="*/ 20 w 20"/>
                  <a:gd name="T11" fmla="*/ 2 h 24"/>
                  <a:gd name="T12" fmla="*/ 20 w 20"/>
                  <a:gd name="T13" fmla="*/ 2 h 24"/>
                  <a:gd name="T14" fmla="*/ 20 w 20"/>
                  <a:gd name="T15" fmla="*/ 4 h 24"/>
                  <a:gd name="T16" fmla="*/ 18 w 20"/>
                  <a:gd name="T17" fmla="*/ 7 h 24"/>
                  <a:gd name="T18" fmla="*/ 17 w 20"/>
                  <a:gd name="T19" fmla="*/ 12 h 24"/>
                  <a:gd name="T20" fmla="*/ 13 w 20"/>
                  <a:gd name="T21" fmla="*/ 12 h 24"/>
                  <a:gd name="T22" fmla="*/ 9 w 20"/>
                  <a:gd name="T23" fmla="*/ 21 h 24"/>
                  <a:gd name="T24" fmla="*/ 0 w 20"/>
                  <a:gd name="T25" fmla="*/ 20 h 24"/>
                  <a:gd name="T26" fmla="*/ 1 w 20"/>
                  <a:gd name="T27" fmla="*/ 19 h 24"/>
                  <a:gd name="T28" fmla="*/ 0 w 20"/>
                  <a:gd name="T29" fmla="*/ 20 h 24"/>
                  <a:gd name="T30" fmla="*/ 0 w 20"/>
                  <a:gd name="T31" fmla="*/ 19 h 24"/>
                  <a:gd name="T32" fmla="*/ 2 w 20"/>
                  <a:gd name="T33" fmla="*/ 17 h 24"/>
                  <a:gd name="T34" fmla="*/ 2 w 20"/>
                  <a:gd name="T35" fmla="*/ 16 h 24"/>
                  <a:gd name="T36" fmla="*/ 9 w 20"/>
                  <a:gd name="T37" fmla="*/ 10 h 24"/>
                  <a:gd name="T38" fmla="*/ 12 w 20"/>
                  <a:gd name="T39" fmla="*/ 5 h 24"/>
                  <a:gd name="T40" fmla="*/ 15 w 20"/>
                  <a:gd name="T41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4">
                    <a:moveTo>
                      <a:pt x="15" y="2"/>
                    </a:moveTo>
                    <a:cubicBezTo>
                      <a:pt x="15" y="1"/>
                      <a:pt x="16" y="0"/>
                      <a:pt x="16" y="0"/>
                    </a:cubicBezTo>
                    <a:cubicBezTo>
                      <a:pt x="17" y="1"/>
                      <a:pt x="17" y="2"/>
                      <a:pt x="18" y="3"/>
                    </a:cubicBezTo>
                    <a:cubicBezTo>
                      <a:pt x="18" y="2"/>
                      <a:pt x="19" y="2"/>
                      <a:pt x="19" y="1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19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0" y="4"/>
                      <a:pt x="20" y="4"/>
                    </a:cubicBezTo>
                    <a:cubicBezTo>
                      <a:pt x="20" y="5"/>
                      <a:pt x="19" y="7"/>
                      <a:pt x="18" y="7"/>
                    </a:cubicBezTo>
                    <a:cubicBezTo>
                      <a:pt x="18" y="9"/>
                      <a:pt x="15" y="11"/>
                      <a:pt x="17" y="12"/>
                    </a:cubicBezTo>
                    <a:cubicBezTo>
                      <a:pt x="15" y="10"/>
                      <a:pt x="15" y="13"/>
                      <a:pt x="13" y="12"/>
                    </a:cubicBezTo>
                    <a:cubicBezTo>
                      <a:pt x="12" y="16"/>
                      <a:pt x="12" y="19"/>
                      <a:pt x="9" y="21"/>
                    </a:cubicBezTo>
                    <a:cubicBezTo>
                      <a:pt x="5" y="24"/>
                      <a:pt x="4" y="20"/>
                      <a:pt x="0" y="20"/>
                    </a:cubicBezTo>
                    <a:cubicBezTo>
                      <a:pt x="1" y="20"/>
                      <a:pt x="1" y="20"/>
                      <a:pt x="1" y="19"/>
                    </a:cubicBezTo>
                    <a:cubicBezTo>
                      <a:pt x="1" y="20"/>
                      <a:pt x="0" y="20"/>
                      <a:pt x="0" y="20"/>
                    </a:cubicBezTo>
                    <a:cubicBezTo>
                      <a:pt x="0" y="19"/>
                      <a:pt x="1" y="20"/>
                      <a:pt x="0" y="19"/>
                    </a:cubicBezTo>
                    <a:cubicBezTo>
                      <a:pt x="2" y="18"/>
                      <a:pt x="0" y="17"/>
                      <a:pt x="2" y="17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3"/>
                      <a:pt x="7" y="11"/>
                      <a:pt x="9" y="10"/>
                    </a:cubicBezTo>
                    <a:cubicBezTo>
                      <a:pt x="11" y="8"/>
                      <a:pt x="12" y="8"/>
                      <a:pt x="12" y="5"/>
                    </a:cubicBezTo>
                    <a:cubicBezTo>
                      <a:pt x="13" y="4"/>
                      <a:pt x="15" y="4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4" name="Freeform 8">
                <a:extLst>
                  <a:ext uri="{FF2B5EF4-FFF2-40B4-BE49-F238E27FC236}">
                    <a16:creationId xmlns:a16="http://schemas.microsoft.com/office/drawing/2014/main" id="{6EE67C45-30A2-4E4B-9E97-EDEC1892D0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0" y="2639"/>
                <a:ext cx="55" cy="57"/>
              </a:xfrm>
              <a:custGeom>
                <a:avLst/>
                <a:gdLst>
                  <a:gd name="T0" fmla="*/ 6 w 23"/>
                  <a:gd name="T1" fmla="*/ 23 h 24"/>
                  <a:gd name="T2" fmla="*/ 2 w 23"/>
                  <a:gd name="T3" fmla="*/ 22 h 24"/>
                  <a:gd name="T4" fmla="*/ 1 w 23"/>
                  <a:gd name="T5" fmla="*/ 22 h 24"/>
                  <a:gd name="T6" fmla="*/ 2 w 23"/>
                  <a:gd name="T7" fmla="*/ 21 h 24"/>
                  <a:gd name="T8" fmla="*/ 0 w 23"/>
                  <a:gd name="T9" fmla="*/ 20 h 24"/>
                  <a:gd name="T10" fmla="*/ 2 w 23"/>
                  <a:gd name="T11" fmla="*/ 19 h 24"/>
                  <a:gd name="T12" fmla="*/ 3 w 23"/>
                  <a:gd name="T13" fmla="*/ 18 h 24"/>
                  <a:gd name="T14" fmla="*/ 4 w 23"/>
                  <a:gd name="T15" fmla="*/ 16 h 24"/>
                  <a:gd name="T16" fmla="*/ 11 w 23"/>
                  <a:gd name="T17" fmla="*/ 10 h 24"/>
                  <a:gd name="T18" fmla="*/ 15 w 23"/>
                  <a:gd name="T19" fmla="*/ 4 h 24"/>
                  <a:gd name="T20" fmla="*/ 16 w 23"/>
                  <a:gd name="T21" fmla="*/ 2 h 24"/>
                  <a:gd name="T22" fmla="*/ 18 w 23"/>
                  <a:gd name="T23" fmla="*/ 0 h 24"/>
                  <a:gd name="T24" fmla="*/ 20 w 23"/>
                  <a:gd name="T25" fmla="*/ 3 h 24"/>
                  <a:gd name="T26" fmla="*/ 21 w 23"/>
                  <a:gd name="T27" fmla="*/ 2 h 24"/>
                  <a:gd name="T28" fmla="*/ 22 w 23"/>
                  <a:gd name="T29" fmla="*/ 2 h 24"/>
                  <a:gd name="T30" fmla="*/ 22 w 23"/>
                  <a:gd name="T31" fmla="*/ 2 h 24"/>
                  <a:gd name="T32" fmla="*/ 23 w 23"/>
                  <a:gd name="T33" fmla="*/ 3 h 24"/>
                  <a:gd name="T34" fmla="*/ 23 w 23"/>
                  <a:gd name="T35" fmla="*/ 6 h 24"/>
                  <a:gd name="T36" fmla="*/ 21 w 23"/>
                  <a:gd name="T37" fmla="*/ 9 h 24"/>
                  <a:gd name="T38" fmla="*/ 19 w 23"/>
                  <a:gd name="T39" fmla="*/ 12 h 24"/>
                  <a:gd name="T40" fmla="*/ 20 w 23"/>
                  <a:gd name="T41" fmla="*/ 12 h 24"/>
                  <a:gd name="T42" fmla="*/ 19 w 23"/>
                  <a:gd name="T43" fmla="*/ 13 h 24"/>
                  <a:gd name="T44" fmla="*/ 15 w 23"/>
                  <a:gd name="T45" fmla="*/ 14 h 24"/>
                  <a:gd name="T46" fmla="*/ 11 w 23"/>
                  <a:gd name="T47" fmla="*/ 23 h 24"/>
                  <a:gd name="T48" fmla="*/ 3 w 23"/>
                  <a:gd name="T49" fmla="*/ 21 h 24"/>
                  <a:gd name="T50" fmla="*/ 10 w 23"/>
                  <a:gd name="T51" fmla="*/ 22 h 24"/>
                  <a:gd name="T52" fmla="*/ 14 w 23"/>
                  <a:gd name="T53" fmla="*/ 13 h 24"/>
                  <a:gd name="T54" fmla="*/ 15 w 23"/>
                  <a:gd name="T55" fmla="*/ 13 h 24"/>
                  <a:gd name="T56" fmla="*/ 18 w 23"/>
                  <a:gd name="T57" fmla="*/ 12 h 24"/>
                  <a:gd name="T58" fmla="*/ 19 w 23"/>
                  <a:gd name="T59" fmla="*/ 9 h 24"/>
                  <a:gd name="T60" fmla="*/ 20 w 23"/>
                  <a:gd name="T61" fmla="*/ 8 h 24"/>
                  <a:gd name="T62" fmla="*/ 20 w 23"/>
                  <a:gd name="T63" fmla="*/ 4 h 24"/>
                  <a:gd name="T64" fmla="*/ 18 w 23"/>
                  <a:gd name="T65" fmla="*/ 2 h 24"/>
                  <a:gd name="T66" fmla="*/ 16 w 23"/>
                  <a:gd name="T67" fmla="*/ 5 h 24"/>
                  <a:gd name="T68" fmla="*/ 12 w 23"/>
                  <a:gd name="T69" fmla="*/ 11 h 24"/>
                  <a:gd name="T70" fmla="*/ 5 w 23"/>
                  <a:gd name="T71" fmla="*/ 17 h 24"/>
                  <a:gd name="T72" fmla="*/ 4 w 23"/>
                  <a:gd name="T73" fmla="*/ 18 h 24"/>
                  <a:gd name="T74" fmla="*/ 5 w 23"/>
                  <a:gd name="T75" fmla="*/ 19 h 24"/>
                  <a:gd name="T76" fmla="*/ 3 w 23"/>
                  <a:gd name="T77" fmla="*/ 21 h 24"/>
                  <a:gd name="T78" fmla="*/ 21 w 23"/>
                  <a:gd name="T79" fmla="*/ 7 h 24"/>
                  <a:gd name="T80" fmla="*/ 22 w 23"/>
                  <a:gd name="T8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4">
                    <a:moveTo>
                      <a:pt x="9" y="24"/>
                    </a:moveTo>
                    <a:cubicBezTo>
                      <a:pt x="8" y="24"/>
                      <a:pt x="7" y="23"/>
                      <a:pt x="6" y="23"/>
                    </a:cubicBezTo>
                    <a:cubicBezTo>
                      <a:pt x="5" y="22"/>
                      <a:pt x="4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1" y="21"/>
                      <a:pt x="1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19"/>
                      <a:pt x="2" y="19"/>
                    </a:cubicBezTo>
                    <a:cubicBezTo>
                      <a:pt x="2" y="19"/>
                      <a:pt x="2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4" y="16"/>
                    </a:cubicBezTo>
                    <a:cubicBezTo>
                      <a:pt x="4" y="14"/>
                      <a:pt x="7" y="13"/>
                      <a:pt x="9" y="12"/>
                    </a:cubicBezTo>
                    <a:cubicBezTo>
                      <a:pt x="10" y="11"/>
                      <a:pt x="10" y="11"/>
                      <a:pt x="11" y="10"/>
                    </a:cubicBezTo>
                    <a:cubicBezTo>
                      <a:pt x="13" y="9"/>
                      <a:pt x="13" y="8"/>
                      <a:pt x="14" y="6"/>
                    </a:cubicBezTo>
                    <a:cubicBezTo>
                      <a:pt x="14" y="5"/>
                      <a:pt x="15" y="5"/>
                      <a:pt x="15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7" y="1"/>
                      <a:pt x="17" y="1"/>
                    </a:cubicBezTo>
                    <a:cubicBezTo>
                      <a:pt x="17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4"/>
                      <a:pt x="23" y="4"/>
                    </a:cubicBezTo>
                    <a:cubicBezTo>
                      <a:pt x="23" y="5"/>
                      <a:pt x="23" y="5"/>
                      <a:pt x="23" y="6"/>
                    </a:cubicBezTo>
                    <a:cubicBezTo>
                      <a:pt x="23" y="6"/>
                      <a:pt x="22" y="7"/>
                      <a:pt x="22" y="8"/>
                    </a:cubicBezTo>
                    <a:cubicBezTo>
                      <a:pt x="21" y="8"/>
                      <a:pt x="21" y="8"/>
                      <a:pt x="21" y="9"/>
                    </a:cubicBezTo>
                    <a:cubicBezTo>
                      <a:pt x="21" y="9"/>
                      <a:pt x="20" y="9"/>
                      <a:pt x="20" y="10"/>
                    </a:cubicBezTo>
                    <a:cubicBezTo>
                      <a:pt x="20" y="10"/>
                      <a:pt x="19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7" y="14"/>
                    </a:cubicBezTo>
                    <a:cubicBezTo>
                      <a:pt x="17" y="14"/>
                      <a:pt x="16" y="14"/>
                      <a:pt x="15" y="14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4" y="18"/>
                      <a:pt x="14" y="21"/>
                      <a:pt x="11" y="23"/>
                    </a:cubicBezTo>
                    <a:cubicBezTo>
                      <a:pt x="10" y="24"/>
                      <a:pt x="10" y="24"/>
                      <a:pt x="9" y="24"/>
                    </a:cubicBezTo>
                    <a:close/>
                    <a:moveTo>
                      <a:pt x="3" y="21"/>
                    </a:moveTo>
                    <a:cubicBezTo>
                      <a:pt x="5" y="21"/>
                      <a:pt x="5" y="21"/>
                      <a:pt x="6" y="22"/>
                    </a:cubicBezTo>
                    <a:cubicBezTo>
                      <a:pt x="8" y="22"/>
                      <a:pt x="9" y="23"/>
                      <a:pt x="10" y="22"/>
                    </a:cubicBezTo>
                    <a:cubicBezTo>
                      <a:pt x="13" y="20"/>
                      <a:pt x="13" y="18"/>
                      <a:pt x="14" y="15"/>
                    </a:cubicBezTo>
                    <a:cubicBezTo>
                      <a:pt x="14" y="15"/>
                      <a:pt x="14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1"/>
                      <a:pt x="18" y="10"/>
                      <a:pt x="19" y="9"/>
                    </a:cubicBezTo>
                    <a:cubicBezTo>
                      <a:pt x="19" y="9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7" y="3"/>
                      <a:pt x="17" y="3"/>
                    </a:cubicBezTo>
                    <a:cubicBezTo>
                      <a:pt x="17" y="4"/>
                      <a:pt x="17" y="5"/>
                      <a:pt x="16" y="5"/>
                    </a:cubicBezTo>
                    <a:cubicBezTo>
                      <a:pt x="16" y="6"/>
                      <a:pt x="15" y="6"/>
                      <a:pt x="15" y="7"/>
                    </a:cubicBezTo>
                    <a:cubicBezTo>
                      <a:pt x="14" y="9"/>
                      <a:pt x="14" y="10"/>
                      <a:pt x="12" y="11"/>
                    </a:cubicBezTo>
                    <a:cubicBezTo>
                      <a:pt x="11" y="12"/>
                      <a:pt x="10" y="12"/>
                      <a:pt x="9" y="13"/>
                    </a:cubicBezTo>
                    <a:cubicBezTo>
                      <a:pt x="7" y="14"/>
                      <a:pt x="5" y="15"/>
                      <a:pt x="5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3" y="21"/>
                    </a:lnTo>
                    <a:close/>
                    <a:moveTo>
                      <a:pt x="22" y="5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5" name="Freeform 9">
                <a:extLst>
                  <a:ext uri="{FF2B5EF4-FFF2-40B4-BE49-F238E27FC236}">
                    <a16:creationId xmlns:a16="http://schemas.microsoft.com/office/drawing/2014/main" id="{9D2834BB-87BA-46A2-BCD0-4A8889C0A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2" y="2696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6" name="Freeform 10">
                <a:extLst>
                  <a:ext uri="{FF2B5EF4-FFF2-40B4-BE49-F238E27FC236}">
                    <a16:creationId xmlns:a16="http://schemas.microsoft.com/office/drawing/2014/main" id="{C5762108-E019-4B2E-BFC9-D3E3F2249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694"/>
                <a:ext cx="7" cy="7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1 w 3"/>
                  <a:gd name="T5" fmla="*/ 0 h 3"/>
                  <a:gd name="T6" fmla="*/ 2 w 3"/>
                  <a:gd name="T7" fmla="*/ 0 h 3"/>
                  <a:gd name="T8" fmla="*/ 2 w 3"/>
                  <a:gd name="T9" fmla="*/ 0 h 3"/>
                  <a:gd name="T10" fmla="*/ 3 w 3"/>
                  <a:gd name="T11" fmla="*/ 2 h 3"/>
                  <a:gd name="T12" fmla="*/ 1 w 3"/>
                  <a:gd name="T13" fmla="*/ 3 h 3"/>
                  <a:gd name="T14" fmla="*/ 0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3"/>
                      <a:pt x="2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7" name="Freeform 11">
                <a:extLst>
                  <a:ext uri="{FF2B5EF4-FFF2-40B4-BE49-F238E27FC236}">
                    <a16:creationId xmlns:a16="http://schemas.microsoft.com/office/drawing/2014/main" id="{9B47E1C2-687C-4109-9C4C-36F599EEB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2301"/>
                <a:ext cx="24" cy="24"/>
              </a:xfrm>
              <a:custGeom>
                <a:avLst/>
                <a:gdLst>
                  <a:gd name="T0" fmla="*/ 2 w 10"/>
                  <a:gd name="T1" fmla="*/ 0 h 10"/>
                  <a:gd name="T2" fmla="*/ 3 w 10"/>
                  <a:gd name="T3" fmla="*/ 0 h 10"/>
                  <a:gd name="T4" fmla="*/ 4 w 10"/>
                  <a:gd name="T5" fmla="*/ 10 h 10"/>
                  <a:gd name="T6" fmla="*/ 2 w 1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2"/>
                      <a:pt x="0" y="10"/>
                      <a:pt x="4" y="10"/>
                    </a:cubicBezTo>
                    <a:cubicBezTo>
                      <a:pt x="10" y="10"/>
                      <a:pt x="5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8" name="Freeform 12">
                <a:extLst>
                  <a:ext uri="{FF2B5EF4-FFF2-40B4-BE49-F238E27FC236}">
                    <a16:creationId xmlns:a16="http://schemas.microsoft.com/office/drawing/2014/main" id="{95AB30FB-B98A-48EE-98A7-B65562DA6F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65" y="2297"/>
                <a:ext cx="19" cy="31"/>
              </a:xfrm>
              <a:custGeom>
                <a:avLst/>
                <a:gdLst>
                  <a:gd name="T0" fmla="*/ 4 w 8"/>
                  <a:gd name="T1" fmla="*/ 13 h 13"/>
                  <a:gd name="T2" fmla="*/ 1 w 8"/>
                  <a:gd name="T3" fmla="*/ 10 h 13"/>
                  <a:gd name="T4" fmla="*/ 2 w 8"/>
                  <a:gd name="T5" fmla="*/ 3 h 13"/>
                  <a:gd name="T6" fmla="*/ 2 w 8"/>
                  <a:gd name="T7" fmla="*/ 2 h 13"/>
                  <a:gd name="T8" fmla="*/ 0 w 8"/>
                  <a:gd name="T9" fmla="*/ 0 h 13"/>
                  <a:gd name="T10" fmla="*/ 3 w 8"/>
                  <a:gd name="T11" fmla="*/ 1 h 13"/>
                  <a:gd name="T12" fmla="*/ 8 w 8"/>
                  <a:gd name="T13" fmla="*/ 10 h 13"/>
                  <a:gd name="T14" fmla="*/ 4 w 8"/>
                  <a:gd name="T15" fmla="*/ 13 h 13"/>
                  <a:gd name="T16" fmla="*/ 3 w 8"/>
                  <a:gd name="T17" fmla="*/ 3 h 13"/>
                  <a:gd name="T18" fmla="*/ 2 w 8"/>
                  <a:gd name="T19" fmla="*/ 10 h 13"/>
                  <a:gd name="T20" fmla="*/ 4 w 8"/>
                  <a:gd name="T21" fmla="*/ 11 h 13"/>
                  <a:gd name="T22" fmla="*/ 4 w 8"/>
                  <a:gd name="T23" fmla="*/ 12 h 13"/>
                  <a:gd name="T24" fmla="*/ 4 w 8"/>
                  <a:gd name="T25" fmla="*/ 11 h 13"/>
                  <a:gd name="T26" fmla="*/ 6 w 8"/>
                  <a:gd name="T27" fmla="*/ 10 h 13"/>
                  <a:gd name="T28" fmla="*/ 3 w 8"/>
                  <a:gd name="T2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3">
                    <a:moveTo>
                      <a:pt x="4" y="13"/>
                    </a:moveTo>
                    <a:cubicBezTo>
                      <a:pt x="3" y="13"/>
                      <a:pt x="2" y="12"/>
                      <a:pt x="1" y="10"/>
                    </a:cubicBezTo>
                    <a:cubicBezTo>
                      <a:pt x="0" y="8"/>
                      <a:pt x="1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2"/>
                      <a:pt x="8" y="7"/>
                      <a:pt x="8" y="10"/>
                    </a:cubicBezTo>
                    <a:cubicBezTo>
                      <a:pt x="8" y="11"/>
                      <a:pt x="7" y="12"/>
                      <a:pt x="4" y="13"/>
                    </a:cubicBezTo>
                    <a:close/>
                    <a:moveTo>
                      <a:pt x="3" y="3"/>
                    </a:moveTo>
                    <a:cubicBezTo>
                      <a:pt x="2" y="4"/>
                      <a:pt x="2" y="7"/>
                      <a:pt x="2" y="10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8"/>
                      <a:pt x="5" y="5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9" name="Freeform 13">
                <a:extLst>
                  <a:ext uri="{FF2B5EF4-FFF2-40B4-BE49-F238E27FC236}">
                    <a16:creationId xmlns:a16="http://schemas.microsoft.com/office/drawing/2014/main" id="{E95F2450-FEBD-47CA-BFC7-4662E85E3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244"/>
                <a:ext cx="21" cy="8"/>
              </a:xfrm>
              <a:custGeom>
                <a:avLst/>
                <a:gdLst>
                  <a:gd name="T0" fmla="*/ 8 w 9"/>
                  <a:gd name="T1" fmla="*/ 0 h 3"/>
                  <a:gd name="T2" fmla="*/ 8 w 9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3">
                    <a:moveTo>
                      <a:pt x="8" y="0"/>
                    </a:moveTo>
                    <a:cubicBezTo>
                      <a:pt x="9" y="3"/>
                      <a:pt x="0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0" name="Freeform 14">
                <a:extLst>
                  <a:ext uri="{FF2B5EF4-FFF2-40B4-BE49-F238E27FC236}">
                    <a16:creationId xmlns:a16="http://schemas.microsoft.com/office/drawing/2014/main" id="{072CE6F4-55DA-4BAD-B5E7-5F5FAE491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2242"/>
                <a:ext cx="8" cy="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2 h 3"/>
                  <a:gd name="T4" fmla="*/ 0 w 3"/>
                  <a:gd name="T5" fmla="*/ 1 h 3"/>
                  <a:gd name="T6" fmla="*/ 3 w 3"/>
                  <a:gd name="T7" fmla="*/ 0 h 3"/>
                  <a:gd name="T8" fmla="*/ 3 w 3"/>
                  <a:gd name="T9" fmla="*/ 2 h 3"/>
                  <a:gd name="T10" fmla="*/ 3 w 3"/>
                  <a:gd name="T11" fmla="*/ 2 h 3"/>
                  <a:gd name="T12" fmla="*/ 3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1" name="Freeform 15">
                <a:extLst>
                  <a:ext uri="{FF2B5EF4-FFF2-40B4-BE49-F238E27FC236}">
                    <a16:creationId xmlns:a16="http://schemas.microsoft.com/office/drawing/2014/main" id="{771B27BC-8E0F-4D33-B454-8EB588BB8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2004"/>
                <a:ext cx="363" cy="195"/>
              </a:xfrm>
              <a:custGeom>
                <a:avLst/>
                <a:gdLst>
                  <a:gd name="T0" fmla="*/ 101 w 153"/>
                  <a:gd name="T1" fmla="*/ 12 h 82"/>
                  <a:gd name="T2" fmla="*/ 98 w 153"/>
                  <a:gd name="T3" fmla="*/ 8 h 82"/>
                  <a:gd name="T4" fmla="*/ 87 w 153"/>
                  <a:gd name="T5" fmla="*/ 11 h 82"/>
                  <a:gd name="T6" fmla="*/ 85 w 153"/>
                  <a:gd name="T7" fmla="*/ 4 h 82"/>
                  <a:gd name="T8" fmla="*/ 78 w 153"/>
                  <a:gd name="T9" fmla="*/ 0 h 82"/>
                  <a:gd name="T10" fmla="*/ 43 w 153"/>
                  <a:gd name="T11" fmla="*/ 2 h 82"/>
                  <a:gd name="T12" fmla="*/ 6 w 153"/>
                  <a:gd name="T13" fmla="*/ 4 h 82"/>
                  <a:gd name="T14" fmla="*/ 5 w 153"/>
                  <a:gd name="T15" fmla="*/ 5 h 82"/>
                  <a:gd name="T16" fmla="*/ 2 w 153"/>
                  <a:gd name="T17" fmla="*/ 11 h 82"/>
                  <a:gd name="T18" fmla="*/ 4 w 153"/>
                  <a:gd name="T19" fmla="*/ 13 h 82"/>
                  <a:gd name="T20" fmla="*/ 2 w 153"/>
                  <a:gd name="T21" fmla="*/ 36 h 82"/>
                  <a:gd name="T22" fmla="*/ 7 w 153"/>
                  <a:gd name="T23" fmla="*/ 42 h 82"/>
                  <a:gd name="T24" fmla="*/ 6 w 153"/>
                  <a:gd name="T25" fmla="*/ 43 h 82"/>
                  <a:gd name="T26" fmla="*/ 8 w 153"/>
                  <a:gd name="T27" fmla="*/ 48 h 82"/>
                  <a:gd name="T28" fmla="*/ 11 w 153"/>
                  <a:gd name="T29" fmla="*/ 53 h 82"/>
                  <a:gd name="T30" fmla="*/ 20 w 153"/>
                  <a:gd name="T31" fmla="*/ 58 h 82"/>
                  <a:gd name="T32" fmla="*/ 36 w 153"/>
                  <a:gd name="T33" fmla="*/ 64 h 82"/>
                  <a:gd name="T34" fmla="*/ 47 w 153"/>
                  <a:gd name="T35" fmla="*/ 62 h 82"/>
                  <a:gd name="T36" fmla="*/ 57 w 153"/>
                  <a:gd name="T37" fmla="*/ 71 h 82"/>
                  <a:gd name="T38" fmla="*/ 68 w 153"/>
                  <a:gd name="T39" fmla="*/ 78 h 82"/>
                  <a:gd name="T40" fmla="*/ 72 w 153"/>
                  <a:gd name="T41" fmla="*/ 76 h 82"/>
                  <a:gd name="T42" fmla="*/ 75 w 153"/>
                  <a:gd name="T43" fmla="*/ 72 h 82"/>
                  <a:gd name="T44" fmla="*/ 80 w 153"/>
                  <a:gd name="T45" fmla="*/ 69 h 82"/>
                  <a:gd name="T46" fmla="*/ 86 w 153"/>
                  <a:gd name="T47" fmla="*/ 69 h 82"/>
                  <a:gd name="T48" fmla="*/ 89 w 153"/>
                  <a:gd name="T49" fmla="*/ 70 h 82"/>
                  <a:gd name="T50" fmla="*/ 94 w 153"/>
                  <a:gd name="T51" fmla="*/ 70 h 82"/>
                  <a:gd name="T52" fmla="*/ 91 w 153"/>
                  <a:gd name="T53" fmla="*/ 67 h 82"/>
                  <a:gd name="T54" fmla="*/ 97 w 153"/>
                  <a:gd name="T55" fmla="*/ 67 h 82"/>
                  <a:gd name="T56" fmla="*/ 105 w 153"/>
                  <a:gd name="T57" fmla="*/ 68 h 82"/>
                  <a:gd name="T58" fmla="*/ 112 w 153"/>
                  <a:gd name="T59" fmla="*/ 74 h 82"/>
                  <a:gd name="T60" fmla="*/ 117 w 153"/>
                  <a:gd name="T61" fmla="*/ 81 h 82"/>
                  <a:gd name="T62" fmla="*/ 115 w 153"/>
                  <a:gd name="T63" fmla="*/ 67 h 82"/>
                  <a:gd name="T64" fmla="*/ 123 w 153"/>
                  <a:gd name="T65" fmla="*/ 55 h 82"/>
                  <a:gd name="T66" fmla="*/ 128 w 153"/>
                  <a:gd name="T67" fmla="*/ 51 h 82"/>
                  <a:gd name="T68" fmla="*/ 130 w 153"/>
                  <a:gd name="T69" fmla="*/ 49 h 82"/>
                  <a:gd name="T70" fmla="*/ 127 w 153"/>
                  <a:gd name="T71" fmla="*/ 49 h 82"/>
                  <a:gd name="T72" fmla="*/ 130 w 153"/>
                  <a:gd name="T73" fmla="*/ 48 h 82"/>
                  <a:gd name="T74" fmla="*/ 126 w 153"/>
                  <a:gd name="T75" fmla="*/ 40 h 82"/>
                  <a:gd name="T76" fmla="*/ 130 w 153"/>
                  <a:gd name="T77" fmla="*/ 37 h 82"/>
                  <a:gd name="T78" fmla="*/ 130 w 153"/>
                  <a:gd name="T79" fmla="*/ 42 h 82"/>
                  <a:gd name="T80" fmla="*/ 131 w 153"/>
                  <a:gd name="T81" fmla="*/ 37 h 82"/>
                  <a:gd name="T82" fmla="*/ 134 w 153"/>
                  <a:gd name="T83" fmla="*/ 36 h 82"/>
                  <a:gd name="T84" fmla="*/ 138 w 153"/>
                  <a:gd name="T85" fmla="*/ 31 h 82"/>
                  <a:gd name="T86" fmla="*/ 145 w 153"/>
                  <a:gd name="T87" fmla="*/ 28 h 82"/>
                  <a:gd name="T88" fmla="*/ 144 w 153"/>
                  <a:gd name="T89" fmla="*/ 25 h 82"/>
                  <a:gd name="T90" fmla="*/ 148 w 153"/>
                  <a:gd name="T91" fmla="*/ 19 h 82"/>
                  <a:gd name="T92" fmla="*/ 153 w 153"/>
                  <a:gd name="T93" fmla="*/ 17 h 82"/>
                  <a:gd name="T94" fmla="*/ 151 w 153"/>
                  <a:gd name="T95" fmla="*/ 10 h 82"/>
                  <a:gd name="T96" fmla="*/ 144 w 153"/>
                  <a:gd name="T97" fmla="*/ 14 h 82"/>
                  <a:gd name="T98" fmla="*/ 141 w 153"/>
                  <a:gd name="T99" fmla="*/ 17 h 82"/>
                  <a:gd name="T100" fmla="*/ 129 w 153"/>
                  <a:gd name="T101" fmla="*/ 21 h 82"/>
                  <a:gd name="T102" fmla="*/ 109 w 153"/>
                  <a:gd name="T103" fmla="*/ 29 h 82"/>
                  <a:gd name="T104" fmla="*/ 108 w 153"/>
                  <a:gd name="T105" fmla="*/ 22 h 82"/>
                  <a:gd name="T106" fmla="*/ 104 w 153"/>
                  <a:gd name="T107" fmla="*/ 18 h 82"/>
                  <a:gd name="T108" fmla="*/ 102 w 153"/>
                  <a:gd name="T109" fmla="*/ 23 h 82"/>
                  <a:gd name="T110" fmla="*/ 99 w 153"/>
                  <a:gd name="T111" fmla="*/ 16 h 82"/>
                  <a:gd name="T112" fmla="*/ 101 w 153"/>
                  <a:gd name="T113" fmla="*/ 14 h 82"/>
                  <a:gd name="T114" fmla="*/ 105 w 153"/>
                  <a:gd name="T115" fmla="*/ 13 h 82"/>
                  <a:gd name="T116" fmla="*/ 107 w 153"/>
                  <a:gd name="T117" fmla="*/ 1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3" h="82">
                    <a:moveTo>
                      <a:pt x="107" y="12"/>
                    </a:moveTo>
                    <a:cubicBezTo>
                      <a:pt x="104" y="11"/>
                      <a:pt x="103" y="10"/>
                      <a:pt x="101" y="12"/>
                    </a:cubicBezTo>
                    <a:cubicBezTo>
                      <a:pt x="99" y="13"/>
                      <a:pt x="98" y="9"/>
                      <a:pt x="96" y="11"/>
                    </a:cubicBezTo>
                    <a:cubicBezTo>
                      <a:pt x="96" y="9"/>
                      <a:pt x="97" y="9"/>
                      <a:pt x="98" y="8"/>
                    </a:cubicBezTo>
                    <a:cubicBezTo>
                      <a:pt x="97" y="8"/>
                      <a:pt x="89" y="13"/>
                      <a:pt x="90" y="10"/>
                    </a:cubicBezTo>
                    <a:cubicBezTo>
                      <a:pt x="89" y="10"/>
                      <a:pt x="88" y="11"/>
                      <a:pt x="87" y="11"/>
                    </a:cubicBezTo>
                    <a:cubicBezTo>
                      <a:pt x="88" y="9"/>
                      <a:pt x="90" y="8"/>
                      <a:pt x="93" y="6"/>
                    </a:cubicBezTo>
                    <a:cubicBezTo>
                      <a:pt x="90" y="5"/>
                      <a:pt x="88" y="5"/>
                      <a:pt x="85" y="4"/>
                    </a:cubicBezTo>
                    <a:cubicBezTo>
                      <a:pt x="84" y="3"/>
                      <a:pt x="82" y="3"/>
                      <a:pt x="81" y="3"/>
                    </a:cubicBezTo>
                    <a:cubicBezTo>
                      <a:pt x="79" y="3"/>
                      <a:pt x="79" y="1"/>
                      <a:pt x="78" y="0"/>
                    </a:cubicBezTo>
                    <a:cubicBezTo>
                      <a:pt x="79" y="3"/>
                      <a:pt x="71" y="2"/>
                      <a:pt x="69" y="2"/>
                    </a:cubicBezTo>
                    <a:cubicBezTo>
                      <a:pt x="60" y="2"/>
                      <a:pt x="52" y="2"/>
                      <a:pt x="43" y="2"/>
                    </a:cubicBezTo>
                    <a:cubicBezTo>
                      <a:pt x="30" y="2"/>
                      <a:pt x="18" y="2"/>
                      <a:pt x="5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5" y="7"/>
                      <a:pt x="6" y="5"/>
                      <a:pt x="5" y="5"/>
                    </a:cubicBezTo>
                    <a:cubicBezTo>
                      <a:pt x="4" y="5"/>
                      <a:pt x="1" y="4"/>
                      <a:pt x="0" y="4"/>
                    </a:cubicBezTo>
                    <a:cubicBezTo>
                      <a:pt x="0" y="6"/>
                      <a:pt x="2" y="10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3" y="13"/>
                      <a:pt x="4" y="13"/>
                    </a:cubicBezTo>
                    <a:cubicBezTo>
                      <a:pt x="1" y="13"/>
                      <a:pt x="1" y="26"/>
                      <a:pt x="1" y="28"/>
                    </a:cubicBezTo>
                    <a:cubicBezTo>
                      <a:pt x="2" y="31"/>
                      <a:pt x="1" y="33"/>
                      <a:pt x="2" y="36"/>
                    </a:cubicBezTo>
                    <a:cubicBezTo>
                      <a:pt x="4" y="38"/>
                      <a:pt x="3" y="41"/>
                      <a:pt x="6" y="42"/>
                    </a:cubicBezTo>
                    <a:cubicBezTo>
                      <a:pt x="6" y="41"/>
                      <a:pt x="6" y="42"/>
                      <a:pt x="7" y="42"/>
                    </a:cubicBezTo>
                    <a:cubicBezTo>
                      <a:pt x="6" y="42"/>
                      <a:pt x="6" y="43"/>
                      <a:pt x="7" y="44"/>
                    </a:cubicBezTo>
                    <a:cubicBezTo>
                      <a:pt x="7" y="43"/>
                      <a:pt x="6" y="43"/>
                      <a:pt x="6" y="43"/>
                    </a:cubicBezTo>
                    <a:cubicBezTo>
                      <a:pt x="6" y="43"/>
                      <a:pt x="6" y="45"/>
                      <a:pt x="7" y="45"/>
                    </a:cubicBezTo>
                    <a:cubicBezTo>
                      <a:pt x="8" y="46"/>
                      <a:pt x="7" y="47"/>
                      <a:pt x="8" y="48"/>
                    </a:cubicBezTo>
                    <a:cubicBezTo>
                      <a:pt x="9" y="49"/>
                      <a:pt x="10" y="50"/>
                      <a:pt x="11" y="52"/>
                    </a:cubicBezTo>
                    <a:cubicBezTo>
                      <a:pt x="11" y="52"/>
                      <a:pt x="11" y="53"/>
                      <a:pt x="11" y="53"/>
                    </a:cubicBezTo>
                    <a:cubicBezTo>
                      <a:pt x="12" y="54"/>
                      <a:pt x="13" y="54"/>
                      <a:pt x="14" y="54"/>
                    </a:cubicBezTo>
                    <a:cubicBezTo>
                      <a:pt x="16" y="55"/>
                      <a:pt x="19" y="56"/>
                      <a:pt x="20" y="58"/>
                    </a:cubicBezTo>
                    <a:cubicBezTo>
                      <a:pt x="20" y="62"/>
                      <a:pt x="24" y="58"/>
                      <a:pt x="27" y="59"/>
                    </a:cubicBezTo>
                    <a:cubicBezTo>
                      <a:pt x="30" y="61"/>
                      <a:pt x="33" y="62"/>
                      <a:pt x="36" y="64"/>
                    </a:cubicBezTo>
                    <a:cubicBezTo>
                      <a:pt x="37" y="64"/>
                      <a:pt x="43" y="64"/>
                      <a:pt x="43" y="63"/>
                    </a:cubicBezTo>
                    <a:cubicBezTo>
                      <a:pt x="43" y="61"/>
                      <a:pt x="46" y="62"/>
                      <a:pt x="47" y="62"/>
                    </a:cubicBezTo>
                    <a:cubicBezTo>
                      <a:pt x="49" y="62"/>
                      <a:pt x="50" y="63"/>
                      <a:pt x="51" y="64"/>
                    </a:cubicBezTo>
                    <a:cubicBezTo>
                      <a:pt x="53" y="67"/>
                      <a:pt x="54" y="69"/>
                      <a:pt x="57" y="71"/>
                    </a:cubicBezTo>
                    <a:cubicBezTo>
                      <a:pt x="60" y="66"/>
                      <a:pt x="62" y="69"/>
                      <a:pt x="64" y="72"/>
                    </a:cubicBezTo>
                    <a:cubicBezTo>
                      <a:pt x="66" y="74"/>
                      <a:pt x="67" y="76"/>
                      <a:pt x="68" y="78"/>
                    </a:cubicBezTo>
                    <a:cubicBezTo>
                      <a:pt x="68" y="79"/>
                      <a:pt x="72" y="80"/>
                      <a:pt x="73" y="80"/>
                    </a:cubicBezTo>
                    <a:cubicBezTo>
                      <a:pt x="73" y="79"/>
                      <a:pt x="73" y="77"/>
                      <a:pt x="72" y="76"/>
                    </a:cubicBezTo>
                    <a:cubicBezTo>
                      <a:pt x="73" y="75"/>
                      <a:pt x="72" y="75"/>
                      <a:pt x="73" y="74"/>
                    </a:cubicBezTo>
                    <a:cubicBezTo>
                      <a:pt x="74" y="73"/>
                      <a:pt x="75" y="73"/>
                      <a:pt x="75" y="72"/>
                    </a:cubicBezTo>
                    <a:cubicBezTo>
                      <a:pt x="78" y="72"/>
                      <a:pt x="78" y="71"/>
                      <a:pt x="79" y="68"/>
                    </a:cubicBezTo>
                    <a:cubicBezTo>
                      <a:pt x="79" y="68"/>
                      <a:pt x="79" y="69"/>
                      <a:pt x="80" y="69"/>
                    </a:cubicBezTo>
                    <a:cubicBezTo>
                      <a:pt x="80" y="69"/>
                      <a:pt x="79" y="69"/>
                      <a:pt x="79" y="69"/>
                    </a:cubicBezTo>
                    <a:cubicBezTo>
                      <a:pt x="82" y="68"/>
                      <a:pt x="83" y="68"/>
                      <a:pt x="86" y="69"/>
                    </a:cubicBezTo>
                    <a:cubicBezTo>
                      <a:pt x="87" y="69"/>
                      <a:pt x="86" y="68"/>
                      <a:pt x="87" y="68"/>
                    </a:cubicBezTo>
                    <a:cubicBezTo>
                      <a:pt x="88" y="69"/>
                      <a:pt x="89" y="69"/>
                      <a:pt x="89" y="70"/>
                    </a:cubicBezTo>
                    <a:cubicBezTo>
                      <a:pt x="90" y="70"/>
                      <a:pt x="91" y="70"/>
                      <a:pt x="92" y="69"/>
                    </a:cubicBezTo>
                    <a:cubicBezTo>
                      <a:pt x="93" y="70"/>
                      <a:pt x="93" y="71"/>
                      <a:pt x="94" y="70"/>
                    </a:cubicBezTo>
                    <a:cubicBezTo>
                      <a:pt x="93" y="69"/>
                      <a:pt x="93" y="68"/>
                      <a:pt x="94" y="67"/>
                    </a:cubicBezTo>
                    <a:cubicBezTo>
                      <a:pt x="92" y="67"/>
                      <a:pt x="91" y="68"/>
                      <a:pt x="91" y="67"/>
                    </a:cubicBezTo>
                    <a:cubicBezTo>
                      <a:pt x="93" y="66"/>
                      <a:pt x="97" y="68"/>
                      <a:pt x="97" y="65"/>
                    </a:cubicBezTo>
                    <a:cubicBezTo>
                      <a:pt x="97" y="65"/>
                      <a:pt x="97" y="66"/>
                      <a:pt x="97" y="67"/>
                    </a:cubicBezTo>
                    <a:cubicBezTo>
                      <a:pt x="99" y="66"/>
                      <a:pt x="100" y="65"/>
                      <a:pt x="102" y="66"/>
                    </a:cubicBezTo>
                    <a:cubicBezTo>
                      <a:pt x="103" y="67"/>
                      <a:pt x="104" y="69"/>
                      <a:pt x="105" y="68"/>
                    </a:cubicBezTo>
                    <a:cubicBezTo>
                      <a:pt x="110" y="66"/>
                      <a:pt x="111" y="70"/>
                      <a:pt x="111" y="74"/>
                    </a:cubicBezTo>
                    <a:cubicBezTo>
                      <a:pt x="111" y="74"/>
                      <a:pt x="112" y="74"/>
                      <a:pt x="112" y="74"/>
                    </a:cubicBezTo>
                    <a:cubicBezTo>
                      <a:pt x="111" y="75"/>
                      <a:pt x="113" y="79"/>
                      <a:pt x="114" y="80"/>
                    </a:cubicBezTo>
                    <a:cubicBezTo>
                      <a:pt x="116" y="81"/>
                      <a:pt x="114" y="82"/>
                      <a:pt x="117" y="81"/>
                    </a:cubicBezTo>
                    <a:cubicBezTo>
                      <a:pt x="118" y="81"/>
                      <a:pt x="118" y="78"/>
                      <a:pt x="118" y="77"/>
                    </a:cubicBezTo>
                    <a:cubicBezTo>
                      <a:pt x="118" y="73"/>
                      <a:pt x="116" y="70"/>
                      <a:pt x="115" y="67"/>
                    </a:cubicBezTo>
                    <a:cubicBezTo>
                      <a:pt x="114" y="64"/>
                      <a:pt x="117" y="61"/>
                      <a:pt x="117" y="60"/>
                    </a:cubicBezTo>
                    <a:cubicBezTo>
                      <a:pt x="120" y="60"/>
                      <a:pt x="121" y="56"/>
                      <a:pt x="123" y="55"/>
                    </a:cubicBezTo>
                    <a:cubicBezTo>
                      <a:pt x="125" y="55"/>
                      <a:pt x="129" y="52"/>
                      <a:pt x="127" y="52"/>
                    </a:cubicBezTo>
                    <a:cubicBezTo>
                      <a:pt x="128" y="52"/>
                      <a:pt x="128" y="51"/>
                      <a:pt x="128" y="51"/>
                    </a:cubicBezTo>
                    <a:cubicBezTo>
                      <a:pt x="128" y="51"/>
                      <a:pt x="128" y="51"/>
                      <a:pt x="127" y="51"/>
                    </a:cubicBezTo>
                    <a:cubicBezTo>
                      <a:pt x="128" y="51"/>
                      <a:pt x="131" y="51"/>
                      <a:pt x="130" y="49"/>
                    </a:cubicBezTo>
                    <a:cubicBezTo>
                      <a:pt x="130" y="49"/>
                      <a:pt x="129" y="49"/>
                      <a:pt x="129" y="50"/>
                    </a:cubicBezTo>
                    <a:cubicBezTo>
                      <a:pt x="128" y="49"/>
                      <a:pt x="129" y="49"/>
                      <a:pt x="127" y="49"/>
                    </a:cubicBezTo>
                    <a:cubicBezTo>
                      <a:pt x="128" y="48"/>
                      <a:pt x="128" y="48"/>
                      <a:pt x="128" y="48"/>
                    </a:cubicBezTo>
                    <a:cubicBezTo>
                      <a:pt x="128" y="48"/>
                      <a:pt x="129" y="49"/>
                      <a:pt x="130" y="48"/>
                    </a:cubicBezTo>
                    <a:cubicBezTo>
                      <a:pt x="130" y="47"/>
                      <a:pt x="130" y="45"/>
                      <a:pt x="128" y="46"/>
                    </a:cubicBezTo>
                    <a:cubicBezTo>
                      <a:pt x="131" y="44"/>
                      <a:pt x="126" y="41"/>
                      <a:pt x="126" y="40"/>
                    </a:cubicBezTo>
                    <a:cubicBezTo>
                      <a:pt x="127" y="41"/>
                      <a:pt x="127" y="41"/>
                      <a:pt x="128" y="42"/>
                    </a:cubicBezTo>
                    <a:cubicBezTo>
                      <a:pt x="127" y="40"/>
                      <a:pt x="127" y="37"/>
                      <a:pt x="130" y="37"/>
                    </a:cubicBezTo>
                    <a:cubicBezTo>
                      <a:pt x="129" y="38"/>
                      <a:pt x="128" y="39"/>
                      <a:pt x="129" y="41"/>
                    </a:cubicBezTo>
                    <a:cubicBezTo>
                      <a:pt x="129" y="41"/>
                      <a:pt x="130" y="42"/>
                      <a:pt x="130" y="42"/>
                    </a:cubicBezTo>
                    <a:cubicBezTo>
                      <a:pt x="130" y="43"/>
                      <a:pt x="129" y="44"/>
                      <a:pt x="130" y="45"/>
                    </a:cubicBezTo>
                    <a:cubicBezTo>
                      <a:pt x="131" y="41"/>
                      <a:pt x="132" y="40"/>
                      <a:pt x="131" y="37"/>
                    </a:cubicBezTo>
                    <a:cubicBezTo>
                      <a:pt x="132" y="37"/>
                      <a:pt x="132" y="38"/>
                      <a:pt x="132" y="39"/>
                    </a:cubicBezTo>
                    <a:cubicBezTo>
                      <a:pt x="133" y="38"/>
                      <a:pt x="134" y="37"/>
                      <a:pt x="134" y="36"/>
                    </a:cubicBezTo>
                    <a:cubicBezTo>
                      <a:pt x="135" y="35"/>
                      <a:pt x="134" y="33"/>
                      <a:pt x="134" y="33"/>
                    </a:cubicBezTo>
                    <a:cubicBezTo>
                      <a:pt x="136" y="32"/>
                      <a:pt x="137" y="31"/>
                      <a:pt x="138" y="31"/>
                    </a:cubicBezTo>
                    <a:cubicBezTo>
                      <a:pt x="140" y="30"/>
                      <a:pt x="141" y="31"/>
                      <a:pt x="142" y="29"/>
                    </a:cubicBezTo>
                    <a:cubicBezTo>
                      <a:pt x="143" y="30"/>
                      <a:pt x="146" y="30"/>
                      <a:pt x="145" y="28"/>
                    </a:cubicBezTo>
                    <a:cubicBezTo>
                      <a:pt x="145" y="30"/>
                      <a:pt x="144" y="29"/>
                      <a:pt x="143" y="28"/>
                    </a:cubicBezTo>
                    <a:cubicBezTo>
                      <a:pt x="142" y="27"/>
                      <a:pt x="143" y="26"/>
                      <a:pt x="144" y="25"/>
                    </a:cubicBezTo>
                    <a:cubicBezTo>
                      <a:pt x="144" y="23"/>
                      <a:pt x="144" y="22"/>
                      <a:pt x="146" y="22"/>
                    </a:cubicBezTo>
                    <a:cubicBezTo>
                      <a:pt x="147" y="21"/>
                      <a:pt x="148" y="21"/>
                      <a:pt x="148" y="19"/>
                    </a:cubicBezTo>
                    <a:cubicBezTo>
                      <a:pt x="149" y="20"/>
                      <a:pt x="152" y="20"/>
                      <a:pt x="153" y="18"/>
                    </a:cubicBezTo>
                    <a:cubicBezTo>
                      <a:pt x="153" y="18"/>
                      <a:pt x="153" y="18"/>
                      <a:pt x="153" y="17"/>
                    </a:cubicBezTo>
                    <a:cubicBezTo>
                      <a:pt x="153" y="17"/>
                      <a:pt x="152" y="15"/>
                      <a:pt x="152" y="15"/>
                    </a:cubicBezTo>
                    <a:cubicBezTo>
                      <a:pt x="151" y="14"/>
                      <a:pt x="151" y="12"/>
                      <a:pt x="151" y="10"/>
                    </a:cubicBezTo>
                    <a:cubicBezTo>
                      <a:pt x="151" y="7"/>
                      <a:pt x="148" y="9"/>
                      <a:pt x="147" y="8"/>
                    </a:cubicBezTo>
                    <a:cubicBezTo>
                      <a:pt x="145" y="10"/>
                      <a:pt x="145" y="11"/>
                      <a:pt x="144" y="14"/>
                    </a:cubicBezTo>
                    <a:cubicBezTo>
                      <a:pt x="144" y="15"/>
                      <a:pt x="144" y="16"/>
                      <a:pt x="143" y="16"/>
                    </a:cubicBezTo>
                    <a:cubicBezTo>
                      <a:pt x="142" y="16"/>
                      <a:pt x="141" y="17"/>
                      <a:pt x="141" y="17"/>
                    </a:cubicBezTo>
                    <a:cubicBezTo>
                      <a:pt x="136" y="17"/>
                      <a:pt x="132" y="16"/>
                      <a:pt x="128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29" y="24"/>
                      <a:pt x="124" y="23"/>
                      <a:pt x="121" y="24"/>
                    </a:cubicBezTo>
                    <a:cubicBezTo>
                      <a:pt x="123" y="27"/>
                      <a:pt x="112" y="31"/>
                      <a:pt x="109" y="29"/>
                    </a:cubicBezTo>
                    <a:cubicBezTo>
                      <a:pt x="112" y="26"/>
                      <a:pt x="112" y="24"/>
                      <a:pt x="111" y="21"/>
                    </a:cubicBezTo>
                    <a:cubicBezTo>
                      <a:pt x="110" y="21"/>
                      <a:pt x="109" y="22"/>
                      <a:pt x="108" y="22"/>
                    </a:cubicBezTo>
                    <a:cubicBezTo>
                      <a:pt x="110" y="19"/>
                      <a:pt x="111" y="17"/>
                      <a:pt x="108" y="15"/>
                    </a:cubicBezTo>
                    <a:cubicBezTo>
                      <a:pt x="105" y="14"/>
                      <a:pt x="104" y="16"/>
                      <a:pt x="104" y="18"/>
                    </a:cubicBezTo>
                    <a:cubicBezTo>
                      <a:pt x="103" y="18"/>
                      <a:pt x="103" y="17"/>
                      <a:pt x="103" y="17"/>
                    </a:cubicBezTo>
                    <a:cubicBezTo>
                      <a:pt x="102" y="18"/>
                      <a:pt x="101" y="21"/>
                      <a:pt x="102" y="23"/>
                    </a:cubicBezTo>
                    <a:cubicBezTo>
                      <a:pt x="102" y="25"/>
                      <a:pt x="102" y="30"/>
                      <a:pt x="99" y="30"/>
                    </a:cubicBezTo>
                    <a:cubicBezTo>
                      <a:pt x="95" y="29"/>
                      <a:pt x="100" y="18"/>
                      <a:pt x="99" y="16"/>
                    </a:cubicBezTo>
                    <a:cubicBezTo>
                      <a:pt x="99" y="17"/>
                      <a:pt x="99" y="19"/>
                      <a:pt x="97" y="19"/>
                    </a:cubicBezTo>
                    <a:cubicBezTo>
                      <a:pt x="98" y="17"/>
                      <a:pt x="99" y="15"/>
                      <a:pt x="101" y="14"/>
                    </a:cubicBezTo>
                    <a:cubicBezTo>
                      <a:pt x="101" y="14"/>
                      <a:pt x="101" y="15"/>
                      <a:pt x="101" y="15"/>
                    </a:cubicBezTo>
                    <a:cubicBezTo>
                      <a:pt x="102" y="14"/>
                      <a:pt x="104" y="13"/>
                      <a:pt x="105" y="13"/>
                    </a:cubicBezTo>
                    <a:cubicBezTo>
                      <a:pt x="106" y="14"/>
                      <a:pt x="106" y="13"/>
                      <a:pt x="108" y="13"/>
                    </a:cubicBezTo>
                    <a:cubicBezTo>
                      <a:pt x="108" y="13"/>
                      <a:pt x="107" y="12"/>
                      <a:pt x="10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2" name="Freeform 16">
                <a:extLst>
                  <a:ext uri="{FF2B5EF4-FFF2-40B4-BE49-F238E27FC236}">
                    <a16:creationId xmlns:a16="http://schemas.microsoft.com/office/drawing/2014/main" id="{FE655242-E881-4A89-964B-BB78441D6E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1" y="2004"/>
                <a:ext cx="367" cy="195"/>
              </a:xfrm>
              <a:custGeom>
                <a:avLst/>
                <a:gdLst>
                  <a:gd name="T0" fmla="*/ 107 w 155"/>
                  <a:gd name="T1" fmla="*/ 69 h 82"/>
                  <a:gd name="T2" fmla="*/ 95 w 155"/>
                  <a:gd name="T3" fmla="*/ 68 h 82"/>
                  <a:gd name="T4" fmla="*/ 88 w 155"/>
                  <a:gd name="T5" fmla="*/ 69 h 82"/>
                  <a:gd name="T6" fmla="*/ 74 w 155"/>
                  <a:gd name="T7" fmla="*/ 75 h 82"/>
                  <a:gd name="T8" fmla="*/ 68 w 155"/>
                  <a:gd name="T9" fmla="*/ 78 h 82"/>
                  <a:gd name="T10" fmla="*/ 52 w 155"/>
                  <a:gd name="T11" fmla="*/ 65 h 82"/>
                  <a:gd name="T12" fmla="*/ 27 w 155"/>
                  <a:gd name="T13" fmla="*/ 60 h 82"/>
                  <a:gd name="T14" fmla="*/ 11 w 155"/>
                  <a:gd name="T15" fmla="*/ 52 h 82"/>
                  <a:gd name="T16" fmla="*/ 3 w 155"/>
                  <a:gd name="T17" fmla="*/ 36 h 82"/>
                  <a:gd name="T18" fmla="*/ 2 w 155"/>
                  <a:gd name="T19" fmla="*/ 3 h 82"/>
                  <a:gd name="T20" fmla="*/ 6 w 155"/>
                  <a:gd name="T21" fmla="*/ 1 h 82"/>
                  <a:gd name="T22" fmla="*/ 80 w 155"/>
                  <a:gd name="T23" fmla="*/ 1 h 82"/>
                  <a:gd name="T24" fmla="*/ 90 w 155"/>
                  <a:gd name="T25" fmla="*/ 9 h 82"/>
                  <a:gd name="T26" fmla="*/ 98 w 155"/>
                  <a:gd name="T27" fmla="*/ 7 h 82"/>
                  <a:gd name="T28" fmla="*/ 108 w 155"/>
                  <a:gd name="T29" fmla="*/ 11 h 82"/>
                  <a:gd name="T30" fmla="*/ 111 w 155"/>
                  <a:gd name="T31" fmla="*/ 17 h 82"/>
                  <a:gd name="T32" fmla="*/ 121 w 155"/>
                  <a:gd name="T33" fmla="*/ 24 h 82"/>
                  <a:gd name="T34" fmla="*/ 139 w 155"/>
                  <a:gd name="T35" fmla="*/ 17 h 82"/>
                  <a:gd name="T36" fmla="*/ 148 w 155"/>
                  <a:gd name="T37" fmla="*/ 8 h 82"/>
                  <a:gd name="T38" fmla="*/ 155 w 155"/>
                  <a:gd name="T39" fmla="*/ 17 h 82"/>
                  <a:gd name="T40" fmla="*/ 145 w 155"/>
                  <a:gd name="T41" fmla="*/ 25 h 82"/>
                  <a:gd name="T42" fmla="*/ 143 w 155"/>
                  <a:gd name="T43" fmla="*/ 30 h 82"/>
                  <a:gd name="T44" fmla="*/ 134 w 155"/>
                  <a:gd name="T45" fmla="*/ 39 h 82"/>
                  <a:gd name="T46" fmla="*/ 131 w 155"/>
                  <a:gd name="T47" fmla="*/ 50 h 82"/>
                  <a:gd name="T48" fmla="*/ 118 w 155"/>
                  <a:gd name="T49" fmla="*/ 60 h 82"/>
                  <a:gd name="T50" fmla="*/ 113 w 155"/>
                  <a:gd name="T51" fmla="*/ 74 h 82"/>
                  <a:gd name="T52" fmla="*/ 116 w 155"/>
                  <a:gd name="T53" fmla="*/ 62 h 82"/>
                  <a:gd name="T54" fmla="*/ 128 w 155"/>
                  <a:gd name="T55" fmla="*/ 51 h 82"/>
                  <a:gd name="T56" fmla="*/ 128 w 155"/>
                  <a:gd name="T57" fmla="*/ 50 h 82"/>
                  <a:gd name="T58" fmla="*/ 128 w 155"/>
                  <a:gd name="T59" fmla="*/ 42 h 82"/>
                  <a:gd name="T60" fmla="*/ 132 w 155"/>
                  <a:gd name="T61" fmla="*/ 36 h 82"/>
                  <a:gd name="T62" fmla="*/ 136 w 155"/>
                  <a:gd name="T63" fmla="*/ 32 h 82"/>
                  <a:gd name="T64" fmla="*/ 144 w 155"/>
                  <a:gd name="T65" fmla="*/ 25 h 82"/>
                  <a:gd name="T66" fmla="*/ 151 w 155"/>
                  <a:gd name="T67" fmla="*/ 19 h 82"/>
                  <a:gd name="T68" fmla="*/ 151 w 155"/>
                  <a:gd name="T69" fmla="*/ 9 h 82"/>
                  <a:gd name="T70" fmla="*/ 139 w 155"/>
                  <a:gd name="T71" fmla="*/ 18 h 82"/>
                  <a:gd name="T72" fmla="*/ 123 w 155"/>
                  <a:gd name="T73" fmla="*/ 26 h 82"/>
                  <a:gd name="T74" fmla="*/ 108 w 155"/>
                  <a:gd name="T75" fmla="*/ 23 h 82"/>
                  <a:gd name="T76" fmla="*/ 103 w 155"/>
                  <a:gd name="T77" fmla="*/ 23 h 82"/>
                  <a:gd name="T78" fmla="*/ 98 w 155"/>
                  <a:gd name="T79" fmla="*/ 19 h 82"/>
                  <a:gd name="T80" fmla="*/ 107 w 155"/>
                  <a:gd name="T81" fmla="*/ 13 h 82"/>
                  <a:gd name="T82" fmla="*/ 97 w 155"/>
                  <a:gd name="T83" fmla="*/ 11 h 82"/>
                  <a:gd name="T84" fmla="*/ 87 w 155"/>
                  <a:gd name="T85" fmla="*/ 11 h 82"/>
                  <a:gd name="T86" fmla="*/ 71 w 155"/>
                  <a:gd name="T87" fmla="*/ 3 h 82"/>
                  <a:gd name="T88" fmla="*/ 5 w 155"/>
                  <a:gd name="T89" fmla="*/ 8 h 82"/>
                  <a:gd name="T90" fmla="*/ 4 w 155"/>
                  <a:gd name="T91" fmla="*/ 12 h 82"/>
                  <a:gd name="T92" fmla="*/ 7 w 155"/>
                  <a:gd name="T93" fmla="*/ 41 h 82"/>
                  <a:gd name="T94" fmla="*/ 8 w 155"/>
                  <a:gd name="T95" fmla="*/ 44 h 82"/>
                  <a:gd name="T96" fmla="*/ 14 w 155"/>
                  <a:gd name="T97" fmla="*/ 53 h 82"/>
                  <a:gd name="T98" fmla="*/ 44 w 155"/>
                  <a:gd name="T99" fmla="*/ 63 h 82"/>
                  <a:gd name="T100" fmla="*/ 61 w 155"/>
                  <a:gd name="T101" fmla="*/ 67 h 82"/>
                  <a:gd name="T102" fmla="*/ 72 w 155"/>
                  <a:gd name="T103" fmla="*/ 76 h 82"/>
                  <a:gd name="T104" fmla="*/ 76 w 155"/>
                  <a:gd name="T105" fmla="*/ 71 h 82"/>
                  <a:gd name="T106" fmla="*/ 91 w 155"/>
                  <a:gd name="T107" fmla="*/ 69 h 82"/>
                  <a:gd name="T108" fmla="*/ 98 w 155"/>
                  <a:gd name="T109" fmla="*/ 65 h 82"/>
                  <a:gd name="T110" fmla="*/ 106 w 155"/>
                  <a:gd name="T111" fmla="*/ 67 h 82"/>
                  <a:gd name="T112" fmla="*/ 128 w 155"/>
                  <a:gd name="T113" fmla="*/ 46 h 82"/>
                  <a:gd name="T114" fmla="*/ 101 w 155"/>
                  <a:gd name="T115" fmla="*/ 16 h 82"/>
                  <a:gd name="T116" fmla="*/ 105 w 155"/>
                  <a:gd name="T117" fmla="*/ 16 h 82"/>
                  <a:gd name="T118" fmla="*/ 101 w 155"/>
                  <a:gd name="T119" fmla="*/ 1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" h="82">
                    <a:moveTo>
                      <a:pt x="117" y="82"/>
                    </a:moveTo>
                    <a:cubicBezTo>
                      <a:pt x="116" y="82"/>
                      <a:pt x="116" y="82"/>
                      <a:pt x="116" y="81"/>
                    </a:cubicBezTo>
                    <a:cubicBezTo>
                      <a:pt x="116" y="81"/>
                      <a:pt x="116" y="81"/>
                      <a:pt x="115" y="80"/>
                    </a:cubicBezTo>
                    <a:cubicBezTo>
                      <a:pt x="114" y="80"/>
                      <a:pt x="112" y="77"/>
                      <a:pt x="112" y="75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1" y="68"/>
                      <a:pt x="109" y="68"/>
                      <a:pt x="108" y="68"/>
                    </a:cubicBezTo>
                    <a:cubicBezTo>
                      <a:pt x="108" y="68"/>
                      <a:pt x="107" y="68"/>
                      <a:pt x="107" y="69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5" y="69"/>
                      <a:pt x="104" y="68"/>
                      <a:pt x="104" y="68"/>
                    </a:cubicBezTo>
                    <a:cubicBezTo>
                      <a:pt x="103" y="67"/>
                      <a:pt x="103" y="67"/>
                      <a:pt x="102" y="67"/>
                    </a:cubicBezTo>
                    <a:cubicBezTo>
                      <a:pt x="102" y="66"/>
                      <a:pt x="100" y="67"/>
                      <a:pt x="99" y="67"/>
                    </a:cubicBezTo>
                    <a:cubicBezTo>
                      <a:pt x="98" y="68"/>
                      <a:pt x="98" y="68"/>
                      <a:pt x="98" y="68"/>
                    </a:cubicBezTo>
                    <a:cubicBezTo>
                      <a:pt x="98" y="67"/>
                      <a:pt x="98" y="67"/>
                      <a:pt x="98" y="67"/>
                    </a:cubicBezTo>
                    <a:cubicBezTo>
                      <a:pt x="97" y="67"/>
                      <a:pt x="96" y="67"/>
                      <a:pt x="96" y="67"/>
                    </a:cubicBezTo>
                    <a:cubicBezTo>
                      <a:pt x="95" y="68"/>
                      <a:pt x="95" y="68"/>
                      <a:pt x="95" y="68"/>
                    </a:cubicBezTo>
                    <a:cubicBezTo>
                      <a:pt x="95" y="68"/>
                      <a:pt x="95" y="68"/>
                      <a:pt x="95" y="69"/>
                    </a:cubicBezTo>
                    <a:cubicBezTo>
                      <a:pt x="95" y="69"/>
                      <a:pt x="95" y="69"/>
                      <a:pt x="95" y="70"/>
                    </a:cubicBezTo>
                    <a:cubicBezTo>
                      <a:pt x="96" y="70"/>
                      <a:pt x="96" y="70"/>
                      <a:pt x="96" y="70"/>
                    </a:cubicBezTo>
                    <a:cubicBezTo>
                      <a:pt x="95" y="71"/>
                      <a:pt x="95" y="71"/>
                      <a:pt x="95" y="71"/>
                    </a:cubicBezTo>
                    <a:cubicBezTo>
                      <a:pt x="95" y="71"/>
                      <a:pt x="95" y="71"/>
                      <a:pt x="94" y="71"/>
                    </a:cubicBezTo>
                    <a:cubicBezTo>
                      <a:pt x="94" y="71"/>
                      <a:pt x="94" y="71"/>
                      <a:pt x="93" y="70"/>
                    </a:cubicBezTo>
                    <a:cubicBezTo>
                      <a:pt x="92" y="71"/>
                      <a:pt x="91" y="71"/>
                      <a:pt x="90" y="70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8" y="69"/>
                      <a:pt x="87" y="69"/>
                      <a:pt x="87" y="69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6" y="69"/>
                      <a:pt x="86" y="69"/>
                      <a:pt x="86" y="69"/>
                    </a:cubicBezTo>
                    <a:cubicBezTo>
                      <a:pt x="84" y="69"/>
                      <a:pt x="82" y="69"/>
                      <a:pt x="81" y="70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0" y="72"/>
                      <a:pt x="79" y="72"/>
                      <a:pt x="77" y="72"/>
                    </a:cubicBezTo>
                    <a:cubicBezTo>
                      <a:pt x="76" y="73"/>
                      <a:pt x="76" y="74"/>
                      <a:pt x="75" y="74"/>
                    </a:cubicBezTo>
                    <a:cubicBezTo>
                      <a:pt x="75" y="74"/>
                      <a:pt x="74" y="74"/>
                      <a:pt x="74" y="75"/>
                    </a:cubicBezTo>
                    <a:cubicBezTo>
                      <a:pt x="74" y="75"/>
                      <a:pt x="74" y="75"/>
                      <a:pt x="74" y="75"/>
                    </a:cubicBezTo>
                    <a:cubicBezTo>
                      <a:pt x="74" y="75"/>
                      <a:pt x="74" y="76"/>
                      <a:pt x="74" y="76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4" y="78"/>
                      <a:pt x="75" y="79"/>
                      <a:pt x="75" y="80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4" y="81"/>
                      <a:pt x="73" y="80"/>
                      <a:pt x="73" y="80"/>
                    </a:cubicBezTo>
                    <a:cubicBezTo>
                      <a:pt x="71" y="80"/>
                      <a:pt x="69" y="79"/>
                      <a:pt x="68" y="78"/>
                    </a:cubicBezTo>
                    <a:cubicBezTo>
                      <a:pt x="68" y="77"/>
                      <a:pt x="67" y="76"/>
                      <a:pt x="66" y="75"/>
                    </a:cubicBezTo>
                    <a:cubicBezTo>
                      <a:pt x="66" y="74"/>
                      <a:pt x="65" y="74"/>
                      <a:pt x="65" y="73"/>
                    </a:cubicBezTo>
                    <a:cubicBezTo>
                      <a:pt x="64" y="71"/>
                      <a:pt x="62" y="69"/>
                      <a:pt x="61" y="69"/>
                    </a:cubicBezTo>
                    <a:cubicBezTo>
                      <a:pt x="60" y="69"/>
                      <a:pt x="59" y="70"/>
                      <a:pt x="58" y="71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5" y="70"/>
                      <a:pt x="55" y="69"/>
                      <a:pt x="54" y="68"/>
                    </a:cubicBezTo>
                    <a:cubicBezTo>
                      <a:pt x="53" y="67"/>
                      <a:pt x="53" y="66"/>
                      <a:pt x="52" y="65"/>
                    </a:cubicBezTo>
                    <a:cubicBezTo>
                      <a:pt x="51" y="65"/>
                      <a:pt x="51" y="64"/>
                      <a:pt x="51" y="64"/>
                    </a:cubicBezTo>
                    <a:cubicBezTo>
                      <a:pt x="50" y="63"/>
                      <a:pt x="49" y="63"/>
                      <a:pt x="48" y="63"/>
                    </a:cubicBezTo>
                    <a:cubicBezTo>
                      <a:pt x="48" y="63"/>
                      <a:pt x="48" y="63"/>
                      <a:pt x="47" y="63"/>
                    </a:cubicBezTo>
                    <a:cubicBezTo>
                      <a:pt x="47" y="63"/>
                      <a:pt x="46" y="63"/>
                      <a:pt x="46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64"/>
                      <a:pt x="41" y="65"/>
                      <a:pt x="39" y="65"/>
                    </a:cubicBezTo>
                    <a:cubicBezTo>
                      <a:pt x="38" y="65"/>
                      <a:pt x="37" y="64"/>
                      <a:pt x="37" y="64"/>
                    </a:cubicBezTo>
                    <a:cubicBezTo>
                      <a:pt x="34" y="63"/>
                      <a:pt x="31" y="61"/>
                      <a:pt x="27" y="60"/>
                    </a:cubicBezTo>
                    <a:cubicBezTo>
                      <a:pt x="27" y="60"/>
                      <a:pt x="26" y="60"/>
                      <a:pt x="24" y="60"/>
                    </a:cubicBezTo>
                    <a:cubicBezTo>
                      <a:pt x="24" y="60"/>
                      <a:pt x="23" y="60"/>
                      <a:pt x="22" y="60"/>
                    </a:cubicBezTo>
                    <a:cubicBezTo>
                      <a:pt x="21" y="60"/>
                      <a:pt x="20" y="60"/>
                      <a:pt x="20" y="58"/>
                    </a:cubicBezTo>
                    <a:cubicBezTo>
                      <a:pt x="20" y="57"/>
                      <a:pt x="17" y="56"/>
                      <a:pt x="15" y="55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1" y="53"/>
                      <a:pt x="11" y="53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1"/>
                      <a:pt x="10" y="51"/>
                      <a:pt x="10" y="50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48"/>
                      <a:pt x="8" y="47"/>
                      <a:pt x="8" y="47"/>
                    </a:cubicBezTo>
                    <a:cubicBezTo>
                      <a:pt x="8" y="46"/>
                      <a:pt x="8" y="46"/>
                      <a:pt x="7" y="46"/>
                    </a:cubicBezTo>
                    <a:cubicBezTo>
                      <a:pt x="7" y="45"/>
                      <a:pt x="6" y="44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4" y="42"/>
                      <a:pt x="4" y="40"/>
                      <a:pt x="4" y="39"/>
                    </a:cubicBezTo>
                    <a:cubicBezTo>
                      <a:pt x="3" y="38"/>
                      <a:pt x="3" y="37"/>
                      <a:pt x="3" y="36"/>
                    </a:cubicBezTo>
                    <a:cubicBezTo>
                      <a:pt x="2" y="35"/>
                      <a:pt x="2" y="33"/>
                      <a:pt x="2" y="31"/>
                    </a:cubicBezTo>
                    <a:cubicBezTo>
                      <a:pt x="2" y="31"/>
                      <a:pt x="2" y="30"/>
                      <a:pt x="2" y="29"/>
                    </a:cubicBezTo>
                    <a:cubicBezTo>
                      <a:pt x="1" y="26"/>
                      <a:pt x="1" y="16"/>
                      <a:pt x="3" y="13"/>
                    </a:cubicBezTo>
                    <a:cubicBezTo>
                      <a:pt x="2" y="12"/>
                      <a:pt x="2" y="12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3" y="3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9" y="1"/>
                      <a:pt x="31" y="1"/>
                      <a:pt x="44" y="1"/>
                    </a:cubicBezTo>
                    <a:cubicBezTo>
                      <a:pt x="53" y="1"/>
                      <a:pt x="61" y="1"/>
                      <a:pt x="70" y="1"/>
                    </a:cubicBezTo>
                    <a:cubicBezTo>
                      <a:pt x="70" y="1"/>
                      <a:pt x="71" y="1"/>
                      <a:pt x="71" y="1"/>
                    </a:cubicBezTo>
                    <a:cubicBezTo>
                      <a:pt x="73" y="1"/>
                      <a:pt x="74" y="2"/>
                      <a:pt x="75" y="2"/>
                    </a:cubicBezTo>
                    <a:cubicBezTo>
                      <a:pt x="78" y="2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1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4" y="2"/>
                      <a:pt x="85" y="2"/>
                      <a:pt x="87" y="3"/>
                    </a:cubicBezTo>
                    <a:cubicBezTo>
                      <a:pt x="88" y="4"/>
                      <a:pt x="90" y="4"/>
                      <a:pt x="91" y="5"/>
                    </a:cubicBezTo>
                    <a:cubicBezTo>
                      <a:pt x="92" y="5"/>
                      <a:pt x="93" y="5"/>
                      <a:pt x="94" y="5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3" y="7"/>
                      <a:pt x="91" y="8"/>
                      <a:pt x="90" y="9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3" y="10"/>
                      <a:pt x="96" y="8"/>
                      <a:pt x="98" y="8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9" y="8"/>
                      <a:pt x="99" y="9"/>
                      <a:pt x="99" y="9"/>
                    </a:cubicBezTo>
                    <a:cubicBezTo>
                      <a:pt x="98" y="9"/>
                      <a:pt x="98" y="9"/>
                      <a:pt x="98" y="10"/>
                    </a:cubicBezTo>
                    <a:cubicBezTo>
                      <a:pt x="99" y="10"/>
                      <a:pt x="99" y="10"/>
                      <a:pt x="100" y="11"/>
                    </a:cubicBezTo>
                    <a:cubicBezTo>
                      <a:pt x="101" y="11"/>
                      <a:pt x="101" y="12"/>
                      <a:pt x="102" y="11"/>
                    </a:cubicBezTo>
                    <a:cubicBezTo>
                      <a:pt x="103" y="10"/>
                      <a:pt x="105" y="10"/>
                      <a:pt x="106" y="11"/>
                    </a:cubicBezTo>
                    <a:cubicBezTo>
                      <a:pt x="107" y="11"/>
                      <a:pt x="107" y="11"/>
                      <a:pt x="108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9" y="12"/>
                      <a:pt x="109" y="12"/>
                      <a:pt x="110" y="13"/>
                    </a:cubicBezTo>
                    <a:cubicBezTo>
                      <a:pt x="110" y="15"/>
                      <a:pt x="110" y="15"/>
                      <a:pt x="110" y="15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9" y="15"/>
                    </a:cubicBezTo>
                    <a:cubicBezTo>
                      <a:pt x="110" y="15"/>
                      <a:pt x="111" y="16"/>
                      <a:pt x="111" y="17"/>
                    </a:cubicBezTo>
                    <a:cubicBezTo>
                      <a:pt x="111" y="18"/>
                      <a:pt x="111" y="20"/>
                      <a:pt x="111" y="21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2" y="20"/>
                      <a:pt x="112" y="20"/>
                      <a:pt x="112" y="20"/>
                    </a:cubicBezTo>
                    <a:cubicBezTo>
                      <a:pt x="112" y="21"/>
                      <a:pt x="112" y="21"/>
                      <a:pt x="112" y="21"/>
                    </a:cubicBezTo>
                    <a:cubicBezTo>
                      <a:pt x="114" y="24"/>
                      <a:pt x="114" y="26"/>
                      <a:pt x="112" y="29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6" y="29"/>
                      <a:pt x="120" y="27"/>
                      <a:pt x="121" y="25"/>
                    </a:cubicBezTo>
                    <a:cubicBezTo>
                      <a:pt x="122" y="25"/>
                      <a:pt x="122" y="25"/>
                      <a:pt x="121" y="24"/>
                    </a:cubicBezTo>
                    <a:cubicBezTo>
                      <a:pt x="121" y="23"/>
                      <a:pt x="121" y="23"/>
                      <a:pt x="121" y="23"/>
                    </a:cubicBezTo>
                    <a:cubicBezTo>
                      <a:pt x="122" y="23"/>
                      <a:pt x="122" y="23"/>
                      <a:pt x="122" y="23"/>
                    </a:cubicBezTo>
                    <a:cubicBezTo>
                      <a:pt x="123" y="23"/>
                      <a:pt x="124" y="23"/>
                      <a:pt x="125" y="23"/>
                    </a:cubicBezTo>
                    <a:cubicBezTo>
                      <a:pt x="127" y="23"/>
                      <a:pt x="128" y="23"/>
                      <a:pt x="129" y="22"/>
                    </a:cubicBezTo>
                    <a:cubicBezTo>
                      <a:pt x="129" y="22"/>
                      <a:pt x="129" y="22"/>
                      <a:pt x="129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32" y="17"/>
                      <a:pt x="135" y="17"/>
                      <a:pt x="139" y="17"/>
                    </a:cubicBezTo>
                    <a:cubicBezTo>
                      <a:pt x="140" y="17"/>
                      <a:pt x="141" y="17"/>
                      <a:pt x="142" y="17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142" y="16"/>
                      <a:pt x="143" y="16"/>
                      <a:pt x="144" y="15"/>
                    </a:cubicBezTo>
                    <a:cubicBezTo>
                      <a:pt x="144" y="15"/>
                      <a:pt x="144" y="15"/>
                      <a:pt x="144" y="14"/>
                    </a:cubicBezTo>
                    <a:cubicBezTo>
                      <a:pt x="144" y="14"/>
                      <a:pt x="144" y="14"/>
                      <a:pt x="145" y="14"/>
                    </a:cubicBezTo>
                    <a:cubicBezTo>
                      <a:pt x="145" y="11"/>
                      <a:pt x="146" y="10"/>
                      <a:pt x="147" y="8"/>
                    </a:cubicBezTo>
                    <a:cubicBezTo>
                      <a:pt x="148" y="7"/>
                      <a:pt x="148" y="7"/>
                      <a:pt x="148" y="7"/>
                    </a:cubicBezTo>
                    <a:cubicBezTo>
                      <a:pt x="148" y="8"/>
                      <a:pt x="148" y="8"/>
                      <a:pt x="148" y="8"/>
                    </a:cubicBezTo>
                    <a:cubicBezTo>
                      <a:pt x="148" y="8"/>
                      <a:pt x="149" y="8"/>
                      <a:pt x="149" y="8"/>
                    </a:cubicBezTo>
                    <a:cubicBezTo>
                      <a:pt x="150" y="8"/>
                      <a:pt x="150" y="8"/>
                      <a:pt x="150" y="8"/>
                    </a:cubicBezTo>
                    <a:cubicBezTo>
                      <a:pt x="150" y="8"/>
                      <a:pt x="150" y="8"/>
                      <a:pt x="151" y="8"/>
                    </a:cubicBezTo>
                    <a:cubicBezTo>
                      <a:pt x="151" y="8"/>
                      <a:pt x="153" y="8"/>
                      <a:pt x="153" y="10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3" y="12"/>
                      <a:pt x="153" y="14"/>
                      <a:pt x="153" y="15"/>
                    </a:cubicBezTo>
                    <a:cubicBezTo>
                      <a:pt x="153" y="15"/>
                      <a:pt x="154" y="15"/>
                      <a:pt x="154" y="15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5" y="17"/>
                      <a:pt x="155" y="17"/>
                      <a:pt x="155" y="18"/>
                    </a:cubicBezTo>
                    <a:cubicBezTo>
                      <a:pt x="155" y="18"/>
                      <a:pt x="155" y="18"/>
                      <a:pt x="154" y="19"/>
                    </a:cubicBezTo>
                    <a:cubicBezTo>
                      <a:pt x="154" y="20"/>
                      <a:pt x="153" y="20"/>
                      <a:pt x="151" y="20"/>
                    </a:cubicBezTo>
                    <a:cubicBezTo>
                      <a:pt x="151" y="20"/>
                      <a:pt x="150" y="20"/>
                      <a:pt x="150" y="20"/>
                    </a:cubicBezTo>
                    <a:cubicBezTo>
                      <a:pt x="149" y="21"/>
                      <a:pt x="148" y="22"/>
                      <a:pt x="147" y="22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6" y="23"/>
                      <a:pt x="146" y="23"/>
                      <a:pt x="146" y="24"/>
                    </a:cubicBezTo>
                    <a:cubicBezTo>
                      <a:pt x="146" y="24"/>
                      <a:pt x="145" y="25"/>
                      <a:pt x="145" y="25"/>
                    </a:cubicBezTo>
                    <a:cubicBezTo>
                      <a:pt x="145" y="25"/>
                      <a:pt x="145" y="25"/>
                      <a:pt x="145" y="26"/>
                    </a:cubicBezTo>
                    <a:cubicBezTo>
                      <a:pt x="144" y="27"/>
                      <a:pt x="144" y="27"/>
                      <a:pt x="145" y="28"/>
                    </a:cubicBezTo>
                    <a:cubicBezTo>
                      <a:pt x="145" y="28"/>
                      <a:pt x="145" y="28"/>
                      <a:pt x="146" y="28"/>
                    </a:cubicBezTo>
                    <a:cubicBezTo>
                      <a:pt x="146" y="28"/>
                      <a:pt x="146" y="28"/>
                      <a:pt x="146" y="28"/>
                    </a:cubicBezTo>
                    <a:cubicBezTo>
                      <a:pt x="147" y="26"/>
                      <a:pt x="147" y="26"/>
                      <a:pt x="147" y="26"/>
                    </a:cubicBezTo>
                    <a:cubicBezTo>
                      <a:pt x="147" y="28"/>
                      <a:pt x="147" y="28"/>
                      <a:pt x="147" y="28"/>
                    </a:cubicBezTo>
                    <a:cubicBezTo>
                      <a:pt x="147" y="29"/>
                      <a:pt x="147" y="29"/>
                      <a:pt x="147" y="30"/>
                    </a:cubicBezTo>
                    <a:cubicBezTo>
                      <a:pt x="146" y="30"/>
                      <a:pt x="144" y="31"/>
                      <a:pt x="143" y="30"/>
                    </a:cubicBezTo>
                    <a:cubicBezTo>
                      <a:pt x="142" y="31"/>
                      <a:pt x="141" y="31"/>
                      <a:pt x="140" y="31"/>
                    </a:cubicBezTo>
                    <a:cubicBezTo>
                      <a:pt x="140" y="31"/>
                      <a:pt x="140" y="31"/>
                      <a:pt x="139" y="31"/>
                    </a:cubicBezTo>
                    <a:cubicBezTo>
                      <a:pt x="138" y="32"/>
                      <a:pt x="138" y="32"/>
                      <a:pt x="137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6" y="34"/>
                      <a:pt x="136" y="34"/>
                    </a:cubicBezTo>
                    <a:cubicBezTo>
                      <a:pt x="136" y="35"/>
                      <a:pt x="136" y="36"/>
                      <a:pt x="136" y="36"/>
                    </a:cubicBezTo>
                    <a:cubicBezTo>
                      <a:pt x="136" y="37"/>
                      <a:pt x="135" y="38"/>
                      <a:pt x="134" y="38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2"/>
                      <a:pt x="132" y="43"/>
                      <a:pt x="132" y="44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1" y="46"/>
                      <a:pt x="131" y="47"/>
                      <a:pt x="131" y="47"/>
                    </a:cubicBezTo>
                    <a:cubicBezTo>
                      <a:pt x="131" y="48"/>
                      <a:pt x="132" y="48"/>
                      <a:pt x="132" y="48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1" y="49"/>
                      <a:pt x="131" y="49"/>
                      <a:pt x="131" y="49"/>
                    </a:cubicBezTo>
                    <a:cubicBezTo>
                      <a:pt x="132" y="49"/>
                      <a:pt x="132" y="50"/>
                      <a:pt x="131" y="50"/>
                    </a:cubicBezTo>
                    <a:cubicBezTo>
                      <a:pt x="131" y="51"/>
                      <a:pt x="131" y="51"/>
                      <a:pt x="130" y="51"/>
                    </a:cubicBezTo>
                    <a:cubicBezTo>
                      <a:pt x="130" y="51"/>
                      <a:pt x="130" y="51"/>
                      <a:pt x="130" y="51"/>
                    </a:cubicBezTo>
                    <a:cubicBezTo>
                      <a:pt x="130" y="52"/>
                      <a:pt x="129" y="52"/>
                      <a:pt x="129" y="52"/>
                    </a:cubicBezTo>
                    <a:cubicBezTo>
                      <a:pt x="129" y="52"/>
                      <a:pt x="129" y="52"/>
                      <a:pt x="129" y="52"/>
                    </a:cubicBezTo>
                    <a:cubicBezTo>
                      <a:pt x="129" y="54"/>
                      <a:pt x="125" y="56"/>
                      <a:pt x="125" y="56"/>
                    </a:cubicBezTo>
                    <a:cubicBezTo>
                      <a:pt x="124" y="56"/>
                      <a:pt x="123" y="57"/>
                      <a:pt x="122" y="58"/>
                    </a:cubicBezTo>
                    <a:cubicBezTo>
                      <a:pt x="121" y="59"/>
                      <a:pt x="120" y="60"/>
                      <a:pt x="118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1"/>
                      <a:pt x="118" y="62"/>
                      <a:pt x="117" y="63"/>
                    </a:cubicBezTo>
                    <a:cubicBezTo>
                      <a:pt x="117" y="64"/>
                      <a:pt x="116" y="65"/>
                      <a:pt x="116" y="66"/>
                    </a:cubicBezTo>
                    <a:cubicBezTo>
                      <a:pt x="117" y="67"/>
                      <a:pt x="117" y="68"/>
                      <a:pt x="118" y="70"/>
                    </a:cubicBezTo>
                    <a:cubicBezTo>
                      <a:pt x="119" y="72"/>
                      <a:pt x="120" y="74"/>
                      <a:pt x="120" y="77"/>
                    </a:cubicBezTo>
                    <a:cubicBezTo>
                      <a:pt x="120" y="77"/>
                      <a:pt x="120" y="81"/>
                      <a:pt x="118" y="82"/>
                    </a:cubicBezTo>
                    <a:cubicBezTo>
                      <a:pt x="118" y="82"/>
                      <a:pt x="117" y="82"/>
                      <a:pt x="117" y="82"/>
                    </a:cubicBezTo>
                    <a:close/>
                    <a:moveTo>
                      <a:pt x="114" y="73"/>
                    </a:moveTo>
                    <a:cubicBezTo>
                      <a:pt x="113" y="74"/>
                      <a:pt x="113" y="74"/>
                      <a:pt x="113" y="74"/>
                    </a:cubicBezTo>
                    <a:cubicBezTo>
                      <a:pt x="113" y="75"/>
                      <a:pt x="115" y="79"/>
                      <a:pt x="116" y="79"/>
                    </a:cubicBezTo>
                    <a:cubicBezTo>
                      <a:pt x="117" y="80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8" y="81"/>
                    </a:cubicBezTo>
                    <a:cubicBezTo>
                      <a:pt x="118" y="80"/>
                      <a:pt x="119" y="78"/>
                      <a:pt x="119" y="77"/>
                    </a:cubicBezTo>
                    <a:cubicBezTo>
                      <a:pt x="118" y="75"/>
                      <a:pt x="117" y="72"/>
                      <a:pt x="116" y="70"/>
                    </a:cubicBezTo>
                    <a:cubicBezTo>
                      <a:pt x="116" y="69"/>
                      <a:pt x="115" y="68"/>
                      <a:pt x="115" y="67"/>
                    </a:cubicBezTo>
                    <a:cubicBezTo>
                      <a:pt x="114" y="65"/>
                      <a:pt x="115" y="63"/>
                      <a:pt x="116" y="62"/>
                    </a:cubicBezTo>
                    <a:cubicBezTo>
                      <a:pt x="117" y="61"/>
                      <a:pt x="117" y="60"/>
                      <a:pt x="117" y="60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9" y="59"/>
                      <a:pt x="120" y="58"/>
                      <a:pt x="122" y="57"/>
                    </a:cubicBezTo>
                    <a:cubicBezTo>
                      <a:pt x="122" y="56"/>
                      <a:pt x="123" y="55"/>
                      <a:pt x="124" y="55"/>
                    </a:cubicBezTo>
                    <a:cubicBezTo>
                      <a:pt x="125" y="54"/>
                      <a:pt x="127" y="53"/>
                      <a:pt x="128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3" y="48"/>
                      <a:pt x="123" y="48"/>
                      <a:pt x="123" y="48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9" y="50"/>
                      <a:pt x="129" y="50"/>
                      <a:pt x="130" y="50"/>
                    </a:cubicBezTo>
                    <a:cubicBezTo>
                      <a:pt x="130" y="50"/>
                      <a:pt x="129" y="50"/>
                      <a:pt x="129" y="50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9" y="50"/>
                      <a:pt x="129" y="50"/>
                      <a:pt x="128" y="50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48"/>
                      <a:pt x="128" y="48"/>
                      <a:pt x="128" y="48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6" y="47"/>
                      <a:pt x="126" y="47"/>
                      <a:pt x="126" y="47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29" y="45"/>
                      <a:pt x="129" y="45"/>
                      <a:pt x="129" y="44"/>
                    </a:cubicBezTo>
                    <a:cubicBezTo>
                      <a:pt x="129" y="44"/>
                      <a:pt x="128" y="43"/>
                      <a:pt x="128" y="42"/>
                    </a:cubicBezTo>
                    <a:cubicBezTo>
                      <a:pt x="127" y="41"/>
                      <a:pt x="126" y="41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8" y="40"/>
                      <a:pt x="128" y="40"/>
                      <a:pt x="128" y="40"/>
                    </a:cubicBezTo>
                    <a:cubicBezTo>
                      <a:pt x="128" y="39"/>
                      <a:pt x="128" y="39"/>
                      <a:pt x="128" y="38"/>
                    </a:cubicBezTo>
                    <a:cubicBezTo>
                      <a:pt x="129" y="37"/>
                      <a:pt x="129" y="36"/>
                      <a:pt x="130" y="36"/>
                    </a:cubicBezTo>
                    <a:cubicBezTo>
                      <a:pt x="131" y="36"/>
                      <a:pt x="131" y="36"/>
                      <a:pt x="131" y="36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3" y="36"/>
                      <a:pt x="133" y="37"/>
                      <a:pt x="134" y="37"/>
                    </a:cubicBezTo>
                    <a:cubicBezTo>
                      <a:pt x="134" y="37"/>
                      <a:pt x="134" y="36"/>
                      <a:pt x="135" y="36"/>
                    </a:cubicBezTo>
                    <a:cubicBezTo>
                      <a:pt x="135" y="35"/>
                      <a:pt x="135" y="35"/>
                      <a:pt x="135" y="34"/>
                    </a:cubicBezTo>
                    <a:cubicBezTo>
                      <a:pt x="134" y="34"/>
                      <a:pt x="134" y="33"/>
                      <a:pt x="135" y="32"/>
                    </a:cubicBezTo>
                    <a:cubicBezTo>
                      <a:pt x="135" y="32"/>
                      <a:pt x="136" y="32"/>
                      <a:pt x="136" y="32"/>
                    </a:cubicBezTo>
                    <a:cubicBezTo>
                      <a:pt x="137" y="31"/>
                      <a:pt x="138" y="30"/>
                      <a:pt x="139" y="30"/>
                    </a:cubicBezTo>
                    <a:cubicBezTo>
                      <a:pt x="140" y="30"/>
                      <a:pt x="140" y="30"/>
                      <a:pt x="140" y="30"/>
                    </a:cubicBezTo>
                    <a:cubicBezTo>
                      <a:pt x="141" y="30"/>
                      <a:pt x="142" y="30"/>
                      <a:pt x="142" y="29"/>
                    </a:cubicBezTo>
                    <a:cubicBezTo>
                      <a:pt x="143" y="28"/>
                      <a:pt x="143" y="28"/>
                      <a:pt x="143" y="28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3" y="27"/>
                      <a:pt x="143" y="26"/>
                      <a:pt x="144" y="25"/>
                    </a:cubicBezTo>
                    <a:cubicBezTo>
                      <a:pt x="144" y="25"/>
                      <a:pt x="144" y="25"/>
                      <a:pt x="14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45" y="23"/>
                      <a:pt x="145" y="22"/>
                      <a:pt x="146" y="21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48" y="20"/>
                      <a:pt x="149" y="20"/>
                      <a:pt x="149" y="19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1" y="19"/>
                      <a:pt x="151" y="19"/>
                    </a:cubicBezTo>
                    <a:cubicBezTo>
                      <a:pt x="152" y="19"/>
                      <a:pt x="153" y="19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3" y="18"/>
                      <a:pt x="153" y="18"/>
                      <a:pt x="153" y="17"/>
                    </a:cubicBezTo>
                    <a:cubicBezTo>
                      <a:pt x="153" y="17"/>
                      <a:pt x="153" y="16"/>
                      <a:pt x="153" y="16"/>
                    </a:cubicBezTo>
                    <a:cubicBezTo>
                      <a:pt x="152" y="16"/>
                      <a:pt x="152" y="15"/>
                      <a:pt x="152" y="15"/>
                    </a:cubicBezTo>
                    <a:cubicBezTo>
                      <a:pt x="151" y="14"/>
                      <a:pt x="151" y="12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0" y="9"/>
                      <a:pt x="150" y="9"/>
                      <a:pt x="150" y="9"/>
                    </a:cubicBezTo>
                    <a:cubicBezTo>
                      <a:pt x="149" y="9"/>
                      <a:pt x="149" y="9"/>
                      <a:pt x="148" y="9"/>
                    </a:cubicBezTo>
                    <a:cubicBezTo>
                      <a:pt x="147" y="11"/>
                      <a:pt x="146" y="12"/>
                      <a:pt x="146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5"/>
                      <a:pt x="145" y="17"/>
                      <a:pt x="144" y="17"/>
                    </a:cubicBezTo>
                    <a:cubicBezTo>
                      <a:pt x="144" y="17"/>
                      <a:pt x="143" y="17"/>
                      <a:pt x="143" y="18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1" y="18"/>
                      <a:pt x="140" y="18"/>
                      <a:pt x="139" y="18"/>
                    </a:cubicBezTo>
                    <a:cubicBezTo>
                      <a:pt x="139" y="18"/>
                      <a:pt x="138" y="18"/>
                      <a:pt x="137" y="18"/>
                    </a:cubicBezTo>
                    <a:cubicBezTo>
                      <a:pt x="134" y="18"/>
                      <a:pt x="132" y="18"/>
                      <a:pt x="130" y="20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21"/>
                      <a:pt x="131" y="21"/>
                      <a:pt x="131" y="21"/>
                    </a:cubicBezTo>
                    <a:cubicBezTo>
                      <a:pt x="131" y="22"/>
                      <a:pt x="130" y="22"/>
                      <a:pt x="130" y="23"/>
                    </a:cubicBezTo>
                    <a:cubicBezTo>
                      <a:pt x="129" y="24"/>
                      <a:pt x="127" y="24"/>
                      <a:pt x="125" y="24"/>
                    </a:cubicBezTo>
                    <a:cubicBezTo>
                      <a:pt x="124" y="24"/>
                      <a:pt x="124" y="24"/>
                      <a:pt x="123" y="24"/>
                    </a:cubicBezTo>
                    <a:cubicBezTo>
                      <a:pt x="123" y="25"/>
                      <a:pt x="123" y="25"/>
                      <a:pt x="123" y="26"/>
                    </a:cubicBezTo>
                    <a:cubicBezTo>
                      <a:pt x="121" y="28"/>
                      <a:pt x="116" y="30"/>
                      <a:pt x="112" y="30"/>
                    </a:cubicBezTo>
                    <a:cubicBezTo>
                      <a:pt x="111" y="30"/>
                      <a:pt x="111" y="30"/>
                      <a:pt x="110" y="30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10" y="29"/>
                      <a:pt x="110" y="29"/>
                      <a:pt x="110" y="29"/>
                    </a:cubicBezTo>
                    <a:cubicBezTo>
                      <a:pt x="112" y="26"/>
                      <a:pt x="112" y="25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1" y="22"/>
                      <a:pt x="110" y="23"/>
                      <a:pt x="109" y="23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9" y="22"/>
                      <a:pt x="109" y="22"/>
                      <a:pt x="109" y="22"/>
                    </a:cubicBezTo>
                    <a:cubicBezTo>
                      <a:pt x="109" y="20"/>
                      <a:pt x="110" y="19"/>
                      <a:pt x="110" y="18"/>
                    </a:cubicBezTo>
                    <a:cubicBezTo>
                      <a:pt x="110" y="17"/>
                      <a:pt x="109" y="16"/>
                      <a:pt x="108" y="16"/>
                    </a:cubicBezTo>
                    <a:cubicBezTo>
                      <a:pt x="108" y="16"/>
                      <a:pt x="108" y="15"/>
                      <a:pt x="107" y="15"/>
                    </a:cubicBezTo>
                    <a:cubicBezTo>
                      <a:pt x="106" y="15"/>
                      <a:pt x="106" y="17"/>
                      <a:pt x="105" y="18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20"/>
                      <a:pt x="103" y="22"/>
                      <a:pt x="103" y="23"/>
                    </a:cubicBezTo>
                    <a:cubicBezTo>
                      <a:pt x="104" y="24"/>
                      <a:pt x="104" y="28"/>
                      <a:pt x="102" y="29"/>
                    </a:cubicBezTo>
                    <a:cubicBezTo>
                      <a:pt x="102" y="30"/>
                      <a:pt x="101" y="30"/>
                      <a:pt x="101" y="30"/>
                    </a:cubicBezTo>
                    <a:cubicBezTo>
                      <a:pt x="100" y="30"/>
                      <a:pt x="99" y="30"/>
                      <a:pt x="98" y="29"/>
                    </a:cubicBezTo>
                    <a:cubicBezTo>
                      <a:pt x="97" y="27"/>
                      <a:pt x="98" y="23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9" y="19"/>
                      <a:pt x="99" y="19"/>
                      <a:pt x="99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8" y="17"/>
                      <a:pt x="99" y="16"/>
                      <a:pt x="100" y="15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0" y="14"/>
                      <a:pt x="100" y="14"/>
                      <a:pt x="100" y="14"/>
                    </a:cubicBezTo>
                    <a:cubicBezTo>
                      <a:pt x="101" y="14"/>
                      <a:pt x="101" y="14"/>
                      <a:pt x="102" y="13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4" y="13"/>
                      <a:pt x="105" y="12"/>
                      <a:pt x="106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8" y="13"/>
                    </a:cubicBezTo>
                    <a:cubicBezTo>
                      <a:pt x="108" y="13"/>
                      <a:pt x="107" y="12"/>
                      <a:pt x="107" y="12"/>
                    </a:cubicBezTo>
                    <a:cubicBezTo>
                      <a:pt x="107" y="12"/>
                      <a:pt x="106" y="12"/>
                      <a:pt x="106" y="12"/>
                    </a:cubicBezTo>
                    <a:cubicBezTo>
                      <a:pt x="105" y="12"/>
                      <a:pt x="105" y="11"/>
                      <a:pt x="104" y="11"/>
                    </a:cubicBezTo>
                    <a:cubicBezTo>
                      <a:pt x="104" y="11"/>
                      <a:pt x="103" y="11"/>
                      <a:pt x="102" y="12"/>
                    </a:cubicBezTo>
                    <a:cubicBezTo>
                      <a:pt x="102" y="12"/>
                      <a:pt x="102" y="13"/>
                      <a:pt x="101" y="13"/>
                    </a:cubicBezTo>
                    <a:cubicBezTo>
                      <a:pt x="100" y="13"/>
                      <a:pt x="100" y="12"/>
                      <a:pt x="99" y="12"/>
                    </a:cubicBezTo>
                    <a:cubicBezTo>
                      <a:pt x="98" y="11"/>
                      <a:pt x="98" y="11"/>
                      <a:pt x="97" y="11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0"/>
                      <a:pt x="96" y="10"/>
                      <a:pt x="96" y="10"/>
                    </a:cubicBezTo>
                    <a:cubicBezTo>
                      <a:pt x="94" y="11"/>
                      <a:pt x="91" y="12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89" y="11"/>
                      <a:pt x="89" y="11"/>
                      <a:pt x="88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9" y="9"/>
                      <a:pt x="90" y="8"/>
                      <a:pt x="92" y="6"/>
                    </a:cubicBezTo>
                    <a:cubicBezTo>
                      <a:pt x="92" y="6"/>
                      <a:pt x="91" y="6"/>
                      <a:pt x="91" y="6"/>
                    </a:cubicBezTo>
                    <a:cubicBezTo>
                      <a:pt x="89" y="6"/>
                      <a:pt x="88" y="5"/>
                      <a:pt x="86" y="4"/>
                    </a:cubicBezTo>
                    <a:cubicBezTo>
                      <a:pt x="85" y="4"/>
                      <a:pt x="84" y="4"/>
                      <a:pt x="83" y="4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1" y="4"/>
                      <a:pt x="80" y="3"/>
                      <a:pt x="80" y="2"/>
                    </a:cubicBezTo>
                    <a:cubicBezTo>
                      <a:pt x="79" y="3"/>
                      <a:pt x="77" y="3"/>
                      <a:pt x="75" y="3"/>
                    </a:cubicBezTo>
                    <a:cubicBezTo>
                      <a:pt x="74" y="3"/>
                      <a:pt x="72" y="3"/>
                      <a:pt x="71" y="3"/>
                    </a:cubicBezTo>
                    <a:cubicBezTo>
                      <a:pt x="71" y="3"/>
                      <a:pt x="70" y="3"/>
                      <a:pt x="70" y="3"/>
                    </a:cubicBezTo>
                    <a:cubicBezTo>
                      <a:pt x="61" y="3"/>
                      <a:pt x="53" y="3"/>
                      <a:pt x="44" y="3"/>
                    </a:cubicBezTo>
                    <a:cubicBezTo>
                      <a:pt x="32" y="3"/>
                      <a:pt x="20" y="2"/>
                      <a:pt x="8" y="2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6"/>
                      <a:pt x="8" y="7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2" y="16"/>
                      <a:pt x="3" y="26"/>
                      <a:pt x="3" y="28"/>
                    </a:cubicBezTo>
                    <a:cubicBezTo>
                      <a:pt x="3" y="29"/>
                      <a:pt x="3" y="31"/>
                      <a:pt x="3" y="32"/>
                    </a:cubicBezTo>
                    <a:cubicBezTo>
                      <a:pt x="3" y="33"/>
                      <a:pt x="3" y="34"/>
                      <a:pt x="4" y="36"/>
                    </a:cubicBezTo>
                    <a:cubicBezTo>
                      <a:pt x="5" y="36"/>
                      <a:pt x="5" y="37"/>
                      <a:pt x="5" y="38"/>
                    </a:cubicBezTo>
                    <a:cubicBezTo>
                      <a:pt x="5" y="40"/>
                      <a:pt x="6" y="41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8" y="42"/>
                      <a:pt x="8" y="43"/>
                      <a:pt x="8" y="43"/>
                    </a:cubicBezTo>
                    <a:cubicBezTo>
                      <a:pt x="8" y="43"/>
                      <a:pt x="8" y="43"/>
                      <a:pt x="9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5"/>
                      <a:pt x="9" y="46"/>
                      <a:pt x="9" y="47"/>
                    </a:cubicBezTo>
                    <a:cubicBezTo>
                      <a:pt x="9" y="47"/>
                      <a:pt x="9" y="47"/>
                      <a:pt x="10" y="48"/>
                    </a:cubicBezTo>
                    <a:cubicBezTo>
                      <a:pt x="10" y="48"/>
                      <a:pt x="10" y="49"/>
                      <a:pt x="11" y="49"/>
                    </a:cubicBezTo>
                    <a:cubicBezTo>
                      <a:pt x="11" y="50"/>
                      <a:pt x="12" y="50"/>
                      <a:pt x="13" y="51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4" y="53"/>
                      <a:pt x="14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4"/>
                      <a:pt x="21" y="56"/>
                      <a:pt x="21" y="58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9"/>
                      <a:pt x="24" y="59"/>
                      <a:pt x="24" y="59"/>
                    </a:cubicBezTo>
                    <a:cubicBezTo>
                      <a:pt x="25" y="59"/>
                      <a:pt x="27" y="58"/>
                      <a:pt x="28" y="59"/>
                    </a:cubicBezTo>
                    <a:cubicBezTo>
                      <a:pt x="31" y="60"/>
                      <a:pt x="34" y="62"/>
                      <a:pt x="37" y="63"/>
                    </a:cubicBezTo>
                    <a:cubicBezTo>
                      <a:pt x="38" y="63"/>
                      <a:pt x="38" y="63"/>
                      <a:pt x="39" y="63"/>
                    </a:cubicBezTo>
                    <a:cubicBezTo>
                      <a:pt x="42" y="63"/>
                      <a:pt x="43" y="63"/>
                      <a:pt x="44" y="63"/>
                    </a:cubicBezTo>
                    <a:cubicBezTo>
                      <a:pt x="44" y="62"/>
                      <a:pt x="44" y="61"/>
                      <a:pt x="46" y="61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50" y="61"/>
                      <a:pt x="51" y="62"/>
                      <a:pt x="52" y="63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4" y="65"/>
                      <a:pt x="54" y="66"/>
                      <a:pt x="55" y="67"/>
                    </a:cubicBezTo>
                    <a:cubicBezTo>
                      <a:pt x="56" y="68"/>
                      <a:pt x="56" y="69"/>
                      <a:pt x="57" y="70"/>
                    </a:cubicBezTo>
                    <a:cubicBezTo>
                      <a:pt x="59" y="68"/>
                      <a:pt x="60" y="67"/>
                      <a:pt x="61" y="67"/>
                    </a:cubicBezTo>
                    <a:cubicBezTo>
                      <a:pt x="63" y="67"/>
                      <a:pt x="64" y="70"/>
                      <a:pt x="66" y="72"/>
                    </a:cubicBezTo>
                    <a:cubicBezTo>
                      <a:pt x="66" y="73"/>
                      <a:pt x="67" y="73"/>
                      <a:pt x="67" y="74"/>
                    </a:cubicBezTo>
                    <a:cubicBezTo>
                      <a:pt x="68" y="75"/>
                      <a:pt x="69" y="76"/>
                      <a:pt x="69" y="78"/>
                    </a:cubicBezTo>
                    <a:cubicBezTo>
                      <a:pt x="70" y="78"/>
                      <a:pt x="72" y="79"/>
                      <a:pt x="73" y="79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3" y="79"/>
                      <a:pt x="73" y="78"/>
                      <a:pt x="73" y="78"/>
                    </a:cubicBezTo>
                    <a:cubicBezTo>
                      <a:pt x="73" y="77"/>
                      <a:pt x="73" y="77"/>
                      <a:pt x="73" y="76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3" y="75"/>
                      <a:pt x="73" y="74"/>
                      <a:pt x="73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6" y="71"/>
                      <a:pt x="77" y="71"/>
                      <a:pt x="77" y="71"/>
                    </a:cubicBezTo>
                    <a:cubicBezTo>
                      <a:pt x="78" y="71"/>
                      <a:pt x="79" y="70"/>
                      <a:pt x="79" y="68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83" y="68"/>
                      <a:pt x="84" y="68"/>
                      <a:pt x="86" y="68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7" y="68"/>
                      <a:pt x="88" y="67"/>
                      <a:pt x="88" y="68"/>
                    </a:cubicBezTo>
                    <a:cubicBezTo>
                      <a:pt x="91" y="69"/>
                      <a:pt x="91" y="69"/>
                      <a:pt x="91" y="69"/>
                    </a:cubicBezTo>
                    <a:cubicBezTo>
                      <a:pt x="91" y="70"/>
                      <a:pt x="92" y="69"/>
                      <a:pt x="92" y="69"/>
                    </a:cubicBezTo>
                    <a:cubicBezTo>
                      <a:pt x="93" y="68"/>
                      <a:pt x="93" y="68"/>
                      <a:pt x="93" y="68"/>
                    </a:cubicBezTo>
                    <a:cubicBezTo>
                      <a:pt x="92" y="68"/>
                      <a:pt x="91" y="67"/>
                      <a:pt x="91" y="67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3" y="66"/>
                      <a:pt x="93" y="66"/>
                      <a:pt x="93" y="66"/>
                    </a:cubicBezTo>
                    <a:cubicBezTo>
                      <a:pt x="94" y="66"/>
                      <a:pt x="95" y="66"/>
                      <a:pt x="95" y="66"/>
                    </a:cubicBezTo>
                    <a:cubicBezTo>
                      <a:pt x="97" y="66"/>
                      <a:pt x="97" y="65"/>
                      <a:pt x="9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99" y="65"/>
                      <a:pt x="99" y="65"/>
                      <a:pt x="99" y="65"/>
                    </a:cubicBezTo>
                    <a:cubicBezTo>
                      <a:pt x="99" y="65"/>
                      <a:pt x="99" y="65"/>
                      <a:pt x="99" y="65"/>
                    </a:cubicBezTo>
                    <a:cubicBezTo>
                      <a:pt x="99" y="65"/>
                      <a:pt x="99" y="65"/>
                      <a:pt x="99" y="66"/>
                    </a:cubicBezTo>
                    <a:cubicBezTo>
                      <a:pt x="99" y="66"/>
                      <a:pt x="99" y="66"/>
                      <a:pt x="99" y="66"/>
                    </a:cubicBezTo>
                    <a:cubicBezTo>
                      <a:pt x="100" y="65"/>
                      <a:pt x="102" y="65"/>
                      <a:pt x="103" y="65"/>
                    </a:cubicBezTo>
                    <a:cubicBezTo>
                      <a:pt x="104" y="66"/>
                      <a:pt x="104" y="66"/>
                      <a:pt x="105" y="67"/>
                    </a:cubicBezTo>
                    <a:cubicBezTo>
                      <a:pt x="105" y="67"/>
                      <a:pt x="105" y="68"/>
                      <a:pt x="106" y="67"/>
                    </a:cubicBezTo>
                    <a:cubicBezTo>
                      <a:pt x="110" y="66"/>
                      <a:pt x="112" y="68"/>
                      <a:pt x="113" y="73"/>
                    </a:cubicBezTo>
                    <a:lnTo>
                      <a:pt x="114" y="73"/>
                    </a:lnTo>
                    <a:close/>
                    <a:moveTo>
                      <a:pt x="128" y="46"/>
                    </a:moveTo>
                    <a:cubicBezTo>
                      <a:pt x="129" y="47"/>
                      <a:pt x="129" y="47"/>
                      <a:pt x="129" y="47"/>
                    </a:cubicBezTo>
                    <a:cubicBezTo>
                      <a:pt x="129" y="48"/>
                      <a:pt x="130" y="48"/>
                      <a:pt x="130" y="48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0" y="46"/>
                      <a:pt x="130" y="46"/>
                      <a:pt x="129" y="46"/>
                    </a:cubicBezTo>
                    <a:lnTo>
                      <a:pt x="128" y="46"/>
                    </a:lnTo>
                    <a:close/>
                    <a:moveTo>
                      <a:pt x="131" y="37"/>
                    </a:moveTo>
                    <a:cubicBezTo>
                      <a:pt x="131" y="37"/>
                      <a:pt x="131" y="37"/>
                      <a:pt x="131" y="37"/>
                    </a:cubicBezTo>
                    <a:cubicBezTo>
                      <a:pt x="130" y="38"/>
                      <a:pt x="130" y="39"/>
                      <a:pt x="130" y="40"/>
                    </a:cubicBezTo>
                    <a:cubicBezTo>
                      <a:pt x="130" y="40"/>
                      <a:pt x="131" y="41"/>
                      <a:pt x="131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2" y="40"/>
                      <a:pt x="132" y="39"/>
                      <a:pt x="131" y="37"/>
                    </a:cubicBezTo>
                    <a:close/>
                    <a:moveTo>
                      <a:pt x="101" y="16"/>
                    </a:moveTo>
                    <a:cubicBezTo>
                      <a:pt x="101" y="16"/>
                      <a:pt x="101" y="16"/>
                      <a:pt x="101" y="16"/>
                    </a:cubicBezTo>
                    <a:cubicBezTo>
                      <a:pt x="101" y="17"/>
                      <a:pt x="101" y="18"/>
                      <a:pt x="100" y="20"/>
                    </a:cubicBezTo>
                    <a:cubicBezTo>
                      <a:pt x="100" y="22"/>
                      <a:pt x="98" y="27"/>
                      <a:pt x="99" y="28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1" y="29"/>
                      <a:pt x="101" y="29"/>
                      <a:pt x="101" y="28"/>
                    </a:cubicBezTo>
                    <a:cubicBezTo>
                      <a:pt x="102" y="27"/>
                      <a:pt x="102" y="24"/>
                      <a:pt x="102" y="23"/>
                    </a:cubicBezTo>
                    <a:cubicBezTo>
                      <a:pt x="101" y="21"/>
                      <a:pt x="102" y="18"/>
                      <a:pt x="104" y="16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105" y="15"/>
                      <a:pt x="106" y="15"/>
                      <a:pt x="106" y="14"/>
                    </a:cubicBezTo>
                    <a:cubicBezTo>
                      <a:pt x="106" y="14"/>
                      <a:pt x="106" y="14"/>
                      <a:pt x="105" y="14"/>
                    </a:cubicBezTo>
                    <a:cubicBezTo>
                      <a:pt x="105" y="14"/>
                      <a:pt x="104" y="15"/>
                      <a:pt x="103" y="15"/>
                    </a:cubicBezTo>
                    <a:cubicBezTo>
                      <a:pt x="103" y="15"/>
                      <a:pt x="102" y="15"/>
                      <a:pt x="102" y="15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3" name="Freeform 17">
                <a:extLst>
                  <a:ext uri="{FF2B5EF4-FFF2-40B4-BE49-F238E27FC236}">
                    <a16:creationId xmlns:a16="http://schemas.microsoft.com/office/drawing/2014/main" id="{F43A30AB-170E-4127-8501-D5B928F0A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712"/>
                <a:ext cx="241" cy="238"/>
              </a:xfrm>
              <a:custGeom>
                <a:avLst/>
                <a:gdLst>
                  <a:gd name="T0" fmla="*/ 13 w 102"/>
                  <a:gd name="T1" fmla="*/ 98 h 100"/>
                  <a:gd name="T2" fmla="*/ 17 w 102"/>
                  <a:gd name="T3" fmla="*/ 96 h 100"/>
                  <a:gd name="T4" fmla="*/ 22 w 102"/>
                  <a:gd name="T5" fmla="*/ 96 h 100"/>
                  <a:gd name="T6" fmla="*/ 27 w 102"/>
                  <a:gd name="T7" fmla="*/ 92 h 100"/>
                  <a:gd name="T8" fmla="*/ 30 w 102"/>
                  <a:gd name="T9" fmla="*/ 88 h 100"/>
                  <a:gd name="T10" fmla="*/ 36 w 102"/>
                  <a:gd name="T11" fmla="*/ 79 h 100"/>
                  <a:gd name="T12" fmla="*/ 47 w 102"/>
                  <a:gd name="T13" fmla="*/ 62 h 100"/>
                  <a:gd name="T14" fmla="*/ 47 w 102"/>
                  <a:gd name="T15" fmla="*/ 68 h 100"/>
                  <a:gd name="T16" fmla="*/ 45 w 102"/>
                  <a:gd name="T17" fmla="*/ 75 h 100"/>
                  <a:gd name="T18" fmla="*/ 47 w 102"/>
                  <a:gd name="T19" fmla="*/ 77 h 100"/>
                  <a:gd name="T20" fmla="*/ 49 w 102"/>
                  <a:gd name="T21" fmla="*/ 74 h 100"/>
                  <a:gd name="T22" fmla="*/ 52 w 102"/>
                  <a:gd name="T23" fmla="*/ 70 h 100"/>
                  <a:gd name="T24" fmla="*/ 53 w 102"/>
                  <a:gd name="T25" fmla="*/ 69 h 100"/>
                  <a:gd name="T26" fmla="*/ 56 w 102"/>
                  <a:gd name="T27" fmla="*/ 70 h 100"/>
                  <a:gd name="T28" fmla="*/ 58 w 102"/>
                  <a:gd name="T29" fmla="*/ 70 h 100"/>
                  <a:gd name="T30" fmla="*/ 61 w 102"/>
                  <a:gd name="T31" fmla="*/ 72 h 100"/>
                  <a:gd name="T32" fmla="*/ 70 w 102"/>
                  <a:gd name="T33" fmla="*/ 75 h 100"/>
                  <a:gd name="T34" fmla="*/ 76 w 102"/>
                  <a:gd name="T35" fmla="*/ 76 h 100"/>
                  <a:gd name="T36" fmla="*/ 78 w 102"/>
                  <a:gd name="T37" fmla="*/ 79 h 100"/>
                  <a:gd name="T38" fmla="*/ 81 w 102"/>
                  <a:gd name="T39" fmla="*/ 82 h 100"/>
                  <a:gd name="T40" fmla="*/ 84 w 102"/>
                  <a:gd name="T41" fmla="*/ 80 h 100"/>
                  <a:gd name="T42" fmla="*/ 86 w 102"/>
                  <a:gd name="T43" fmla="*/ 82 h 100"/>
                  <a:gd name="T44" fmla="*/ 88 w 102"/>
                  <a:gd name="T45" fmla="*/ 82 h 100"/>
                  <a:gd name="T46" fmla="*/ 93 w 102"/>
                  <a:gd name="T47" fmla="*/ 87 h 100"/>
                  <a:gd name="T48" fmla="*/ 92 w 102"/>
                  <a:gd name="T49" fmla="*/ 88 h 100"/>
                  <a:gd name="T50" fmla="*/ 93 w 102"/>
                  <a:gd name="T51" fmla="*/ 89 h 100"/>
                  <a:gd name="T52" fmla="*/ 98 w 102"/>
                  <a:gd name="T53" fmla="*/ 94 h 100"/>
                  <a:gd name="T54" fmla="*/ 99 w 102"/>
                  <a:gd name="T55" fmla="*/ 93 h 100"/>
                  <a:gd name="T56" fmla="*/ 81 w 102"/>
                  <a:gd name="T57" fmla="*/ 80 h 100"/>
                  <a:gd name="T58" fmla="*/ 72 w 102"/>
                  <a:gd name="T59" fmla="*/ 47 h 100"/>
                  <a:gd name="T60" fmla="*/ 59 w 102"/>
                  <a:gd name="T61" fmla="*/ 10 h 100"/>
                  <a:gd name="T62" fmla="*/ 42 w 102"/>
                  <a:gd name="T63" fmla="*/ 4 h 100"/>
                  <a:gd name="T64" fmla="*/ 34 w 102"/>
                  <a:gd name="T65" fmla="*/ 2 h 100"/>
                  <a:gd name="T66" fmla="*/ 33 w 102"/>
                  <a:gd name="T67" fmla="*/ 1 h 100"/>
                  <a:gd name="T68" fmla="*/ 22 w 102"/>
                  <a:gd name="T69" fmla="*/ 5 h 100"/>
                  <a:gd name="T70" fmla="*/ 23 w 102"/>
                  <a:gd name="T71" fmla="*/ 7 h 100"/>
                  <a:gd name="T72" fmla="*/ 16 w 102"/>
                  <a:gd name="T73" fmla="*/ 10 h 100"/>
                  <a:gd name="T74" fmla="*/ 17 w 102"/>
                  <a:gd name="T75" fmla="*/ 11 h 100"/>
                  <a:gd name="T76" fmla="*/ 13 w 102"/>
                  <a:gd name="T77" fmla="*/ 13 h 100"/>
                  <a:gd name="T78" fmla="*/ 9 w 102"/>
                  <a:gd name="T79" fmla="*/ 18 h 100"/>
                  <a:gd name="T80" fmla="*/ 3 w 102"/>
                  <a:gd name="T81" fmla="*/ 23 h 100"/>
                  <a:gd name="T82" fmla="*/ 15 w 102"/>
                  <a:gd name="T83" fmla="*/ 33 h 100"/>
                  <a:gd name="T84" fmla="*/ 22 w 102"/>
                  <a:gd name="T85" fmla="*/ 35 h 100"/>
                  <a:gd name="T86" fmla="*/ 19 w 102"/>
                  <a:gd name="T87" fmla="*/ 37 h 100"/>
                  <a:gd name="T88" fmla="*/ 14 w 102"/>
                  <a:gd name="T89" fmla="*/ 39 h 100"/>
                  <a:gd name="T90" fmla="*/ 6 w 102"/>
                  <a:gd name="T91" fmla="*/ 37 h 100"/>
                  <a:gd name="T92" fmla="*/ 5 w 102"/>
                  <a:gd name="T93" fmla="*/ 43 h 100"/>
                  <a:gd name="T94" fmla="*/ 13 w 102"/>
                  <a:gd name="T95" fmla="*/ 49 h 100"/>
                  <a:gd name="T96" fmla="*/ 19 w 102"/>
                  <a:gd name="T97" fmla="*/ 47 h 100"/>
                  <a:gd name="T98" fmla="*/ 15 w 102"/>
                  <a:gd name="T99" fmla="*/ 55 h 100"/>
                  <a:gd name="T100" fmla="*/ 10 w 102"/>
                  <a:gd name="T101" fmla="*/ 59 h 100"/>
                  <a:gd name="T102" fmla="*/ 5 w 102"/>
                  <a:gd name="T103" fmla="*/ 64 h 100"/>
                  <a:gd name="T104" fmla="*/ 5 w 102"/>
                  <a:gd name="T105" fmla="*/ 67 h 100"/>
                  <a:gd name="T106" fmla="*/ 9 w 102"/>
                  <a:gd name="T107" fmla="*/ 69 h 100"/>
                  <a:gd name="T108" fmla="*/ 11 w 102"/>
                  <a:gd name="T109" fmla="*/ 74 h 100"/>
                  <a:gd name="T110" fmla="*/ 17 w 102"/>
                  <a:gd name="T111" fmla="*/ 70 h 100"/>
                  <a:gd name="T112" fmla="*/ 17 w 102"/>
                  <a:gd name="T113" fmla="*/ 79 h 100"/>
                  <a:gd name="T114" fmla="*/ 20 w 102"/>
                  <a:gd name="T115" fmla="*/ 78 h 100"/>
                  <a:gd name="T116" fmla="*/ 25 w 102"/>
                  <a:gd name="T117" fmla="*/ 79 h 100"/>
                  <a:gd name="T118" fmla="*/ 28 w 102"/>
                  <a:gd name="T119" fmla="*/ 83 h 100"/>
                  <a:gd name="T120" fmla="*/ 20 w 102"/>
                  <a:gd name="T121" fmla="*/ 9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2" h="100">
                    <a:moveTo>
                      <a:pt x="12" y="98"/>
                    </a:moveTo>
                    <a:cubicBezTo>
                      <a:pt x="12" y="98"/>
                      <a:pt x="12" y="99"/>
                      <a:pt x="12" y="99"/>
                    </a:cubicBezTo>
                    <a:cubicBezTo>
                      <a:pt x="12" y="99"/>
                      <a:pt x="12" y="99"/>
                      <a:pt x="13" y="98"/>
                    </a:cubicBezTo>
                    <a:cubicBezTo>
                      <a:pt x="13" y="98"/>
                      <a:pt x="14" y="98"/>
                      <a:pt x="14" y="99"/>
                    </a:cubicBezTo>
                    <a:cubicBezTo>
                      <a:pt x="14" y="98"/>
                      <a:pt x="14" y="98"/>
                      <a:pt x="14" y="97"/>
                    </a:cubicBezTo>
                    <a:cubicBezTo>
                      <a:pt x="15" y="100"/>
                      <a:pt x="16" y="96"/>
                      <a:pt x="17" y="96"/>
                    </a:cubicBezTo>
                    <a:cubicBezTo>
                      <a:pt x="17" y="96"/>
                      <a:pt x="17" y="97"/>
                      <a:pt x="17" y="97"/>
                    </a:cubicBezTo>
                    <a:cubicBezTo>
                      <a:pt x="18" y="96"/>
                      <a:pt x="20" y="96"/>
                      <a:pt x="21" y="95"/>
                    </a:cubicBezTo>
                    <a:cubicBezTo>
                      <a:pt x="21" y="95"/>
                      <a:pt x="22" y="96"/>
                      <a:pt x="22" y="96"/>
                    </a:cubicBezTo>
                    <a:cubicBezTo>
                      <a:pt x="22" y="95"/>
                      <a:pt x="23" y="94"/>
                      <a:pt x="25" y="94"/>
                    </a:cubicBezTo>
                    <a:cubicBezTo>
                      <a:pt x="24" y="93"/>
                      <a:pt x="24" y="92"/>
                      <a:pt x="23" y="92"/>
                    </a:cubicBezTo>
                    <a:cubicBezTo>
                      <a:pt x="24" y="93"/>
                      <a:pt x="25" y="93"/>
                      <a:pt x="27" y="92"/>
                    </a:cubicBezTo>
                    <a:cubicBezTo>
                      <a:pt x="26" y="92"/>
                      <a:pt x="26" y="92"/>
                      <a:pt x="26" y="91"/>
                    </a:cubicBezTo>
                    <a:cubicBezTo>
                      <a:pt x="28" y="92"/>
                      <a:pt x="27" y="90"/>
                      <a:pt x="29" y="90"/>
                    </a:cubicBezTo>
                    <a:cubicBezTo>
                      <a:pt x="30" y="89"/>
                      <a:pt x="31" y="89"/>
                      <a:pt x="30" y="88"/>
                    </a:cubicBezTo>
                    <a:cubicBezTo>
                      <a:pt x="31" y="87"/>
                      <a:pt x="32" y="87"/>
                      <a:pt x="32" y="85"/>
                    </a:cubicBezTo>
                    <a:cubicBezTo>
                      <a:pt x="35" y="86"/>
                      <a:pt x="37" y="82"/>
                      <a:pt x="39" y="80"/>
                    </a:cubicBezTo>
                    <a:cubicBezTo>
                      <a:pt x="38" y="79"/>
                      <a:pt x="37" y="79"/>
                      <a:pt x="36" y="79"/>
                    </a:cubicBezTo>
                    <a:cubicBezTo>
                      <a:pt x="36" y="76"/>
                      <a:pt x="42" y="75"/>
                      <a:pt x="39" y="73"/>
                    </a:cubicBezTo>
                    <a:cubicBezTo>
                      <a:pt x="41" y="74"/>
                      <a:pt x="42" y="69"/>
                      <a:pt x="44" y="68"/>
                    </a:cubicBezTo>
                    <a:cubicBezTo>
                      <a:pt x="46" y="67"/>
                      <a:pt x="46" y="64"/>
                      <a:pt x="47" y="62"/>
                    </a:cubicBezTo>
                    <a:cubicBezTo>
                      <a:pt x="47" y="64"/>
                      <a:pt x="47" y="65"/>
                      <a:pt x="46" y="67"/>
                    </a:cubicBezTo>
                    <a:cubicBezTo>
                      <a:pt x="47" y="68"/>
                      <a:pt x="48" y="67"/>
                      <a:pt x="49" y="66"/>
                    </a:cubicBezTo>
                    <a:cubicBezTo>
                      <a:pt x="49" y="67"/>
                      <a:pt x="48" y="67"/>
                      <a:pt x="47" y="68"/>
                    </a:cubicBezTo>
                    <a:cubicBezTo>
                      <a:pt x="48" y="69"/>
                      <a:pt x="49" y="69"/>
                      <a:pt x="50" y="69"/>
                    </a:cubicBezTo>
                    <a:cubicBezTo>
                      <a:pt x="48" y="69"/>
                      <a:pt x="44" y="68"/>
                      <a:pt x="44" y="71"/>
                    </a:cubicBezTo>
                    <a:cubicBezTo>
                      <a:pt x="44" y="72"/>
                      <a:pt x="42" y="78"/>
                      <a:pt x="45" y="75"/>
                    </a:cubicBezTo>
                    <a:cubicBezTo>
                      <a:pt x="45" y="77"/>
                      <a:pt x="42" y="77"/>
                      <a:pt x="43" y="78"/>
                    </a:cubicBezTo>
                    <a:cubicBezTo>
                      <a:pt x="44" y="79"/>
                      <a:pt x="46" y="77"/>
                      <a:pt x="47" y="76"/>
                    </a:cubicBezTo>
                    <a:cubicBezTo>
                      <a:pt x="47" y="77"/>
                      <a:pt x="47" y="77"/>
                      <a:pt x="47" y="77"/>
                    </a:cubicBezTo>
                    <a:cubicBezTo>
                      <a:pt x="47" y="76"/>
                      <a:pt x="48" y="76"/>
                      <a:pt x="48" y="74"/>
                    </a:cubicBezTo>
                    <a:cubicBezTo>
                      <a:pt x="48" y="75"/>
                      <a:pt x="48" y="75"/>
                      <a:pt x="49" y="76"/>
                    </a:cubicBezTo>
                    <a:cubicBezTo>
                      <a:pt x="48" y="75"/>
                      <a:pt x="49" y="74"/>
                      <a:pt x="49" y="74"/>
                    </a:cubicBezTo>
                    <a:cubicBezTo>
                      <a:pt x="52" y="75"/>
                      <a:pt x="52" y="73"/>
                      <a:pt x="53" y="71"/>
                    </a:cubicBezTo>
                    <a:cubicBezTo>
                      <a:pt x="52" y="71"/>
                      <a:pt x="52" y="71"/>
                      <a:pt x="51" y="72"/>
                    </a:cubicBezTo>
                    <a:cubicBezTo>
                      <a:pt x="52" y="71"/>
                      <a:pt x="52" y="71"/>
                      <a:pt x="52" y="70"/>
                    </a:cubicBezTo>
                    <a:cubicBezTo>
                      <a:pt x="52" y="70"/>
                      <a:pt x="51" y="70"/>
                      <a:pt x="51" y="70"/>
                    </a:cubicBezTo>
                    <a:cubicBezTo>
                      <a:pt x="52" y="69"/>
                      <a:pt x="53" y="68"/>
                      <a:pt x="53" y="67"/>
                    </a:cubicBezTo>
                    <a:cubicBezTo>
                      <a:pt x="53" y="68"/>
                      <a:pt x="53" y="69"/>
                      <a:pt x="53" y="69"/>
                    </a:cubicBezTo>
                    <a:cubicBezTo>
                      <a:pt x="53" y="69"/>
                      <a:pt x="53" y="69"/>
                      <a:pt x="54" y="68"/>
                    </a:cubicBezTo>
                    <a:cubicBezTo>
                      <a:pt x="54" y="69"/>
                      <a:pt x="55" y="69"/>
                      <a:pt x="56" y="68"/>
                    </a:cubicBezTo>
                    <a:cubicBezTo>
                      <a:pt x="56" y="69"/>
                      <a:pt x="56" y="69"/>
                      <a:pt x="56" y="70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7" y="70"/>
                      <a:pt x="57" y="70"/>
                      <a:pt x="56" y="70"/>
                    </a:cubicBezTo>
                    <a:cubicBezTo>
                      <a:pt x="57" y="70"/>
                      <a:pt x="57" y="70"/>
                      <a:pt x="58" y="70"/>
                    </a:cubicBezTo>
                    <a:cubicBezTo>
                      <a:pt x="58" y="70"/>
                      <a:pt x="57" y="70"/>
                      <a:pt x="57" y="71"/>
                    </a:cubicBezTo>
                    <a:cubicBezTo>
                      <a:pt x="58" y="70"/>
                      <a:pt x="58" y="71"/>
                      <a:pt x="59" y="71"/>
                    </a:cubicBezTo>
                    <a:cubicBezTo>
                      <a:pt x="59" y="73"/>
                      <a:pt x="61" y="71"/>
                      <a:pt x="61" y="72"/>
                    </a:cubicBezTo>
                    <a:cubicBezTo>
                      <a:pt x="63" y="74"/>
                      <a:pt x="63" y="74"/>
                      <a:pt x="66" y="74"/>
                    </a:cubicBezTo>
                    <a:cubicBezTo>
                      <a:pt x="67" y="74"/>
                      <a:pt x="68" y="74"/>
                      <a:pt x="70" y="74"/>
                    </a:cubicBezTo>
                    <a:cubicBezTo>
                      <a:pt x="71" y="74"/>
                      <a:pt x="70" y="74"/>
                      <a:pt x="70" y="75"/>
                    </a:cubicBezTo>
                    <a:cubicBezTo>
                      <a:pt x="72" y="75"/>
                      <a:pt x="74" y="76"/>
                      <a:pt x="75" y="74"/>
                    </a:cubicBezTo>
                    <a:cubicBezTo>
                      <a:pt x="76" y="74"/>
                      <a:pt x="76" y="75"/>
                      <a:pt x="77" y="75"/>
                    </a:cubicBezTo>
                    <a:cubicBezTo>
                      <a:pt x="77" y="75"/>
                      <a:pt x="76" y="76"/>
                      <a:pt x="76" y="76"/>
                    </a:cubicBezTo>
                    <a:cubicBezTo>
                      <a:pt x="76" y="76"/>
                      <a:pt x="76" y="75"/>
                      <a:pt x="76" y="74"/>
                    </a:cubicBezTo>
                    <a:cubicBezTo>
                      <a:pt x="76" y="75"/>
                      <a:pt x="75" y="76"/>
                      <a:pt x="75" y="77"/>
                    </a:cubicBezTo>
                    <a:cubicBezTo>
                      <a:pt x="75" y="77"/>
                      <a:pt x="77" y="79"/>
                      <a:pt x="78" y="79"/>
                    </a:cubicBezTo>
                    <a:cubicBezTo>
                      <a:pt x="79" y="78"/>
                      <a:pt x="80" y="77"/>
                      <a:pt x="79" y="76"/>
                    </a:cubicBezTo>
                    <a:cubicBezTo>
                      <a:pt x="80" y="77"/>
                      <a:pt x="79" y="78"/>
                      <a:pt x="79" y="79"/>
                    </a:cubicBezTo>
                    <a:cubicBezTo>
                      <a:pt x="79" y="79"/>
                      <a:pt x="81" y="82"/>
                      <a:pt x="81" y="82"/>
                    </a:cubicBezTo>
                    <a:cubicBezTo>
                      <a:pt x="81" y="82"/>
                      <a:pt x="84" y="84"/>
                      <a:pt x="84" y="82"/>
                    </a:cubicBezTo>
                    <a:cubicBezTo>
                      <a:pt x="84" y="81"/>
                      <a:pt x="82" y="81"/>
                      <a:pt x="82" y="79"/>
                    </a:cubicBezTo>
                    <a:cubicBezTo>
                      <a:pt x="83" y="80"/>
                      <a:pt x="84" y="80"/>
                      <a:pt x="84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5" y="81"/>
                      <a:pt x="85" y="81"/>
                      <a:pt x="85" y="82"/>
                    </a:cubicBezTo>
                    <a:cubicBezTo>
                      <a:pt x="85" y="82"/>
                      <a:pt x="86" y="82"/>
                      <a:pt x="86" y="82"/>
                    </a:cubicBezTo>
                    <a:cubicBezTo>
                      <a:pt x="86" y="82"/>
                      <a:pt x="86" y="83"/>
                      <a:pt x="86" y="83"/>
                    </a:cubicBezTo>
                    <a:cubicBezTo>
                      <a:pt x="88" y="82"/>
                      <a:pt x="86" y="79"/>
                      <a:pt x="86" y="77"/>
                    </a:cubicBezTo>
                    <a:cubicBezTo>
                      <a:pt x="87" y="79"/>
                      <a:pt x="87" y="80"/>
                      <a:pt x="88" y="82"/>
                    </a:cubicBezTo>
                    <a:cubicBezTo>
                      <a:pt x="88" y="83"/>
                      <a:pt x="90" y="83"/>
                      <a:pt x="90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0" y="85"/>
                      <a:pt x="92" y="85"/>
                      <a:pt x="93" y="87"/>
                    </a:cubicBezTo>
                    <a:cubicBezTo>
                      <a:pt x="92" y="86"/>
                      <a:pt x="92" y="86"/>
                      <a:pt x="91" y="86"/>
                    </a:cubicBezTo>
                    <a:cubicBezTo>
                      <a:pt x="92" y="87"/>
                      <a:pt x="91" y="86"/>
                      <a:pt x="92" y="86"/>
                    </a:cubicBezTo>
                    <a:cubicBezTo>
                      <a:pt x="92" y="87"/>
                      <a:pt x="92" y="87"/>
                      <a:pt x="92" y="88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3" y="88"/>
                      <a:pt x="93" y="89"/>
                      <a:pt x="94" y="90"/>
                    </a:cubicBezTo>
                    <a:cubicBezTo>
                      <a:pt x="93" y="90"/>
                      <a:pt x="93" y="89"/>
                      <a:pt x="93" y="89"/>
                    </a:cubicBezTo>
                    <a:cubicBezTo>
                      <a:pt x="93" y="90"/>
                      <a:pt x="95" y="93"/>
                      <a:pt x="97" y="93"/>
                    </a:cubicBezTo>
                    <a:cubicBezTo>
                      <a:pt x="95" y="93"/>
                      <a:pt x="94" y="95"/>
                      <a:pt x="95" y="96"/>
                    </a:cubicBezTo>
                    <a:cubicBezTo>
                      <a:pt x="96" y="95"/>
                      <a:pt x="97" y="94"/>
                      <a:pt x="98" y="94"/>
                    </a:cubicBezTo>
                    <a:cubicBezTo>
                      <a:pt x="98" y="94"/>
                      <a:pt x="98" y="97"/>
                      <a:pt x="99" y="97"/>
                    </a:cubicBezTo>
                    <a:cubicBezTo>
                      <a:pt x="100" y="97"/>
                      <a:pt x="98" y="99"/>
                      <a:pt x="98" y="100"/>
                    </a:cubicBezTo>
                    <a:cubicBezTo>
                      <a:pt x="101" y="99"/>
                      <a:pt x="102" y="95"/>
                      <a:pt x="99" y="93"/>
                    </a:cubicBezTo>
                    <a:cubicBezTo>
                      <a:pt x="95" y="91"/>
                      <a:pt x="95" y="90"/>
                      <a:pt x="93" y="85"/>
                    </a:cubicBezTo>
                    <a:cubicBezTo>
                      <a:pt x="91" y="82"/>
                      <a:pt x="89" y="80"/>
                      <a:pt x="87" y="77"/>
                    </a:cubicBezTo>
                    <a:cubicBezTo>
                      <a:pt x="85" y="73"/>
                      <a:pt x="83" y="79"/>
                      <a:pt x="81" y="80"/>
                    </a:cubicBezTo>
                    <a:cubicBezTo>
                      <a:pt x="80" y="77"/>
                      <a:pt x="75" y="75"/>
                      <a:pt x="76" y="72"/>
                    </a:cubicBezTo>
                    <a:cubicBezTo>
                      <a:pt x="71" y="75"/>
                      <a:pt x="72" y="71"/>
                      <a:pt x="72" y="68"/>
                    </a:cubicBezTo>
                    <a:cubicBezTo>
                      <a:pt x="72" y="61"/>
                      <a:pt x="72" y="54"/>
                      <a:pt x="72" y="47"/>
                    </a:cubicBezTo>
                    <a:cubicBezTo>
                      <a:pt x="72" y="36"/>
                      <a:pt x="72" y="24"/>
                      <a:pt x="72" y="13"/>
                    </a:cubicBezTo>
                    <a:cubicBezTo>
                      <a:pt x="70" y="14"/>
                      <a:pt x="67" y="11"/>
                      <a:pt x="66" y="10"/>
                    </a:cubicBezTo>
                    <a:cubicBezTo>
                      <a:pt x="64" y="9"/>
                      <a:pt x="61" y="11"/>
                      <a:pt x="59" y="10"/>
                    </a:cubicBezTo>
                    <a:cubicBezTo>
                      <a:pt x="53" y="8"/>
                      <a:pt x="49" y="7"/>
                      <a:pt x="43" y="7"/>
                    </a:cubicBezTo>
                    <a:cubicBezTo>
                      <a:pt x="43" y="7"/>
                      <a:pt x="43" y="7"/>
                      <a:pt x="44" y="6"/>
                    </a:cubicBezTo>
                    <a:cubicBezTo>
                      <a:pt x="42" y="6"/>
                      <a:pt x="41" y="5"/>
                      <a:pt x="42" y="4"/>
                    </a:cubicBezTo>
                    <a:cubicBezTo>
                      <a:pt x="41" y="5"/>
                      <a:pt x="40" y="4"/>
                      <a:pt x="39" y="3"/>
                    </a:cubicBezTo>
                    <a:cubicBezTo>
                      <a:pt x="39" y="2"/>
                      <a:pt x="37" y="4"/>
                      <a:pt x="37" y="4"/>
                    </a:cubicBezTo>
                    <a:cubicBezTo>
                      <a:pt x="36" y="4"/>
                      <a:pt x="35" y="2"/>
                      <a:pt x="34" y="2"/>
                    </a:cubicBezTo>
                    <a:cubicBezTo>
                      <a:pt x="33" y="2"/>
                      <a:pt x="33" y="4"/>
                      <a:pt x="34" y="5"/>
                    </a:cubicBezTo>
                    <a:cubicBezTo>
                      <a:pt x="33" y="5"/>
                      <a:pt x="32" y="4"/>
                      <a:pt x="31" y="4"/>
                    </a:cubicBezTo>
                    <a:cubicBezTo>
                      <a:pt x="32" y="3"/>
                      <a:pt x="32" y="2"/>
                      <a:pt x="33" y="1"/>
                    </a:cubicBezTo>
                    <a:cubicBezTo>
                      <a:pt x="30" y="0"/>
                      <a:pt x="30" y="0"/>
                      <a:pt x="28" y="3"/>
                    </a:cubicBezTo>
                    <a:cubicBezTo>
                      <a:pt x="26" y="4"/>
                      <a:pt x="23" y="4"/>
                      <a:pt x="23" y="5"/>
                    </a:cubicBezTo>
                    <a:cubicBezTo>
                      <a:pt x="23" y="5"/>
                      <a:pt x="23" y="5"/>
                      <a:pt x="22" y="5"/>
                    </a:cubicBezTo>
                    <a:cubicBezTo>
                      <a:pt x="23" y="4"/>
                      <a:pt x="23" y="4"/>
                      <a:pt x="24" y="3"/>
                    </a:cubicBezTo>
                    <a:cubicBezTo>
                      <a:pt x="23" y="4"/>
                      <a:pt x="22" y="5"/>
                      <a:pt x="21" y="6"/>
                    </a:cubicBezTo>
                    <a:cubicBezTo>
                      <a:pt x="22" y="6"/>
                      <a:pt x="22" y="6"/>
                      <a:pt x="23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21" y="8"/>
                      <a:pt x="21" y="6"/>
                      <a:pt x="20" y="6"/>
                    </a:cubicBezTo>
                    <a:cubicBezTo>
                      <a:pt x="19" y="7"/>
                      <a:pt x="17" y="8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10"/>
                      <a:pt x="15" y="11"/>
                      <a:pt x="17" y="11"/>
                    </a:cubicBezTo>
                    <a:cubicBezTo>
                      <a:pt x="15" y="10"/>
                      <a:pt x="14" y="10"/>
                      <a:pt x="14" y="12"/>
                    </a:cubicBezTo>
                    <a:cubicBezTo>
                      <a:pt x="14" y="12"/>
                      <a:pt x="15" y="12"/>
                      <a:pt x="15" y="12"/>
                    </a:cubicBezTo>
                    <a:cubicBezTo>
                      <a:pt x="14" y="12"/>
                      <a:pt x="14" y="13"/>
                      <a:pt x="13" y="13"/>
                    </a:cubicBezTo>
                    <a:cubicBezTo>
                      <a:pt x="14" y="13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6"/>
                      <a:pt x="11" y="18"/>
                      <a:pt x="9" y="18"/>
                    </a:cubicBezTo>
                    <a:cubicBezTo>
                      <a:pt x="8" y="19"/>
                      <a:pt x="5" y="19"/>
                      <a:pt x="5" y="19"/>
                    </a:cubicBezTo>
                    <a:cubicBezTo>
                      <a:pt x="4" y="20"/>
                      <a:pt x="4" y="22"/>
                      <a:pt x="5" y="22"/>
                    </a:cubicBezTo>
                    <a:cubicBezTo>
                      <a:pt x="4" y="22"/>
                      <a:pt x="4" y="23"/>
                      <a:pt x="3" y="23"/>
                    </a:cubicBezTo>
                    <a:cubicBezTo>
                      <a:pt x="5" y="24"/>
                      <a:pt x="8" y="26"/>
                      <a:pt x="10" y="28"/>
                    </a:cubicBezTo>
                    <a:cubicBezTo>
                      <a:pt x="11" y="29"/>
                      <a:pt x="13" y="36"/>
                      <a:pt x="15" y="31"/>
                    </a:cubicBezTo>
                    <a:cubicBezTo>
                      <a:pt x="15" y="32"/>
                      <a:pt x="15" y="32"/>
                      <a:pt x="15" y="33"/>
                    </a:cubicBezTo>
                    <a:cubicBezTo>
                      <a:pt x="19" y="31"/>
                      <a:pt x="15" y="34"/>
                      <a:pt x="18" y="35"/>
                    </a:cubicBezTo>
                    <a:cubicBezTo>
                      <a:pt x="18" y="35"/>
                      <a:pt x="18" y="35"/>
                      <a:pt x="18" y="34"/>
                    </a:cubicBezTo>
                    <a:cubicBezTo>
                      <a:pt x="19" y="35"/>
                      <a:pt x="21" y="35"/>
                      <a:pt x="22" y="35"/>
                    </a:cubicBezTo>
                    <a:cubicBezTo>
                      <a:pt x="20" y="36"/>
                      <a:pt x="17" y="38"/>
                      <a:pt x="16" y="35"/>
                    </a:cubicBezTo>
                    <a:cubicBezTo>
                      <a:pt x="16" y="36"/>
                      <a:pt x="16" y="36"/>
                      <a:pt x="16" y="37"/>
                    </a:cubicBezTo>
                    <a:cubicBezTo>
                      <a:pt x="17" y="37"/>
                      <a:pt x="18" y="37"/>
                      <a:pt x="19" y="37"/>
                    </a:cubicBezTo>
                    <a:cubicBezTo>
                      <a:pt x="19" y="38"/>
                      <a:pt x="18" y="38"/>
                      <a:pt x="18" y="38"/>
                    </a:cubicBezTo>
                    <a:cubicBezTo>
                      <a:pt x="18" y="38"/>
                      <a:pt x="18" y="37"/>
                      <a:pt x="17" y="37"/>
                    </a:cubicBezTo>
                    <a:cubicBezTo>
                      <a:pt x="17" y="39"/>
                      <a:pt x="16" y="39"/>
                      <a:pt x="14" y="39"/>
                    </a:cubicBezTo>
                    <a:cubicBezTo>
                      <a:pt x="13" y="39"/>
                      <a:pt x="11" y="39"/>
                      <a:pt x="10" y="38"/>
                    </a:cubicBezTo>
                    <a:cubicBezTo>
                      <a:pt x="11" y="37"/>
                      <a:pt x="12" y="35"/>
                      <a:pt x="10" y="35"/>
                    </a:cubicBezTo>
                    <a:cubicBezTo>
                      <a:pt x="8" y="35"/>
                      <a:pt x="7" y="36"/>
                      <a:pt x="6" y="37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7"/>
                      <a:pt x="2" y="40"/>
                      <a:pt x="0" y="41"/>
                    </a:cubicBezTo>
                    <a:cubicBezTo>
                      <a:pt x="2" y="43"/>
                      <a:pt x="2" y="43"/>
                      <a:pt x="5" y="43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7"/>
                      <a:pt x="4" y="48"/>
                      <a:pt x="7" y="49"/>
                    </a:cubicBezTo>
                    <a:cubicBezTo>
                      <a:pt x="9" y="49"/>
                      <a:pt x="11" y="47"/>
                      <a:pt x="13" y="49"/>
                    </a:cubicBezTo>
                    <a:cubicBezTo>
                      <a:pt x="13" y="48"/>
                      <a:pt x="13" y="48"/>
                      <a:pt x="12" y="48"/>
                    </a:cubicBezTo>
                    <a:cubicBezTo>
                      <a:pt x="13" y="48"/>
                      <a:pt x="14" y="49"/>
                      <a:pt x="14" y="50"/>
                    </a:cubicBezTo>
                    <a:cubicBezTo>
                      <a:pt x="16" y="47"/>
                      <a:pt x="16" y="46"/>
                      <a:pt x="19" y="47"/>
                    </a:cubicBezTo>
                    <a:cubicBezTo>
                      <a:pt x="19" y="48"/>
                      <a:pt x="18" y="49"/>
                      <a:pt x="17" y="48"/>
                    </a:cubicBezTo>
                    <a:cubicBezTo>
                      <a:pt x="18" y="50"/>
                      <a:pt x="20" y="53"/>
                      <a:pt x="18" y="54"/>
                    </a:cubicBezTo>
                    <a:cubicBezTo>
                      <a:pt x="18" y="55"/>
                      <a:pt x="16" y="54"/>
                      <a:pt x="15" y="55"/>
                    </a:cubicBezTo>
                    <a:cubicBezTo>
                      <a:pt x="14" y="55"/>
                      <a:pt x="14" y="56"/>
                      <a:pt x="13" y="57"/>
                    </a:cubicBezTo>
                    <a:cubicBezTo>
                      <a:pt x="13" y="58"/>
                      <a:pt x="11" y="58"/>
                      <a:pt x="10" y="58"/>
                    </a:cubicBezTo>
                    <a:cubicBezTo>
                      <a:pt x="10" y="58"/>
                      <a:pt x="10" y="59"/>
                      <a:pt x="10" y="59"/>
                    </a:cubicBezTo>
                    <a:cubicBezTo>
                      <a:pt x="10" y="59"/>
                      <a:pt x="9" y="59"/>
                      <a:pt x="9" y="59"/>
                    </a:cubicBezTo>
                    <a:cubicBezTo>
                      <a:pt x="8" y="60"/>
                      <a:pt x="7" y="60"/>
                      <a:pt x="6" y="61"/>
                    </a:cubicBezTo>
                    <a:cubicBezTo>
                      <a:pt x="6" y="62"/>
                      <a:pt x="6" y="64"/>
                      <a:pt x="5" y="64"/>
                    </a:cubicBezTo>
                    <a:cubicBezTo>
                      <a:pt x="5" y="65"/>
                      <a:pt x="5" y="65"/>
                      <a:pt x="5" y="66"/>
                    </a:cubicBezTo>
                    <a:cubicBezTo>
                      <a:pt x="5" y="66"/>
                      <a:pt x="6" y="65"/>
                      <a:pt x="7" y="65"/>
                    </a:cubicBezTo>
                    <a:cubicBezTo>
                      <a:pt x="6" y="66"/>
                      <a:pt x="6" y="66"/>
                      <a:pt x="5" y="67"/>
                    </a:cubicBezTo>
                    <a:cubicBezTo>
                      <a:pt x="6" y="66"/>
                      <a:pt x="6" y="67"/>
                      <a:pt x="7" y="67"/>
                    </a:cubicBezTo>
                    <a:cubicBezTo>
                      <a:pt x="6" y="68"/>
                      <a:pt x="7" y="68"/>
                      <a:pt x="7" y="69"/>
                    </a:cubicBezTo>
                    <a:cubicBezTo>
                      <a:pt x="8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70"/>
                      <a:pt x="10" y="70"/>
                      <a:pt x="11" y="70"/>
                    </a:cubicBezTo>
                    <a:cubicBezTo>
                      <a:pt x="10" y="71"/>
                      <a:pt x="7" y="75"/>
                      <a:pt x="11" y="74"/>
                    </a:cubicBezTo>
                    <a:cubicBezTo>
                      <a:pt x="11" y="74"/>
                      <a:pt x="10" y="74"/>
                      <a:pt x="10" y="75"/>
                    </a:cubicBezTo>
                    <a:cubicBezTo>
                      <a:pt x="11" y="77"/>
                      <a:pt x="13" y="76"/>
                      <a:pt x="14" y="74"/>
                    </a:cubicBezTo>
                    <a:cubicBezTo>
                      <a:pt x="15" y="72"/>
                      <a:pt x="14" y="71"/>
                      <a:pt x="17" y="70"/>
                    </a:cubicBezTo>
                    <a:cubicBezTo>
                      <a:pt x="16" y="71"/>
                      <a:pt x="14" y="72"/>
                      <a:pt x="15" y="73"/>
                    </a:cubicBezTo>
                    <a:cubicBezTo>
                      <a:pt x="16" y="75"/>
                      <a:pt x="17" y="77"/>
                      <a:pt x="16" y="78"/>
                    </a:cubicBezTo>
                    <a:cubicBezTo>
                      <a:pt x="16" y="78"/>
                      <a:pt x="16" y="79"/>
                      <a:pt x="17" y="79"/>
                    </a:cubicBezTo>
                    <a:cubicBezTo>
                      <a:pt x="17" y="79"/>
                      <a:pt x="17" y="79"/>
                      <a:pt x="17" y="80"/>
                    </a:cubicBezTo>
                    <a:cubicBezTo>
                      <a:pt x="16" y="81"/>
                      <a:pt x="16" y="81"/>
                      <a:pt x="15" y="81"/>
                    </a:cubicBezTo>
                    <a:cubicBezTo>
                      <a:pt x="17" y="80"/>
                      <a:pt x="19" y="80"/>
                      <a:pt x="20" y="78"/>
                    </a:cubicBezTo>
                    <a:cubicBezTo>
                      <a:pt x="20" y="79"/>
                      <a:pt x="20" y="80"/>
                      <a:pt x="22" y="80"/>
                    </a:cubicBezTo>
                    <a:cubicBezTo>
                      <a:pt x="23" y="80"/>
                      <a:pt x="23" y="82"/>
                      <a:pt x="24" y="82"/>
                    </a:cubicBezTo>
                    <a:cubicBezTo>
                      <a:pt x="24" y="81"/>
                      <a:pt x="24" y="80"/>
                      <a:pt x="25" y="79"/>
                    </a:cubicBezTo>
                    <a:cubicBezTo>
                      <a:pt x="25" y="83"/>
                      <a:pt x="28" y="80"/>
                      <a:pt x="30" y="79"/>
                    </a:cubicBezTo>
                    <a:cubicBezTo>
                      <a:pt x="29" y="80"/>
                      <a:pt x="28" y="81"/>
                      <a:pt x="28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4"/>
                      <a:pt x="27" y="86"/>
                      <a:pt x="27" y="87"/>
                    </a:cubicBezTo>
                    <a:cubicBezTo>
                      <a:pt x="26" y="88"/>
                      <a:pt x="25" y="88"/>
                      <a:pt x="25" y="90"/>
                    </a:cubicBezTo>
                    <a:cubicBezTo>
                      <a:pt x="24" y="91"/>
                      <a:pt x="17" y="93"/>
                      <a:pt x="20" y="95"/>
                    </a:cubicBezTo>
                    <a:cubicBezTo>
                      <a:pt x="16" y="94"/>
                      <a:pt x="15" y="96"/>
                      <a:pt x="1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4" name="Freeform 18">
                <a:extLst>
                  <a:ext uri="{FF2B5EF4-FFF2-40B4-BE49-F238E27FC236}">
                    <a16:creationId xmlns:a16="http://schemas.microsoft.com/office/drawing/2014/main" id="{7BEDE100-4778-4EBD-9B4E-741BD81B82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8" y="1712"/>
                <a:ext cx="244" cy="242"/>
              </a:xfrm>
              <a:custGeom>
                <a:avLst/>
                <a:gdLst>
                  <a:gd name="T0" fmla="*/ 14 w 103"/>
                  <a:gd name="T1" fmla="*/ 99 h 102"/>
                  <a:gd name="T2" fmla="*/ 23 w 103"/>
                  <a:gd name="T3" fmla="*/ 90 h 102"/>
                  <a:gd name="T4" fmla="*/ 24 w 103"/>
                  <a:gd name="T5" fmla="*/ 83 h 102"/>
                  <a:gd name="T6" fmla="*/ 17 w 103"/>
                  <a:gd name="T7" fmla="*/ 79 h 102"/>
                  <a:gd name="T8" fmla="*/ 9 w 103"/>
                  <a:gd name="T9" fmla="*/ 70 h 102"/>
                  <a:gd name="T10" fmla="*/ 5 w 103"/>
                  <a:gd name="T11" fmla="*/ 65 h 102"/>
                  <a:gd name="T12" fmla="*/ 14 w 103"/>
                  <a:gd name="T13" fmla="*/ 57 h 102"/>
                  <a:gd name="T14" fmla="*/ 3 w 103"/>
                  <a:gd name="T15" fmla="*/ 44 h 102"/>
                  <a:gd name="T16" fmla="*/ 12 w 103"/>
                  <a:gd name="T17" fmla="*/ 38 h 102"/>
                  <a:gd name="T18" fmla="*/ 16 w 103"/>
                  <a:gd name="T19" fmla="*/ 33 h 102"/>
                  <a:gd name="T20" fmla="*/ 5 w 103"/>
                  <a:gd name="T21" fmla="*/ 21 h 102"/>
                  <a:gd name="T22" fmla="*/ 21 w 103"/>
                  <a:gd name="T23" fmla="*/ 5 h 102"/>
                  <a:gd name="T24" fmla="*/ 37 w 103"/>
                  <a:gd name="T25" fmla="*/ 3 h 102"/>
                  <a:gd name="T26" fmla="*/ 45 w 103"/>
                  <a:gd name="T27" fmla="*/ 6 h 102"/>
                  <a:gd name="T28" fmla="*/ 79 w 103"/>
                  <a:gd name="T29" fmla="*/ 71 h 102"/>
                  <a:gd name="T30" fmla="*/ 87 w 103"/>
                  <a:gd name="T31" fmla="*/ 75 h 102"/>
                  <a:gd name="T32" fmla="*/ 99 w 103"/>
                  <a:gd name="T33" fmla="*/ 98 h 102"/>
                  <a:gd name="T34" fmla="*/ 92 w 103"/>
                  <a:gd name="T35" fmla="*/ 87 h 102"/>
                  <a:gd name="T36" fmla="*/ 90 w 103"/>
                  <a:gd name="T37" fmla="*/ 83 h 102"/>
                  <a:gd name="T38" fmla="*/ 77 w 103"/>
                  <a:gd name="T39" fmla="*/ 78 h 102"/>
                  <a:gd name="T40" fmla="*/ 67 w 103"/>
                  <a:gd name="T41" fmla="*/ 75 h 102"/>
                  <a:gd name="T42" fmla="*/ 55 w 103"/>
                  <a:gd name="T43" fmla="*/ 69 h 102"/>
                  <a:gd name="T44" fmla="*/ 54 w 103"/>
                  <a:gd name="T45" fmla="*/ 71 h 102"/>
                  <a:gd name="T46" fmla="*/ 44 w 103"/>
                  <a:gd name="T47" fmla="*/ 77 h 102"/>
                  <a:gd name="T48" fmla="*/ 42 w 103"/>
                  <a:gd name="T49" fmla="*/ 74 h 102"/>
                  <a:gd name="T50" fmla="*/ 30 w 103"/>
                  <a:gd name="T51" fmla="*/ 90 h 102"/>
                  <a:gd name="T52" fmla="*/ 23 w 103"/>
                  <a:gd name="T53" fmla="*/ 102 h 102"/>
                  <a:gd name="T54" fmla="*/ 18 w 103"/>
                  <a:gd name="T55" fmla="*/ 96 h 102"/>
                  <a:gd name="T56" fmla="*/ 22 w 103"/>
                  <a:gd name="T57" fmla="*/ 94 h 102"/>
                  <a:gd name="T58" fmla="*/ 98 w 103"/>
                  <a:gd name="T59" fmla="*/ 93 h 102"/>
                  <a:gd name="T60" fmla="*/ 33 w 103"/>
                  <a:gd name="T61" fmla="*/ 85 h 102"/>
                  <a:gd name="T62" fmla="*/ 41 w 103"/>
                  <a:gd name="T63" fmla="*/ 72 h 102"/>
                  <a:gd name="T64" fmla="*/ 50 w 103"/>
                  <a:gd name="T65" fmla="*/ 68 h 102"/>
                  <a:gd name="T66" fmla="*/ 58 w 103"/>
                  <a:gd name="T67" fmla="*/ 67 h 102"/>
                  <a:gd name="T68" fmla="*/ 61 w 103"/>
                  <a:gd name="T69" fmla="*/ 71 h 102"/>
                  <a:gd name="T70" fmla="*/ 73 w 103"/>
                  <a:gd name="T71" fmla="*/ 73 h 102"/>
                  <a:gd name="T72" fmla="*/ 40 w 103"/>
                  <a:gd name="T73" fmla="*/ 4 h 102"/>
                  <a:gd name="T74" fmla="*/ 33 w 103"/>
                  <a:gd name="T75" fmla="*/ 2 h 102"/>
                  <a:gd name="T76" fmla="*/ 21 w 103"/>
                  <a:gd name="T77" fmla="*/ 7 h 102"/>
                  <a:gd name="T78" fmla="*/ 16 w 103"/>
                  <a:gd name="T79" fmla="*/ 13 h 102"/>
                  <a:gd name="T80" fmla="*/ 8 w 103"/>
                  <a:gd name="T81" fmla="*/ 22 h 102"/>
                  <a:gd name="T82" fmla="*/ 18 w 103"/>
                  <a:gd name="T83" fmla="*/ 33 h 102"/>
                  <a:gd name="T84" fmla="*/ 15 w 103"/>
                  <a:gd name="T85" fmla="*/ 40 h 102"/>
                  <a:gd name="T86" fmla="*/ 2 w 103"/>
                  <a:gd name="T87" fmla="*/ 41 h 102"/>
                  <a:gd name="T88" fmla="*/ 15 w 103"/>
                  <a:gd name="T89" fmla="*/ 48 h 102"/>
                  <a:gd name="T90" fmla="*/ 13 w 103"/>
                  <a:gd name="T91" fmla="*/ 58 h 102"/>
                  <a:gd name="T92" fmla="*/ 8 w 103"/>
                  <a:gd name="T93" fmla="*/ 65 h 102"/>
                  <a:gd name="T94" fmla="*/ 13 w 103"/>
                  <a:gd name="T95" fmla="*/ 69 h 102"/>
                  <a:gd name="T96" fmla="*/ 17 w 103"/>
                  <a:gd name="T97" fmla="*/ 73 h 102"/>
                  <a:gd name="T98" fmla="*/ 24 w 103"/>
                  <a:gd name="T99" fmla="*/ 80 h 102"/>
                  <a:gd name="T100" fmla="*/ 30 w 103"/>
                  <a:gd name="T101" fmla="*/ 83 h 102"/>
                  <a:gd name="T102" fmla="*/ 82 w 103"/>
                  <a:gd name="T103" fmla="*/ 81 h 102"/>
                  <a:gd name="T104" fmla="*/ 87 w 103"/>
                  <a:gd name="T105" fmla="*/ 81 h 102"/>
                  <a:gd name="T106" fmla="*/ 79 w 103"/>
                  <a:gd name="T107" fmla="*/ 78 h 102"/>
                  <a:gd name="T108" fmla="*/ 49 w 103"/>
                  <a:gd name="T109" fmla="*/ 74 h 102"/>
                  <a:gd name="T110" fmla="*/ 45 w 103"/>
                  <a:gd name="T111" fmla="*/ 73 h 102"/>
                  <a:gd name="T112" fmla="*/ 18 w 103"/>
                  <a:gd name="T113" fmla="*/ 54 h 102"/>
                  <a:gd name="T114" fmla="*/ 19 w 103"/>
                  <a:gd name="T115" fmla="*/ 47 h 102"/>
                  <a:gd name="T116" fmla="*/ 23 w 103"/>
                  <a:gd name="T117" fmla="*/ 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3" h="102">
                    <a:moveTo>
                      <a:pt x="23" y="102"/>
                    </a:moveTo>
                    <a:cubicBezTo>
                      <a:pt x="22" y="96"/>
                      <a:pt x="22" y="96"/>
                      <a:pt x="22" y="96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1" y="96"/>
                      <a:pt x="19" y="97"/>
                      <a:pt x="18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9"/>
                      <a:pt x="16" y="99"/>
                      <a:pt x="16" y="99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9"/>
                      <a:pt x="15" y="99"/>
                      <a:pt x="14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2" y="99"/>
                      <a:pt x="12" y="98"/>
                      <a:pt x="13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6" y="95"/>
                      <a:pt x="18" y="94"/>
                      <a:pt x="20" y="94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20" y="92"/>
                      <a:pt x="22" y="91"/>
                      <a:pt x="23" y="90"/>
                    </a:cubicBezTo>
                    <a:cubicBezTo>
                      <a:pt x="24" y="90"/>
                      <a:pt x="25" y="90"/>
                      <a:pt x="25" y="89"/>
                    </a:cubicBezTo>
                    <a:cubicBezTo>
                      <a:pt x="25" y="89"/>
                      <a:pt x="26" y="88"/>
                      <a:pt x="26" y="88"/>
                    </a:cubicBezTo>
                    <a:cubicBezTo>
                      <a:pt x="27" y="88"/>
                      <a:pt x="27" y="87"/>
                      <a:pt x="27" y="87"/>
                    </a:cubicBezTo>
                    <a:cubicBezTo>
                      <a:pt x="27" y="86"/>
                      <a:pt x="28" y="85"/>
                      <a:pt x="28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2"/>
                      <a:pt x="28" y="82"/>
                      <a:pt x="28" y="81"/>
                    </a:cubicBezTo>
                    <a:cubicBezTo>
                      <a:pt x="27" y="82"/>
                      <a:pt x="26" y="82"/>
                      <a:pt x="26" y="81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6" y="81"/>
                      <a:pt x="26" y="82"/>
                      <a:pt x="25" y="82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4" y="82"/>
                      <a:pt x="24" y="82"/>
                    </a:cubicBezTo>
                    <a:cubicBezTo>
                      <a:pt x="23" y="81"/>
                      <a:pt x="23" y="80"/>
                      <a:pt x="23" y="80"/>
                    </a:cubicBezTo>
                    <a:cubicBezTo>
                      <a:pt x="22" y="80"/>
                      <a:pt x="21" y="80"/>
                      <a:pt x="21" y="80"/>
                    </a:cubicBezTo>
                    <a:cubicBezTo>
                      <a:pt x="20" y="81"/>
                      <a:pt x="19" y="81"/>
                      <a:pt x="18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2"/>
                      <a:pt x="17" y="82"/>
                      <a:pt x="16" y="82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17" y="79"/>
                      <a:pt x="17" y="79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7" y="79"/>
                      <a:pt x="17" y="79"/>
                      <a:pt x="16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7" y="77"/>
                      <a:pt x="17" y="76"/>
                      <a:pt x="16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16" y="74"/>
                      <a:pt x="16" y="75"/>
                    </a:cubicBezTo>
                    <a:cubicBezTo>
                      <a:pt x="15" y="76"/>
                      <a:pt x="14" y="77"/>
                      <a:pt x="13" y="77"/>
                    </a:cubicBezTo>
                    <a:cubicBezTo>
                      <a:pt x="12" y="77"/>
                      <a:pt x="11" y="76"/>
                      <a:pt x="10" y="75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0" y="75"/>
                      <a:pt x="10" y="74"/>
                      <a:pt x="10" y="74"/>
                    </a:cubicBezTo>
                    <a:cubicBezTo>
                      <a:pt x="9" y="73"/>
                      <a:pt x="10" y="72"/>
                      <a:pt x="11" y="70"/>
                    </a:cubicBezTo>
                    <a:cubicBezTo>
                      <a:pt x="10" y="70"/>
                      <a:pt x="10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69"/>
                      <a:pt x="9" y="69"/>
                      <a:pt x="8" y="69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8"/>
                    </a:cubicBezTo>
                    <a:cubicBezTo>
                      <a:pt x="7" y="68"/>
                      <a:pt x="7" y="68"/>
                      <a:pt x="7" y="67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6" y="63"/>
                      <a:pt x="6" y="63"/>
                      <a:pt x="6" y="62"/>
                    </a:cubicBezTo>
                    <a:cubicBezTo>
                      <a:pt x="6" y="62"/>
                      <a:pt x="6" y="61"/>
                      <a:pt x="7" y="61"/>
                    </a:cubicBezTo>
                    <a:cubicBezTo>
                      <a:pt x="7" y="60"/>
                      <a:pt x="8" y="59"/>
                      <a:pt x="9" y="5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10" y="58"/>
                      <a:pt x="10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4" y="57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5" y="55"/>
                      <a:pt x="15" y="54"/>
                      <a:pt x="16" y="54"/>
                    </a:cubicBezTo>
                    <a:cubicBezTo>
                      <a:pt x="16" y="54"/>
                      <a:pt x="17" y="54"/>
                      <a:pt x="17" y="54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2" y="49"/>
                      <a:pt x="11" y="49"/>
                    </a:cubicBezTo>
                    <a:cubicBezTo>
                      <a:pt x="10" y="49"/>
                      <a:pt x="9" y="49"/>
                      <a:pt x="8" y="49"/>
                    </a:cubicBezTo>
                    <a:cubicBezTo>
                      <a:pt x="5" y="49"/>
                      <a:pt x="5" y="47"/>
                      <a:pt x="4" y="46"/>
                    </a:cubicBezTo>
                    <a:cubicBezTo>
                      <a:pt x="4" y="45"/>
                      <a:pt x="4" y="45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" y="43"/>
                      <a:pt x="1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1" y="40"/>
                      <a:pt x="2" y="39"/>
                    </a:cubicBezTo>
                    <a:cubicBezTo>
                      <a:pt x="3" y="39"/>
                      <a:pt x="4" y="38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37"/>
                      <a:pt x="7" y="36"/>
                      <a:pt x="7" y="36"/>
                    </a:cubicBezTo>
                    <a:cubicBezTo>
                      <a:pt x="8" y="35"/>
                      <a:pt x="9" y="34"/>
                      <a:pt x="11" y="34"/>
                    </a:cubicBezTo>
                    <a:cubicBezTo>
                      <a:pt x="12" y="34"/>
                      <a:pt x="13" y="35"/>
                      <a:pt x="13" y="36"/>
                    </a:cubicBezTo>
                    <a:cubicBezTo>
                      <a:pt x="13" y="36"/>
                      <a:pt x="13" y="37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cubicBezTo>
                      <a:pt x="15" y="38"/>
                      <a:pt x="15" y="38"/>
                      <a:pt x="16" y="38"/>
                    </a:cubicBezTo>
                    <a:cubicBezTo>
                      <a:pt x="16" y="38"/>
                      <a:pt x="16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6"/>
                      <a:pt x="16" y="36"/>
                      <a:pt x="16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3"/>
                      <a:pt x="16" y="33"/>
                      <a:pt x="16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3" y="33"/>
                      <a:pt x="12" y="31"/>
                      <a:pt x="11" y="30"/>
                    </a:cubicBezTo>
                    <a:cubicBezTo>
                      <a:pt x="11" y="29"/>
                      <a:pt x="11" y="28"/>
                      <a:pt x="10" y="28"/>
                    </a:cubicBezTo>
                    <a:cubicBezTo>
                      <a:pt x="9" y="27"/>
                      <a:pt x="7" y="26"/>
                      <a:pt x="6" y="25"/>
                    </a:cubicBezTo>
                    <a:cubicBezTo>
                      <a:pt x="5" y="24"/>
                      <a:pt x="4" y="24"/>
                      <a:pt x="4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4" y="19"/>
                      <a:pt x="5" y="19"/>
                    </a:cubicBezTo>
                    <a:cubicBezTo>
                      <a:pt x="6" y="18"/>
                      <a:pt x="7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17"/>
                      <a:pt x="14" y="15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0"/>
                      <a:pt x="15" y="10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4"/>
                      <a:pt x="23" y="4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3"/>
                      <a:pt x="26" y="3"/>
                      <a:pt x="26" y="3"/>
                    </a:cubicBezTo>
                    <a:cubicBezTo>
                      <a:pt x="27" y="3"/>
                      <a:pt x="28" y="3"/>
                      <a:pt x="28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0" y="0"/>
                      <a:pt x="30" y="0"/>
                      <a:pt x="31" y="0"/>
                    </a:cubicBezTo>
                    <a:cubicBezTo>
                      <a:pt x="32" y="0"/>
                      <a:pt x="33" y="0"/>
                      <a:pt x="34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7" y="2"/>
                      <a:pt x="37" y="3"/>
                    </a:cubicBezTo>
                    <a:cubicBezTo>
                      <a:pt x="37" y="3"/>
                      <a:pt x="38" y="4"/>
                      <a:pt x="38" y="4"/>
                    </a:cubicBezTo>
                    <a:cubicBezTo>
                      <a:pt x="38" y="4"/>
                      <a:pt x="38" y="3"/>
                      <a:pt x="38" y="3"/>
                    </a:cubicBezTo>
                    <a:cubicBezTo>
                      <a:pt x="39" y="3"/>
                      <a:pt x="39" y="3"/>
                      <a:pt x="40" y="3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1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3" y="4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5"/>
                      <a:pt x="43" y="5"/>
                      <a:pt x="44" y="5"/>
                    </a:cubicBezTo>
                    <a:cubicBezTo>
                      <a:pt x="44" y="5"/>
                      <a:pt x="44" y="6"/>
                      <a:pt x="45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51" y="6"/>
                      <a:pt x="55" y="8"/>
                      <a:pt x="61" y="10"/>
                    </a:cubicBezTo>
                    <a:cubicBezTo>
                      <a:pt x="61" y="10"/>
                      <a:pt x="62" y="10"/>
                      <a:pt x="63" y="9"/>
                    </a:cubicBezTo>
                    <a:cubicBezTo>
                      <a:pt x="65" y="9"/>
                      <a:pt x="66" y="9"/>
                      <a:pt x="67" y="9"/>
                    </a:cubicBezTo>
                    <a:cubicBezTo>
                      <a:pt x="67" y="9"/>
                      <a:pt x="68" y="10"/>
                      <a:pt x="68" y="10"/>
                    </a:cubicBezTo>
                    <a:cubicBezTo>
                      <a:pt x="69" y="11"/>
                      <a:pt x="71" y="12"/>
                      <a:pt x="72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3" y="70"/>
                      <a:pt x="73" y="72"/>
                      <a:pt x="74" y="72"/>
                    </a:cubicBezTo>
                    <a:cubicBezTo>
                      <a:pt x="74" y="73"/>
                      <a:pt x="74" y="73"/>
                      <a:pt x="75" y="73"/>
                    </a:cubicBezTo>
                    <a:cubicBezTo>
                      <a:pt x="75" y="73"/>
                      <a:pt x="76" y="72"/>
                      <a:pt x="77" y="72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78" y="74"/>
                      <a:pt x="78" y="75"/>
                      <a:pt x="80" y="76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1" y="76"/>
                      <a:pt x="81" y="77"/>
                      <a:pt x="81" y="77"/>
                    </a:cubicBezTo>
                    <a:cubicBezTo>
                      <a:pt x="81" y="78"/>
                      <a:pt x="82" y="78"/>
                      <a:pt x="82" y="79"/>
                    </a:cubicBezTo>
                    <a:cubicBezTo>
                      <a:pt x="82" y="79"/>
                      <a:pt x="83" y="78"/>
                      <a:pt x="83" y="78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3" y="78"/>
                      <a:pt x="84" y="77"/>
                      <a:pt x="84" y="77"/>
                    </a:cubicBezTo>
                    <a:cubicBezTo>
                      <a:pt x="85" y="76"/>
                      <a:pt x="86" y="75"/>
                      <a:pt x="87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8" y="75"/>
                      <a:pt x="88" y="76"/>
                      <a:pt x="89" y="76"/>
                    </a:cubicBezTo>
                    <a:cubicBezTo>
                      <a:pt x="90" y="78"/>
                      <a:pt x="90" y="79"/>
                      <a:pt x="91" y="80"/>
                    </a:cubicBezTo>
                    <a:cubicBezTo>
                      <a:pt x="92" y="82"/>
                      <a:pt x="93" y="83"/>
                      <a:pt x="94" y="85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6" y="89"/>
                      <a:pt x="97" y="91"/>
                      <a:pt x="101" y="93"/>
                    </a:cubicBezTo>
                    <a:cubicBezTo>
                      <a:pt x="102" y="93"/>
                      <a:pt x="103" y="95"/>
                      <a:pt x="103" y="96"/>
                    </a:cubicBezTo>
                    <a:cubicBezTo>
                      <a:pt x="102" y="98"/>
                      <a:pt x="101" y="100"/>
                      <a:pt x="100" y="100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99"/>
                      <a:pt x="99" y="99"/>
                      <a:pt x="99" y="98"/>
                    </a:cubicBezTo>
                    <a:cubicBezTo>
                      <a:pt x="99" y="98"/>
                      <a:pt x="99" y="98"/>
                      <a:pt x="99" y="98"/>
                    </a:cubicBezTo>
                    <a:cubicBezTo>
                      <a:pt x="99" y="98"/>
                      <a:pt x="98" y="96"/>
                      <a:pt x="98" y="95"/>
                    </a:cubicBezTo>
                    <a:cubicBezTo>
                      <a:pt x="98" y="95"/>
                      <a:pt x="97" y="96"/>
                      <a:pt x="97" y="96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5" y="96"/>
                      <a:pt x="95" y="95"/>
                      <a:pt x="95" y="94"/>
                    </a:cubicBezTo>
                    <a:cubicBezTo>
                      <a:pt x="96" y="94"/>
                      <a:pt x="96" y="93"/>
                      <a:pt x="96" y="93"/>
                    </a:cubicBezTo>
                    <a:cubicBezTo>
                      <a:pt x="95" y="92"/>
                      <a:pt x="94" y="90"/>
                      <a:pt x="93" y="89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0" y="89"/>
                      <a:pt x="90" y="89"/>
                      <a:pt x="90" y="89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2" y="88"/>
                      <a:pt x="92" y="88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6"/>
                    </a:cubicBezTo>
                    <a:cubicBezTo>
                      <a:pt x="92" y="86"/>
                      <a:pt x="92" y="86"/>
                      <a:pt x="92" y="86"/>
                    </a:cubicBezTo>
                    <a:cubicBezTo>
                      <a:pt x="92" y="86"/>
                      <a:pt x="92" y="86"/>
                      <a:pt x="92" y="86"/>
                    </a:cubicBezTo>
                    <a:cubicBezTo>
                      <a:pt x="92" y="86"/>
                      <a:pt x="92" y="86"/>
                      <a:pt x="92" y="86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1" y="84"/>
                      <a:pt x="90" y="84"/>
                      <a:pt x="90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8" y="83"/>
                      <a:pt x="88" y="83"/>
                      <a:pt x="88" y="84"/>
                    </a:cubicBezTo>
                    <a:cubicBezTo>
                      <a:pt x="87" y="84"/>
                      <a:pt x="87" y="84"/>
                      <a:pt x="87" y="84"/>
                    </a:cubicBezTo>
                    <a:cubicBezTo>
                      <a:pt x="87" y="83"/>
                      <a:pt x="87" y="83"/>
                      <a:pt x="87" y="83"/>
                    </a:cubicBez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5" y="85"/>
                      <a:pt x="83" y="83"/>
                      <a:pt x="81" y="82"/>
                    </a:cubicBezTo>
                    <a:cubicBezTo>
                      <a:pt x="81" y="82"/>
                      <a:pt x="81" y="82"/>
                      <a:pt x="81" y="82"/>
                    </a:cubicBezTo>
                    <a:cubicBezTo>
                      <a:pt x="81" y="82"/>
                      <a:pt x="80" y="80"/>
                      <a:pt x="79" y="79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78" y="79"/>
                      <a:pt x="78" y="79"/>
                      <a:pt x="77" y="78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7"/>
                      <a:pt x="75" y="77"/>
                      <a:pt x="75" y="77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76"/>
                      <a:pt x="75" y="76"/>
                      <a:pt x="76" y="76"/>
                    </a:cubicBezTo>
                    <a:cubicBezTo>
                      <a:pt x="74" y="76"/>
                      <a:pt x="73" y="76"/>
                      <a:pt x="72" y="75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69" y="75"/>
                      <a:pt x="68" y="75"/>
                      <a:pt x="67" y="75"/>
                    </a:cubicBezTo>
                    <a:cubicBezTo>
                      <a:pt x="64" y="75"/>
                      <a:pt x="64" y="74"/>
                      <a:pt x="62" y="73"/>
                    </a:cubicBezTo>
                    <a:cubicBezTo>
                      <a:pt x="62" y="72"/>
                      <a:pt x="62" y="72"/>
                      <a:pt x="62" y="72"/>
                    </a:cubicBezTo>
                    <a:cubicBezTo>
                      <a:pt x="62" y="72"/>
                      <a:pt x="62" y="72"/>
                      <a:pt x="62" y="72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0" y="73"/>
                      <a:pt x="59" y="72"/>
                      <a:pt x="59" y="71"/>
                    </a:cubicBezTo>
                    <a:cubicBezTo>
                      <a:pt x="59" y="71"/>
                      <a:pt x="59" y="71"/>
                      <a:pt x="58" y="71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7" y="69"/>
                      <a:pt x="57" y="69"/>
                      <a:pt x="57" y="69"/>
                    </a:cubicBezTo>
                    <a:cubicBezTo>
                      <a:pt x="56" y="70"/>
                      <a:pt x="55" y="70"/>
                      <a:pt x="55" y="69"/>
                    </a:cubicBezTo>
                    <a:cubicBezTo>
                      <a:pt x="55" y="69"/>
                      <a:pt x="55" y="69"/>
                      <a:pt x="55" y="70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3" y="69"/>
                      <a:pt x="53" y="70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6" y="71"/>
                      <a:pt x="56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54" y="72"/>
                      <a:pt x="54" y="72"/>
                      <a:pt x="54" y="72"/>
                    </a:cubicBezTo>
                    <a:cubicBezTo>
                      <a:pt x="53" y="74"/>
                      <a:pt x="53" y="75"/>
                      <a:pt x="50" y="75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50" y="75"/>
                      <a:pt x="50" y="75"/>
                      <a:pt x="50" y="76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6"/>
                      <a:pt x="49" y="76"/>
                      <a:pt x="49" y="77"/>
                    </a:cubicBezTo>
                    <a:cubicBezTo>
                      <a:pt x="49" y="77"/>
                      <a:pt x="48" y="77"/>
                      <a:pt x="48" y="78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6" y="79"/>
                      <a:pt x="44" y="80"/>
                      <a:pt x="43" y="79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3" y="77"/>
                      <a:pt x="43" y="77"/>
                      <a:pt x="44" y="77"/>
                    </a:cubicBezTo>
                    <a:cubicBezTo>
                      <a:pt x="44" y="77"/>
                      <a:pt x="44" y="77"/>
                      <a:pt x="44" y="76"/>
                    </a:cubicBezTo>
                    <a:cubicBezTo>
                      <a:pt x="43" y="76"/>
                      <a:pt x="44" y="75"/>
                      <a:pt x="44" y="73"/>
                    </a:cubicBezTo>
                    <a:cubicBezTo>
                      <a:pt x="44" y="72"/>
                      <a:pt x="44" y="72"/>
                      <a:pt x="44" y="71"/>
                    </a:cubicBezTo>
                    <a:cubicBezTo>
                      <a:pt x="44" y="70"/>
                      <a:pt x="45" y="68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6" y="68"/>
                      <a:pt x="46" y="68"/>
                      <a:pt x="46" y="69"/>
                    </a:cubicBezTo>
                    <a:cubicBezTo>
                      <a:pt x="45" y="69"/>
                      <a:pt x="44" y="70"/>
                      <a:pt x="44" y="71"/>
                    </a:cubicBezTo>
                    <a:cubicBezTo>
                      <a:pt x="43" y="72"/>
                      <a:pt x="43" y="73"/>
                      <a:pt x="42" y="73"/>
                    </a:cubicBezTo>
                    <a:cubicBezTo>
                      <a:pt x="42" y="73"/>
                      <a:pt x="42" y="74"/>
                      <a:pt x="42" y="74"/>
                    </a:cubicBezTo>
                    <a:cubicBezTo>
                      <a:pt x="42" y="75"/>
                      <a:pt x="41" y="76"/>
                      <a:pt x="40" y="76"/>
                    </a:cubicBezTo>
                    <a:cubicBezTo>
                      <a:pt x="39" y="77"/>
                      <a:pt x="38" y="78"/>
                      <a:pt x="38" y="78"/>
                    </a:cubicBezTo>
                    <a:cubicBezTo>
                      <a:pt x="39" y="79"/>
                      <a:pt x="40" y="79"/>
                      <a:pt x="40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81"/>
                      <a:pt x="39" y="82"/>
                      <a:pt x="38" y="82"/>
                    </a:cubicBezTo>
                    <a:cubicBezTo>
                      <a:pt x="37" y="84"/>
                      <a:pt x="36" y="86"/>
                      <a:pt x="34" y="86"/>
                    </a:cubicBezTo>
                    <a:cubicBezTo>
                      <a:pt x="34" y="87"/>
                      <a:pt x="33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9"/>
                      <a:pt x="32" y="89"/>
                    </a:cubicBezTo>
                    <a:cubicBezTo>
                      <a:pt x="32" y="90"/>
                      <a:pt x="31" y="90"/>
                      <a:pt x="30" y="90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30" y="90"/>
                      <a:pt x="29" y="91"/>
                      <a:pt x="29" y="91"/>
                    </a:cubicBezTo>
                    <a:cubicBezTo>
                      <a:pt x="29" y="91"/>
                      <a:pt x="29" y="92"/>
                      <a:pt x="29" y="92"/>
                    </a:cubicBezTo>
                    <a:cubicBezTo>
                      <a:pt x="29" y="92"/>
                      <a:pt x="29" y="92"/>
                      <a:pt x="29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7" y="93"/>
                      <a:pt x="27" y="93"/>
                      <a:pt x="26" y="93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4" y="95"/>
                      <a:pt x="24" y="95"/>
                      <a:pt x="24" y="96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4" y="96"/>
                      <a:pt x="24" y="96"/>
                      <a:pt x="24" y="96"/>
                    </a:cubicBezTo>
                    <a:lnTo>
                      <a:pt x="23" y="102"/>
                    </a:lnTo>
                    <a:close/>
                    <a:moveTo>
                      <a:pt x="100" y="97"/>
                    </a:moveTo>
                    <a:cubicBezTo>
                      <a:pt x="100" y="97"/>
                      <a:pt x="101" y="97"/>
                      <a:pt x="101" y="97"/>
                    </a:cubicBezTo>
                    <a:cubicBezTo>
                      <a:pt x="101" y="97"/>
                      <a:pt x="101" y="98"/>
                      <a:pt x="101" y="98"/>
                    </a:cubicBezTo>
                    <a:cubicBezTo>
                      <a:pt x="101" y="97"/>
                      <a:pt x="101" y="97"/>
                      <a:pt x="101" y="96"/>
                    </a:cubicBezTo>
                    <a:cubicBezTo>
                      <a:pt x="101" y="95"/>
                      <a:pt x="101" y="94"/>
                      <a:pt x="100" y="94"/>
                    </a:cubicBezTo>
                    <a:cubicBezTo>
                      <a:pt x="100" y="94"/>
                      <a:pt x="100" y="94"/>
                      <a:pt x="99" y="94"/>
                    </a:cubicBezTo>
                    <a:cubicBezTo>
                      <a:pt x="99" y="94"/>
                      <a:pt x="100" y="94"/>
                      <a:pt x="100" y="94"/>
                    </a:cubicBezTo>
                    <a:cubicBezTo>
                      <a:pt x="100" y="95"/>
                      <a:pt x="100" y="96"/>
                      <a:pt x="100" y="97"/>
                    </a:cubicBezTo>
                    <a:close/>
                    <a:moveTo>
                      <a:pt x="16" y="97"/>
                    </a:moveTo>
                    <a:cubicBezTo>
                      <a:pt x="16" y="98"/>
                      <a:pt x="16" y="98"/>
                      <a:pt x="16" y="98"/>
                    </a:cubicBezTo>
                    <a:cubicBezTo>
                      <a:pt x="16" y="98"/>
                      <a:pt x="17" y="97"/>
                      <a:pt x="17" y="96"/>
                    </a:cubicBezTo>
                    <a:cubicBezTo>
                      <a:pt x="17" y="96"/>
                      <a:pt x="17" y="96"/>
                      <a:pt x="18" y="96"/>
                    </a:cubicBezTo>
                    <a:cubicBezTo>
                      <a:pt x="17" y="96"/>
                      <a:pt x="16" y="96"/>
                      <a:pt x="15" y="97"/>
                    </a:cubicBezTo>
                    <a:cubicBezTo>
                      <a:pt x="15" y="97"/>
                      <a:pt x="15" y="97"/>
                      <a:pt x="15" y="97"/>
                    </a:cubicBezTo>
                    <a:lnTo>
                      <a:pt x="16" y="97"/>
                    </a:lnTo>
                    <a:close/>
                    <a:moveTo>
                      <a:pt x="19" y="95"/>
                    </a:move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20" y="95"/>
                      <a:pt x="20" y="95"/>
                    </a:cubicBezTo>
                    <a:cubicBezTo>
                      <a:pt x="20" y="95"/>
                      <a:pt x="19" y="95"/>
                      <a:pt x="19" y="95"/>
                    </a:cubicBezTo>
                    <a:close/>
                    <a:moveTo>
                      <a:pt x="25" y="91"/>
                    </a:moveTo>
                    <a:cubicBezTo>
                      <a:pt x="25" y="91"/>
                      <a:pt x="25" y="91"/>
                      <a:pt x="24" y="92"/>
                    </a:cubicBezTo>
                    <a:cubicBezTo>
                      <a:pt x="23" y="92"/>
                      <a:pt x="21" y="93"/>
                      <a:pt x="21" y="94"/>
                    </a:cubicBezTo>
                    <a:cubicBezTo>
                      <a:pt x="21" y="94"/>
                      <a:pt x="21" y="94"/>
                      <a:pt x="22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4"/>
                      <a:pt x="24" y="94"/>
                      <a:pt x="24" y="9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4" y="93"/>
                      <a:pt x="24" y="93"/>
                      <a:pt x="24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5" y="92"/>
                      <a:pt x="26" y="92"/>
                      <a:pt x="26" y="92"/>
                    </a:cubicBezTo>
                    <a:lnTo>
                      <a:pt x="25" y="91"/>
                    </a:lnTo>
                    <a:close/>
                    <a:moveTo>
                      <a:pt x="95" y="90"/>
                    </a:moveTo>
                    <a:cubicBezTo>
                      <a:pt x="96" y="91"/>
                      <a:pt x="97" y="92"/>
                      <a:pt x="98" y="93"/>
                    </a:cubicBezTo>
                    <a:cubicBezTo>
                      <a:pt x="98" y="93"/>
                      <a:pt x="98" y="93"/>
                      <a:pt x="98" y="93"/>
                    </a:cubicBezTo>
                    <a:cubicBezTo>
                      <a:pt x="97" y="92"/>
                      <a:pt x="96" y="91"/>
                      <a:pt x="95" y="90"/>
                    </a:cubicBezTo>
                    <a:close/>
                    <a:moveTo>
                      <a:pt x="26" y="91"/>
                    </a:moveTo>
                    <a:cubicBezTo>
                      <a:pt x="27" y="91"/>
                      <a:pt x="27" y="91"/>
                      <a:pt x="27" y="91"/>
                    </a:cubicBezTo>
                    <a:cubicBezTo>
                      <a:pt x="28" y="91"/>
                      <a:pt x="28" y="91"/>
                      <a:pt x="28" y="90"/>
                    </a:cubicBezTo>
                    <a:cubicBezTo>
                      <a:pt x="28" y="90"/>
                      <a:pt x="29" y="89"/>
                      <a:pt x="29" y="89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0" y="89"/>
                      <a:pt x="31" y="89"/>
                      <a:pt x="31" y="88"/>
                    </a:cubicBezTo>
                    <a:cubicBezTo>
                      <a:pt x="31" y="88"/>
                      <a:pt x="31" y="88"/>
                      <a:pt x="31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32" y="86"/>
                      <a:pt x="33" y="86"/>
                      <a:pt x="33" y="85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5"/>
                      <a:pt x="36" y="83"/>
                      <a:pt x="37" y="82"/>
                    </a:cubicBezTo>
                    <a:cubicBezTo>
                      <a:pt x="38" y="81"/>
                      <a:pt x="38" y="81"/>
                      <a:pt x="39" y="80"/>
                    </a:cubicBezTo>
                    <a:cubicBezTo>
                      <a:pt x="38" y="80"/>
                      <a:pt x="38" y="80"/>
                      <a:pt x="37" y="80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7" y="77"/>
                      <a:pt x="38" y="76"/>
                      <a:pt x="39" y="75"/>
                    </a:cubicBezTo>
                    <a:cubicBezTo>
                      <a:pt x="40" y="75"/>
                      <a:pt x="40" y="74"/>
                      <a:pt x="40" y="74"/>
                    </a:cubicBezTo>
                    <a:cubicBezTo>
                      <a:pt x="40" y="74"/>
                      <a:pt x="40" y="73"/>
                      <a:pt x="40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2" y="71"/>
                      <a:pt x="43" y="70"/>
                    </a:cubicBezTo>
                    <a:cubicBezTo>
                      <a:pt x="43" y="69"/>
                      <a:pt x="44" y="68"/>
                      <a:pt x="45" y="68"/>
                    </a:cubicBezTo>
                    <a:cubicBezTo>
                      <a:pt x="46" y="67"/>
                      <a:pt x="47" y="65"/>
                      <a:pt x="47" y="63"/>
                    </a:cubicBezTo>
                    <a:cubicBezTo>
                      <a:pt x="47" y="63"/>
                      <a:pt x="47" y="62"/>
                      <a:pt x="47" y="61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62"/>
                      <a:pt x="49" y="62"/>
                      <a:pt x="49" y="62"/>
                    </a:cubicBezTo>
                    <a:cubicBezTo>
                      <a:pt x="49" y="64"/>
                      <a:pt x="48" y="65"/>
                      <a:pt x="48" y="67"/>
                    </a:cubicBezTo>
                    <a:cubicBezTo>
                      <a:pt x="48" y="67"/>
                      <a:pt x="49" y="66"/>
                      <a:pt x="49" y="66"/>
                    </a:cubicBezTo>
                    <a:cubicBezTo>
                      <a:pt x="49" y="66"/>
                      <a:pt x="50" y="65"/>
                      <a:pt x="50" y="65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0" y="67"/>
                      <a:pt x="50" y="67"/>
                      <a:pt x="50" y="68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2" y="69"/>
                      <a:pt x="53" y="68"/>
                      <a:pt x="53" y="68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4" y="65"/>
                      <a:pt x="54" y="65"/>
                      <a:pt x="54" y="65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56" y="65"/>
                      <a:pt x="56" y="65"/>
                      <a:pt x="56" y="65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8"/>
                      <a:pt x="56" y="68"/>
                      <a:pt x="56" y="68"/>
                    </a:cubicBezTo>
                    <a:cubicBezTo>
                      <a:pt x="56" y="68"/>
                      <a:pt x="57" y="68"/>
                      <a:pt x="57" y="68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1" y="71"/>
                      <a:pt x="61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4" y="73"/>
                      <a:pt x="65" y="73"/>
                      <a:pt x="67" y="73"/>
                    </a:cubicBezTo>
                    <a:cubicBezTo>
                      <a:pt x="68" y="73"/>
                      <a:pt x="69" y="73"/>
                      <a:pt x="70" y="73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3"/>
                      <a:pt x="71" y="73"/>
                      <a:pt x="72" y="74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73" y="74"/>
                      <a:pt x="73" y="75"/>
                      <a:pt x="74" y="75"/>
                    </a:cubicBezTo>
                    <a:cubicBezTo>
                      <a:pt x="74" y="75"/>
                      <a:pt x="75" y="75"/>
                      <a:pt x="75" y="74"/>
                    </a:cubicBezTo>
                    <a:cubicBezTo>
                      <a:pt x="74" y="74"/>
                      <a:pt x="74" y="74"/>
                      <a:pt x="73" y="73"/>
                    </a:cubicBezTo>
                    <a:cubicBezTo>
                      <a:pt x="72" y="72"/>
                      <a:pt x="72" y="70"/>
                      <a:pt x="72" y="68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0" y="14"/>
                      <a:pt x="69" y="12"/>
                      <a:pt x="67" y="11"/>
                    </a:cubicBezTo>
                    <a:cubicBezTo>
                      <a:pt x="67" y="11"/>
                      <a:pt x="67" y="11"/>
                      <a:pt x="66" y="10"/>
                    </a:cubicBezTo>
                    <a:cubicBezTo>
                      <a:pt x="66" y="10"/>
                      <a:pt x="65" y="10"/>
                      <a:pt x="64" y="11"/>
                    </a:cubicBezTo>
                    <a:cubicBezTo>
                      <a:pt x="63" y="11"/>
                      <a:pt x="61" y="11"/>
                      <a:pt x="60" y="11"/>
                    </a:cubicBezTo>
                    <a:cubicBezTo>
                      <a:pt x="54" y="9"/>
                      <a:pt x="50" y="8"/>
                      <a:pt x="44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3" y="7"/>
                      <a:pt x="43" y="6"/>
                      <a:pt x="42" y="6"/>
                    </a:cubicBezTo>
                    <a:cubicBezTo>
                      <a:pt x="42" y="6"/>
                      <a:pt x="42" y="5"/>
                      <a:pt x="42" y="5"/>
                    </a:cubicBezTo>
                    <a:cubicBezTo>
                      <a:pt x="41" y="5"/>
                      <a:pt x="40" y="4"/>
                      <a:pt x="40" y="4"/>
                    </a:cubicBezTo>
                    <a:cubicBezTo>
                      <a:pt x="40" y="4"/>
                      <a:pt x="39" y="4"/>
                      <a:pt x="39" y="4"/>
                    </a:cubicBezTo>
                    <a:cubicBezTo>
                      <a:pt x="39" y="5"/>
                      <a:pt x="38" y="5"/>
                      <a:pt x="38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4"/>
                      <a:pt x="36" y="3"/>
                    </a:cubicBezTo>
                    <a:cubicBezTo>
                      <a:pt x="36" y="3"/>
                      <a:pt x="35" y="3"/>
                      <a:pt x="35" y="2"/>
                    </a:cubicBezTo>
                    <a:cubicBezTo>
                      <a:pt x="35" y="2"/>
                      <a:pt x="35" y="3"/>
                      <a:pt x="35" y="3"/>
                    </a:cubicBezTo>
                    <a:cubicBezTo>
                      <a:pt x="35" y="3"/>
                      <a:pt x="35" y="4"/>
                      <a:pt x="35" y="5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5"/>
                      <a:pt x="33" y="5"/>
                      <a:pt x="32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1"/>
                      <a:pt x="32" y="1"/>
                      <a:pt x="31" y="1"/>
                    </a:cubicBezTo>
                    <a:cubicBezTo>
                      <a:pt x="31" y="1"/>
                      <a:pt x="31" y="1"/>
                      <a:pt x="30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4"/>
                      <a:pt x="27" y="4"/>
                      <a:pt x="26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8"/>
                      <a:pt x="23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1" y="8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7"/>
                      <a:pt x="12" y="19"/>
                      <a:pt x="10" y="19"/>
                    </a:cubicBezTo>
                    <a:cubicBezTo>
                      <a:pt x="10" y="19"/>
                      <a:pt x="9" y="19"/>
                      <a:pt x="9" y="19"/>
                    </a:cubicBezTo>
                    <a:cubicBezTo>
                      <a:pt x="8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6" y="23"/>
                      <a:pt x="6" y="23"/>
                      <a:pt x="6" y="24"/>
                    </a:cubicBezTo>
                    <a:cubicBezTo>
                      <a:pt x="8" y="25"/>
                      <a:pt x="10" y="26"/>
                      <a:pt x="11" y="27"/>
                    </a:cubicBezTo>
                    <a:cubicBezTo>
                      <a:pt x="12" y="28"/>
                      <a:pt x="12" y="28"/>
                      <a:pt x="12" y="29"/>
                    </a:cubicBezTo>
                    <a:cubicBezTo>
                      <a:pt x="13" y="30"/>
                      <a:pt x="14" y="32"/>
                      <a:pt x="14" y="32"/>
                    </a:cubicBezTo>
                    <a:cubicBezTo>
                      <a:pt x="15" y="32"/>
                      <a:pt x="15" y="32"/>
                      <a:pt x="15" y="31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2"/>
                      <a:pt x="16" y="32"/>
                    </a:cubicBezTo>
                    <a:cubicBezTo>
                      <a:pt x="17" y="31"/>
                      <a:pt x="18" y="31"/>
                      <a:pt x="18" y="32"/>
                    </a:cubicBezTo>
                    <a:cubicBezTo>
                      <a:pt x="18" y="32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0" y="34"/>
                      <a:pt x="22" y="34"/>
                      <a:pt x="24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6"/>
                      <a:pt x="22" y="37"/>
                      <a:pt x="21" y="37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8" y="39"/>
                      <a:pt x="18" y="40"/>
                      <a:pt x="17" y="40"/>
                    </a:cubicBezTo>
                    <a:cubicBezTo>
                      <a:pt x="16" y="40"/>
                      <a:pt x="16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3" y="39"/>
                      <a:pt x="12" y="39"/>
                      <a:pt x="11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2" y="36"/>
                      <a:pt x="12" y="36"/>
                    </a:cubicBezTo>
                    <a:cubicBezTo>
                      <a:pt x="12" y="36"/>
                      <a:pt x="11" y="36"/>
                      <a:pt x="11" y="36"/>
                    </a:cubicBezTo>
                    <a:cubicBezTo>
                      <a:pt x="10" y="36"/>
                      <a:pt x="9" y="36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8"/>
                      <a:pt x="8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8"/>
                      <a:pt x="4" y="39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2"/>
                      <a:pt x="4" y="42"/>
                      <a:pt x="6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7"/>
                      <a:pt x="6" y="47"/>
                      <a:pt x="8" y="48"/>
                    </a:cubicBezTo>
                    <a:cubicBezTo>
                      <a:pt x="9" y="48"/>
                      <a:pt x="10" y="48"/>
                      <a:pt x="10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5" y="48"/>
                      <a:pt x="15" y="48"/>
                    </a:cubicBezTo>
                    <a:cubicBezTo>
                      <a:pt x="16" y="47"/>
                      <a:pt x="17" y="46"/>
                      <a:pt x="19" y="46"/>
                    </a:cubicBezTo>
                    <a:cubicBezTo>
                      <a:pt x="19" y="46"/>
                      <a:pt x="20" y="46"/>
                      <a:pt x="20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8"/>
                      <a:pt x="20" y="49"/>
                      <a:pt x="19" y="49"/>
                    </a:cubicBezTo>
                    <a:cubicBezTo>
                      <a:pt x="20" y="51"/>
                      <a:pt x="22" y="53"/>
                      <a:pt x="20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7" y="55"/>
                      <a:pt x="17" y="55"/>
                      <a:pt x="16" y="55"/>
                    </a:cubicBezTo>
                    <a:cubicBezTo>
                      <a:pt x="16" y="55"/>
                      <a:pt x="16" y="56"/>
                      <a:pt x="16" y="56"/>
                    </a:cubicBezTo>
                    <a:cubicBezTo>
                      <a:pt x="15" y="57"/>
                      <a:pt x="15" y="57"/>
                      <a:pt x="15" y="58"/>
                    </a:cubicBezTo>
                    <a:cubicBezTo>
                      <a:pt x="14" y="58"/>
                      <a:pt x="13" y="58"/>
                      <a:pt x="13" y="58"/>
                    </a:cubicBezTo>
                    <a:cubicBezTo>
                      <a:pt x="13" y="58"/>
                      <a:pt x="12" y="58"/>
                      <a:pt x="12" y="59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1" y="60"/>
                      <a:pt x="11" y="60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60"/>
                      <a:pt x="8" y="61"/>
                      <a:pt x="8" y="61"/>
                    </a:cubicBezTo>
                    <a:cubicBezTo>
                      <a:pt x="8" y="62"/>
                      <a:pt x="8" y="62"/>
                      <a:pt x="8" y="63"/>
                    </a:cubicBezTo>
                    <a:cubicBezTo>
                      <a:pt x="7" y="63"/>
                      <a:pt x="7" y="64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8" y="67"/>
                      <a:pt x="8" y="67"/>
                      <a:pt x="8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9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1" y="69"/>
                      <a:pt x="10" y="69"/>
                    </a:cubicBezTo>
                    <a:cubicBezTo>
                      <a:pt x="11" y="69"/>
                      <a:pt x="12" y="69"/>
                      <a:pt x="12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1" y="73"/>
                      <a:pt x="11" y="73"/>
                      <a:pt x="11" y="74"/>
                    </a:cubicBezTo>
                    <a:cubicBezTo>
                      <a:pt x="11" y="74"/>
                      <a:pt x="11" y="74"/>
                      <a:pt x="12" y="74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3" y="75"/>
                      <a:pt x="14" y="75"/>
                      <a:pt x="14" y="74"/>
                    </a:cubicBezTo>
                    <a:cubicBezTo>
                      <a:pt x="15" y="73"/>
                      <a:pt x="15" y="73"/>
                      <a:pt x="15" y="72"/>
                    </a:cubicBezTo>
                    <a:cubicBezTo>
                      <a:pt x="15" y="71"/>
                      <a:pt x="16" y="70"/>
                      <a:pt x="18" y="69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8" y="70"/>
                      <a:pt x="18" y="71"/>
                      <a:pt x="18" y="71"/>
                    </a:cubicBezTo>
                    <a:cubicBezTo>
                      <a:pt x="17" y="72"/>
                      <a:pt x="16" y="72"/>
                      <a:pt x="17" y="73"/>
                    </a:cubicBezTo>
                    <a:cubicBezTo>
                      <a:pt x="17" y="73"/>
                      <a:pt x="17" y="74"/>
                      <a:pt x="17" y="74"/>
                    </a:cubicBezTo>
                    <a:cubicBezTo>
                      <a:pt x="18" y="75"/>
                      <a:pt x="18" y="76"/>
                      <a:pt x="18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9" y="79"/>
                      <a:pt x="19" y="80"/>
                      <a:pt x="19" y="80"/>
                    </a:cubicBezTo>
                    <a:cubicBezTo>
                      <a:pt x="19" y="79"/>
                      <a:pt x="20" y="79"/>
                      <a:pt x="21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2" y="79"/>
                      <a:pt x="22" y="79"/>
                      <a:pt x="23" y="79"/>
                    </a:cubicBezTo>
                    <a:cubicBezTo>
                      <a:pt x="23" y="79"/>
                      <a:pt x="24" y="80"/>
                      <a:pt x="24" y="80"/>
                    </a:cubicBezTo>
                    <a:cubicBezTo>
                      <a:pt x="25" y="80"/>
                      <a:pt x="25" y="79"/>
                      <a:pt x="26" y="79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79"/>
                      <a:pt x="27" y="79"/>
                      <a:pt x="27" y="79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8" y="80"/>
                      <a:pt x="29" y="79"/>
                      <a:pt x="30" y="79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1" y="80"/>
                      <a:pt x="31" y="80"/>
                    </a:cubicBezTo>
                    <a:cubicBezTo>
                      <a:pt x="30" y="81"/>
                      <a:pt x="30" y="81"/>
                      <a:pt x="29" y="82"/>
                    </a:cubicBezTo>
                    <a:cubicBezTo>
                      <a:pt x="30" y="82"/>
                      <a:pt x="30" y="82"/>
                      <a:pt x="30" y="82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29" y="84"/>
                      <a:pt x="29" y="86"/>
                      <a:pt x="28" y="87"/>
                    </a:cubicBezTo>
                    <a:cubicBezTo>
                      <a:pt x="28" y="88"/>
                      <a:pt x="27" y="88"/>
                      <a:pt x="27" y="89"/>
                    </a:cubicBezTo>
                    <a:cubicBezTo>
                      <a:pt x="27" y="89"/>
                      <a:pt x="26" y="89"/>
                      <a:pt x="26" y="90"/>
                    </a:cubicBezTo>
                    <a:cubicBezTo>
                      <a:pt x="26" y="90"/>
                      <a:pt x="26" y="90"/>
                      <a:pt x="26" y="91"/>
                    </a:cubicBezTo>
                    <a:close/>
                    <a:moveTo>
                      <a:pt x="88" y="78"/>
                    </a:moveTo>
                    <a:cubicBezTo>
                      <a:pt x="89" y="81"/>
                      <a:pt x="89" y="81"/>
                      <a:pt x="89" y="81"/>
                    </a:cubicBezTo>
                    <a:cubicBezTo>
                      <a:pt x="90" y="82"/>
                      <a:pt x="90" y="82"/>
                      <a:pt x="90" y="82"/>
                    </a:cubicBezTo>
                    <a:cubicBezTo>
                      <a:pt x="91" y="83"/>
                      <a:pt x="91" y="83"/>
                      <a:pt x="92" y="83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1" y="82"/>
                      <a:pt x="90" y="81"/>
                    </a:cubicBezTo>
                    <a:cubicBezTo>
                      <a:pt x="90" y="80"/>
                      <a:pt x="89" y="79"/>
                      <a:pt x="88" y="78"/>
                    </a:cubicBezTo>
                    <a:close/>
                    <a:moveTo>
                      <a:pt x="82" y="81"/>
                    </a:moveTo>
                    <a:cubicBezTo>
                      <a:pt x="82" y="81"/>
                      <a:pt x="82" y="81"/>
                      <a:pt x="82" y="81"/>
                    </a:cubicBezTo>
                    <a:cubicBezTo>
                      <a:pt x="83" y="82"/>
                      <a:pt x="84" y="82"/>
                      <a:pt x="85" y="82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2"/>
                      <a:pt x="84" y="82"/>
                      <a:pt x="84" y="81"/>
                    </a:cubicBezTo>
                    <a:cubicBezTo>
                      <a:pt x="83" y="81"/>
                      <a:pt x="83" y="81"/>
                      <a:pt x="83" y="80"/>
                    </a:cubicBezTo>
                    <a:cubicBezTo>
                      <a:pt x="82" y="80"/>
                      <a:pt x="82" y="80"/>
                      <a:pt x="82" y="80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2" y="81"/>
                      <a:pt x="82" y="81"/>
                      <a:pt x="82" y="81"/>
                    </a:cubicBezTo>
                    <a:close/>
                    <a:moveTo>
                      <a:pt x="85" y="78"/>
                    </a:move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80"/>
                      <a:pt x="87" y="81"/>
                      <a:pt x="87" y="81"/>
                    </a:cubicBezTo>
                    <a:cubicBezTo>
                      <a:pt x="87" y="81"/>
                      <a:pt x="87" y="81"/>
                      <a:pt x="87" y="81"/>
                    </a:cubicBezTo>
                    <a:cubicBezTo>
                      <a:pt x="87" y="81"/>
                      <a:pt x="87" y="81"/>
                      <a:pt x="87" y="81"/>
                    </a:cubicBezTo>
                    <a:cubicBezTo>
                      <a:pt x="87" y="81"/>
                      <a:pt x="87" y="81"/>
                      <a:pt x="87" y="80"/>
                    </a:cubicBezTo>
                    <a:cubicBezTo>
                      <a:pt x="87" y="79"/>
                      <a:pt x="86" y="78"/>
                      <a:pt x="87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6" y="76"/>
                      <a:pt x="85" y="77"/>
                      <a:pt x="85" y="78"/>
                    </a:cubicBezTo>
                    <a:cubicBezTo>
                      <a:pt x="85" y="78"/>
                      <a:pt x="84" y="79"/>
                      <a:pt x="84" y="79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79"/>
                      <a:pt x="85" y="79"/>
                      <a:pt x="85" y="79"/>
                    </a:cubicBezTo>
                    <a:cubicBezTo>
                      <a:pt x="85" y="79"/>
                      <a:pt x="85" y="79"/>
                      <a:pt x="85" y="79"/>
                    </a:cubicBezTo>
                    <a:lnTo>
                      <a:pt x="85" y="78"/>
                    </a:lnTo>
                    <a:close/>
                    <a:moveTo>
                      <a:pt x="77" y="77"/>
                    </a:moveTo>
                    <a:cubicBezTo>
                      <a:pt x="78" y="78"/>
                      <a:pt x="78" y="78"/>
                      <a:pt x="79" y="78"/>
                    </a:cubicBezTo>
                    <a:cubicBezTo>
                      <a:pt x="79" y="78"/>
                      <a:pt x="79" y="78"/>
                      <a:pt x="79" y="77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9" y="77"/>
                      <a:pt x="78" y="76"/>
                      <a:pt x="78" y="76"/>
                    </a:cubicBezTo>
                    <a:cubicBezTo>
                      <a:pt x="78" y="76"/>
                      <a:pt x="78" y="77"/>
                      <a:pt x="78" y="77"/>
                    </a:cubicBezTo>
                    <a:lnTo>
                      <a:pt x="77" y="77"/>
                    </a:lnTo>
                    <a:close/>
                    <a:moveTo>
                      <a:pt x="44" y="78"/>
                    </a:moveTo>
                    <a:cubicBezTo>
                      <a:pt x="45" y="78"/>
                      <a:pt x="46" y="77"/>
                      <a:pt x="47" y="76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9" y="75"/>
                      <a:pt x="49" y="75"/>
                      <a:pt x="49" y="74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49" y="70"/>
                      <a:pt x="48" y="70"/>
                    </a:cubicBezTo>
                    <a:cubicBezTo>
                      <a:pt x="46" y="70"/>
                      <a:pt x="46" y="70"/>
                      <a:pt x="46" y="71"/>
                    </a:cubicBezTo>
                    <a:cubicBezTo>
                      <a:pt x="46" y="72"/>
                      <a:pt x="46" y="72"/>
                      <a:pt x="45" y="73"/>
                    </a:cubicBezTo>
                    <a:cubicBezTo>
                      <a:pt x="45" y="74"/>
                      <a:pt x="45" y="75"/>
                      <a:pt x="45" y="75"/>
                    </a:cubicBezTo>
                    <a:cubicBezTo>
                      <a:pt x="45" y="75"/>
                      <a:pt x="45" y="75"/>
                      <a:pt x="45" y="75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46" y="76"/>
                      <a:pt x="46" y="77"/>
                      <a:pt x="45" y="77"/>
                    </a:cubicBezTo>
                    <a:cubicBezTo>
                      <a:pt x="45" y="77"/>
                      <a:pt x="44" y="78"/>
                      <a:pt x="44" y="78"/>
                    </a:cubicBezTo>
                    <a:close/>
                    <a:moveTo>
                      <a:pt x="51" y="73"/>
                    </a:moveTo>
                    <a:cubicBezTo>
                      <a:pt x="52" y="74"/>
                      <a:pt x="52" y="74"/>
                      <a:pt x="53" y="72"/>
                    </a:cubicBezTo>
                    <a:cubicBezTo>
                      <a:pt x="53" y="72"/>
                      <a:pt x="53" y="72"/>
                      <a:pt x="52" y="72"/>
                    </a:cubicBezTo>
                    <a:lnTo>
                      <a:pt x="51" y="73"/>
                    </a:lnTo>
                    <a:close/>
                    <a:moveTo>
                      <a:pt x="17" y="54"/>
                    </a:moveTo>
                    <a:cubicBezTo>
                      <a:pt x="17" y="54"/>
                      <a:pt x="18" y="54"/>
                      <a:pt x="18" y="54"/>
                    </a:cubicBezTo>
                    <a:cubicBezTo>
                      <a:pt x="18" y="54"/>
                      <a:pt x="18" y="54"/>
                      <a:pt x="19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53"/>
                      <a:pt x="19" y="51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9"/>
                      <a:pt x="16" y="49"/>
                    </a:cubicBezTo>
                    <a:cubicBezTo>
                      <a:pt x="16" y="50"/>
                      <a:pt x="16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lnTo>
                      <a:pt x="17" y="54"/>
                    </a:lnTo>
                    <a:close/>
                    <a:moveTo>
                      <a:pt x="18" y="48"/>
                    </a:moveTo>
                    <a:cubicBezTo>
                      <a:pt x="18" y="48"/>
                      <a:pt x="18" y="48"/>
                      <a:pt x="18" y="48"/>
                    </a:cubicBezTo>
                    <a:cubicBezTo>
                      <a:pt x="19" y="48"/>
                      <a:pt x="19" y="48"/>
                      <a:pt x="19" y="47"/>
                    </a:cubicBezTo>
                    <a:cubicBezTo>
                      <a:pt x="19" y="47"/>
                      <a:pt x="18" y="47"/>
                      <a:pt x="18" y="48"/>
                    </a:cubicBezTo>
                    <a:close/>
                    <a:moveTo>
                      <a:pt x="19" y="36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6"/>
                      <a:pt x="21" y="35"/>
                    </a:cubicBezTo>
                    <a:cubicBezTo>
                      <a:pt x="21" y="35"/>
                      <a:pt x="20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lnTo>
                      <a:pt x="19" y="36"/>
                    </a:lnTo>
                    <a:close/>
                    <a:moveTo>
                      <a:pt x="23" y="5"/>
                    </a:moveTo>
                    <a:cubicBezTo>
                      <a:pt x="23" y="5"/>
                      <a:pt x="23" y="5"/>
                      <a:pt x="23" y="6"/>
                    </a:cubicBezTo>
                    <a:cubicBezTo>
                      <a:pt x="23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5" name="Freeform 19">
                <a:extLst>
                  <a:ext uri="{FF2B5EF4-FFF2-40B4-BE49-F238E27FC236}">
                    <a16:creationId xmlns:a16="http://schemas.microsoft.com/office/drawing/2014/main" id="{933E97E4-C51E-4E0A-BD72-E0EC3A15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078"/>
                <a:ext cx="10" cy="5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4" y="2"/>
                      <a:pt x="1" y="2"/>
                      <a:pt x="0" y="2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6" name="Freeform 20">
                <a:extLst>
                  <a:ext uri="{FF2B5EF4-FFF2-40B4-BE49-F238E27FC236}">
                    <a16:creationId xmlns:a16="http://schemas.microsoft.com/office/drawing/2014/main" id="{35057DB5-2684-42CE-B560-B1547E32F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076"/>
                <a:ext cx="19" cy="9"/>
              </a:xfrm>
              <a:custGeom>
                <a:avLst/>
                <a:gdLst>
                  <a:gd name="T0" fmla="*/ 0 w 8"/>
                  <a:gd name="T1" fmla="*/ 4 h 4"/>
                  <a:gd name="T2" fmla="*/ 1 w 8"/>
                  <a:gd name="T3" fmla="*/ 3 h 4"/>
                  <a:gd name="T4" fmla="*/ 5 w 8"/>
                  <a:gd name="T5" fmla="*/ 1 h 4"/>
                  <a:gd name="T6" fmla="*/ 6 w 8"/>
                  <a:gd name="T7" fmla="*/ 0 h 4"/>
                  <a:gd name="T8" fmla="*/ 8 w 8"/>
                  <a:gd name="T9" fmla="*/ 0 h 4"/>
                  <a:gd name="T10" fmla="*/ 7 w 8"/>
                  <a:gd name="T11" fmla="*/ 1 h 4"/>
                  <a:gd name="T12" fmla="*/ 3 w 8"/>
                  <a:gd name="T13" fmla="*/ 4 h 4"/>
                  <a:gd name="T14" fmla="*/ 2 w 8"/>
                  <a:gd name="T15" fmla="*/ 4 h 4"/>
                  <a:gd name="T16" fmla="*/ 0 w 8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5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7" name="Freeform 21">
                <a:extLst>
                  <a:ext uri="{FF2B5EF4-FFF2-40B4-BE49-F238E27FC236}">
                    <a16:creationId xmlns:a16="http://schemas.microsoft.com/office/drawing/2014/main" id="{CA12F76A-44EC-49DD-A916-7115924D4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8" name="Freeform 22">
                <a:extLst>
                  <a:ext uri="{FF2B5EF4-FFF2-40B4-BE49-F238E27FC236}">
                    <a16:creationId xmlns:a16="http://schemas.microsoft.com/office/drawing/2014/main" id="{59E6DF9A-D399-4448-9147-BD88E92E4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6" y="2171"/>
                <a:ext cx="12" cy="16"/>
              </a:xfrm>
              <a:custGeom>
                <a:avLst/>
                <a:gdLst>
                  <a:gd name="T0" fmla="*/ 0 w 5"/>
                  <a:gd name="T1" fmla="*/ 7 h 7"/>
                  <a:gd name="T2" fmla="*/ 0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5 w 5"/>
                  <a:gd name="T9" fmla="*/ 0 h 7"/>
                  <a:gd name="T10" fmla="*/ 3 w 5"/>
                  <a:gd name="T11" fmla="*/ 3 h 7"/>
                  <a:gd name="T12" fmla="*/ 1 w 5"/>
                  <a:gd name="T13" fmla="*/ 5 h 7"/>
                  <a:gd name="T14" fmla="*/ 0 w 5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1" y="5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69" name="Freeform 23">
                <a:extLst>
                  <a:ext uri="{FF2B5EF4-FFF2-40B4-BE49-F238E27FC236}">
                    <a16:creationId xmlns:a16="http://schemas.microsoft.com/office/drawing/2014/main" id="{7BEBE3E0-7E26-403B-B07B-2CE8F8E6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2135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0" name="Freeform 24">
                <a:extLst>
                  <a:ext uri="{FF2B5EF4-FFF2-40B4-BE49-F238E27FC236}">
                    <a16:creationId xmlns:a16="http://schemas.microsoft.com/office/drawing/2014/main" id="{1681B996-D604-43D7-BE8A-307D7B0B8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2130"/>
                <a:ext cx="19" cy="7"/>
              </a:xfrm>
              <a:custGeom>
                <a:avLst/>
                <a:gdLst>
                  <a:gd name="T0" fmla="*/ 5 w 8"/>
                  <a:gd name="T1" fmla="*/ 3 h 3"/>
                  <a:gd name="T2" fmla="*/ 5 w 8"/>
                  <a:gd name="T3" fmla="*/ 3 h 3"/>
                  <a:gd name="T4" fmla="*/ 0 w 8"/>
                  <a:gd name="T5" fmla="*/ 0 h 3"/>
                  <a:gd name="T6" fmla="*/ 8 w 8"/>
                  <a:gd name="T7" fmla="*/ 2 h 3"/>
                  <a:gd name="T8" fmla="*/ 6 w 8"/>
                  <a:gd name="T9" fmla="*/ 3 h 3"/>
                  <a:gd name="T10" fmla="*/ 5 w 8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1" name="Freeform 25">
                <a:extLst>
                  <a:ext uri="{FF2B5EF4-FFF2-40B4-BE49-F238E27FC236}">
                    <a16:creationId xmlns:a16="http://schemas.microsoft.com/office/drawing/2014/main" id="{6D9EF1BE-8741-4E60-B5B4-C90A68746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4" y="2242"/>
                <a:ext cx="14" cy="19"/>
              </a:xfrm>
              <a:custGeom>
                <a:avLst/>
                <a:gdLst>
                  <a:gd name="T0" fmla="*/ 2 w 6"/>
                  <a:gd name="T1" fmla="*/ 8 h 8"/>
                  <a:gd name="T2" fmla="*/ 3 w 6"/>
                  <a:gd name="T3" fmla="*/ 1 h 8"/>
                  <a:gd name="T4" fmla="*/ 1 w 6"/>
                  <a:gd name="T5" fmla="*/ 8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2" y="7"/>
                      <a:pt x="6" y="0"/>
                      <a:pt x="3" y="1"/>
                    </a:cubicBezTo>
                    <a:cubicBezTo>
                      <a:pt x="0" y="2"/>
                      <a:pt x="1" y="6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2" name="Freeform 26">
                <a:extLst>
                  <a:ext uri="{FF2B5EF4-FFF2-40B4-BE49-F238E27FC236}">
                    <a16:creationId xmlns:a16="http://schemas.microsoft.com/office/drawing/2014/main" id="{D8302509-44AE-412A-B4C8-418F9D67AD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4" y="2242"/>
                <a:ext cx="11" cy="21"/>
              </a:xfrm>
              <a:custGeom>
                <a:avLst/>
                <a:gdLst>
                  <a:gd name="T0" fmla="*/ 2 w 5"/>
                  <a:gd name="T1" fmla="*/ 9 h 9"/>
                  <a:gd name="T2" fmla="*/ 0 w 5"/>
                  <a:gd name="T3" fmla="*/ 9 h 9"/>
                  <a:gd name="T4" fmla="*/ 0 w 5"/>
                  <a:gd name="T5" fmla="*/ 8 h 9"/>
                  <a:gd name="T6" fmla="*/ 0 w 5"/>
                  <a:gd name="T7" fmla="*/ 7 h 9"/>
                  <a:gd name="T8" fmla="*/ 3 w 5"/>
                  <a:gd name="T9" fmla="*/ 0 h 9"/>
                  <a:gd name="T10" fmla="*/ 4 w 5"/>
                  <a:gd name="T11" fmla="*/ 1 h 9"/>
                  <a:gd name="T12" fmla="*/ 3 w 5"/>
                  <a:gd name="T13" fmla="*/ 8 h 9"/>
                  <a:gd name="T14" fmla="*/ 2 w 5"/>
                  <a:gd name="T15" fmla="*/ 9 h 9"/>
                  <a:gd name="T16" fmla="*/ 2 w 5"/>
                  <a:gd name="T17" fmla="*/ 7 h 9"/>
                  <a:gd name="T18" fmla="*/ 2 w 5"/>
                  <a:gd name="T19" fmla="*/ 7 h 9"/>
                  <a:gd name="T20" fmla="*/ 3 w 5"/>
                  <a:gd name="T21" fmla="*/ 2 h 9"/>
                  <a:gd name="T22" fmla="*/ 2 w 5"/>
                  <a:gd name="T23" fmla="*/ 7 h 9"/>
                  <a:gd name="T24" fmla="*/ 2 w 5"/>
                  <a:gd name="T2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9">
                    <a:moveTo>
                      <a:pt x="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4"/>
                      <a:pt x="0" y="1"/>
                      <a:pt x="3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5" y="3"/>
                      <a:pt x="3" y="8"/>
                      <a:pt x="3" y="8"/>
                    </a:cubicBezTo>
                    <a:lnTo>
                      <a:pt x="2" y="9"/>
                    </a:lnTo>
                    <a:close/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4" y="2"/>
                      <a:pt x="3" y="2"/>
                    </a:cubicBezTo>
                    <a:cubicBezTo>
                      <a:pt x="2" y="2"/>
                      <a:pt x="2" y="4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3" name="Freeform 27">
                <a:extLst>
                  <a:ext uri="{FF2B5EF4-FFF2-40B4-BE49-F238E27FC236}">
                    <a16:creationId xmlns:a16="http://schemas.microsoft.com/office/drawing/2014/main" id="{52EA2261-036C-4386-ADD8-0EE46157A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1660"/>
                <a:ext cx="182" cy="204"/>
              </a:xfrm>
              <a:custGeom>
                <a:avLst/>
                <a:gdLst>
                  <a:gd name="T0" fmla="*/ 59 w 77"/>
                  <a:gd name="T1" fmla="*/ 77 h 86"/>
                  <a:gd name="T2" fmla="*/ 66 w 77"/>
                  <a:gd name="T3" fmla="*/ 80 h 86"/>
                  <a:gd name="T4" fmla="*/ 69 w 77"/>
                  <a:gd name="T5" fmla="*/ 80 h 86"/>
                  <a:gd name="T6" fmla="*/ 67 w 77"/>
                  <a:gd name="T7" fmla="*/ 73 h 86"/>
                  <a:gd name="T8" fmla="*/ 64 w 77"/>
                  <a:gd name="T9" fmla="*/ 69 h 86"/>
                  <a:gd name="T10" fmla="*/ 61 w 77"/>
                  <a:gd name="T11" fmla="*/ 66 h 86"/>
                  <a:gd name="T12" fmla="*/ 59 w 77"/>
                  <a:gd name="T13" fmla="*/ 58 h 86"/>
                  <a:gd name="T14" fmla="*/ 62 w 77"/>
                  <a:gd name="T15" fmla="*/ 58 h 86"/>
                  <a:gd name="T16" fmla="*/ 68 w 77"/>
                  <a:gd name="T17" fmla="*/ 64 h 86"/>
                  <a:gd name="T18" fmla="*/ 74 w 77"/>
                  <a:gd name="T19" fmla="*/ 64 h 86"/>
                  <a:gd name="T20" fmla="*/ 75 w 77"/>
                  <a:gd name="T21" fmla="*/ 59 h 86"/>
                  <a:gd name="T22" fmla="*/ 76 w 77"/>
                  <a:gd name="T23" fmla="*/ 56 h 86"/>
                  <a:gd name="T24" fmla="*/ 70 w 77"/>
                  <a:gd name="T25" fmla="*/ 53 h 86"/>
                  <a:gd name="T26" fmla="*/ 59 w 77"/>
                  <a:gd name="T27" fmla="*/ 43 h 86"/>
                  <a:gd name="T28" fmla="*/ 58 w 77"/>
                  <a:gd name="T29" fmla="*/ 39 h 86"/>
                  <a:gd name="T30" fmla="*/ 59 w 77"/>
                  <a:gd name="T31" fmla="*/ 30 h 86"/>
                  <a:gd name="T32" fmla="*/ 55 w 77"/>
                  <a:gd name="T33" fmla="*/ 32 h 86"/>
                  <a:gd name="T34" fmla="*/ 54 w 77"/>
                  <a:gd name="T35" fmla="*/ 26 h 86"/>
                  <a:gd name="T36" fmla="*/ 47 w 77"/>
                  <a:gd name="T37" fmla="*/ 19 h 86"/>
                  <a:gd name="T38" fmla="*/ 44 w 77"/>
                  <a:gd name="T39" fmla="*/ 20 h 86"/>
                  <a:gd name="T40" fmla="*/ 41 w 77"/>
                  <a:gd name="T41" fmla="*/ 19 h 86"/>
                  <a:gd name="T42" fmla="*/ 31 w 77"/>
                  <a:gd name="T43" fmla="*/ 12 h 86"/>
                  <a:gd name="T44" fmla="*/ 25 w 77"/>
                  <a:gd name="T45" fmla="*/ 17 h 86"/>
                  <a:gd name="T46" fmla="*/ 25 w 77"/>
                  <a:gd name="T47" fmla="*/ 8 h 86"/>
                  <a:gd name="T48" fmla="*/ 18 w 77"/>
                  <a:gd name="T49" fmla="*/ 5 h 86"/>
                  <a:gd name="T50" fmla="*/ 14 w 77"/>
                  <a:gd name="T51" fmla="*/ 5 h 86"/>
                  <a:gd name="T52" fmla="*/ 17 w 77"/>
                  <a:gd name="T53" fmla="*/ 10 h 86"/>
                  <a:gd name="T54" fmla="*/ 13 w 77"/>
                  <a:gd name="T55" fmla="*/ 19 h 86"/>
                  <a:gd name="T56" fmla="*/ 14 w 77"/>
                  <a:gd name="T57" fmla="*/ 23 h 86"/>
                  <a:gd name="T58" fmla="*/ 11 w 77"/>
                  <a:gd name="T59" fmla="*/ 17 h 86"/>
                  <a:gd name="T60" fmla="*/ 6 w 77"/>
                  <a:gd name="T61" fmla="*/ 3 h 86"/>
                  <a:gd name="T62" fmla="*/ 1 w 77"/>
                  <a:gd name="T63" fmla="*/ 18 h 86"/>
                  <a:gd name="T64" fmla="*/ 2 w 77"/>
                  <a:gd name="T65" fmla="*/ 24 h 86"/>
                  <a:gd name="T66" fmla="*/ 19 w 77"/>
                  <a:gd name="T67" fmla="*/ 33 h 86"/>
                  <a:gd name="T68" fmla="*/ 23 w 77"/>
                  <a:gd name="T69" fmla="*/ 32 h 86"/>
                  <a:gd name="T70" fmla="*/ 34 w 77"/>
                  <a:gd name="T71" fmla="*/ 31 h 86"/>
                  <a:gd name="T72" fmla="*/ 39 w 77"/>
                  <a:gd name="T73" fmla="*/ 38 h 86"/>
                  <a:gd name="T74" fmla="*/ 41 w 77"/>
                  <a:gd name="T75" fmla="*/ 41 h 86"/>
                  <a:gd name="T76" fmla="*/ 44 w 77"/>
                  <a:gd name="T77" fmla="*/ 45 h 86"/>
                  <a:gd name="T78" fmla="*/ 43 w 77"/>
                  <a:gd name="T79" fmla="*/ 59 h 86"/>
                  <a:gd name="T80" fmla="*/ 34 w 77"/>
                  <a:gd name="T81" fmla="*/ 65 h 86"/>
                  <a:gd name="T82" fmla="*/ 37 w 77"/>
                  <a:gd name="T83" fmla="*/ 72 h 86"/>
                  <a:gd name="T84" fmla="*/ 44 w 77"/>
                  <a:gd name="T85" fmla="*/ 70 h 86"/>
                  <a:gd name="T86" fmla="*/ 49 w 77"/>
                  <a:gd name="T87" fmla="*/ 76 h 86"/>
                  <a:gd name="T88" fmla="*/ 57 w 77"/>
                  <a:gd name="T89" fmla="*/ 83 h 86"/>
                  <a:gd name="T90" fmla="*/ 62 w 77"/>
                  <a:gd name="T91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7" h="86">
                    <a:moveTo>
                      <a:pt x="60" y="79"/>
                    </a:moveTo>
                    <a:cubicBezTo>
                      <a:pt x="59" y="78"/>
                      <a:pt x="58" y="77"/>
                      <a:pt x="57" y="75"/>
                    </a:cubicBezTo>
                    <a:cubicBezTo>
                      <a:pt x="58" y="75"/>
                      <a:pt x="58" y="76"/>
                      <a:pt x="59" y="77"/>
                    </a:cubicBezTo>
                    <a:cubicBezTo>
                      <a:pt x="60" y="77"/>
                      <a:pt x="60" y="76"/>
                      <a:pt x="61" y="76"/>
                    </a:cubicBezTo>
                    <a:cubicBezTo>
                      <a:pt x="61" y="77"/>
                      <a:pt x="62" y="78"/>
                      <a:pt x="62" y="78"/>
                    </a:cubicBezTo>
                    <a:cubicBezTo>
                      <a:pt x="63" y="80"/>
                      <a:pt x="64" y="79"/>
                      <a:pt x="66" y="80"/>
                    </a:cubicBezTo>
                    <a:cubicBezTo>
                      <a:pt x="67" y="80"/>
                      <a:pt x="67" y="81"/>
                      <a:pt x="68" y="82"/>
                    </a:cubicBezTo>
                    <a:cubicBezTo>
                      <a:pt x="68" y="82"/>
                      <a:pt x="68" y="81"/>
                      <a:pt x="67" y="80"/>
                    </a:cubicBezTo>
                    <a:cubicBezTo>
                      <a:pt x="68" y="80"/>
                      <a:pt x="68" y="80"/>
                      <a:pt x="69" y="80"/>
                    </a:cubicBezTo>
                    <a:cubicBezTo>
                      <a:pt x="69" y="79"/>
                      <a:pt x="67" y="78"/>
                      <a:pt x="67" y="77"/>
                    </a:cubicBezTo>
                    <a:cubicBezTo>
                      <a:pt x="68" y="77"/>
                      <a:pt x="68" y="77"/>
                      <a:pt x="69" y="78"/>
                    </a:cubicBezTo>
                    <a:cubicBezTo>
                      <a:pt x="69" y="76"/>
                      <a:pt x="69" y="74"/>
                      <a:pt x="67" y="73"/>
                    </a:cubicBezTo>
                    <a:cubicBezTo>
                      <a:pt x="66" y="72"/>
                      <a:pt x="69" y="68"/>
                      <a:pt x="66" y="70"/>
                    </a:cubicBezTo>
                    <a:cubicBezTo>
                      <a:pt x="66" y="69"/>
                      <a:pt x="66" y="69"/>
                      <a:pt x="66" y="68"/>
                    </a:cubicBezTo>
                    <a:cubicBezTo>
                      <a:pt x="65" y="69"/>
                      <a:pt x="64" y="68"/>
                      <a:pt x="64" y="69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3" y="68"/>
                      <a:pt x="63" y="68"/>
                      <a:pt x="63" y="69"/>
                    </a:cubicBezTo>
                    <a:cubicBezTo>
                      <a:pt x="63" y="68"/>
                      <a:pt x="61" y="66"/>
                      <a:pt x="61" y="66"/>
                    </a:cubicBezTo>
                    <a:cubicBezTo>
                      <a:pt x="61" y="64"/>
                      <a:pt x="62" y="63"/>
                      <a:pt x="60" y="63"/>
                    </a:cubicBezTo>
                    <a:cubicBezTo>
                      <a:pt x="59" y="62"/>
                      <a:pt x="60" y="61"/>
                      <a:pt x="62" y="61"/>
                    </a:cubicBezTo>
                    <a:cubicBezTo>
                      <a:pt x="61" y="60"/>
                      <a:pt x="60" y="59"/>
                      <a:pt x="59" y="58"/>
                    </a:cubicBezTo>
                    <a:cubicBezTo>
                      <a:pt x="60" y="58"/>
                      <a:pt x="61" y="58"/>
                      <a:pt x="62" y="59"/>
                    </a:cubicBezTo>
                    <a:cubicBezTo>
                      <a:pt x="61" y="59"/>
                      <a:pt x="61" y="58"/>
                      <a:pt x="61" y="58"/>
                    </a:cubicBezTo>
                    <a:cubicBezTo>
                      <a:pt x="61" y="57"/>
                      <a:pt x="62" y="57"/>
                      <a:pt x="62" y="58"/>
                    </a:cubicBezTo>
                    <a:cubicBezTo>
                      <a:pt x="62" y="59"/>
                      <a:pt x="65" y="62"/>
                      <a:pt x="67" y="61"/>
                    </a:cubicBezTo>
                    <a:cubicBezTo>
                      <a:pt x="66" y="63"/>
                      <a:pt x="67" y="64"/>
                      <a:pt x="68" y="65"/>
                    </a:cubicBezTo>
                    <a:cubicBezTo>
                      <a:pt x="68" y="65"/>
                      <a:pt x="68" y="64"/>
                      <a:pt x="68" y="64"/>
                    </a:cubicBezTo>
                    <a:cubicBezTo>
                      <a:pt x="68" y="66"/>
                      <a:pt x="70" y="67"/>
                      <a:pt x="71" y="68"/>
                    </a:cubicBezTo>
                    <a:cubicBezTo>
                      <a:pt x="72" y="66"/>
                      <a:pt x="72" y="65"/>
                      <a:pt x="72" y="63"/>
                    </a:cubicBezTo>
                    <a:cubicBezTo>
                      <a:pt x="72" y="63"/>
                      <a:pt x="73" y="63"/>
                      <a:pt x="74" y="64"/>
                    </a:cubicBezTo>
                    <a:cubicBezTo>
                      <a:pt x="74" y="63"/>
                      <a:pt x="74" y="61"/>
                      <a:pt x="75" y="61"/>
                    </a:cubicBezTo>
                    <a:cubicBezTo>
                      <a:pt x="75" y="61"/>
                      <a:pt x="74" y="61"/>
                      <a:pt x="74" y="61"/>
                    </a:cubicBezTo>
                    <a:cubicBezTo>
                      <a:pt x="74" y="60"/>
                      <a:pt x="74" y="60"/>
                      <a:pt x="75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5" y="59"/>
                      <a:pt x="76" y="60"/>
                      <a:pt x="77" y="59"/>
                    </a:cubicBezTo>
                    <a:cubicBezTo>
                      <a:pt x="76" y="58"/>
                      <a:pt x="77" y="58"/>
                      <a:pt x="76" y="56"/>
                    </a:cubicBezTo>
                    <a:cubicBezTo>
                      <a:pt x="75" y="54"/>
                      <a:pt x="74" y="55"/>
                      <a:pt x="72" y="55"/>
                    </a:cubicBezTo>
                    <a:cubicBezTo>
                      <a:pt x="72" y="54"/>
                      <a:pt x="72" y="53"/>
                      <a:pt x="73" y="53"/>
                    </a:cubicBezTo>
                    <a:cubicBezTo>
                      <a:pt x="72" y="53"/>
                      <a:pt x="71" y="53"/>
                      <a:pt x="70" y="53"/>
                    </a:cubicBezTo>
                    <a:cubicBezTo>
                      <a:pt x="72" y="50"/>
                      <a:pt x="66" y="49"/>
                      <a:pt x="67" y="47"/>
                    </a:cubicBezTo>
                    <a:cubicBezTo>
                      <a:pt x="63" y="49"/>
                      <a:pt x="66" y="45"/>
                      <a:pt x="62" y="46"/>
                    </a:cubicBezTo>
                    <a:cubicBezTo>
                      <a:pt x="64" y="44"/>
                      <a:pt x="60" y="44"/>
                      <a:pt x="59" y="43"/>
                    </a:cubicBezTo>
                    <a:cubicBezTo>
                      <a:pt x="59" y="43"/>
                      <a:pt x="60" y="43"/>
                      <a:pt x="60" y="43"/>
                    </a:cubicBezTo>
                    <a:cubicBezTo>
                      <a:pt x="59" y="42"/>
                      <a:pt x="59" y="41"/>
                      <a:pt x="60" y="40"/>
                    </a:cubicBezTo>
                    <a:cubicBezTo>
                      <a:pt x="59" y="40"/>
                      <a:pt x="59" y="39"/>
                      <a:pt x="58" y="39"/>
                    </a:cubicBezTo>
                    <a:cubicBezTo>
                      <a:pt x="60" y="39"/>
                      <a:pt x="62" y="38"/>
                      <a:pt x="63" y="38"/>
                    </a:cubicBezTo>
                    <a:cubicBezTo>
                      <a:pt x="61" y="38"/>
                      <a:pt x="59" y="37"/>
                      <a:pt x="57" y="36"/>
                    </a:cubicBezTo>
                    <a:cubicBezTo>
                      <a:pt x="62" y="35"/>
                      <a:pt x="62" y="34"/>
                      <a:pt x="59" y="30"/>
                    </a:cubicBezTo>
                    <a:cubicBezTo>
                      <a:pt x="59" y="32"/>
                      <a:pt x="58" y="33"/>
                      <a:pt x="57" y="33"/>
                    </a:cubicBezTo>
                    <a:cubicBezTo>
                      <a:pt x="57" y="33"/>
                      <a:pt x="57" y="32"/>
                      <a:pt x="58" y="31"/>
                    </a:cubicBezTo>
                    <a:cubicBezTo>
                      <a:pt x="57" y="31"/>
                      <a:pt x="56" y="31"/>
                      <a:pt x="55" y="32"/>
                    </a:cubicBezTo>
                    <a:cubicBezTo>
                      <a:pt x="56" y="31"/>
                      <a:pt x="60" y="29"/>
                      <a:pt x="58" y="28"/>
                    </a:cubicBezTo>
                    <a:cubicBezTo>
                      <a:pt x="55" y="27"/>
                      <a:pt x="55" y="27"/>
                      <a:pt x="53" y="29"/>
                    </a:cubicBezTo>
                    <a:cubicBezTo>
                      <a:pt x="53" y="28"/>
                      <a:pt x="54" y="27"/>
                      <a:pt x="54" y="26"/>
                    </a:cubicBezTo>
                    <a:cubicBezTo>
                      <a:pt x="54" y="27"/>
                      <a:pt x="53" y="27"/>
                      <a:pt x="52" y="28"/>
                    </a:cubicBezTo>
                    <a:cubicBezTo>
                      <a:pt x="54" y="24"/>
                      <a:pt x="52" y="24"/>
                      <a:pt x="48" y="24"/>
                    </a:cubicBezTo>
                    <a:cubicBezTo>
                      <a:pt x="53" y="23"/>
                      <a:pt x="50" y="21"/>
                      <a:pt x="47" y="19"/>
                    </a:cubicBezTo>
                    <a:cubicBezTo>
                      <a:pt x="47" y="20"/>
                      <a:pt x="46" y="21"/>
                      <a:pt x="45" y="20"/>
                    </a:cubicBezTo>
                    <a:cubicBezTo>
                      <a:pt x="45" y="21"/>
                      <a:pt x="45" y="22"/>
                      <a:pt x="45" y="22"/>
                    </a:cubicBezTo>
                    <a:cubicBezTo>
                      <a:pt x="45" y="21"/>
                      <a:pt x="45" y="21"/>
                      <a:pt x="44" y="20"/>
                    </a:cubicBezTo>
                    <a:cubicBezTo>
                      <a:pt x="44" y="21"/>
                      <a:pt x="44" y="21"/>
                      <a:pt x="43" y="21"/>
                    </a:cubicBezTo>
                    <a:cubicBezTo>
                      <a:pt x="44" y="20"/>
                      <a:pt x="44" y="19"/>
                      <a:pt x="45" y="18"/>
                    </a:cubicBezTo>
                    <a:cubicBezTo>
                      <a:pt x="43" y="19"/>
                      <a:pt x="42" y="19"/>
                      <a:pt x="41" y="19"/>
                    </a:cubicBezTo>
                    <a:cubicBezTo>
                      <a:pt x="43" y="18"/>
                      <a:pt x="43" y="15"/>
                      <a:pt x="40" y="16"/>
                    </a:cubicBezTo>
                    <a:cubicBezTo>
                      <a:pt x="42" y="13"/>
                      <a:pt x="36" y="9"/>
                      <a:pt x="34" y="10"/>
                    </a:cubicBezTo>
                    <a:cubicBezTo>
                      <a:pt x="33" y="11"/>
                      <a:pt x="32" y="11"/>
                      <a:pt x="31" y="12"/>
                    </a:cubicBezTo>
                    <a:cubicBezTo>
                      <a:pt x="30" y="13"/>
                      <a:pt x="33" y="13"/>
                      <a:pt x="31" y="14"/>
                    </a:cubicBezTo>
                    <a:cubicBezTo>
                      <a:pt x="29" y="15"/>
                      <a:pt x="27" y="14"/>
                      <a:pt x="28" y="12"/>
                    </a:cubicBezTo>
                    <a:cubicBezTo>
                      <a:pt x="27" y="14"/>
                      <a:pt x="27" y="15"/>
                      <a:pt x="25" y="17"/>
                    </a:cubicBezTo>
                    <a:cubicBezTo>
                      <a:pt x="25" y="16"/>
                      <a:pt x="24" y="16"/>
                      <a:pt x="26" y="16"/>
                    </a:cubicBezTo>
                    <a:cubicBezTo>
                      <a:pt x="24" y="14"/>
                      <a:pt x="26" y="12"/>
                      <a:pt x="26" y="10"/>
                    </a:cubicBezTo>
                    <a:cubicBezTo>
                      <a:pt x="26" y="9"/>
                      <a:pt x="25" y="9"/>
                      <a:pt x="25" y="8"/>
                    </a:cubicBezTo>
                    <a:cubicBezTo>
                      <a:pt x="26" y="6"/>
                      <a:pt x="25" y="6"/>
                      <a:pt x="24" y="5"/>
                    </a:cubicBezTo>
                    <a:cubicBezTo>
                      <a:pt x="25" y="4"/>
                      <a:pt x="24" y="1"/>
                      <a:pt x="22" y="1"/>
                    </a:cubicBezTo>
                    <a:cubicBezTo>
                      <a:pt x="19" y="2"/>
                      <a:pt x="17" y="2"/>
                      <a:pt x="18" y="5"/>
                    </a:cubicBezTo>
                    <a:cubicBezTo>
                      <a:pt x="17" y="4"/>
                      <a:pt x="16" y="4"/>
                      <a:pt x="15" y="4"/>
                    </a:cubicBezTo>
                    <a:cubicBezTo>
                      <a:pt x="16" y="4"/>
                      <a:pt x="16" y="5"/>
                      <a:pt x="16" y="6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4" y="6"/>
                      <a:pt x="16" y="7"/>
                      <a:pt x="17" y="7"/>
                    </a:cubicBezTo>
                    <a:cubicBezTo>
                      <a:pt x="16" y="7"/>
                      <a:pt x="14" y="7"/>
                      <a:pt x="13" y="7"/>
                    </a:cubicBezTo>
                    <a:cubicBezTo>
                      <a:pt x="14" y="8"/>
                      <a:pt x="15" y="9"/>
                      <a:pt x="17" y="10"/>
                    </a:cubicBezTo>
                    <a:cubicBezTo>
                      <a:pt x="15" y="9"/>
                      <a:pt x="14" y="9"/>
                      <a:pt x="12" y="9"/>
                    </a:cubicBezTo>
                    <a:cubicBezTo>
                      <a:pt x="12" y="11"/>
                      <a:pt x="12" y="13"/>
                      <a:pt x="14" y="13"/>
                    </a:cubicBezTo>
                    <a:cubicBezTo>
                      <a:pt x="12" y="16"/>
                      <a:pt x="11" y="16"/>
                      <a:pt x="13" y="19"/>
                    </a:cubicBezTo>
                    <a:cubicBezTo>
                      <a:pt x="14" y="21"/>
                      <a:pt x="15" y="18"/>
                      <a:pt x="15" y="21"/>
                    </a:cubicBezTo>
                    <a:cubicBezTo>
                      <a:pt x="15" y="23"/>
                      <a:pt x="15" y="24"/>
                      <a:pt x="14" y="25"/>
                    </a:cubicBezTo>
                    <a:cubicBezTo>
                      <a:pt x="14" y="25"/>
                      <a:pt x="14" y="24"/>
                      <a:pt x="14" y="23"/>
                    </a:cubicBezTo>
                    <a:cubicBezTo>
                      <a:pt x="12" y="24"/>
                      <a:pt x="11" y="24"/>
                      <a:pt x="10" y="25"/>
                    </a:cubicBezTo>
                    <a:cubicBezTo>
                      <a:pt x="11" y="24"/>
                      <a:pt x="13" y="23"/>
                      <a:pt x="14" y="22"/>
                    </a:cubicBezTo>
                    <a:cubicBezTo>
                      <a:pt x="13" y="21"/>
                      <a:pt x="11" y="19"/>
                      <a:pt x="11" y="17"/>
                    </a:cubicBezTo>
                    <a:cubicBezTo>
                      <a:pt x="10" y="15"/>
                      <a:pt x="11" y="14"/>
                      <a:pt x="10" y="12"/>
                    </a:cubicBezTo>
                    <a:cubicBezTo>
                      <a:pt x="8" y="8"/>
                      <a:pt x="12" y="4"/>
                      <a:pt x="14" y="1"/>
                    </a:cubicBezTo>
                    <a:cubicBezTo>
                      <a:pt x="11" y="1"/>
                      <a:pt x="8" y="0"/>
                      <a:pt x="6" y="3"/>
                    </a:cubicBezTo>
                    <a:cubicBezTo>
                      <a:pt x="5" y="4"/>
                      <a:pt x="1" y="8"/>
                      <a:pt x="3" y="10"/>
                    </a:cubicBezTo>
                    <a:cubicBezTo>
                      <a:pt x="1" y="10"/>
                      <a:pt x="0" y="14"/>
                      <a:pt x="2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19"/>
                      <a:pt x="0" y="21"/>
                      <a:pt x="1" y="21"/>
                    </a:cubicBezTo>
                    <a:cubicBezTo>
                      <a:pt x="3" y="22"/>
                      <a:pt x="6" y="24"/>
                      <a:pt x="8" y="25"/>
                    </a:cubicBezTo>
                    <a:cubicBezTo>
                      <a:pt x="6" y="25"/>
                      <a:pt x="4" y="24"/>
                      <a:pt x="2" y="24"/>
                    </a:cubicBezTo>
                    <a:cubicBezTo>
                      <a:pt x="2" y="27"/>
                      <a:pt x="7" y="34"/>
                      <a:pt x="10" y="29"/>
                    </a:cubicBezTo>
                    <a:cubicBezTo>
                      <a:pt x="10" y="33"/>
                      <a:pt x="13" y="33"/>
                      <a:pt x="16" y="33"/>
                    </a:cubicBezTo>
                    <a:cubicBezTo>
                      <a:pt x="17" y="33"/>
                      <a:pt x="18" y="32"/>
                      <a:pt x="19" y="33"/>
                    </a:cubicBezTo>
                    <a:cubicBezTo>
                      <a:pt x="21" y="34"/>
                      <a:pt x="22" y="35"/>
                      <a:pt x="23" y="33"/>
                    </a:cubicBezTo>
                    <a:cubicBezTo>
                      <a:pt x="24" y="34"/>
                      <a:pt x="24" y="34"/>
                      <a:pt x="25" y="35"/>
                    </a:cubicBezTo>
                    <a:cubicBezTo>
                      <a:pt x="24" y="34"/>
                      <a:pt x="24" y="33"/>
                      <a:pt x="23" y="32"/>
                    </a:cubicBezTo>
                    <a:cubicBezTo>
                      <a:pt x="25" y="32"/>
                      <a:pt x="28" y="34"/>
                      <a:pt x="29" y="34"/>
                    </a:cubicBezTo>
                    <a:cubicBezTo>
                      <a:pt x="32" y="33"/>
                      <a:pt x="31" y="30"/>
                      <a:pt x="29" y="30"/>
                    </a:cubicBezTo>
                    <a:cubicBezTo>
                      <a:pt x="31" y="29"/>
                      <a:pt x="31" y="32"/>
                      <a:pt x="34" y="31"/>
                    </a:cubicBezTo>
                    <a:cubicBezTo>
                      <a:pt x="34" y="32"/>
                      <a:pt x="33" y="34"/>
                      <a:pt x="34" y="34"/>
                    </a:cubicBezTo>
                    <a:cubicBezTo>
                      <a:pt x="36" y="34"/>
                      <a:pt x="36" y="34"/>
                      <a:pt x="35" y="36"/>
                    </a:cubicBezTo>
                    <a:cubicBezTo>
                      <a:pt x="36" y="36"/>
                      <a:pt x="38" y="37"/>
                      <a:pt x="39" y="38"/>
                    </a:cubicBezTo>
                    <a:cubicBezTo>
                      <a:pt x="39" y="40"/>
                      <a:pt x="38" y="41"/>
                      <a:pt x="36" y="40"/>
                    </a:cubicBezTo>
                    <a:cubicBezTo>
                      <a:pt x="36" y="41"/>
                      <a:pt x="36" y="42"/>
                      <a:pt x="36" y="43"/>
                    </a:cubicBezTo>
                    <a:cubicBezTo>
                      <a:pt x="38" y="42"/>
                      <a:pt x="39" y="40"/>
                      <a:pt x="41" y="41"/>
                    </a:cubicBezTo>
                    <a:cubicBezTo>
                      <a:pt x="41" y="42"/>
                      <a:pt x="42" y="43"/>
                      <a:pt x="43" y="44"/>
                    </a:cubicBezTo>
                    <a:cubicBezTo>
                      <a:pt x="43" y="43"/>
                      <a:pt x="43" y="43"/>
                      <a:pt x="43" y="42"/>
                    </a:cubicBezTo>
                    <a:cubicBezTo>
                      <a:pt x="44" y="43"/>
                      <a:pt x="44" y="43"/>
                      <a:pt x="44" y="45"/>
                    </a:cubicBezTo>
                    <a:cubicBezTo>
                      <a:pt x="44" y="46"/>
                      <a:pt x="45" y="46"/>
                      <a:pt x="46" y="47"/>
                    </a:cubicBezTo>
                    <a:cubicBezTo>
                      <a:pt x="47" y="48"/>
                      <a:pt x="48" y="52"/>
                      <a:pt x="47" y="54"/>
                    </a:cubicBezTo>
                    <a:cubicBezTo>
                      <a:pt x="46" y="55"/>
                      <a:pt x="45" y="57"/>
                      <a:pt x="43" y="59"/>
                    </a:cubicBezTo>
                    <a:cubicBezTo>
                      <a:pt x="41" y="61"/>
                      <a:pt x="45" y="62"/>
                      <a:pt x="45" y="65"/>
                    </a:cubicBezTo>
                    <a:cubicBezTo>
                      <a:pt x="43" y="63"/>
                      <a:pt x="42" y="65"/>
                      <a:pt x="40" y="66"/>
                    </a:cubicBezTo>
                    <a:cubicBezTo>
                      <a:pt x="39" y="66"/>
                      <a:pt x="36" y="65"/>
                      <a:pt x="34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4" y="66"/>
                      <a:pt x="33" y="67"/>
                      <a:pt x="33" y="69"/>
                    </a:cubicBezTo>
                    <a:cubicBezTo>
                      <a:pt x="32" y="71"/>
                      <a:pt x="35" y="73"/>
                      <a:pt x="37" y="72"/>
                    </a:cubicBezTo>
                    <a:cubicBezTo>
                      <a:pt x="39" y="71"/>
                      <a:pt x="38" y="69"/>
                      <a:pt x="41" y="71"/>
                    </a:cubicBezTo>
                    <a:cubicBezTo>
                      <a:pt x="43" y="72"/>
                      <a:pt x="40" y="69"/>
                      <a:pt x="42" y="68"/>
                    </a:cubicBezTo>
                    <a:cubicBezTo>
                      <a:pt x="42" y="70"/>
                      <a:pt x="42" y="69"/>
                      <a:pt x="44" y="70"/>
                    </a:cubicBezTo>
                    <a:cubicBezTo>
                      <a:pt x="45" y="70"/>
                      <a:pt x="45" y="70"/>
                      <a:pt x="45" y="72"/>
                    </a:cubicBezTo>
                    <a:cubicBezTo>
                      <a:pt x="47" y="74"/>
                      <a:pt x="48" y="75"/>
                      <a:pt x="51" y="76"/>
                    </a:cubicBezTo>
                    <a:cubicBezTo>
                      <a:pt x="50" y="77"/>
                      <a:pt x="49" y="77"/>
                      <a:pt x="49" y="76"/>
                    </a:cubicBezTo>
                    <a:cubicBezTo>
                      <a:pt x="50" y="78"/>
                      <a:pt x="52" y="82"/>
                      <a:pt x="54" y="80"/>
                    </a:cubicBezTo>
                    <a:cubicBezTo>
                      <a:pt x="54" y="80"/>
                      <a:pt x="55" y="81"/>
                      <a:pt x="55" y="81"/>
                    </a:cubicBezTo>
                    <a:cubicBezTo>
                      <a:pt x="56" y="80"/>
                      <a:pt x="56" y="81"/>
                      <a:pt x="57" y="83"/>
                    </a:cubicBezTo>
                    <a:cubicBezTo>
                      <a:pt x="57" y="83"/>
                      <a:pt x="57" y="83"/>
                      <a:pt x="57" y="82"/>
                    </a:cubicBezTo>
                    <a:cubicBezTo>
                      <a:pt x="58" y="84"/>
                      <a:pt x="60" y="84"/>
                      <a:pt x="61" y="85"/>
                    </a:cubicBezTo>
                    <a:cubicBezTo>
                      <a:pt x="61" y="85"/>
                      <a:pt x="62" y="85"/>
                      <a:pt x="62" y="85"/>
                    </a:cubicBezTo>
                    <a:cubicBezTo>
                      <a:pt x="63" y="84"/>
                      <a:pt x="63" y="86"/>
                      <a:pt x="64" y="86"/>
                    </a:cubicBezTo>
                    <a:cubicBezTo>
                      <a:pt x="67" y="85"/>
                      <a:pt x="62" y="81"/>
                      <a:pt x="60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4" name="Freeform 28">
                <a:extLst>
                  <a:ext uri="{FF2B5EF4-FFF2-40B4-BE49-F238E27FC236}">
                    <a16:creationId xmlns:a16="http://schemas.microsoft.com/office/drawing/2014/main" id="{C760BA7A-044A-4559-8179-C4E57B4036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9" y="1660"/>
                <a:ext cx="185" cy="207"/>
              </a:xfrm>
              <a:custGeom>
                <a:avLst/>
                <a:gdLst>
                  <a:gd name="T0" fmla="*/ 55 w 78"/>
                  <a:gd name="T1" fmla="*/ 81 h 87"/>
                  <a:gd name="T2" fmla="*/ 45 w 78"/>
                  <a:gd name="T3" fmla="*/ 71 h 87"/>
                  <a:gd name="T4" fmla="*/ 32 w 78"/>
                  <a:gd name="T5" fmla="*/ 69 h 87"/>
                  <a:gd name="T6" fmla="*/ 43 w 78"/>
                  <a:gd name="T7" fmla="*/ 62 h 87"/>
                  <a:gd name="T8" fmla="*/ 40 w 78"/>
                  <a:gd name="T9" fmla="*/ 41 h 87"/>
                  <a:gd name="T10" fmla="*/ 36 w 78"/>
                  <a:gd name="T11" fmla="*/ 37 h 87"/>
                  <a:gd name="T12" fmla="*/ 29 w 78"/>
                  <a:gd name="T13" fmla="*/ 34 h 87"/>
                  <a:gd name="T14" fmla="*/ 17 w 78"/>
                  <a:gd name="T15" fmla="*/ 33 h 87"/>
                  <a:gd name="T16" fmla="*/ 1 w 78"/>
                  <a:gd name="T17" fmla="*/ 22 h 87"/>
                  <a:gd name="T18" fmla="*/ 11 w 78"/>
                  <a:gd name="T19" fmla="*/ 0 h 87"/>
                  <a:gd name="T20" fmla="*/ 22 w 78"/>
                  <a:gd name="T21" fmla="*/ 1 h 87"/>
                  <a:gd name="T22" fmla="*/ 28 w 78"/>
                  <a:gd name="T23" fmla="*/ 12 h 87"/>
                  <a:gd name="T24" fmla="*/ 43 w 78"/>
                  <a:gd name="T25" fmla="*/ 16 h 87"/>
                  <a:gd name="T26" fmla="*/ 48 w 78"/>
                  <a:gd name="T27" fmla="*/ 18 h 87"/>
                  <a:gd name="T28" fmla="*/ 59 w 78"/>
                  <a:gd name="T29" fmla="*/ 29 h 87"/>
                  <a:gd name="T30" fmla="*/ 60 w 78"/>
                  <a:gd name="T31" fmla="*/ 41 h 87"/>
                  <a:gd name="T32" fmla="*/ 68 w 78"/>
                  <a:gd name="T33" fmla="*/ 47 h 87"/>
                  <a:gd name="T34" fmla="*/ 77 w 78"/>
                  <a:gd name="T35" fmla="*/ 59 h 87"/>
                  <a:gd name="T36" fmla="*/ 73 w 78"/>
                  <a:gd name="T37" fmla="*/ 64 h 87"/>
                  <a:gd name="T38" fmla="*/ 62 w 78"/>
                  <a:gd name="T39" fmla="*/ 59 h 87"/>
                  <a:gd name="T40" fmla="*/ 62 w 78"/>
                  <a:gd name="T41" fmla="*/ 66 h 87"/>
                  <a:gd name="T42" fmla="*/ 68 w 78"/>
                  <a:gd name="T43" fmla="*/ 69 h 87"/>
                  <a:gd name="T44" fmla="*/ 68 w 78"/>
                  <a:gd name="T45" fmla="*/ 82 h 87"/>
                  <a:gd name="T46" fmla="*/ 61 w 78"/>
                  <a:gd name="T47" fmla="*/ 79 h 87"/>
                  <a:gd name="T48" fmla="*/ 59 w 78"/>
                  <a:gd name="T49" fmla="*/ 79 h 87"/>
                  <a:gd name="T50" fmla="*/ 66 w 78"/>
                  <a:gd name="T51" fmla="*/ 79 h 87"/>
                  <a:gd name="T52" fmla="*/ 67 w 78"/>
                  <a:gd name="T53" fmla="*/ 70 h 87"/>
                  <a:gd name="T54" fmla="*/ 63 w 78"/>
                  <a:gd name="T55" fmla="*/ 70 h 87"/>
                  <a:gd name="T56" fmla="*/ 59 w 78"/>
                  <a:gd name="T57" fmla="*/ 64 h 87"/>
                  <a:gd name="T58" fmla="*/ 63 w 78"/>
                  <a:gd name="T59" fmla="*/ 58 h 87"/>
                  <a:gd name="T60" fmla="*/ 71 w 78"/>
                  <a:gd name="T61" fmla="*/ 63 h 87"/>
                  <a:gd name="T62" fmla="*/ 76 w 78"/>
                  <a:gd name="T63" fmla="*/ 59 h 87"/>
                  <a:gd name="T64" fmla="*/ 69 w 78"/>
                  <a:gd name="T65" fmla="*/ 53 h 87"/>
                  <a:gd name="T66" fmla="*/ 60 w 78"/>
                  <a:gd name="T67" fmla="*/ 44 h 87"/>
                  <a:gd name="T68" fmla="*/ 60 w 78"/>
                  <a:gd name="T69" fmla="*/ 38 h 87"/>
                  <a:gd name="T70" fmla="*/ 55 w 78"/>
                  <a:gd name="T71" fmla="*/ 32 h 87"/>
                  <a:gd name="T72" fmla="*/ 53 w 78"/>
                  <a:gd name="T73" fmla="*/ 28 h 87"/>
                  <a:gd name="T74" fmla="*/ 45 w 78"/>
                  <a:gd name="T75" fmla="*/ 22 h 87"/>
                  <a:gd name="T76" fmla="*/ 39 w 78"/>
                  <a:gd name="T77" fmla="*/ 16 h 87"/>
                  <a:gd name="T78" fmla="*/ 28 w 78"/>
                  <a:gd name="T79" fmla="*/ 14 h 87"/>
                  <a:gd name="T80" fmla="*/ 26 w 78"/>
                  <a:gd name="T81" fmla="*/ 10 h 87"/>
                  <a:gd name="T82" fmla="*/ 18 w 78"/>
                  <a:gd name="T83" fmla="*/ 3 h 87"/>
                  <a:gd name="T84" fmla="*/ 15 w 78"/>
                  <a:gd name="T85" fmla="*/ 8 h 87"/>
                  <a:gd name="T86" fmla="*/ 14 w 78"/>
                  <a:gd name="T87" fmla="*/ 19 h 87"/>
                  <a:gd name="T88" fmla="*/ 9 w 78"/>
                  <a:gd name="T89" fmla="*/ 26 h 87"/>
                  <a:gd name="T90" fmla="*/ 20 w 78"/>
                  <a:gd name="T91" fmla="*/ 32 h 87"/>
                  <a:gd name="T92" fmla="*/ 30 w 78"/>
                  <a:gd name="T93" fmla="*/ 32 h 87"/>
                  <a:gd name="T94" fmla="*/ 34 w 78"/>
                  <a:gd name="T95" fmla="*/ 33 h 87"/>
                  <a:gd name="T96" fmla="*/ 42 w 78"/>
                  <a:gd name="T97" fmla="*/ 42 h 87"/>
                  <a:gd name="T98" fmla="*/ 45 w 78"/>
                  <a:gd name="T99" fmla="*/ 65 h 87"/>
                  <a:gd name="T100" fmla="*/ 36 w 78"/>
                  <a:gd name="T101" fmla="*/ 71 h 87"/>
                  <a:gd name="T102" fmla="*/ 46 w 78"/>
                  <a:gd name="T103" fmla="*/ 71 h 87"/>
                  <a:gd name="T104" fmla="*/ 55 w 78"/>
                  <a:gd name="T105" fmla="*/ 80 h 87"/>
                  <a:gd name="T106" fmla="*/ 37 w 78"/>
                  <a:gd name="T107" fmla="*/ 41 h 87"/>
                  <a:gd name="T108" fmla="*/ 13 w 78"/>
                  <a:gd name="T109" fmla="*/ 22 h 87"/>
                  <a:gd name="T110" fmla="*/ 3 w 78"/>
                  <a:gd name="T111" fmla="*/ 9 h 87"/>
                  <a:gd name="T112" fmla="*/ 2 w 78"/>
                  <a:gd name="T113" fmla="*/ 18 h 87"/>
                  <a:gd name="T114" fmla="*/ 46 w 78"/>
                  <a:gd name="T115" fmla="*/ 21 h 87"/>
                  <a:gd name="T116" fmla="*/ 13 w 78"/>
                  <a:gd name="T117" fmla="*/ 14 h 87"/>
                  <a:gd name="T118" fmla="*/ 13 w 78"/>
                  <a:gd name="T119" fmla="*/ 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8" h="87">
                    <a:moveTo>
                      <a:pt x="64" y="87"/>
                    </a:moveTo>
                    <a:cubicBezTo>
                      <a:pt x="63" y="87"/>
                      <a:pt x="63" y="86"/>
                      <a:pt x="63" y="86"/>
                    </a:cubicBezTo>
                    <a:cubicBezTo>
                      <a:pt x="63" y="86"/>
                      <a:pt x="62" y="85"/>
                      <a:pt x="62" y="85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2" y="86"/>
                      <a:pt x="61" y="86"/>
                      <a:pt x="61" y="85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9" y="85"/>
                      <a:pt x="58" y="84"/>
                      <a:pt x="57" y="83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2"/>
                      <a:pt x="56" y="81"/>
                      <a:pt x="55" y="81"/>
                    </a:cubicBezTo>
                    <a:cubicBezTo>
                      <a:pt x="55" y="81"/>
                      <a:pt x="55" y="81"/>
                      <a:pt x="55" y="82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4" y="81"/>
                      <a:pt x="53" y="81"/>
                      <a:pt x="53" y="81"/>
                    </a:cubicBezTo>
                    <a:cubicBezTo>
                      <a:pt x="51" y="81"/>
                      <a:pt x="49" y="79"/>
                      <a:pt x="48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9" y="76"/>
                      <a:pt x="49" y="76"/>
                      <a:pt x="49" y="76"/>
                    </a:cubicBezTo>
                    <a:cubicBezTo>
                      <a:pt x="47" y="75"/>
                      <a:pt x="46" y="74"/>
                      <a:pt x="45" y="72"/>
                    </a:cubicBezTo>
                    <a:cubicBezTo>
                      <a:pt x="45" y="72"/>
                      <a:pt x="45" y="71"/>
                      <a:pt x="45" y="71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0"/>
                      <a:pt x="43" y="70"/>
                      <a:pt x="42" y="70"/>
                    </a:cubicBezTo>
                    <a:cubicBezTo>
                      <a:pt x="42" y="70"/>
                      <a:pt x="43" y="71"/>
                      <a:pt x="42" y="71"/>
                    </a:cubicBezTo>
                    <a:cubicBezTo>
                      <a:pt x="42" y="72"/>
                      <a:pt x="42" y="72"/>
                      <a:pt x="40" y="71"/>
                    </a:cubicBezTo>
                    <a:cubicBezTo>
                      <a:pt x="40" y="71"/>
                      <a:pt x="39" y="71"/>
                      <a:pt x="39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8" y="72"/>
                      <a:pt x="38" y="72"/>
                      <a:pt x="37" y="73"/>
                    </a:cubicBezTo>
                    <a:cubicBezTo>
                      <a:pt x="36" y="73"/>
                      <a:pt x="33" y="72"/>
                      <a:pt x="32" y="71"/>
                    </a:cubicBezTo>
                    <a:cubicBezTo>
                      <a:pt x="32" y="70"/>
                      <a:pt x="32" y="69"/>
                      <a:pt x="32" y="69"/>
                    </a:cubicBezTo>
                    <a:cubicBezTo>
                      <a:pt x="32" y="68"/>
                      <a:pt x="33" y="67"/>
                      <a:pt x="34" y="66"/>
                    </a:cubicBezTo>
                    <a:cubicBezTo>
                      <a:pt x="34" y="66"/>
                      <a:pt x="34" y="65"/>
                      <a:pt x="34" y="65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5" y="64"/>
                      <a:pt x="35" y="64"/>
                      <a:pt x="36" y="64"/>
                    </a:cubicBezTo>
                    <a:cubicBezTo>
                      <a:pt x="37" y="65"/>
                      <a:pt x="38" y="65"/>
                      <a:pt x="39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5"/>
                      <a:pt x="40" y="65"/>
                      <a:pt x="41" y="65"/>
                    </a:cubicBezTo>
                    <a:cubicBezTo>
                      <a:pt x="41" y="64"/>
                      <a:pt x="43" y="63"/>
                      <a:pt x="44" y="64"/>
                    </a:cubicBezTo>
                    <a:cubicBezTo>
                      <a:pt x="44" y="63"/>
                      <a:pt x="43" y="63"/>
                      <a:pt x="43" y="62"/>
                    </a:cubicBezTo>
                    <a:cubicBezTo>
                      <a:pt x="42" y="61"/>
                      <a:pt x="41" y="60"/>
                      <a:pt x="43" y="58"/>
                    </a:cubicBezTo>
                    <a:cubicBezTo>
                      <a:pt x="44" y="57"/>
                      <a:pt x="45" y="56"/>
                      <a:pt x="45" y="55"/>
                    </a:cubicBezTo>
                    <a:cubicBezTo>
                      <a:pt x="46" y="55"/>
                      <a:pt x="46" y="54"/>
                      <a:pt x="47" y="53"/>
                    </a:cubicBezTo>
                    <a:cubicBezTo>
                      <a:pt x="47" y="52"/>
                      <a:pt x="47" y="48"/>
                      <a:pt x="46" y="47"/>
                    </a:cubicBezTo>
                    <a:cubicBezTo>
                      <a:pt x="45" y="47"/>
                      <a:pt x="45" y="47"/>
                      <a:pt x="45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1" y="43"/>
                      <a:pt x="41" y="42"/>
                      <a:pt x="40" y="41"/>
                    </a:cubicBezTo>
                    <a:cubicBezTo>
                      <a:pt x="39" y="41"/>
                      <a:pt x="39" y="42"/>
                      <a:pt x="38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2"/>
                      <a:pt x="36" y="41"/>
                      <a:pt x="36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0"/>
                      <a:pt x="38" y="40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8"/>
                      <a:pt x="36" y="37"/>
                      <a:pt x="36" y="37"/>
                    </a:cubicBezTo>
                    <a:cubicBezTo>
                      <a:pt x="35" y="37"/>
                      <a:pt x="35" y="36"/>
                      <a:pt x="35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4" y="35"/>
                    </a:cubicBezTo>
                    <a:cubicBezTo>
                      <a:pt x="34" y="35"/>
                      <a:pt x="34" y="35"/>
                      <a:pt x="33" y="34"/>
                    </a:cubicBezTo>
                    <a:cubicBezTo>
                      <a:pt x="33" y="34"/>
                      <a:pt x="33" y="33"/>
                      <a:pt x="33" y="32"/>
                    </a:cubicBezTo>
                    <a:cubicBezTo>
                      <a:pt x="32" y="32"/>
                      <a:pt x="32" y="32"/>
                      <a:pt x="31" y="31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1" y="34"/>
                      <a:pt x="29" y="34"/>
                    </a:cubicBezTo>
                    <a:cubicBezTo>
                      <a:pt x="28" y="35"/>
                      <a:pt x="27" y="34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4"/>
                      <a:pt x="26" y="34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5"/>
                      <a:pt x="24" y="35"/>
                      <a:pt x="23" y="34"/>
                    </a:cubicBezTo>
                    <a:cubicBezTo>
                      <a:pt x="23" y="35"/>
                      <a:pt x="22" y="35"/>
                      <a:pt x="22" y="35"/>
                    </a:cubicBezTo>
                    <a:cubicBezTo>
                      <a:pt x="21" y="35"/>
                      <a:pt x="21" y="34"/>
                      <a:pt x="20" y="34"/>
                    </a:cubicBezTo>
                    <a:cubicBezTo>
                      <a:pt x="20" y="34"/>
                      <a:pt x="19" y="34"/>
                      <a:pt x="19" y="33"/>
                    </a:cubicBezTo>
                    <a:cubicBezTo>
                      <a:pt x="19" y="33"/>
                      <a:pt x="18" y="33"/>
                      <a:pt x="17" y="33"/>
                    </a:cubicBezTo>
                    <a:cubicBezTo>
                      <a:pt x="17" y="33"/>
                      <a:pt x="16" y="33"/>
                      <a:pt x="16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3"/>
                      <a:pt x="10" y="33"/>
                      <a:pt x="9" y="31"/>
                    </a:cubicBezTo>
                    <a:cubicBezTo>
                      <a:pt x="9" y="31"/>
                      <a:pt x="8" y="31"/>
                      <a:pt x="8" y="31"/>
                    </a:cubicBezTo>
                    <a:cubicBezTo>
                      <a:pt x="7" y="31"/>
                      <a:pt x="6" y="31"/>
                      <a:pt x="4" y="30"/>
                    </a:cubicBezTo>
                    <a:cubicBezTo>
                      <a:pt x="3" y="28"/>
                      <a:pt x="2" y="26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3" y="24"/>
                      <a:pt x="4" y="24"/>
                      <a:pt x="5" y="24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1"/>
                      <a:pt x="0" y="20"/>
                      <a:pt x="0" y="19"/>
                    </a:cubicBezTo>
                    <a:cubicBezTo>
                      <a:pt x="0" y="19"/>
                      <a:pt x="1" y="19"/>
                      <a:pt x="1" y="18"/>
                    </a:cubicBezTo>
                    <a:cubicBezTo>
                      <a:pt x="1" y="18"/>
                      <a:pt x="0" y="18"/>
                      <a:pt x="0" y="17"/>
                    </a:cubicBezTo>
                    <a:cubicBezTo>
                      <a:pt x="0" y="16"/>
                      <a:pt x="0" y="16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7"/>
                      <a:pt x="3" y="5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2"/>
                      <a:pt x="14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4"/>
                      <a:pt x="17" y="4"/>
                    </a:cubicBezTo>
                    <a:cubicBezTo>
                      <a:pt x="17" y="3"/>
                      <a:pt x="17" y="3"/>
                      <a:pt x="17" y="2"/>
                    </a:cubicBezTo>
                    <a:cubicBezTo>
                      <a:pt x="18" y="1"/>
                      <a:pt x="19" y="1"/>
                      <a:pt x="20" y="1"/>
                    </a:cubicBezTo>
                    <a:cubicBezTo>
                      <a:pt x="21" y="1"/>
                      <a:pt x="21" y="1"/>
                      <a:pt x="22" y="1"/>
                    </a:cubicBezTo>
                    <a:cubicBezTo>
                      <a:pt x="23" y="0"/>
                      <a:pt x="24" y="1"/>
                      <a:pt x="25" y="2"/>
                    </a:cubicBezTo>
                    <a:cubicBezTo>
                      <a:pt x="25" y="3"/>
                      <a:pt x="25" y="4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6"/>
                      <a:pt x="27" y="6"/>
                      <a:pt x="26" y="8"/>
                    </a:cubicBezTo>
                    <a:cubicBezTo>
                      <a:pt x="26" y="8"/>
                      <a:pt x="26" y="8"/>
                      <a:pt x="26" y="9"/>
                    </a:cubicBezTo>
                    <a:cubicBezTo>
                      <a:pt x="27" y="9"/>
                      <a:pt x="27" y="10"/>
                      <a:pt x="27" y="10"/>
                    </a:cubicBezTo>
                    <a:cubicBezTo>
                      <a:pt x="27" y="11"/>
                      <a:pt x="27" y="12"/>
                      <a:pt x="26" y="13"/>
                    </a:cubicBezTo>
                    <a:cubicBezTo>
                      <a:pt x="26" y="14"/>
                      <a:pt x="26" y="14"/>
                      <a:pt x="26" y="15"/>
                    </a:cubicBezTo>
                    <a:cubicBezTo>
                      <a:pt x="26" y="14"/>
                      <a:pt x="27" y="13"/>
                      <a:pt x="27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3"/>
                      <a:pt x="29" y="13"/>
                    </a:cubicBezTo>
                    <a:cubicBezTo>
                      <a:pt x="29" y="14"/>
                      <a:pt x="30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0" y="12"/>
                      <a:pt x="31" y="11"/>
                    </a:cubicBezTo>
                    <a:cubicBezTo>
                      <a:pt x="31" y="11"/>
                      <a:pt x="32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4" y="9"/>
                      <a:pt x="35" y="9"/>
                    </a:cubicBezTo>
                    <a:cubicBezTo>
                      <a:pt x="37" y="9"/>
                      <a:pt x="40" y="11"/>
                      <a:pt x="41" y="13"/>
                    </a:cubicBezTo>
                    <a:cubicBezTo>
                      <a:pt x="41" y="13"/>
                      <a:pt x="41" y="14"/>
                      <a:pt x="41" y="15"/>
                    </a:cubicBezTo>
                    <a:cubicBezTo>
                      <a:pt x="43" y="15"/>
                      <a:pt x="43" y="16"/>
                      <a:pt x="43" y="16"/>
                    </a:cubicBezTo>
                    <a:cubicBezTo>
                      <a:pt x="43" y="17"/>
                      <a:pt x="43" y="17"/>
                      <a:pt x="4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0" y="20"/>
                      <a:pt x="52" y="21"/>
                      <a:pt x="52" y="23"/>
                    </a:cubicBezTo>
                    <a:cubicBezTo>
                      <a:pt x="52" y="23"/>
                      <a:pt x="51" y="23"/>
                      <a:pt x="51" y="24"/>
                    </a:cubicBezTo>
                    <a:cubicBezTo>
                      <a:pt x="52" y="24"/>
                      <a:pt x="53" y="24"/>
                      <a:pt x="53" y="25"/>
                    </a:cubicBezTo>
                    <a:cubicBezTo>
                      <a:pt x="53" y="25"/>
                      <a:pt x="53" y="26"/>
                      <a:pt x="53" y="26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6"/>
                      <a:pt x="55" y="26"/>
                      <a:pt x="55" y="27"/>
                    </a:cubicBezTo>
                    <a:cubicBezTo>
                      <a:pt x="56" y="26"/>
                      <a:pt x="57" y="27"/>
                      <a:pt x="58" y="27"/>
                    </a:cubicBezTo>
                    <a:cubicBezTo>
                      <a:pt x="59" y="28"/>
                      <a:pt x="59" y="28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1" y="32"/>
                      <a:pt x="62" y="33"/>
                      <a:pt x="62" y="34"/>
                    </a:cubicBezTo>
                    <a:cubicBezTo>
                      <a:pt x="62" y="35"/>
                      <a:pt x="61" y="36"/>
                      <a:pt x="59" y="36"/>
                    </a:cubicBezTo>
                    <a:cubicBezTo>
                      <a:pt x="61" y="37"/>
                      <a:pt x="62" y="37"/>
                      <a:pt x="64" y="38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0" y="40"/>
                      <a:pt x="60" y="40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2"/>
                      <a:pt x="61" y="42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3"/>
                      <a:pt x="63" y="44"/>
                      <a:pt x="63" y="45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5" y="45"/>
                      <a:pt x="65" y="46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6" y="47"/>
                      <a:pt x="66" y="47"/>
                      <a:pt x="67" y="47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48"/>
                      <a:pt x="68" y="48"/>
                      <a:pt x="69" y="49"/>
                    </a:cubicBezTo>
                    <a:cubicBezTo>
                      <a:pt x="70" y="50"/>
                      <a:pt x="71" y="50"/>
                      <a:pt x="71" y="52"/>
                    </a:cubicBezTo>
                    <a:cubicBezTo>
                      <a:pt x="71" y="52"/>
                      <a:pt x="71" y="52"/>
                      <a:pt x="71" y="52"/>
                    </a:cubicBezTo>
                    <a:cubicBezTo>
                      <a:pt x="74" y="52"/>
                      <a:pt x="74" y="52"/>
                      <a:pt x="74" y="52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3" y="53"/>
                      <a:pt x="73" y="54"/>
                      <a:pt x="73" y="54"/>
                    </a:cubicBezTo>
                    <a:cubicBezTo>
                      <a:pt x="75" y="54"/>
                      <a:pt x="75" y="54"/>
                      <a:pt x="77" y="56"/>
                    </a:cubicBezTo>
                    <a:cubicBezTo>
                      <a:pt x="78" y="57"/>
                      <a:pt x="77" y="57"/>
                      <a:pt x="77" y="58"/>
                    </a:cubicBezTo>
                    <a:cubicBezTo>
                      <a:pt x="77" y="58"/>
                      <a:pt x="77" y="58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76" y="60"/>
                      <a:pt x="76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5" y="62"/>
                      <a:pt x="75" y="62"/>
                      <a:pt x="74" y="63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4" y="65"/>
                      <a:pt x="74" y="65"/>
                      <a:pt x="74" y="65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6"/>
                      <a:pt x="72" y="66"/>
                      <a:pt x="72" y="68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0" y="68"/>
                      <a:pt x="70" y="68"/>
                      <a:pt x="69" y="67"/>
                    </a:cubicBezTo>
                    <a:cubicBezTo>
                      <a:pt x="69" y="67"/>
                      <a:pt x="68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6" y="64"/>
                      <a:pt x="66" y="63"/>
                      <a:pt x="66" y="62"/>
                    </a:cubicBezTo>
                    <a:cubicBezTo>
                      <a:pt x="65" y="62"/>
                      <a:pt x="63" y="61"/>
                      <a:pt x="62" y="59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1" y="59"/>
                      <a:pt x="61" y="59"/>
                      <a:pt x="60" y="59"/>
                    </a:cubicBezTo>
                    <a:cubicBezTo>
                      <a:pt x="64" y="62"/>
                      <a:pt x="64" y="62"/>
                      <a:pt x="64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1" y="62"/>
                      <a:pt x="61" y="62"/>
                      <a:pt x="60" y="62"/>
                    </a:cubicBezTo>
                    <a:cubicBezTo>
                      <a:pt x="60" y="62"/>
                      <a:pt x="60" y="63"/>
                      <a:pt x="60" y="63"/>
                    </a:cubicBezTo>
                    <a:cubicBezTo>
                      <a:pt x="61" y="63"/>
                      <a:pt x="61" y="63"/>
                      <a:pt x="62" y="63"/>
                    </a:cubicBezTo>
                    <a:cubicBezTo>
                      <a:pt x="62" y="63"/>
                      <a:pt x="62" y="64"/>
                      <a:pt x="62" y="65"/>
                    </a:cubicBezTo>
                    <a:cubicBezTo>
                      <a:pt x="62" y="65"/>
                      <a:pt x="62" y="65"/>
                      <a:pt x="62" y="66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3" y="67"/>
                      <a:pt x="63" y="67"/>
                      <a:pt x="64" y="67"/>
                    </a:cubicBezTo>
                    <a:cubicBezTo>
                      <a:pt x="64" y="67"/>
                      <a:pt x="64" y="67"/>
                      <a:pt x="64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6" y="68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7" y="69"/>
                      <a:pt x="67" y="69"/>
                      <a:pt x="68" y="69"/>
                    </a:cubicBezTo>
                    <a:cubicBezTo>
                      <a:pt x="68" y="70"/>
                      <a:pt x="68" y="70"/>
                      <a:pt x="68" y="71"/>
                    </a:cubicBezTo>
                    <a:cubicBezTo>
                      <a:pt x="68" y="72"/>
                      <a:pt x="67" y="72"/>
                      <a:pt x="68" y="72"/>
                    </a:cubicBezTo>
                    <a:cubicBezTo>
                      <a:pt x="70" y="73"/>
                      <a:pt x="70" y="75"/>
                      <a:pt x="69" y="77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68" y="81"/>
                      <a:pt x="68" y="81"/>
                      <a:pt x="68" y="81"/>
                    </a:cubicBezTo>
                    <a:cubicBezTo>
                      <a:pt x="68" y="81"/>
                      <a:pt x="68" y="81"/>
                      <a:pt x="68" y="82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9" y="86"/>
                      <a:pt x="69" y="86"/>
                      <a:pt x="69" y="86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1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0"/>
                      <a:pt x="63" y="80"/>
                      <a:pt x="62" y="7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0" y="78"/>
                      <a:pt x="61" y="79"/>
                      <a:pt x="61" y="79"/>
                    </a:cubicBezTo>
                    <a:cubicBezTo>
                      <a:pt x="61" y="79"/>
                      <a:pt x="61" y="79"/>
                      <a:pt x="62" y="80"/>
                    </a:cubicBezTo>
                    <a:cubicBezTo>
                      <a:pt x="64" y="81"/>
                      <a:pt x="66" y="83"/>
                      <a:pt x="65" y="85"/>
                    </a:cubicBezTo>
                    <a:cubicBezTo>
                      <a:pt x="65" y="86"/>
                      <a:pt x="65" y="86"/>
                      <a:pt x="64" y="87"/>
                    </a:cubicBezTo>
                    <a:close/>
                    <a:moveTo>
                      <a:pt x="62" y="84"/>
                    </a:moveTo>
                    <a:cubicBezTo>
                      <a:pt x="63" y="84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4"/>
                      <a:pt x="62" y="81"/>
                      <a:pt x="61" y="81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0" y="80"/>
                      <a:pt x="59" y="79"/>
                      <a:pt x="59" y="79"/>
                    </a:cubicBezTo>
                    <a:cubicBezTo>
                      <a:pt x="58" y="78"/>
                      <a:pt x="57" y="77"/>
                      <a:pt x="57" y="76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8" y="74"/>
                      <a:pt x="59" y="75"/>
                      <a:pt x="59" y="75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60" y="76"/>
                      <a:pt x="60" y="75"/>
                      <a:pt x="60" y="75"/>
                    </a:cubicBezTo>
                    <a:cubicBezTo>
                      <a:pt x="61" y="75"/>
                      <a:pt x="61" y="76"/>
                      <a:pt x="61" y="76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3" y="79"/>
                      <a:pt x="64" y="79"/>
                      <a:pt x="65" y="79"/>
                    </a:cubicBezTo>
                    <a:cubicBezTo>
                      <a:pt x="65" y="79"/>
                      <a:pt x="66" y="79"/>
                      <a:pt x="66" y="79"/>
                    </a:cubicBezTo>
                    <a:cubicBezTo>
                      <a:pt x="66" y="79"/>
                      <a:pt x="66" y="79"/>
                      <a:pt x="67" y="79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8" y="79"/>
                      <a:pt x="68" y="79"/>
                      <a:pt x="68" y="79"/>
                    </a:cubicBezTo>
                    <a:cubicBezTo>
                      <a:pt x="67" y="78"/>
                      <a:pt x="67" y="78"/>
                      <a:pt x="67" y="77"/>
                    </a:cubicBezTo>
                    <a:cubicBezTo>
                      <a:pt x="67" y="75"/>
                      <a:pt x="67" y="75"/>
                      <a:pt x="67" y="75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8" y="76"/>
                      <a:pt x="68" y="76"/>
                      <a:pt x="68" y="77"/>
                    </a:cubicBezTo>
                    <a:cubicBezTo>
                      <a:pt x="68" y="75"/>
                      <a:pt x="68" y="74"/>
                      <a:pt x="67" y="74"/>
                    </a:cubicBezTo>
                    <a:cubicBezTo>
                      <a:pt x="66" y="73"/>
                      <a:pt x="66" y="72"/>
                      <a:pt x="66" y="71"/>
                    </a:cubicBezTo>
                    <a:cubicBezTo>
                      <a:pt x="66" y="71"/>
                      <a:pt x="67" y="70"/>
                      <a:pt x="67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70"/>
                      <a:pt x="65" y="69"/>
                      <a:pt x="65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9"/>
                      <a:pt x="64" y="69"/>
                      <a:pt x="64" y="69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62" y="68"/>
                      <a:pt x="62" y="68"/>
                      <a:pt x="61" y="67"/>
                    </a:cubicBezTo>
                    <a:cubicBezTo>
                      <a:pt x="61" y="67"/>
                      <a:pt x="61" y="66"/>
                      <a:pt x="61" y="66"/>
                    </a:cubicBezTo>
                    <a:cubicBezTo>
                      <a:pt x="61" y="66"/>
                      <a:pt x="61" y="65"/>
                      <a:pt x="61" y="65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59" y="62"/>
                      <a:pt x="59" y="62"/>
                      <a:pt x="59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9" y="58"/>
                      <a:pt x="60" y="57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7"/>
                      <a:pt x="62" y="57"/>
                      <a:pt x="63" y="57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3" y="58"/>
                      <a:pt x="63" y="58"/>
                      <a:pt x="63" y="58"/>
                    </a:cubicBezTo>
                    <a:cubicBezTo>
                      <a:pt x="63" y="58"/>
                      <a:pt x="63" y="58"/>
                      <a:pt x="63" y="59"/>
                    </a:cubicBezTo>
                    <a:cubicBezTo>
                      <a:pt x="64" y="60"/>
                      <a:pt x="66" y="61"/>
                      <a:pt x="66" y="61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7" y="62"/>
                      <a:pt x="67" y="63"/>
                      <a:pt x="68" y="64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9" y="65"/>
                      <a:pt x="69" y="66"/>
                      <a:pt x="70" y="66"/>
                    </a:cubicBezTo>
                    <a:cubicBezTo>
                      <a:pt x="70" y="66"/>
                      <a:pt x="71" y="67"/>
                      <a:pt x="71" y="67"/>
                    </a:cubicBezTo>
                    <a:cubicBezTo>
                      <a:pt x="71" y="65"/>
                      <a:pt x="71" y="65"/>
                      <a:pt x="71" y="63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2" y="62"/>
                      <a:pt x="73" y="63"/>
                      <a:pt x="73" y="63"/>
                    </a:cubicBezTo>
                    <a:cubicBezTo>
                      <a:pt x="73" y="63"/>
                      <a:pt x="73" y="63"/>
                      <a:pt x="73" y="63"/>
                    </a:cubicBezTo>
                    <a:cubicBezTo>
                      <a:pt x="73" y="62"/>
                      <a:pt x="73" y="62"/>
                      <a:pt x="74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74" y="60"/>
                      <a:pt x="74" y="59"/>
                      <a:pt x="74" y="59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5" y="59"/>
                      <a:pt x="75" y="59"/>
                      <a:pt x="76" y="59"/>
                    </a:cubicBezTo>
                    <a:cubicBezTo>
                      <a:pt x="76" y="58"/>
                      <a:pt x="76" y="58"/>
                      <a:pt x="76" y="57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5" y="56"/>
                      <a:pt x="75" y="55"/>
                      <a:pt x="74" y="55"/>
                    </a:cubicBezTo>
                    <a:cubicBezTo>
                      <a:pt x="74" y="55"/>
                      <a:pt x="73" y="56"/>
                      <a:pt x="73" y="56"/>
                    </a:cubicBezTo>
                    <a:cubicBezTo>
                      <a:pt x="73" y="56"/>
                      <a:pt x="72" y="56"/>
                      <a:pt x="72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55"/>
                      <a:pt x="72" y="54"/>
                      <a:pt x="72" y="53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69" y="52"/>
                      <a:pt x="70" y="52"/>
                      <a:pt x="70" y="52"/>
                    </a:cubicBezTo>
                    <a:cubicBezTo>
                      <a:pt x="70" y="51"/>
                      <a:pt x="69" y="51"/>
                      <a:pt x="68" y="50"/>
                    </a:cubicBezTo>
                    <a:cubicBezTo>
                      <a:pt x="68" y="50"/>
                      <a:pt x="67" y="49"/>
                      <a:pt x="67" y="48"/>
                    </a:cubicBezTo>
                    <a:cubicBezTo>
                      <a:pt x="64" y="49"/>
                      <a:pt x="64" y="48"/>
                      <a:pt x="64" y="47"/>
                    </a:cubicBezTo>
                    <a:cubicBezTo>
                      <a:pt x="64" y="47"/>
                      <a:pt x="64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5"/>
                      <a:pt x="60" y="44"/>
                      <a:pt x="60" y="44"/>
                    </a:cubicBezTo>
                    <a:cubicBezTo>
                      <a:pt x="59" y="44"/>
                      <a:pt x="59" y="44"/>
                      <a:pt x="58" y="44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42"/>
                      <a:pt x="59" y="41"/>
                      <a:pt x="59" y="41"/>
                    </a:cubicBezTo>
                    <a:cubicBezTo>
                      <a:pt x="59" y="41"/>
                      <a:pt x="59" y="41"/>
                      <a:pt x="59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8" y="40"/>
                      <a:pt x="58" y="40"/>
                      <a:pt x="58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59" y="38"/>
                      <a:pt x="58" y="37"/>
                      <a:pt x="57" y="37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59" y="35"/>
                      <a:pt x="61" y="34"/>
                      <a:pt x="61" y="34"/>
                    </a:cubicBezTo>
                    <a:cubicBezTo>
                      <a:pt x="61" y="34"/>
                      <a:pt x="60" y="33"/>
                      <a:pt x="59" y="32"/>
                    </a:cubicBezTo>
                    <a:cubicBezTo>
                      <a:pt x="59" y="33"/>
                      <a:pt x="58" y="33"/>
                      <a:pt x="57" y="34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2"/>
                      <a:pt x="56" y="32"/>
                      <a:pt x="57" y="32"/>
                    </a:cubicBezTo>
                    <a:cubicBezTo>
                      <a:pt x="56" y="32"/>
                      <a:pt x="56" y="32"/>
                      <a:pt x="55" y="32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7" y="28"/>
                      <a:pt x="56" y="28"/>
                      <a:pt x="56" y="28"/>
                    </a:cubicBezTo>
                    <a:cubicBezTo>
                      <a:pt x="55" y="28"/>
                      <a:pt x="55" y="28"/>
                      <a:pt x="54" y="29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2" y="26"/>
                      <a:pt x="52" y="25"/>
                      <a:pt x="52" y="25"/>
                    </a:cubicBezTo>
                    <a:cubicBezTo>
                      <a:pt x="52" y="25"/>
                      <a:pt x="51" y="25"/>
                      <a:pt x="50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2"/>
                      <a:pt x="44" y="22"/>
                      <a:pt x="44" y="21"/>
                    </a:cubicBezTo>
                    <a:cubicBezTo>
                      <a:pt x="44" y="21"/>
                      <a:pt x="44" y="21"/>
                      <a:pt x="44" y="22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2" y="20"/>
                      <a:pt x="41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1" y="18"/>
                      <a:pt x="42" y="17"/>
                      <a:pt x="42" y="17"/>
                    </a:cubicBezTo>
                    <a:cubicBezTo>
                      <a:pt x="42" y="16"/>
                      <a:pt x="41" y="16"/>
                      <a:pt x="41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0" y="14"/>
                      <a:pt x="40" y="13"/>
                    </a:cubicBezTo>
                    <a:cubicBezTo>
                      <a:pt x="39" y="12"/>
                      <a:pt x="36" y="11"/>
                      <a:pt x="35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3" y="11"/>
                      <a:pt x="33" y="11"/>
                    </a:cubicBezTo>
                    <a:cubicBezTo>
                      <a:pt x="33" y="11"/>
                      <a:pt x="32" y="12"/>
                      <a:pt x="32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2" y="13"/>
                    </a:cubicBezTo>
                    <a:cubicBezTo>
                      <a:pt x="32" y="14"/>
                      <a:pt x="32" y="14"/>
                      <a:pt x="31" y="14"/>
                    </a:cubicBezTo>
                    <a:cubicBezTo>
                      <a:pt x="30" y="15"/>
                      <a:pt x="29" y="15"/>
                      <a:pt x="28" y="14"/>
                    </a:cubicBezTo>
                    <a:cubicBezTo>
                      <a:pt x="27" y="15"/>
                      <a:pt x="27" y="15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5" y="1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4" y="16"/>
                      <a:pt x="25" y="15"/>
                    </a:cubicBezTo>
                    <a:cubicBezTo>
                      <a:pt x="24" y="14"/>
                      <a:pt x="25" y="13"/>
                      <a:pt x="25" y="12"/>
                    </a:cubicBezTo>
                    <a:cubicBezTo>
                      <a:pt x="25" y="11"/>
                      <a:pt x="26" y="11"/>
                      <a:pt x="26" y="10"/>
                    </a:cubicBezTo>
                    <a:cubicBezTo>
                      <a:pt x="26" y="10"/>
                      <a:pt x="25" y="10"/>
                      <a:pt x="25" y="10"/>
                    </a:cubicBezTo>
                    <a:cubicBezTo>
                      <a:pt x="25" y="9"/>
                      <a:pt x="24" y="9"/>
                      <a:pt x="25" y="8"/>
                    </a:cubicBezTo>
                    <a:cubicBezTo>
                      <a:pt x="25" y="7"/>
                      <a:pt x="25" y="7"/>
                      <a:pt x="24" y="7"/>
                    </a:cubicBezTo>
                    <a:cubicBezTo>
                      <a:pt x="24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2" y="2"/>
                      <a:pt x="21" y="2"/>
                      <a:pt x="21" y="2"/>
                    </a:cubicBezTo>
                    <a:cubicBezTo>
                      <a:pt x="19" y="2"/>
                      <a:pt x="18" y="3"/>
                      <a:pt x="18" y="3"/>
                    </a:cubicBezTo>
                    <a:cubicBezTo>
                      <a:pt x="18" y="3"/>
                      <a:pt x="18" y="4"/>
                      <a:pt x="18" y="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2"/>
                      <a:pt x="13" y="13"/>
                      <a:pt x="14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4" y="15"/>
                    </a:cubicBezTo>
                    <a:cubicBezTo>
                      <a:pt x="12" y="16"/>
                      <a:pt x="12" y="17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5" y="20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3"/>
                      <a:pt x="15" y="24"/>
                      <a:pt x="15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3" y="25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5" y="28"/>
                      <a:pt x="5" y="29"/>
                    </a:cubicBezTo>
                    <a:cubicBezTo>
                      <a:pt x="7" y="30"/>
                      <a:pt x="8" y="31"/>
                      <a:pt x="9" y="29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32"/>
                      <a:pt x="12" y="32"/>
                      <a:pt x="1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7" y="32"/>
                    </a:cubicBezTo>
                    <a:cubicBezTo>
                      <a:pt x="17" y="32"/>
                      <a:pt x="17" y="32"/>
                      <a:pt x="18" y="32"/>
                    </a:cubicBezTo>
                    <a:cubicBezTo>
                      <a:pt x="19" y="32"/>
                      <a:pt x="19" y="32"/>
                      <a:pt x="20" y="32"/>
                    </a:cubicBezTo>
                    <a:cubicBezTo>
                      <a:pt x="20" y="32"/>
                      <a:pt x="20" y="33"/>
                      <a:pt x="21" y="33"/>
                    </a:cubicBezTo>
                    <a:cubicBezTo>
                      <a:pt x="21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1"/>
                      <a:pt x="25" y="32"/>
                      <a:pt x="26" y="32"/>
                    </a:cubicBezTo>
                    <a:cubicBezTo>
                      <a:pt x="27" y="33"/>
                      <a:pt x="28" y="33"/>
                      <a:pt x="29" y="33"/>
                    </a:cubicBezTo>
                    <a:cubicBezTo>
                      <a:pt x="30" y="33"/>
                      <a:pt x="30" y="33"/>
                      <a:pt x="30" y="32"/>
                    </a:cubicBezTo>
                    <a:cubicBezTo>
                      <a:pt x="30" y="32"/>
                      <a:pt x="29" y="31"/>
                      <a:pt x="29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9" y="29"/>
                      <a:pt x="29" y="29"/>
                      <a:pt x="30" y="29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2" y="31"/>
                      <a:pt x="33" y="31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4" y="31"/>
                      <a:pt x="34" y="32"/>
                    </a:cubicBezTo>
                    <a:cubicBezTo>
                      <a:pt x="34" y="32"/>
                      <a:pt x="34" y="33"/>
                      <a:pt x="34" y="33"/>
                    </a:cubicBezTo>
                    <a:cubicBezTo>
                      <a:pt x="35" y="33"/>
                      <a:pt x="36" y="33"/>
                      <a:pt x="36" y="34"/>
                    </a:cubicBezTo>
                    <a:cubicBezTo>
                      <a:pt x="37" y="35"/>
                      <a:pt x="36" y="35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8" y="37"/>
                      <a:pt x="39" y="37"/>
                      <a:pt x="39" y="38"/>
                    </a:cubicBezTo>
                    <a:cubicBezTo>
                      <a:pt x="40" y="39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0" y="40"/>
                      <a:pt x="40" y="40"/>
                      <a:pt x="41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42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5" y="42"/>
                      <a:pt x="45" y="43"/>
                      <a:pt x="45" y="44"/>
                    </a:cubicBezTo>
                    <a:cubicBezTo>
                      <a:pt x="45" y="44"/>
                      <a:pt x="45" y="44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6" y="45"/>
                      <a:pt x="46" y="46"/>
                      <a:pt x="47" y="46"/>
                    </a:cubicBezTo>
                    <a:cubicBezTo>
                      <a:pt x="48" y="48"/>
                      <a:pt x="49" y="52"/>
                      <a:pt x="48" y="54"/>
                    </a:cubicBezTo>
                    <a:cubicBezTo>
                      <a:pt x="47" y="55"/>
                      <a:pt x="47" y="55"/>
                      <a:pt x="46" y="56"/>
                    </a:cubicBezTo>
                    <a:cubicBezTo>
                      <a:pt x="46" y="57"/>
                      <a:pt x="45" y="58"/>
                      <a:pt x="44" y="59"/>
                    </a:cubicBezTo>
                    <a:cubicBezTo>
                      <a:pt x="43" y="60"/>
                      <a:pt x="43" y="61"/>
                      <a:pt x="44" y="61"/>
                    </a:cubicBezTo>
                    <a:cubicBezTo>
                      <a:pt x="45" y="62"/>
                      <a:pt x="45" y="63"/>
                      <a:pt x="45" y="65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3" y="64"/>
                      <a:pt x="42" y="65"/>
                      <a:pt x="41" y="66"/>
                    </a:cubicBezTo>
                    <a:cubicBezTo>
                      <a:pt x="41" y="66"/>
                      <a:pt x="41" y="66"/>
                      <a:pt x="40" y="66"/>
                    </a:cubicBezTo>
                    <a:cubicBezTo>
                      <a:pt x="39" y="67"/>
                      <a:pt x="37" y="66"/>
                      <a:pt x="36" y="66"/>
                    </a:cubicBezTo>
                    <a:cubicBezTo>
                      <a:pt x="36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5" y="67"/>
                    </a:cubicBezTo>
                    <a:cubicBezTo>
                      <a:pt x="34" y="67"/>
                      <a:pt x="33" y="68"/>
                      <a:pt x="33" y="6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4" y="71"/>
                      <a:pt x="35" y="71"/>
                      <a:pt x="36" y="71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7" y="71"/>
                      <a:pt x="37" y="71"/>
                      <a:pt x="38" y="70"/>
                    </a:cubicBezTo>
                    <a:cubicBezTo>
                      <a:pt x="38" y="70"/>
                      <a:pt x="39" y="69"/>
                      <a:pt x="41" y="70"/>
                    </a:cubicBezTo>
                    <a:cubicBezTo>
                      <a:pt x="41" y="69"/>
                      <a:pt x="40" y="68"/>
                      <a:pt x="41" y="68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69"/>
                      <a:pt x="42" y="69"/>
                      <a:pt x="42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3" y="69"/>
                      <a:pt x="44" y="69"/>
                      <a:pt x="44" y="69"/>
                    </a:cubicBezTo>
                    <a:cubicBezTo>
                      <a:pt x="45" y="69"/>
                      <a:pt x="46" y="70"/>
                      <a:pt x="46" y="7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7" y="73"/>
                      <a:pt x="48" y="74"/>
                      <a:pt x="50" y="75"/>
                    </a:cubicBezTo>
                    <a:cubicBezTo>
                      <a:pt x="50" y="75"/>
                      <a:pt x="51" y="75"/>
                      <a:pt x="51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1" y="77"/>
                      <a:pt x="50" y="77"/>
                      <a:pt x="50" y="77"/>
                    </a:cubicBezTo>
                    <a:cubicBezTo>
                      <a:pt x="51" y="79"/>
                      <a:pt x="53" y="81"/>
                      <a:pt x="54" y="80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6" y="80"/>
                      <a:pt x="57" y="81"/>
                      <a:pt x="57" y="82"/>
                    </a:cubicBezTo>
                    <a:cubicBezTo>
                      <a:pt x="58" y="81"/>
                      <a:pt x="58" y="81"/>
                      <a:pt x="58" y="81"/>
                    </a:cubicBezTo>
                    <a:cubicBezTo>
                      <a:pt x="58" y="82"/>
                      <a:pt x="58" y="82"/>
                      <a:pt x="58" y="82"/>
                    </a:cubicBezTo>
                    <a:cubicBezTo>
                      <a:pt x="58" y="83"/>
                      <a:pt x="59" y="84"/>
                      <a:pt x="60" y="84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1" y="84"/>
                      <a:pt x="61" y="84"/>
                      <a:pt x="62" y="84"/>
                    </a:cubicBezTo>
                    <a:cubicBezTo>
                      <a:pt x="62" y="84"/>
                      <a:pt x="62" y="84"/>
                      <a:pt x="62" y="84"/>
                    </a:cubicBezTo>
                    <a:cubicBezTo>
                      <a:pt x="62" y="84"/>
                      <a:pt x="62" y="84"/>
                      <a:pt x="62" y="84"/>
                    </a:cubicBezTo>
                    <a:close/>
                    <a:moveTo>
                      <a:pt x="37" y="41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8" y="41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lose/>
                    <a:moveTo>
                      <a:pt x="3" y="25"/>
                    </a:moveTo>
                    <a:cubicBezTo>
                      <a:pt x="3" y="26"/>
                      <a:pt x="3" y="26"/>
                      <a:pt x="4" y="27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5"/>
                      <a:pt x="4" y="25"/>
                      <a:pt x="3" y="25"/>
                    </a:cubicBezTo>
                    <a:close/>
                    <a:moveTo>
                      <a:pt x="1" y="21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2" y="21"/>
                    </a:cubicBezTo>
                    <a:cubicBezTo>
                      <a:pt x="11" y="20"/>
                      <a:pt x="11" y="19"/>
                      <a:pt x="10" y="18"/>
                    </a:cubicBezTo>
                    <a:cubicBezTo>
                      <a:pt x="10" y="16"/>
                      <a:pt x="10" y="16"/>
                      <a:pt x="10" y="15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8" y="9"/>
                      <a:pt x="11" y="5"/>
                      <a:pt x="13" y="2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0" y="1"/>
                      <a:pt x="8" y="1"/>
                      <a:pt x="7" y="3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7"/>
                    </a:cubicBezTo>
                    <a:cubicBezTo>
                      <a:pt x="2" y="17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1" y="20"/>
                      <a:pt x="1" y="21"/>
                    </a:cubicBezTo>
                    <a:close/>
                    <a:moveTo>
                      <a:pt x="46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49" y="21"/>
                      <a:pt x="48" y="20"/>
                    </a:cubicBezTo>
                    <a:cubicBezTo>
                      <a:pt x="47" y="21"/>
                      <a:pt x="46" y="21"/>
                      <a:pt x="46" y="21"/>
                    </a:cubicBezTo>
                    <a:close/>
                    <a:moveTo>
                      <a:pt x="13" y="20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4" y="20"/>
                      <a:pt x="13" y="20"/>
                      <a:pt x="13" y="20"/>
                    </a:cubicBezTo>
                    <a:close/>
                    <a:moveTo>
                      <a:pt x="11" y="7"/>
                    </a:moveTo>
                    <a:cubicBezTo>
                      <a:pt x="10" y="9"/>
                      <a:pt x="10" y="10"/>
                      <a:pt x="11" y="12"/>
                    </a:cubicBezTo>
                    <a:cubicBezTo>
                      <a:pt x="11" y="13"/>
                      <a:pt x="11" y="14"/>
                      <a:pt x="11" y="15"/>
                    </a:cubicBezTo>
                    <a:cubicBezTo>
                      <a:pt x="11" y="15"/>
                      <a:pt x="11" y="16"/>
                      <a:pt x="11" y="17"/>
                    </a:cubicBezTo>
                    <a:cubicBezTo>
                      <a:pt x="11" y="16"/>
                      <a:pt x="12" y="15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3"/>
                      <a:pt x="12" y="11"/>
                      <a:pt x="12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3" y="8"/>
                      <a:pt x="13" y="8"/>
                      <a:pt x="13" y="8"/>
                    </a:cubicBezTo>
                    <a:lnTo>
                      <a:pt x="11" y="7"/>
                    </a:lnTo>
                    <a:close/>
                    <a:moveTo>
                      <a:pt x="11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4"/>
                      <a:pt x="12" y="5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5" name="Freeform 29">
                <a:extLst>
                  <a:ext uri="{FF2B5EF4-FFF2-40B4-BE49-F238E27FC236}">
                    <a16:creationId xmlns:a16="http://schemas.microsoft.com/office/drawing/2014/main" id="{12D8DC91-A174-48B4-9089-AB4C8D847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1983"/>
                <a:ext cx="50" cy="50"/>
              </a:xfrm>
              <a:custGeom>
                <a:avLst/>
                <a:gdLst>
                  <a:gd name="T0" fmla="*/ 12 w 21"/>
                  <a:gd name="T1" fmla="*/ 0 h 21"/>
                  <a:gd name="T2" fmla="*/ 9 w 21"/>
                  <a:gd name="T3" fmla="*/ 4 h 21"/>
                  <a:gd name="T4" fmla="*/ 9 w 21"/>
                  <a:gd name="T5" fmla="*/ 6 h 21"/>
                  <a:gd name="T6" fmla="*/ 7 w 21"/>
                  <a:gd name="T7" fmla="*/ 10 h 21"/>
                  <a:gd name="T8" fmla="*/ 4 w 21"/>
                  <a:gd name="T9" fmla="*/ 13 h 21"/>
                  <a:gd name="T10" fmla="*/ 6 w 21"/>
                  <a:gd name="T11" fmla="*/ 13 h 21"/>
                  <a:gd name="T12" fmla="*/ 13 w 21"/>
                  <a:gd name="T13" fmla="*/ 15 h 21"/>
                  <a:gd name="T14" fmla="*/ 12 w 21"/>
                  <a:gd name="T15" fmla="*/ 17 h 21"/>
                  <a:gd name="T16" fmla="*/ 16 w 21"/>
                  <a:gd name="T17" fmla="*/ 16 h 21"/>
                  <a:gd name="T18" fmla="*/ 13 w 21"/>
                  <a:gd name="T19" fmla="*/ 18 h 21"/>
                  <a:gd name="T20" fmla="*/ 18 w 21"/>
                  <a:gd name="T21" fmla="*/ 15 h 21"/>
                  <a:gd name="T22" fmla="*/ 17 w 21"/>
                  <a:gd name="T23" fmla="*/ 19 h 21"/>
                  <a:gd name="T24" fmla="*/ 19 w 21"/>
                  <a:gd name="T25" fmla="*/ 18 h 21"/>
                  <a:gd name="T26" fmla="*/ 19 w 21"/>
                  <a:gd name="T27" fmla="*/ 20 h 21"/>
                  <a:gd name="T28" fmla="*/ 21 w 21"/>
                  <a:gd name="T29" fmla="*/ 16 h 21"/>
                  <a:gd name="T30" fmla="*/ 20 w 21"/>
                  <a:gd name="T31" fmla="*/ 17 h 21"/>
                  <a:gd name="T32" fmla="*/ 21 w 21"/>
                  <a:gd name="T33" fmla="*/ 14 h 21"/>
                  <a:gd name="T34" fmla="*/ 19 w 21"/>
                  <a:gd name="T35" fmla="*/ 16 h 21"/>
                  <a:gd name="T36" fmla="*/ 18 w 21"/>
                  <a:gd name="T37" fmla="*/ 14 h 21"/>
                  <a:gd name="T38" fmla="*/ 20 w 21"/>
                  <a:gd name="T39" fmla="*/ 12 h 21"/>
                  <a:gd name="T40" fmla="*/ 18 w 21"/>
                  <a:gd name="T41" fmla="*/ 13 h 21"/>
                  <a:gd name="T42" fmla="*/ 19 w 21"/>
                  <a:gd name="T43" fmla="*/ 9 h 21"/>
                  <a:gd name="T44" fmla="*/ 14 w 21"/>
                  <a:gd name="T45" fmla="*/ 10 h 21"/>
                  <a:gd name="T46" fmla="*/ 15 w 21"/>
                  <a:gd name="T47" fmla="*/ 8 h 21"/>
                  <a:gd name="T48" fmla="*/ 12 w 21"/>
                  <a:gd name="T49" fmla="*/ 8 h 21"/>
                  <a:gd name="T50" fmla="*/ 14 w 21"/>
                  <a:gd name="T51" fmla="*/ 7 h 21"/>
                  <a:gd name="T52" fmla="*/ 12 w 21"/>
                  <a:gd name="T53" fmla="*/ 6 h 21"/>
                  <a:gd name="T54" fmla="*/ 10 w 21"/>
                  <a:gd name="T55" fmla="*/ 8 h 21"/>
                  <a:gd name="T56" fmla="*/ 12 w 21"/>
                  <a:gd name="T57" fmla="*/ 4 h 21"/>
                  <a:gd name="T58" fmla="*/ 13 w 21"/>
                  <a:gd name="T59" fmla="*/ 0 h 21"/>
                  <a:gd name="T60" fmla="*/ 12 w 21"/>
                  <a:gd name="T6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" h="21">
                    <a:moveTo>
                      <a:pt x="12" y="0"/>
                    </a:moveTo>
                    <a:cubicBezTo>
                      <a:pt x="10" y="1"/>
                      <a:pt x="10" y="2"/>
                      <a:pt x="9" y="4"/>
                    </a:cubicBezTo>
                    <a:cubicBezTo>
                      <a:pt x="9" y="4"/>
                      <a:pt x="9" y="5"/>
                      <a:pt x="9" y="6"/>
                    </a:cubicBezTo>
                    <a:cubicBezTo>
                      <a:pt x="8" y="6"/>
                      <a:pt x="7" y="9"/>
                      <a:pt x="7" y="10"/>
                    </a:cubicBezTo>
                    <a:cubicBezTo>
                      <a:pt x="5" y="10"/>
                      <a:pt x="6" y="12"/>
                      <a:pt x="4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0" y="18"/>
                      <a:pt x="10" y="17"/>
                      <a:pt x="13" y="15"/>
                    </a:cubicBezTo>
                    <a:cubicBezTo>
                      <a:pt x="13" y="16"/>
                      <a:pt x="13" y="16"/>
                      <a:pt x="12" y="17"/>
                    </a:cubicBezTo>
                    <a:cubicBezTo>
                      <a:pt x="14" y="17"/>
                      <a:pt x="14" y="16"/>
                      <a:pt x="16" y="16"/>
                    </a:cubicBezTo>
                    <a:cubicBezTo>
                      <a:pt x="15" y="17"/>
                      <a:pt x="14" y="18"/>
                      <a:pt x="13" y="18"/>
                    </a:cubicBezTo>
                    <a:cubicBezTo>
                      <a:pt x="14" y="21"/>
                      <a:pt x="17" y="16"/>
                      <a:pt x="18" y="15"/>
                    </a:cubicBezTo>
                    <a:cubicBezTo>
                      <a:pt x="18" y="16"/>
                      <a:pt x="18" y="18"/>
                      <a:pt x="17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9"/>
                      <a:pt x="19" y="19"/>
                      <a:pt x="19" y="20"/>
                    </a:cubicBezTo>
                    <a:cubicBezTo>
                      <a:pt x="21" y="20"/>
                      <a:pt x="21" y="17"/>
                      <a:pt x="21" y="16"/>
                    </a:cubicBezTo>
                    <a:cubicBezTo>
                      <a:pt x="20" y="16"/>
                      <a:pt x="20" y="16"/>
                      <a:pt x="20" y="17"/>
                    </a:cubicBezTo>
                    <a:cubicBezTo>
                      <a:pt x="20" y="16"/>
                      <a:pt x="20" y="15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9" y="15"/>
                      <a:pt x="18" y="15"/>
                      <a:pt x="18" y="14"/>
                    </a:cubicBezTo>
                    <a:cubicBezTo>
                      <a:pt x="19" y="14"/>
                      <a:pt x="20" y="13"/>
                      <a:pt x="20" y="12"/>
                    </a:cubicBezTo>
                    <a:cubicBezTo>
                      <a:pt x="19" y="12"/>
                      <a:pt x="18" y="13"/>
                      <a:pt x="18" y="13"/>
                    </a:cubicBezTo>
                    <a:cubicBezTo>
                      <a:pt x="18" y="12"/>
                      <a:pt x="18" y="10"/>
                      <a:pt x="19" y="9"/>
                    </a:cubicBezTo>
                    <a:cubicBezTo>
                      <a:pt x="17" y="9"/>
                      <a:pt x="16" y="9"/>
                      <a:pt x="14" y="10"/>
                    </a:cubicBezTo>
                    <a:cubicBezTo>
                      <a:pt x="14" y="9"/>
                      <a:pt x="14" y="9"/>
                      <a:pt x="15" y="8"/>
                    </a:cubicBezTo>
                    <a:cubicBezTo>
                      <a:pt x="13" y="9"/>
                      <a:pt x="13" y="9"/>
                      <a:pt x="12" y="8"/>
                    </a:cubicBezTo>
                    <a:cubicBezTo>
                      <a:pt x="13" y="8"/>
                      <a:pt x="13" y="7"/>
                      <a:pt x="14" y="7"/>
                    </a:cubicBezTo>
                    <a:cubicBezTo>
                      <a:pt x="12" y="7"/>
                      <a:pt x="13" y="7"/>
                      <a:pt x="12" y="6"/>
                    </a:cubicBezTo>
                    <a:cubicBezTo>
                      <a:pt x="12" y="7"/>
                      <a:pt x="11" y="8"/>
                      <a:pt x="10" y="8"/>
                    </a:cubicBezTo>
                    <a:cubicBezTo>
                      <a:pt x="10" y="6"/>
                      <a:pt x="12" y="5"/>
                      <a:pt x="12" y="4"/>
                    </a:cubicBezTo>
                    <a:cubicBezTo>
                      <a:pt x="12" y="3"/>
                      <a:pt x="13" y="1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6" name="Freeform 30">
                <a:extLst>
                  <a:ext uri="{FF2B5EF4-FFF2-40B4-BE49-F238E27FC236}">
                    <a16:creationId xmlns:a16="http://schemas.microsoft.com/office/drawing/2014/main" id="{D022EF65-E4F1-4AB0-85A8-64B99AC2C0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3" y="1981"/>
                <a:ext cx="45" cy="52"/>
              </a:xfrm>
              <a:custGeom>
                <a:avLst/>
                <a:gdLst>
                  <a:gd name="T0" fmla="*/ 15 w 19"/>
                  <a:gd name="T1" fmla="*/ 21 h 22"/>
                  <a:gd name="T2" fmla="*/ 15 w 19"/>
                  <a:gd name="T3" fmla="*/ 20 h 22"/>
                  <a:gd name="T4" fmla="*/ 14 w 19"/>
                  <a:gd name="T5" fmla="*/ 20 h 22"/>
                  <a:gd name="T6" fmla="*/ 11 w 19"/>
                  <a:gd name="T7" fmla="*/ 21 h 22"/>
                  <a:gd name="T8" fmla="*/ 9 w 19"/>
                  <a:gd name="T9" fmla="*/ 19 h 22"/>
                  <a:gd name="T10" fmla="*/ 9 w 19"/>
                  <a:gd name="T11" fmla="*/ 18 h 22"/>
                  <a:gd name="T12" fmla="*/ 8 w 19"/>
                  <a:gd name="T13" fmla="*/ 18 h 22"/>
                  <a:gd name="T14" fmla="*/ 1 w 19"/>
                  <a:gd name="T15" fmla="*/ 17 h 22"/>
                  <a:gd name="T16" fmla="*/ 1 w 19"/>
                  <a:gd name="T17" fmla="*/ 14 h 22"/>
                  <a:gd name="T18" fmla="*/ 2 w 19"/>
                  <a:gd name="T19" fmla="*/ 12 h 22"/>
                  <a:gd name="T20" fmla="*/ 4 w 19"/>
                  <a:gd name="T21" fmla="*/ 9 h 22"/>
                  <a:gd name="T22" fmla="*/ 5 w 19"/>
                  <a:gd name="T23" fmla="*/ 5 h 22"/>
                  <a:gd name="T24" fmla="*/ 5 w 19"/>
                  <a:gd name="T25" fmla="*/ 4 h 22"/>
                  <a:gd name="T26" fmla="*/ 9 w 19"/>
                  <a:gd name="T27" fmla="*/ 1 h 22"/>
                  <a:gd name="T28" fmla="*/ 10 w 19"/>
                  <a:gd name="T29" fmla="*/ 0 h 22"/>
                  <a:gd name="T30" fmla="*/ 11 w 19"/>
                  <a:gd name="T31" fmla="*/ 2 h 22"/>
                  <a:gd name="T32" fmla="*/ 9 w 19"/>
                  <a:gd name="T33" fmla="*/ 6 h 22"/>
                  <a:gd name="T34" fmla="*/ 10 w 19"/>
                  <a:gd name="T35" fmla="*/ 7 h 22"/>
                  <a:gd name="T36" fmla="*/ 13 w 19"/>
                  <a:gd name="T37" fmla="*/ 8 h 22"/>
                  <a:gd name="T38" fmla="*/ 13 w 19"/>
                  <a:gd name="T39" fmla="*/ 8 h 22"/>
                  <a:gd name="T40" fmla="*/ 13 w 19"/>
                  <a:gd name="T41" fmla="*/ 8 h 22"/>
                  <a:gd name="T42" fmla="*/ 16 w 19"/>
                  <a:gd name="T43" fmla="*/ 10 h 22"/>
                  <a:gd name="T44" fmla="*/ 16 w 19"/>
                  <a:gd name="T45" fmla="*/ 12 h 22"/>
                  <a:gd name="T46" fmla="*/ 17 w 19"/>
                  <a:gd name="T47" fmla="*/ 12 h 22"/>
                  <a:gd name="T48" fmla="*/ 18 w 19"/>
                  <a:gd name="T49" fmla="*/ 13 h 22"/>
                  <a:gd name="T50" fmla="*/ 16 w 19"/>
                  <a:gd name="T51" fmla="*/ 16 h 22"/>
                  <a:gd name="T52" fmla="*/ 18 w 19"/>
                  <a:gd name="T53" fmla="*/ 15 h 22"/>
                  <a:gd name="T54" fmla="*/ 18 w 19"/>
                  <a:gd name="T55" fmla="*/ 16 h 22"/>
                  <a:gd name="T56" fmla="*/ 16 w 19"/>
                  <a:gd name="T57" fmla="*/ 22 h 22"/>
                  <a:gd name="T58" fmla="*/ 16 w 19"/>
                  <a:gd name="T59" fmla="*/ 19 h 22"/>
                  <a:gd name="T60" fmla="*/ 17 w 19"/>
                  <a:gd name="T61" fmla="*/ 20 h 22"/>
                  <a:gd name="T62" fmla="*/ 17 w 19"/>
                  <a:gd name="T63" fmla="*/ 18 h 22"/>
                  <a:gd name="T64" fmla="*/ 3 w 19"/>
                  <a:gd name="T65" fmla="*/ 13 h 22"/>
                  <a:gd name="T66" fmla="*/ 4 w 19"/>
                  <a:gd name="T67" fmla="*/ 14 h 22"/>
                  <a:gd name="T68" fmla="*/ 2 w 19"/>
                  <a:gd name="T69" fmla="*/ 17 h 22"/>
                  <a:gd name="T70" fmla="*/ 10 w 19"/>
                  <a:gd name="T71" fmla="*/ 16 h 22"/>
                  <a:gd name="T72" fmla="*/ 11 w 19"/>
                  <a:gd name="T73" fmla="*/ 17 h 22"/>
                  <a:gd name="T74" fmla="*/ 13 w 19"/>
                  <a:gd name="T75" fmla="*/ 17 h 22"/>
                  <a:gd name="T76" fmla="*/ 13 w 19"/>
                  <a:gd name="T77" fmla="*/ 17 h 22"/>
                  <a:gd name="T78" fmla="*/ 14 w 19"/>
                  <a:gd name="T79" fmla="*/ 15 h 22"/>
                  <a:gd name="T80" fmla="*/ 13 w 19"/>
                  <a:gd name="T81" fmla="*/ 15 h 22"/>
                  <a:gd name="T82" fmla="*/ 15 w 19"/>
                  <a:gd name="T83" fmla="*/ 12 h 22"/>
                  <a:gd name="T84" fmla="*/ 11 w 19"/>
                  <a:gd name="T85" fmla="*/ 11 h 22"/>
                  <a:gd name="T86" fmla="*/ 10 w 19"/>
                  <a:gd name="T87" fmla="*/ 10 h 22"/>
                  <a:gd name="T88" fmla="*/ 8 w 19"/>
                  <a:gd name="T89" fmla="*/ 9 h 22"/>
                  <a:gd name="T90" fmla="*/ 7 w 19"/>
                  <a:gd name="T91" fmla="*/ 9 h 22"/>
                  <a:gd name="T92" fmla="*/ 8 w 19"/>
                  <a:gd name="T93" fmla="*/ 5 h 22"/>
                  <a:gd name="T94" fmla="*/ 9 w 19"/>
                  <a:gd name="T95" fmla="*/ 2 h 22"/>
                  <a:gd name="T96" fmla="*/ 6 w 19"/>
                  <a:gd name="T97" fmla="*/ 5 h 22"/>
                  <a:gd name="T98" fmla="*/ 6 w 19"/>
                  <a:gd name="T99" fmla="*/ 7 h 22"/>
                  <a:gd name="T100" fmla="*/ 5 w 19"/>
                  <a:gd name="T101" fmla="*/ 9 h 22"/>
                  <a:gd name="T102" fmla="*/ 5 w 19"/>
                  <a:gd name="T103" fmla="*/ 12 h 22"/>
                  <a:gd name="T104" fmla="*/ 3 w 19"/>
                  <a:gd name="T105" fmla="*/ 13 h 22"/>
                  <a:gd name="T106" fmla="*/ 10 w 19"/>
                  <a:gd name="T107" fmla="*/ 9 h 22"/>
                  <a:gd name="T108" fmla="*/ 11 w 19"/>
                  <a:gd name="T109" fmla="*/ 9 h 22"/>
                  <a:gd name="T110" fmla="*/ 11 w 19"/>
                  <a:gd name="T111" fmla="*/ 9 h 22"/>
                  <a:gd name="T112" fmla="*/ 10 w 19"/>
                  <a:gd name="T113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" h="22">
                    <a:moveTo>
                      <a:pt x="15" y="22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9"/>
                      <a:pt x="14" y="18"/>
                      <a:pt x="14" y="18"/>
                    </a:cubicBezTo>
                    <a:cubicBezTo>
                      <a:pt x="13" y="19"/>
                      <a:pt x="12" y="21"/>
                      <a:pt x="11" y="21"/>
                    </a:cubicBezTo>
                    <a:cubicBezTo>
                      <a:pt x="10" y="21"/>
                      <a:pt x="10" y="21"/>
                      <a:pt x="9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5" y="18"/>
                      <a:pt x="4" y="18"/>
                    </a:cubicBezTo>
                    <a:cubicBezTo>
                      <a:pt x="2" y="18"/>
                      <a:pt x="1" y="18"/>
                      <a:pt x="1" y="17"/>
                    </a:cubicBezTo>
                    <a:cubicBezTo>
                      <a:pt x="0" y="16"/>
                      <a:pt x="1" y="15"/>
                      <a:pt x="2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2" y="13"/>
                      <a:pt x="2" y="12"/>
                    </a:cubicBezTo>
                    <a:cubicBezTo>
                      <a:pt x="2" y="12"/>
                      <a:pt x="3" y="11"/>
                      <a:pt x="3" y="11"/>
                    </a:cubicBezTo>
                    <a:cubicBezTo>
                      <a:pt x="3" y="10"/>
                      <a:pt x="3" y="9"/>
                      <a:pt x="4" y="9"/>
                    </a:cubicBezTo>
                    <a:cubicBezTo>
                      <a:pt x="4" y="8"/>
                      <a:pt x="4" y="7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2"/>
                      <a:pt x="7" y="1"/>
                      <a:pt x="9" y="1"/>
                    </a:cubicBezTo>
                    <a:cubicBezTo>
                      <a:pt x="9" y="1"/>
                      <a:pt x="9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4"/>
                      <a:pt x="10" y="5"/>
                    </a:cubicBezTo>
                    <a:cubicBezTo>
                      <a:pt x="10" y="5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5" y="9"/>
                      <a:pt x="16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4"/>
                      <a:pt x="17" y="15"/>
                      <a:pt x="16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7"/>
                      <a:pt x="19" y="19"/>
                      <a:pt x="18" y="20"/>
                    </a:cubicBezTo>
                    <a:cubicBezTo>
                      <a:pt x="18" y="21"/>
                      <a:pt x="17" y="22"/>
                      <a:pt x="16" y="22"/>
                    </a:cubicBezTo>
                    <a:lnTo>
                      <a:pt x="15" y="22"/>
                    </a:lnTo>
                    <a:close/>
                    <a:moveTo>
                      <a:pt x="16" y="19"/>
                    </a:moveTo>
                    <a:cubicBezTo>
                      <a:pt x="16" y="20"/>
                      <a:pt x="16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19"/>
                    </a:cubicBezTo>
                    <a:cubicBezTo>
                      <a:pt x="17" y="19"/>
                      <a:pt x="17" y="19"/>
                      <a:pt x="17" y="18"/>
                    </a:cubicBezTo>
                    <a:lnTo>
                      <a:pt x="16" y="19"/>
                    </a:lnTo>
                    <a:close/>
                    <a:moveTo>
                      <a:pt x="3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4" y="17"/>
                    </a:cubicBezTo>
                    <a:cubicBezTo>
                      <a:pt x="6" y="17"/>
                      <a:pt x="8" y="16"/>
                      <a:pt x="10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0" y="17"/>
                    </a:cubicBezTo>
                    <a:cubicBezTo>
                      <a:pt x="11" y="17"/>
                      <a:pt x="12" y="16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3"/>
                      <a:pt x="14" y="12"/>
                      <a:pt x="15" y="12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0"/>
                      <a:pt x="13" y="11"/>
                      <a:pt x="11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7" y="7"/>
                      <a:pt x="8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4"/>
                      <a:pt x="9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7" y="6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9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7" name="Freeform 31">
                <a:extLst>
                  <a:ext uri="{FF2B5EF4-FFF2-40B4-BE49-F238E27FC236}">
                    <a16:creationId xmlns:a16="http://schemas.microsoft.com/office/drawing/2014/main" id="{FB8BB33E-9470-4DD3-B4ED-2527C21A7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" y="2292"/>
                <a:ext cx="22" cy="17"/>
              </a:xfrm>
              <a:custGeom>
                <a:avLst/>
                <a:gdLst>
                  <a:gd name="T0" fmla="*/ 9 w 9"/>
                  <a:gd name="T1" fmla="*/ 4 h 7"/>
                  <a:gd name="T2" fmla="*/ 3 w 9"/>
                  <a:gd name="T3" fmla="*/ 0 h 7"/>
                  <a:gd name="T4" fmla="*/ 0 w 9"/>
                  <a:gd name="T5" fmla="*/ 1 h 7"/>
                  <a:gd name="T6" fmla="*/ 2 w 9"/>
                  <a:gd name="T7" fmla="*/ 4 h 7"/>
                  <a:gd name="T8" fmla="*/ 2 w 9"/>
                  <a:gd name="T9" fmla="*/ 3 h 7"/>
                  <a:gd name="T10" fmla="*/ 7 w 9"/>
                  <a:gd name="T11" fmla="*/ 7 h 7"/>
                  <a:gd name="T12" fmla="*/ 7 w 9"/>
                  <a:gd name="T13" fmla="*/ 7 h 7"/>
                  <a:gd name="T14" fmla="*/ 8 w 9"/>
                  <a:gd name="T15" fmla="*/ 7 h 7"/>
                  <a:gd name="T16" fmla="*/ 9 w 9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9" y="4"/>
                    </a:moveTo>
                    <a:cubicBezTo>
                      <a:pt x="6" y="2"/>
                      <a:pt x="6" y="1"/>
                      <a:pt x="3" y="0"/>
                    </a:cubicBezTo>
                    <a:cubicBezTo>
                      <a:pt x="3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2" y="4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4" y="3"/>
                      <a:pt x="5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9" y="6"/>
                      <a:pt x="7" y="5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8" name="Freeform 32">
                <a:extLst>
                  <a:ext uri="{FF2B5EF4-FFF2-40B4-BE49-F238E27FC236}">
                    <a16:creationId xmlns:a16="http://schemas.microsoft.com/office/drawing/2014/main" id="{E6ED94CA-70C2-41D7-9556-2D680AA71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5" y="2290"/>
                <a:ext cx="26" cy="23"/>
              </a:xfrm>
              <a:custGeom>
                <a:avLst/>
                <a:gdLst>
                  <a:gd name="T0" fmla="*/ 9 w 11"/>
                  <a:gd name="T1" fmla="*/ 10 h 10"/>
                  <a:gd name="T2" fmla="*/ 8 w 11"/>
                  <a:gd name="T3" fmla="*/ 9 h 10"/>
                  <a:gd name="T4" fmla="*/ 8 w 11"/>
                  <a:gd name="T5" fmla="*/ 9 h 10"/>
                  <a:gd name="T6" fmla="*/ 7 w 11"/>
                  <a:gd name="T7" fmla="*/ 9 h 10"/>
                  <a:gd name="T8" fmla="*/ 5 w 11"/>
                  <a:gd name="T9" fmla="*/ 7 h 10"/>
                  <a:gd name="T10" fmla="*/ 4 w 11"/>
                  <a:gd name="T11" fmla="*/ 5 h 10"/>
                  <a:gd name="T12" fmla="*/ 4 w 11"/>
                  <a:gd name="T13" fmla="*/ 6 h 10"/>
                  <a:gd name="T14" fmla="*/ 3 w 11"/>
                  <a:gd name="T15" fmla="*/ 6 h 10"/>
                  <a:gd name="T16" fmla="*/ 1 w 11"/>
                  <a:gd name="T17" fmla="*/ 2 h 10"/>
                  <a:gd name="T18" fmla="*/ 2 w 11"/>
                  <a:gd name="T19" fmla="*/ 0 h 10"/>
                  <a:gd name="T20" fmla="*/ 4 w 11"/>
                  <a:gd name="T21" fmla="*/ 1 h 10"/>
                  <a:gd name="T22" fmla="*/ 5 w 11"/>
                  <a:gd name="T23" fmla="*/ 1 h 10"/>
                  <a:gd name="T24" fmla="*/ 8 w 11"/>
                  <a:gd name="T25" fmla="*/ 3 h 10"/>
                  <a:gd name="T26" fmla="*/ 10 w 11"/>
                  <a:gd name="T27" fmla="*/ 5 h 10"/>
                  <a:gd name="T28" fmla="*/ 11 w 11"/>
                  <a:gd name="T29" fmla="*/ 5 h 10"/>
                  <a:gd name="T30" fmla="*/ 10 w 11"/>
                  <a:gd name="T31" fmla="*/ 6 h 10"/>
                  <a:gd name="T32" fmla="*/ 10 w 11"/>
                  <a:gd name="T33" fmla="*/ 6 h 10"/>
                  <a:gd name="T34" fmla="*/ 9 w 11"/>
                  <a:gd name="T35" fmla="*/ 9 h 10"/>
                  <a:gd name="T36" fmla="*/ 9 w 11"/>
                  <a:gd name="T37" fmla="*/ 10 h 10"/>
                  <a:gd name="T38" fmla="*/ 7 w 11"/>
                  <a:gd name="T39" fmla="*/ 6 h 10"/>
                  <a:gd name="T40" fmla="*/ 8 w 11"/>
                  <a:gd name="T41" fmla="*/ 7 h 10"/>
                  <a:gd name="T42" fmla="*/ 8 w 11"/>
                  <a:gd name="T43" fmla="*/ 7 h 10"/>
                  <a:gd name="T44" fmla="*/ 8 w 11"/>
                  <a:gd name="T45" fmla="*/ 7 h 10"/>
                  <a:gd name="T46" fmla="*/ 9 w 11"/>
                  <a:gd name="T47" fmla="*/ 5 h 10"/>
                  <a:gd name="T48" fmla="*/ 7 w 11"/>
                  <a:gd name="T49" fmla="*/ 4 h 10"/>
                  <a:gd name="T50" fmla="*/ 4 w 11"/>
                  <a:gd name="T51" fmla="*/ 2 h 10"/>
                  <a:gd name="T52" fmla="*/ 4 w 11"/>
                  <a:gd name="T53" fmla="*/ 2 h 10"/>
                  <a:gd name="T54" fmla="*/ 2 w 11"/>
                  <a:gd name="T55" fmla="*/ 2 h 10"/>
                  <a:gd name="T56" fmla="*/ 2 w 11"/>
                  <a:gd name="T57" fmla="*/ 2 h 10"/>
                  <a:gd name="T58" fmla="*/ 2 w 11"/>
                  <a:gd name="T59" fmla="*/ 3 h 10"/>
                  <a:gd name="T60" fmla="*/ 3 w 11"/>
                  <a:gd name="T61" fmla="*/ 3 h 10"/>
                  <a:gd name="T62" fmla="*/ 7 w 11"/>
                  <a:gd name="T63" fmla="*/ 6 h 10"/>
                  <a:gd name="T64" fmla="*/ 7 w 11"/>
                  <a:gd name="T65" fmla="*/ 7 h 10"/>
                  <a:gd name="T66" fmla="*/ 7 w 11"/>
                  <a:gd name="T6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0">
                    <a:moveTo>
                      <a:pt x="9" y="1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5" y="7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0" y="4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7" y="1"/>
                      <a:pt x="7" y="2"/>
                      <a:pt x="8" y="3"/>
                    </a:cubicBezTo>
                    <a:cubicBezTo>
                      <a:pt x="9" y="3"/>
                      <a:pt x="9" y="4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8"/>
                      <a:pt x="9" y="9"/>
                    </a:cubicBezTo>
                    <a:lnTo>
                      <a:pt x="9" y="10"/>
                    </a:lnTo>
                    <a:close/>
                    <a:moveTo>
                      <a:pt x="7" y="6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9" y="5"/>
                    </a:cubicBez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6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lnTo>
                      <a:pt x="7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79" name="Freeform 33">
                <a:extLst>
                  <a:ext uri="{FF2B5EF4-FFF2-40B4-BE49-F238E27FC236}">
                    <a16:creationId xmlns:a16="http://schemas.microsoft.com/office/drawing/2014/main" id="{740ABD34-4F38-4616-9865-FBC380229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4" y="2211"/>
                <a:ext cx="67" cy="26"/>
              </a:xfrm>
              <a:custGeom>
                <a:avLst/>
                <a:gdLst>
                  <a:gd name="T0" fmla="*/ 20 w 28"/>
                  <a:gd name="T1" fmla="*/ 5 h 11"/>
                  <a:gd name="T2" fmla="*/ 28 w 28"/>
                  <a:gd name="T3" fmla="*/ 9 h 11"/>
                  <a:gd name="T4" fmla="*/ 19 w 28"/>
                  <a:gd name="T5" fmla="*/ 10 h 11"/>
                  <a:gd name="T6" fmla="*/ 20 w 28"/>
                  <a:gd name="T7" fmla="*/ 8 h 11"/>
                  <a:gd name="T8" fmla="*/ 13 w 28"/>
                  <a:gd name="T9" fmla="*/ 5 h 11"/>
                  <a:gd name="T10" fmla="*/ 11 w 28"/>
                  <a:gd name="T11" fmla="*/ 4 h 11"/>
                  <a:gd name="T12" fmla="*/ 7 w 28"/>
                  <a:gd name="T13" fmla="*/ 3 h 11"/>
                  <a:gd name="T14" fmla="*/ 8 w 28"/>
                  <a:gd name="T15" fmla="*/ 3 h 11"/>
                  <a:gd name="T16" fmla="*/ 0 w 28"/>
                  <a:gd name="T17" fmla="*/ 4 h 11"/>
                  <a:gd name="T18" fmla="*/ 3 w 28"/>
                  <a:gd name="T19" fmla="*/ 2 h 11"/>
                  <a:gd name="T20" fmla="*/ 8 w 28"/>
                  <a:gd name="T21" fmla="*/ 1 h 11"/>
                  <a:gd name="T22" fmla="*/ 20 w 28"/>
                  <a:gd name="T2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11">
                    <a:moveTo>
                      <a:pt x="20" y="5"/>
                    </a:moveTo>
                    <a:cubicBezTo>
                      <a:pt x="23" y="7"/>
                      <a:pt x="25" y="7"/>
                      <a:pt x="28" y="9"/>
                    </a:cubicBezTo>
                    <a:cubicBezTo>
                      <a:pt x="25" y="10"/>
                      <a:pt x="22" y="11"/>
                      <a:pt x="19" y="10"/>
                    </a:cubicBezTo>
                    <a:cubicBezTo>
                      <a:pt x="19" y="10"/>
                      <a:pt x="20" y="9"/>
                      <a:pt x="20" y="8"/>
                    </a:cubicBezTo>
                    <a:cubicBezTo>
                      <a:pt x="17" y="8"/>
                      <a:pt x="16" y="6"/>
                      <a:pt x="13" y="5"/>
                    </a:cubicBezTo>
                    <a:cubicBezTo>
                      <a:pt x="12" y="5"/>
                      <a:pt x="12" y="4"/>
                      <a:pt x="11" y="4"/>
                    </a:cubicBezTo>
                    <a:cubicBezTo>
                      <a:pt x="9" y="4"/>
                      <a:pt x="8" y="4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5" y="1"/>
                      <a:pt x="2" y="5"/>
                      <a:pt x="0" y="4"/>
                    </a:cubicBezTo>
                    <a:cubicBezTo>
                      <a:pt x="1" y="4"/>
                      <a:pt x="1" y="2"/>
                      <a:pt x="3" y="2"/>
                    </a:cubicBezTo>
                    <a:cubicBezTo>
                      <a:pt x="5" y="1"/>
                      <a:pt x="6" y="0"/>
                      <a:pt x="8" y="1"/>
                    </a:cubicBezTo>
                    <a:cubicBezTo>
                      <a:pt x="13" y="1"/>
                      <a:pt x="16" y="4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0" name="Freeform 34">
                <a:extLst>
                  <a:ext uri="{FF2B5EF4-FFF2-40B4-BE49-F238E27FC236}">
                    <a16:creationId xmlns:a16="http://schemas.microsoft.com/office/drawing/2014/main" id="{79C411FA-D5F8-4967-9ADF-35DC99FD95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7" y="2211"/>
                <a:ext cx="76" cy="26"/>
              </a:xfrm>
              <a:custGeom>
                <a:avLst/>
                <a:gdLst>
                  <a:gd name="T0" fmla="*/ 24 w 32"/>
                  <a:gd name="T1" fmla="*/ 11 h 11"/>
                  <a:gd name="T2" fmla="*/ 21 w 32"/>
                  <a:gd name="T3" fmla="*/ 11 h 11"/>
                  <a:gd name="T4" fmla="*/ 20 w 32"/>
                  <a:gd name="T5" fmla="*/ 10 h 11"/>
                  <a:gd name="T6" fmla="*/ 21 w 32"/>
                  <a:gd name="T7" fmla="*/ 9 h 11"/>
                  <a:gd name="T8" fmla="*/ 22 w 32"/>
                  <a:gd name="T9" fmla="*/ 9 h 11"/>
                  <a:gd name="T10" fmla="*/ 22 w 32"/>
                  <a:gd name="T11" fmla="*/ 9 h 11"/>
                  <a:gd name="T12" fmla="*/ 19 w 32"/>
                  <a:gd name="T13" fmla="*/ 7 h 11"/>
                  <a:gd name="T14" fmla="*/ 16 w 32"/>
                  <a:gd name="T15" fmla="*/ 6 h 11"/>
                  <a:gd name="T16" fmla="*/ 14 w 32"/>
                  <a:gd name="T17" fmla="*/ 5 h 11"/>
                  <a:gd name="T18" fmla="*/ 14 w 32"/>
                  <a:gd name="T19" fmla="*/ 5 h 11"/>
                  <a:gd name="T20" fmla="*/ 13 w 32"/>
                  <a:gd name="T21" fmla="*/ 5 h 11"/>
                  <a:gd name="T22" fmla="*/ 12 w 32"/>
                  <a:gd name="T23" fmla="*/ 5 h 11"/>
                  <a:gd name="T24" fmla="*/ 9 w 32"/>
                  <a:gd name="T25" fmla="*/ 3 h 11"/>
                  <a:gd name="T26" fmla="*/ 9 w 32"/>
                  <a:gd name="T27" fmla="*/ 3 h 11"/>
                  <a:gd name="T28" fmla="*/ 7 w 32"/>
                  <a:gd name="T29" fmla="*/ 4 h 11"/>
                  <a:gd name="T30" fmla="*/ 2 w 32"/>
                  <a:gd name="T31" fmla="*/ 5 h 11"/>
                  <a:gd name="T32" fmla="*/ 0 w 32"/>
                  <a:gd name="T33" fmla="*/ 4 h 11"/>
                  <a:gd name="T34" fmla="*/ 3 w 32"/>
                  <a:gd name="T35" fmla="*/ 4 h 11"/>
                  <a:gd name="T36" fmla="*/ 3 w 32"/>
                  <a:gd name="T37" fmla="*/ 3 h 11"/>
                  <a:gd name="T38" fmla="*/ 5 w 32"/>
                  <a:gd name="T39" fmla="*/ 1 h 11"/>
                  <a:gd name="T40" fmla="*/ 6 w 32"/>
                  <a:gd name="T41" fmla="*/ 1 h 11"/>
                  <a:gd name="T42" fmla="*/ 11 w 32"/>
                  <a:gd name="T43" fmla="*/ 0 h 11"/>
                  <a:gd name="T44" fmla="*/ 18 w 32"/>
                  <a:gd name="T45" fmla="*/ 2 h 11"/>
                  <a:gd name="T46" fmla="*/ 23 w 32"/>
                  <a:gd name="T47" fmla="*/ 4 h 11"/>
                  <a:gd name="T48" fmla="*/ 23 w 32"/>
                  <a:gd name="T49" fmla="*/ 4 h 11"/>
                  <a:gd name="T50" fmla="*/ 23 w 32"/>
                  <a:gd name="T51" fmla="*/ 4 h 11"/>
                  <a:gd name="T52" fmla="*/ 27 w 32"/>
                  <a:gd name="T53" fmla="*/ 6 h 11"/>
                  <a:gd name="T54" fmla="*/ 31 w 32"/>
                  <a:gd name="T55" fmla="*/ 9 h 11"/>
                  <a:gd name="T56" fmla="*/ 32 w 32"/>
                  <a:gd name="T57" fmla="*/ 9 h 11"/>
                  <a:gd name="T58" fmla="*/ 31 w 32"/>
                  <a:gd name="T59" fmla="*/ 10 h 11"/>
                  <a:gd name="T60" fmla="*/ 24 w 32"/>
                  <a:gd name="T61" fmla="*/ 11 h 11"/>
                  <a:gd name="T62" fmla="*/ 23 w 32"/>
                  <a:gd name="T63" fmla="*/ 9 h 11"/>
                  <a:gd name="T64" fmla="*/ 29 w 32"/>
                  <a:gd name="T65" fmla="*/ 9 h 11"/>
                  <a:gd name="T66" fmla="*/ 27 w 32"/>
                  <a:gd name="T67" fmla="*/ 8 h 11"/>
                  <a:gd name="T68" fmla="*/ 23 w 32"/>
                  <a:gd name="T69" fmla="*/ 6 h 11"/>
                  <a:gd name="T70" fmla="*/ 17 w 32"/>
                  <a:gd name="T71" fmla="*/ 3 h 11"/>
                  <a:gd name="T72" fmla="*/ 11 w 32"/>
                  <a:gd name="T73" fmla="*/ 1 h 11"/>
                  <a:gd name="T74" fmla="*/ 6 w 32"/>
                  <a:gd name="T75" fmla="*/ 2 h 11"/>
                  <a:gd name="T76" fmla="*/ 6 w 32"/>
                  <a:gd name="T77" fmla="*/ 2 h 11"/>
                  <a:gd name="T78" fmla="*/ 5 w 32"/>
                  <a:gd name="T79" fmla="*/ 3 h 11"/>
                  <a:gd name="T80" fmla="*/ 5 w 32"/>
                  <a:gd name="T81" fmla="*/ 4 h 11"/>
                  <a:gd name="T82" fmla="*/ 6 w 32"/>
                  <a:gd name="T83" fmla="*/ 3 h 11"/>
                  <a:gd name="T84" fmla="*/ 10 w 32"/>
                  <a:gd name="T85" fmla="*/ 2 h 11"/>
                  <a:gd name="T86" fmla="*/ 11 w 32"/>
                  <a:gd name="T87" fmla="*/ 2 h 11"/>
                  <a:gd name="T88" fmla="*/ 13 w 32"/>
                  <a:gd name="T89" fmla="*/ 2 h 11"/>
                  <a:gd name="T90" fmla="*/ 11 w 32"/>
                  <a:gd name="T91" fmla="*/ 3 h 11"/>
                  <a:gd name="T92" fmla="*/ 12 w 32"/>
                  <a:gd name="T93" fmla="*/ 3 h 11"/>
                  <a:gd name="T94" fmla="*/ 13 w 32"/>
                  <a:gd name="T95" fmla="*/ 3 h 11"/>
                  <a:gd name="T96" fmla="*/ 14 w 32"/>
                  <a:gd name="T97" fmla="*/ 3 h 11"/>
                  <a:gd name="T98" fmla="*/ 15 w 32"/>
                  <a:gd name="T99" fmla="*/ 4 h 11"/>
                  <a:gd name="T100" fmla="*/ 16 w 32"/>
                  <a:gd name="T101" fmla="*/ 4 h 11"/>
                  <a:gd name="T102" fmla="*/ 20 w 32"/>
                  <a:gd name="T103" fmla="*/ 6 h 11"/>
                  <a:gd name="T104" fmla="*/ 23 w 32"/>
                  <a:gd name="T105" fmla="*/ 8 h 11"/>
                  <a:gd name="T106" fmla="*/ 25 w 32"/>
                  <a:gd name="T107" fmla="*/ 8 h 11"/>
                  <a:gd name="T108" fmla="*/ 24 w 32"/>
                  <a:gd name="T109" fmla="*/ 9 h 11"/>
                  <a:gd name="T110" fmla="*/ 23 w 32"/>
                  <a:gd name="T111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11">
                    <a:moveTo>
                      <a:pt x="24" y="11"/>
                    </a:moveTo>
                    <a:cubicBezTo>
                      <a:pt x="23" y="11"/>
                      <a:pt x="22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0" y="8"/>
                      <a:pt x="19" y="7"/>
                    </a:cubicBezTo>
                    <a:cubicBezTo>
                      <a:pt x="18" y="7"/>
                      <a:pt x="18" y="6"/>
                      <a:pt x="16" y="6"/>
                    </a:cubicBezTo>
                    <a:cubicBezTo>
                      <a:pt x="15" y="6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5" y="5"/>
                      <a:pt x="4" y="6"/>
                      <a:pt x="2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0"/>
                      <a:pt x="9" y="0"/>
                      <a:pt x="11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19" y="3"/>
                      <a:pt x="21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5" y="6"/>
                      <a:pt x="26" y="6"/>
                      <a:pt x="27" y="6"/>
                    </a:cubicBezTo>
                    <a:cubicBezTo>
                      <a:pt x="29" y="7"/>
                      <a:pt x="30" y="7"/>
                      <a:pt x="31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9" y="11"/>
                      <a:pt x="26" y="11"/>
                      <a:pt x="24" y="11"/>
                    </a:cubicBezTo>
                    <a:close/>
                    <a:moveTo>
                      <a:pt x="23" y="9"/>
                    </a:moveTo>
                    <a:cubicBezTo>
                      <a:pt x="25" y="10"/>
                      <a:pt x="27" y="9"/>
                      <a:pt x="29" y="9"/>
                    </a:cubicBezTo>
                    <a:cubicBezTo>
                      <a:pt x="29" y="8"/>
                      <a:pt x="28" y="8"/>
                      <a:pt x="27" y="8"/>
                    </a:cubicBezTo>
                    <a:cubicBezTo>
                      <a:pt x="25" y="7"/>
                      <a:pt x="24" y="7"/>
                      <a:pt x="23" y="6"/>
                    </a:cubicBezTo>
                    <a:cubicBezTo>
                      <a:pt x="21" y="5"/>
                      <a:pt x="19" y="4"/>
                      <a:pt x="17" y="3"/>
                    </a:cubicBezTo>
                    <a:cubicBezTo>
                      <a:pt x="15" y="3"/>
                      <a:pt x="13" y="2"/>
                      <a:pt x="11" y="1"/>
                    </a:cubicBezTo>
                    <a:cubicBezTo>
                      <a:pt x="10" y="1"/>
                      <a:pt x="8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2"/>
                      <a:pt x="8" y="2"/>
                      <a:pt x="10" y="2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4" y="3"/>
                    </a:cubicBezTo>
                    <a:cubicBezTo>
                      <a:pt x="14" y="3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5"/>
                      <a:pt x="20" y="6"/>
                    </a:cubicBezTo>
                    <a:cubicBezTo>
                      <a:pt x="21" y="7"/>
                      <a:pt x="22" y="7"/>
                      <a:pt x="23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1" name="Freeform 35">
                <a:extLst>
                  <a:ext uri="{FF2B5EF4-FFF2-40B4-BE49-F238E27FC236}">
                    <a16:creationId xmlns:a16="http://schemas.microsoft.com/office/drawing/2014/main" id="{FC435B8F-054C-4D4C-86E5-9C5D513EF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218"/>
                <a:ext cx="7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2" name="Freeform 36">
                <a:extLst>
                  <a:ext uri="{FF2B5EF4-FFF2-40B4-BE49-F238E27FC236}">
                    <a16:creationId xmlns:a16="http://schemas.microsoft.com/office/drawing/2014/main" id="{07E8A6FC-7D96-45F0-AF9E-0B538091E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" y="2211"/>
                <a:ext cx="16" cy="12"/>
              </a:xfrm>
              <a:custGeom>
                <a:avLst/>
                <a:gdLst>
                  <a:gd name="T0" fmla="*/ 7 w 7"/>
                  <a:gd name="T1" fmla="*/ 5 h 5"/>
                  <a:gd name="T2" fmla="*/ 6 w 7"/>
                  <a:gd name="T3" fmla="*/ 5 h 5"/>
                  <a:gd name="T4" fmla="*/ 4 w 7"/>
                  <a:gd name="T5" fmla="*/ 3 h 5"/>
                  <a:gd name="T6" fmla="*/ 0 w 7"/>
                  <a:gd name="T7" fmla="*/ 0 h 5"/>
                  <a:gd name="T8" fmla="*/ 5 w 7"/>
                  <a:gd name="T9" fmla="*/ 2 h 5"/>
                  <a:gd name="T10" fmla="*/ 6 w 7"/>
                  <a:gd name="T11" fmla="*/ 3 h 5"/>
                  <a:gd name="T12" fmla="*/ 6 w 7"/>
                  <a:gd name="T13" fmla="*/ 3 h 5"/>
                  <a:gd name="T14" fmla="*/ 7 w 7"/>
                  <a:gd name="T15" fmla="*/ 3 h 5"/>
                  <a:gd name="T16" fmla="*/ 7 w 7"/>
                  <a:gd name="T17" fmla="*/ 4 h 5"/>
                  <a:gd name="T18" fmla="*/ 7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3" name="Freeform 37">
                <a:extLst>
                  <a:ext uri="{FF2B5EF4-FFF2-40B4-BE49-F238E27FC236}">
                    <a16:creationId xmlns:a16="http://schemas.microsoft.com/office/drawing/2014/main" id="{2FD49F23-BE4F-4D86-91F5-DA59671D8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221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4" name="Freeform 38">
                <a:extLst>
                  <a:ext uri="{FF2B5EF4-FFF2-40B4-BE49-F238E27FC236}">
                    <a16:creationId xmlns:a16="http://schemas.microsoft.com/office/drawing/2014/main" id="{FA3D2855-1114-4059-B248-A98B5EC6F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2" y="2218"/>
                <a:ext cx="7" cy="7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2 w 3"/>
                  <a:gd name="T9" fmla="*/ 0 h 3"/>
                  <a:gd name="T10" fmla="*/ 3 w 3"/>
                  <a:gd name="T11" fmla="*/ 1 h 3"/>
                  <a:gd name="T12" fmla="*/ 3 w 3"/>
                  <a:gd name="T13" fmla="*/ 2 h 3"/>
                  <a:gd name="T14" fmla="*/ 3 w 3"/>
                  <a:gd name="T15" fmla="*/ 3 h 3"/>
                  <a:gd name="T16" fmla="*/ 2 w 3"/>
                  <a:gd name="T17" fmla="*/ 3 h 3"/>
                  <a:gd name="T18" fmla="*/ 1 w 3"/>
                  <a:gd name="T19" fmla="*/ 3 h 3"/>
                  <a:gd name="T20" fmla="*/ 0 w 3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5" name="Freeform 39">
                <a:extLst>
                  <a:ext uri="{FF2B5EF4-FFF2-40B4-BE49-F238E27FC236}">
                    <a16:creationId xmlns:a16="http://schemas.microsoft.com/office/drawing/2014/main" id="{AE91341D-1E50-4576-9AB9-CE29CB85D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235"/>
                <a:ext cx="26" cy="14"/>
              </a:xfrm>
              <a:custGeom>
                <a:avLst/>
                <a:gdLst>
                  <a:gd name="T0" fmla="*/ 1 w 11"/>
                  <a:gd name="T1" fmla="*/ 0 h 6"/>
                  <a:gd name="T2" fmla="*/ 2 w 11"/>
                  <a:gd name="T3" fmla="*/ 6 h 6"/>
                  <a:gd name="T4" fmla="*/ 4 w 11"/>
                  <a:gd name="T5" fmla="*/ 4 h 6"/>
                  <a:gd name="T6" fmla="*/ 9 w 11"/>
                  <a:gd name="T7" fmla="*/ 4 h 6"/>
                  <a:gd name="T8" fmla="*/ 7 w 11"/>
                  <a:gd name="T9" fmla="*/ 2 h 6"/>
                  <a:gd name="T10" fmla="*/ 8 w 11"/>
                  <a:gd name="T11" fmla="*/ 2 h 6"/>
                  <a:gd name="T12" fmla="*/ 5 w 11"/>
                  <a:gd name="T13" fmla="*/ 0 h 6"/>
                  <a:gd name="T14" fmla="*/ 1 w 1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6">
                    <a:moveTo>
                      <a:pt x="1" y="0"/>
                    </a:moveTo>
                    <a:cubicBezTo>
                      <a:pt x="2" y="2"/>
                      <a:pt x="0" y="4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5" y="5"/>
                      <a:pt x="8" y="4"/>
                      <a:pt x="9" y="4"/>
                    </a:cubicBezTo>
                    <a:cubicBezTo>
                      <a:pt x="11" y="5"/>
                      <a:pt x="9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6" name="Freeform 40">
                <a:extLst>
                  <a:ext uri="{FF2B5EF4-FFF2-40B4-BE49-F238E27FC236}">
                    <a16:creationId xmlns:a16="http://schemas.microsoft.com/office/drawing/2014/main" id="{6E036453-82C1-45F2-9C31-36D0193D56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3" y="2233"/>
                <a:ext cx="26" cy="19"/>
              </a:xfrm>
              <a:custGeom>
                <a:avLst/>
                <a:gdLst>
                  <a:gd name="T0" fmla="*/ 2 w 11"/>
                  <a:gd name="T1" fmla="*/ 8 h 8"/>
                  <a:gd name="T2" fmla="*/ 2 w 11"/>
                  <a:gd name="T3" fmla="*/ 8 h 8"/>
                  <a:gd name="T4" fmla="*/ 1 w 11"/>
                  <a:gd name="T5" fmla="*/ 4 h 8"/>
                  <a:gd name="T6" fmla="*/ 1 w 11"/>
                  <a:gd name="T7" fmla="*/ 1 h 8"/>
                  <a:gd name="T8" fmla="*/ 0 w 11"/>
                  <a:gd name="T9" fmla="*/ 0 h 8"/>
                  <a:gd name="T10" fmla="*/ 2 w 11"/>
                  <a:gd name="T11" fmla="*/ 0 h 8"/>
                  <a:gd name="T12" fmla="*/ 5 w 11"/>
                  <a:gd name="T13" fmla="*/ 1 h 8"/>
                  <a:gd name="T14" fmla="*/ 7 w 11"/>
                  <a:gd name="T15" fmla="*/ 1 h 8"/>
                  <a:gd name="T16" fmla="*/ 8 w 11"/>
                  <a:gd name="T17" fmla="*/ 2 h 8"/>
                  <a:gd name="T18" fmla="*/ 10 w 11"/>
                  <a:gd name="T19" fmla="*/ 2 h 8"/>
                  <a:gd name="T20" fmla="*/ 9 w 11"/>
                  <a:gd name="T21" fmla="*/ 3 h 8"/>
                  <a:gd name="T22" fmla="*/ 11 w 11"/>
                  <a:gd name="T23" fmla="*/ 5 h 8"/>
                  <a:gd name="T24" fmla="*/ 10 w 11"/>
                  <a:gd name="T25" fmla="*/ 6 h 8"/>
                  <a:gd name="T26" fmla="*/ 9 w 11"/>
                  <a:gd name="T27" fmla="*/ 6 h 8"/>
                  <a:gd name="T28" fmla="*/ 7 w 11"/>
                  <a:gd name="T29" fmla="*/ 6 h 8"/>
                  <a:gd name="T30" fmla="*/ 5 w 11"/>
                  <a:gd name="T31" fmla="*/ 6 h 8"/>
                  <a:gd name="T32" fmla="*/ 4 w 11"/>
                  <a:gd name="T33" fmla="*/ 6 h 8"/>
                  <a:gd name="T34" fmla="*/ 2 w 11"/>
                  <a:gd name="T35" fmla="*/ 8 h 8"/>
                  <a:gd name="T36" fmla="*/ 2 w 11"/>
                  <a:gd name="T37" fmla="*/ 2 h 8"/>
                  <a:gd name="T38" fmla="*/ 2 w 11"/>
                  <a:gd name="T39" fmla="*/ 4 h 8"/>
                  <a:gd name="T40" fmla="*/ 2 w 11"/>
                  <a:gd name="T41" fmla="*/ 6 h 8"/>
                  <a:gd name="T42" fmla="*/ 4 w 11"/>
                  <a:gd name="T43" fmla="*/ 4 h 8"/>
                  <a:gd name="T44" fmla="*/ 4 w 11"/>
                  <a:gd name="T45" fmla="*/ 5 h 8"/>
                  <a:gd name="T46" fmla="*/ 7 w 11"/>
                  <a:gd name="T47" fmla="*/ 5 h 8"/>
                  <a:gd name="T48" fmla="*/ 9 w 11"/>
                  <a:gd name="T49" fmla="*/ 5 h 8"/>
                  <a:gd name="T50" fmla="*/ 7 w 11"/>
                  <a:gd name="T51" fmla="*/ 4 h 8"/>
                  <a:gd name="T52" fmla="*/ 5 w 11"/>
                  <a:gd name="T53" fmla="*/ 4 h 8"/>
                  <a:gd name="T54" fmla="*/ 7 w 11"/>
                  <a:gd name="T55" fmla="*/ 3 h 8"/>
                  <a:gd name="T56" fmla="*/ 6 w 11"/>
                  <a:gd name="T57" fmla="*/ 3 h 8"/>
                  <a:gd name="T58" fmla="*/ 5 w 11"/>
                  <a:gd name="T59" fmla="*/ 2 h 8"/>
                  <a:gd name="T60" fmla="*/ 2 w 11"/>
                  <a:gd name="T6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10" y="6"/>
                      <a:pt x="9" y="6"/>
                    </a:cubicBezTo>
                    <a:cubicBezTo>
                      <a:pt x="9" y="6"/>
                      <a:pt x="8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lnTo>
                      <a:pt x="2" y="8"/>
                    </a:lnTo>
                    <a:close/>
                    <a:moveTo>
                      <a:pt x="2" y="2"/>
                    </a:moveTo>
                    <a:cubicBezTo>
                      <a:pt x="2" y="3"/>
                      <a:pt x="2" y="3"/>
                      <a:pt x="2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4"/>
                      <a:pt x="8" y="4"/>
                      <a:pt x="7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7" name="Freeform 41">
                <a:extLst>
                  <a:ext uri="{FF2B5EF4-FFF2-40B4-BE49-F238E27FC236}">
                    <a16:creationId xmlns:a16="http://schemas.microsoft.com/office/drawing/2014/main" id="{76CD52B2-5C2B-49FC-9B50-D1208E365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1" y="2271"/>
                <a:ext cx="19" cy="11"/>
              </a:xfrm>
              <a:custGeom>
                <a:avLst/>
                <a:gdLst>
                  <a:gd name="T0" fmla="*/ 0 w 8"/>
                  <a:gd name="T1" fmla="*/ 2 h 5"/>
                  <a:gd name="T2" fmla="*/ 6 w 8"/>
                  <a:gd name="T3" fmla="*/ 2 h 5"/>
                  <a:gd name="T4" fmla="*/ 2 w 8"/>
                  <a:gd name="T5" fmla="*/ 1 h 5"/>
                  <a:gd name="T6" fmla="*/ 0 w 8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2"/>
                    </a:moveTo>
                    <a:cubicBezTo>
                      <a:pt x="0" y="2"/>
                      <a:pt x="8" y="5"/>
                      <a:pt x="6" y="2"/>
                    </a:cubicBezTo>
                    <a:cubicBezTo>
                      <a:pt x="6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8" name="Freeform 42">
                <a:extLst>
                  <a:ext uri="{FF2B5EF4-FFF2-40B4-BE49-F238E27FC236}">
                    <a16:creationId xmlns:a16="http://schemas.microsoft.com/office/drawing/2014/main" id="{F3FB266E-7399-4F61-99ED-6D0EB3E5F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9" y="2271"/>
                <a:ext cx="19" cy="9"/>
              </a:xfrm>
              <a:custGeom>
                <a:avLst/>
                <a:gdLst>
                  <a:gd name="T0" fmla="*/ 6 w 8"/>
                  <a:gd name="T1" fmla="*/ 4 h 4"/>
                  <a:gd name="T2" fmla="*/ 1 w 8"/>
                  <a:gd name="T3" fmla="*/ 3 h 4"/>
                  <a:gd name="T4" fmla="*/ 0 w 8"/>
                  <a:gd name="T5" fmla="*/ 2 h 4"/>
                  <a:gd name="T6" fmla="*/ 0 w 8"/>
                  <a:gd name="T7" fmla="*/ 2 h 4"/>
                  <a:gd name="T8" fmla="*/ 1 w 8"/>
                  <a:gd name="T9" fmla="*/ 1 h 4"/>
                  <a:gd name="T10" fmla="*/ 3 w 8"/>
                  <a:gd name="T11" fmla="*/ 0 h 4"/>
                  <a:gd name="T12" fmla="*/ 4 w 8"/>
                  <a:gd name="T13" fmla="*/ 0 h 4"/>
                  <a:gd name="T14" fmla="*/ 7 w 8"/>
                  <a:gd name="T15" fmla="*/ 1 h 4"/>
                  <a:gd name="T16" fmla="*/ 7 w 8"/>
                  <a:gd name="T17" fmla="*/ 2 h 4"/>
                  <a:gd name="T18" fmla="*/ 7 w 8"/>
                  <a:gd name="T19" fmla="*/ 2 h 4"/>
                  <a:gd name="T20" fmla="*/ 7 w 8"/>
                  <a:gd name="T21" fmla="*/ 1 h 4"/>
                  <a:gd name="T22" fmla="*/ 7 w 8"/>
                  <a:gd name="T23" fmla="*/ 1 h 4"/>
                  <a:gd name="T24" fmla="*/ 7 w 8"/>
                  <a:gd name="T25" fmla="*/ 2 h 4"/>
                  <a:gd name="T26" fmla="*/ 7 w 8"/>
                  <a:gd name="T27" fmla="*/ 2 h 4"/>
                  <a:gd name="T28" fmla="*/ 8 w 8"/>
                  <a:gd name="T29" fmla="*/ 3 h 4"/>
                  <a:gd name="T30" fmla="*/ 6 w 8"/>
                  <a:gd name="T31" fmla="*/ 4 h 4"/>
                  <a:gd name="T32" fmla="*/ 2 w 8"/>
                  <a:gd name="T33" fmla="*/ 2 h 4"/>
                  <a:gd name="T34" fmla="*/ 6 w 8"/>
                  <a:gd name="T35" fmla="*/ 3 h 4"/>
                  <a:gd name="T36" fmla="*/ 6 w 8"/>
                  <a:gd name="T37" fmla="*/ 3 h 4"/>
                  <a:gd name="T38" fmla="*/ 6 w 8"/>
                  <a:gd name="T39" fmla="*/ 2 h 4"/>
                  <a:gd name="T40" fmla="*/ 3 w 8"/>
                  <a:gd name="T41" fmla="*/ 1 h 4"/>
                  <a:gd name="T42" fmla="*/ 3 w 8"/>
                  <a:gd name="T43" fmla="*/ 1 h 4"/>
                  <a:gd name="T44" fmla="*/ 2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4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6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7" y="4"/>
                      <a:pt x="7" y="4"/>
                      <a:pt x="6" y="4"/>
                    </a:cubicBezTo>
                    <a:close/>
                    <a:moveTo>
                      <a:pt x="2" y="2"/>
                    </a:moveTo>
                    <a:cubicBezTo>
                      <a:pt x="3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89" name="Freeform 43">
                <a:extLst>
                  <a:ext uri="{FF2B5EF4-FFF2-40B4-BE49-F238E27FC236}">
                    <a16:creationId xmlns:a16="http://schemas.microsoft.com/office/drawing/2014/main" id="{214220B4-FDA4-4045-A785-49EEE0F0B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2247"/>
                <a:ext cx="29" cy="28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6 h 12"/>
                  <a:gd name="T4" fmla="*/ 10 w 12"/>
                  <a:gd name="T5" fmla="*/ 1 h 12"/>
                  <a:gd name="T6" fmla="*/ 6 w 12"/>
                  <a:gd name="T7" fmla="*/ 2 h 12"/>
                  <a:gd name="T8" fmla="*/ 4 w 12"/>
                  <a:gd name="T9" fmla="*/ 2 h 12"/>
                  <a:gd name="T10" fmla="*/ 7 w 12"/>
                  <a:gd name="T11" fmla="*/ 5 h 12"/>
                  <a:gd name="T12" fmla="*/ 5 w 12"/>
                  <a:gd name="T13" fmla="*/ 12 h 12"/>
                  <a:gd name="T14" fmla="*/ 10 w 12"/>
                  <a:gd name="T15" fmla="*/ 10 h 12"/>
                  <a:gd name="T16" fmla="*/ 10 w 12"/>
                  <a:gd name="T17" fmla="*/ 8 h 12"/>
                  <a:gd name="T18" fmla="*/ 12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cubicBezTo>
                      <a:pt x="12" y="6"/>
                      <a:pt x="11" y="6"/>
                      <a:pt x="10" y="6"/>
                    </a:cubicBezTo>
                    <a:cubicBezTo>
                      <a:pt x="10" y="4"/>
                      <a:pt x="10" y="2"/>
                      <a:pt x="10" y="1"/>
                    </a:cubicBezTo>
                    <a:cubicBezTo>
                      <a:pt x="8" y="1"/>
                      <a:pt x="5" y="0"/>
                      <a:pt x="6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0" y="11"/>
                      <a:pt x="5" y="12"/>
                    </a:cubicBezTo>
                    <a:cubicBezTo>
                      <a:pt x="8" y="12"/>
                      <a:pt x="8" y="12"/>
                      <a:pt x="10" y="10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1" y="8"/>
                      <a:pt x="12" y="7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0" name="Freeform 44">
                <a:extLst>
                  <a:ext uri="{FF2B5EF4-FFF2-40B4-BE49-F238E27FC236}">
                    <a16:creationId xmlns:a16="http://schemas.microsoft.com/office/drawing/2014/main" id="{F6732333-9E12-4F79-9FE6-A22731D5C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5" y="2247"/>
                <a:ext cx="28" cy="28"/>
              </a:xfrm>
              <a:custGeom>
                <a:avLst/>
                <a:gdLst>
                  <a:gd name="T0" fmla="*/ 6 w 12"/>
                  <a:gd name="T1" fmla="*/ 12 h 12"/>
                  <a:gd name="T2" fmla="*/ 4 w 12"/>
                  <a:gd name="T3" fmla="*/ 12 h 12"/>
                  <a:gd name="T4" fmla="*/ 1 w 12"/>
                  <a:gd name="T5" fmla="*/ 9 h 12"/>
                  <a:gd name="T6" fmla="*/ 5 w 12"/>
                  <a:gd name="T7" fmla="*/ 5 h 12"/>
                  <a:gd name="T8" fmla="*/ 3 w 12"/>
                  <a:gd name="T9" fmla="*/ 3 h 12"/>
                  <a:gd name="T10" fmla="*/ 0 w 12"/>
                  <a:gd name="T11" fmla="*/ 0 h 12"/>
                  <a:gd name="T12" fmla="*/ 3 w 12"/>
                  <a:gd name="T13" fmla="*/ 1 h 12"/>
                  <a:gd name="T14" fmla="*/ 4 w 12"/>
                  <a:gd name="T15" fmla="*/ 1 h 12"/>
                  <a:gd name="T16" fmla="*/ 4 w 12"/>
                  <a:gd name="T17" fmla="*/ 1 h 12"/>
                  <a:gd name="T18" fmla="*/ 4 w 12"/>
                  <a:gd name="T19" fmla="*/ 1 h 12"/>
                  <a:gd name="T20" fmla="*/ 6 w 12"/>
                  <a:gd name="T21" fmla="*/ 0 h 12"/>
                  <a:gd name="T22" fmla="*/ 8 w 12"/>
                  <a:gd name="T23" fmla="*/ 0 h 12"/>
                  <a:gd name="T24" fmla="*/ 9 w 12"/>
                  <a:gd name="T25" fmla="*/ 0 h 12"/>
                  <a:gd name="T26" fmla="*/ 10 w 12"/>
                  <a:gd name="T27" fmla="*/ 0 h 12"/>
                  <a:gd name="T28" fmla="*/ 10 w 12"/>
                  <a:gd name="T29" fmla="*/ 1 h 12"/>
                  <a:gd name="T30" fmla="*/ 10 w 12"/>
                  <a:gd name="T31" fmla="*/ 4 h 12"/>
                  <a:gd name="T32" fmla="*/ 10 w 12"/>
                  <a:gd name="T33" fmla="*/ 5 h 12"/>
                  <a:gd name="T34" fmla="*/ 11 w 12"/>
                  <a:gd name="T35" fmla="*/ 6 h 12"/>
                  <a:gd name="T36" fmla="*/ 12 w 12"/>
                  <a:gd name="T37" fmla="*/ 6 h 12"/>
                  <a:gd name="T38" fmla="*/ 12 w 12"/>
                  <a:gd name="T39" fmla="*/ 7 h 12"/>
                  <a:gd name="T40" fmla="*/ 10 w 12"/>
                  <a:gd name="T41" fmla="*/ 9 h 12"/>
                  <a:gd name="T42" fmla="*/ 10 w 12"/>
                  <a:gd name="T43" fmla="*/ 9 h 12"/>
                  <a:gd name="T44" fmla="*/ 9 w 12"/>
                  <a:gd name="T45" fmla="*/ 10 h 12"/>
                  <a:gd name="T46" fmla="*/ 6 w 12"/>
                  <a:gd name="T47" fmla="*/ 12 h 12"/>
                  <a:gd name="T48" fmla="*/ 5 w 12"/>
                  <a:gd name="T49" fmla="*/ 6 h 12"/>
                  <a:gd name="T50" fmla="*/ 2 w 12"/>
                  <a:gd name="T51" fmla="*/ 9 h 12"/>
                  <a:gd name="T52" fmla="*/ 4 w 12"/>
                  <a:gd name="T53" fmla="*/ 11 h 12"/>
                  <a:gd name="T54" fmla="*/ 6 w 12"/>
                  <a:gd name="T55" fmla="*/ 11 h 12"/>
                  <a:gd name="T56" fmla="*/ 8 w 12"/>
                  <a:gd name="T57" fmla="*/ 9 h 12"/>
                  <a:gd name="T58" fmla="*/ 8 w 12"/>
                  <a:gd name="T59" fmla="*/ 9 h 12"/>
                  <a:gd name="T60" fmla="*/ 9 w 12"/>
                  <a:gd name="T61" fmla="*/ 8 h 12"/>
                  <a:gd name="T62" fmla="*/ 9 w 12"/>
                  <a:gd name="T63" fmla="*/ 8 h 12"/>
                  <a:gd name="T64" fmla="*/ 10 w 12"/>
                  <a:gd name="T65" fmla="*/ 7 h 12"/>
                  <a:gd name="T66" fmla="*/ 9 w 12"/>
                  <a:gd name="T67" fmla="*/ 7 h 12"/>
                  <a:gd name="T68" fmla="*/ 8 w 12"/>
                  <a:gd name="T69" fmla="*/ 7 h 12"/>
                  <a:gd name="T70" fmla="*/ 8 w 12"/>
                  <a:gd name="T71" fmla="*/ 4 h 12"/>
                  <a:gd name="T72" fmla="*/ 8 w 12"/>
                  <a:gd name="T73" fmla="*/ 1 h 12"/>
                  <a:gd name="T74" fmla="*/ 8 w 12"/>
                  <a:gd name="T75" fmla="*/ 1 h 12"/>
                  <a:gd name="T76" fmla="*/ 6 w 12"/>
                  <a:gd name="T77" fmla="*/ 1 h 12"/>
                  <a:gd name="T78" fmla="*/ 5 w 12"/>
                  <a:gd name="T79" fmla="*/ 1 h 12"/>
                  <a:gd name="T80" fmla="*/ 5 w 12"/>
                  <a:gd name="T81" fmla="*/ 2 h 12"/>
                  <a:gd name="T82" fmla="*/ 5 w 12"/>
                  <a:gd name="T83" fmla="*/ 3 h 12"/>
                  <a:gd name="T84" fmla="*/ 5 w 12"/>
                  <a:gd name="T85" fmla="*/ 3 h 12"/>
                  <a:gd name="T86" fmla="*/ 6 w 12"/>
                  <a:gd name="T87" fmla="*/ 5 h 12"/>
                  <a:gd name="T88" fmla="*/ 6 w 12"/>
                  <a:gd name="T89" fmla="*/ 6 h 12"/>
                  <a:gd name="T90" fmla="*/ 6 w 12"/>
                  <a:gd name="T91" fmla="*/ 6 h 12"/>
                  <a:gd name="T92" fmla="*/ 5 w 12"/>
                  <a:gd name="T9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5" y="12"/>
                      <a:pt x="5" y="12"/>
                      <a:pt x="4" y="12"/>
                    </a:cubicBezTo>
                    <a:cubicBezTo>
                      <a:pt x="1" y="12"/>
                      <a:pt x="1" y="10"/>
                      <a:pt x="1" y="9"/>
                    </a:cubicBezTo>
                    <a:cubicBezTo>
                      <a:pt x="1" y="7"/>
                      <a:pt x="2" y="5"/>
                      <a:pt x="5" y="5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0" y="3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8" y="12"/>
                      <a:pt x="7" y="12"/>
                      <a:pt x="6" y="12"/>
                    </a:cubicBezTo>
                    <a:close/>
                    <a:moveTo>
                      <a:pt x="5" y="6"/>
                    </a:moveTo>
                    <a:cubicBezTo>
                      <a:pt x="4" y="6"/>
                      <a:pt x="2" y="8"/>
                      <a:pt x="2" y="9"/>
                    </a:cubicBezTo>
                    <a:cubicBezTo>
                      <a:pt x="2" y="10"/>
                      <a:pt x="3" y="11"/>
                      <a:pt x="4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7" y="11"/>
                      <a:pt x="7" y="11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9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1" name="Freeform 45">
                <a:extLst>
                  <a:ext uri="{FF2B5EF4-FFF2-40B4-BE49-F238E27FC236}">
                    <a16:creationId xmlns:a16="http://schemas.microsoft.com/office/drawing/2014/main" id="{0CBBABFA-26F8-4397-8C1D-AD238AD67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2242"/>
                <a:ext cx="5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2" name="Freeform 46">
                <a:extLst>
                  <a:ext uri="{FF2B5EF4-FFF2-40B4-BE49-F238E27FC236}">
                    <a16:creationId xmlns:a16="http://schemas.microsoft.com/office/drawing/2014/main" id="{C11E6C5D-58A2-491E-AB8D-83F2BD523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240"/>
                <a:ext cx="10" cy="4"/>
              </a:xfrm>
              <a:custGeom>
                <a:avLst/>
                <a:gdLst>
                  <a:gd name="T0" fmla="*/ 4 w 4"/>
                  <a:gd name="T1" fmla="*/ 2 h 2"/>
                  <a:gd name="T2" fmla="*/ 2 w 4"/>
                  <a:gd name="T3" fmla="*/ 2 h 2"/>
                  <a:gd name="T4" fmla="*/ 1 w 4"/>
                  <a:gd name="T5" fmla="*/ 1 h 2"/>
                  <a:gd name="T6" fmla="*/ 0 w 4"/>
                  <a:gd name="T7" fmla="*/ 0 h 2"/>
                  <a:gd name="T8" fmla="*/ 2 w 4"/>
                  <a:gd name="T9" fmla="*/ 0 h 2"/>
                  <a:gd name="T10" fmla="*/ 3 w 4"/>
                  <a:gd name="T11" fmla="*/ 0 h 2"/>
                  <a:gd name="T12" fmla="*/ 3 w 4"/>
                  <a:gd name="T13" fmla="*/ 1 h 2"/>
                  <a:gd name="T14" fmla="*/ 4 w 4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3" name="Rectangle 47">
                <a:extLst>
                  <a:ext uri="{FF2B5EF4-FFF2-40B4-BE49-F238E27FC236}">
                    <a16:creationId xmlns:a16="http://schemas.microsoft.com/office/drawing/2014/main" id="{903B3ED8-A2EF-4973-8626-ECAFB20B9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2235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4" name="Freeform 48">
                <a:extLst>
                  <a:ext uri="{FF2B5EF4-FFF2-40B4-BE49-F238E27FC236}">
                    <a16:creationId xmlns:a16="http://schemas.microsoft.com/office/drawing/2014/main" id="{83195815-52F9-4FF1-9EEF-DB1A262AC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230"/>
                <a:ext cx="10" cy="7"/>
              </a:xfrm>
              <a:custGeom>
                <a:avLst/>
                <a:gdLst>
                  <a:gd name="T0" fmla="*/ 3 w 4"/>
                  <a:gd name="T1" fmla="*/ 3 h 3"/>
                  <a:gd name="T2" fmla="*/ 3 w 4"/>
                  <a:gd name="T3" fmla="*/ 2 h 3"/>
                  <a:gd name="T4" fmla="*/ 2 w 4"/>
                  <a:gd name="T5" fmla="*/ 2 h 3"/>
                  <a:gd name="T6" fmla="*/ 2 w 4"/>
                  <a:gd name="T7" fmla="*/ 2 h 3"/>
                  <a:gd name="T8" fmla="*/ 2 w 4"/>
                  <a:gd name="T9" fmla="*/ 2 h 3"/>
                  <a:gd name="T10" fmla="*/ 2 w 4"/>
                  <a:gd name="T11" fmla="*/ 2 h 3"/>
                  <a:gd name="T12" fmla="*/ 0 w 4"/>
                  <a:gd name="T13" fmla="*/ 0 h 3"/>
                  <a:gd name="T14" fmla="*/ 3 w 4"/>
                  <a:gd name="T15" fmla="*/ 1 h 3"/>
                  <a:gd name="T16" fmla="*/ 3 w 4"/>
                  <a:gd name="T17" fmla="*/ 1 h 3"/>
                  <a:gd name="T18" fmla="*/ 3 w 4"/>
                  <a:gd name="T19" fmla="*/ 1 h 3"/>
                  <a:gd name="T20" fmla="*/ 4 w 4"/>
                  <a:gd name="T21" fmla="*/ 2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5" name="Freeform 49">
                <a:extLst>
                  <a:ext uri="{FF2B5EF4-FFF2-40B4-BE49-F238E27FC236}">
                    <a16:creationId xmlns:a16="http://schemas.microsoft.com/office/drawing/2014/main" id="{495CAE8A-73C7-4D2A-8D02-38C5801D2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2233"/>
                <a:ext cx="16" cy="16"/>
              </a:xfrm>
              <a:custGeom>
                <a:avLst/>
                <a:gdLst>
                  <a:gd name="T0" fmla="*/ 6 w 7"/>
                  <a:gd name="T1" fmla="*/ 1 h 7"/>
                  <a:gd name="T2" fmla="*/ 6 w 7"/>
                  <a:gd name="T3" fmla="*/ 6 h 7"/>
                  <a:gd name="T4" fmla="*/ 0 w 7"/>
                  <a:gd name="T5" fmla="*/ 5 h 7"/>
                  <a:gd name="T6" fmla="*/ 5 w 7"/>
                  <a:gd name="T7" fmla="*/ 5 h 7"/>
                  <a:gd name="T8" fmla="*/ 2 w 7"/>
                  <a:gd name="T9" fmla="*/ 1 h 7"/>
                  <a:gd name="T10" fmla="*/ 6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7" y="3"/>
                      <a:pt x="6" y="4"/>
                      <a:pt x="6" y="6"/>
                    </a:cubicBezTo>
                    <a:cubicBezTo>
                      <a:pt x="4" y="5"/>
                      <a:pt x="1" y="7"/>
                      <a:pt x="0" y="5"/>
                    </a:cubicBezTo>
                    <a:cubicBezTo>
                      <a:pt x="1" y="5"/>
                      <a:pt x="3" y="5"/>
                      <a:pt x="5" y="5"/>
                    </a:cubicBezTo>
                    <a:cubicBezTo>
                      <a:pt x="4" y="4"/>
                      <a:pt x="4" y="2"/>
                      <a:pt x="2" y="1"/>
                    </a:cubicBezTo>
                    <a:cubicBezTo>
                      <a:pt x="4" y="0"/>
                      <a:pt x="5" y="2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6" name="Freeform 50">
                <a:extLst>
                  <a:ext uri="{FF2B5EF4-FFF2-40B4-BE49-F238E27FC236}">
                    <a16:creationId xmlns:a16="http://schemas.microsoft.com/office/drawing/2014/main" id="{11CA3C7E-3AFD-4CBE-A8CA-E22BC8E88D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8" y="2233"/>
                <a:ext cx="22" cy="19"/>
              </a:xfrm>
              <a:custGeom>
                <a:avLst/>
                <a:gdLst>
                  <a:gd name="T0" fmla="*/ 8 w 9"/>
                  <a:gd name="T1" fmla="*/ 8 h 8"/>
                  <a:gd name="T2" fmla="*/ 7 w 9"/>
                  <a:gd name="T3" fmla="*/ 7 h 8"/>
                  <a:gd name="T4" fmla="*/ 4 w 9"/>
                  <a:gd name="T5" fmla="*/ 6 h 8"/>
                  <a:gd name="T6" fmla="*/ 3 w 9"/>
                  <a:gd name="T7" fmla="*/ 7 h 8"/>
                  <a:gd name="T8" fmla="*/ 0 w 9"/>
                  <a:gd name="T9" fmla="*/ 5 h 8"/>
                  <a:gd name="T10" fmla="*/ 0 w 9"/>
                  <a:gd name="T11" fmla="*/ 4 h 8"/>
                  <a:gd name="T12" fmla="*/ 1 w 9"/>
                  <a:gd name="T13" fmla="*/ 4 h 8"/>
                  <a:gd name="T14" fmla="*/ 5 w 9"/>
                  <a:gd name="T15" fmla="*/ 4 h 8"/>
                  <a:gd name="T16" fmla="*/ 5 w 9"/>
                  <a:gd name="T17" fmla="*/ 4 h 8"/>
                  <a:gd name="T18" fmla="*/ 3 w 9"/>
                  <a:gd name="T19" fmla="*/ 2 h 8"/>
                  <a:gd name="T20" fmla="*/ 1 w 9"/>
                  <a:gd name="T21" fmla="*/ 2 h 8"/>
                  <a:gd name="T22" fmla="*/ 3 w 9"/>
                  <a:gd name="T23" fmla="*/ 1 h 8"/>
                  <a:gd name="T24" fmla="*/ 5 w 9"/>
                  <a:gd name="T25" fmla="*/ 1 h 8"/>
                  <a:gd name="T26" fmla="*/ 7 w 9"/>
                  <a:gd name="T27" fmla="*/ 0 h 8"/>
                  <a:gd name="T28" fmla="*/ 8 w 9"/>
                  <a:gd name="T29" fmla="*/ 0 h 8"/>
                  <a:gd name="T30" fmla="*/ 8 w 9"/>
                  <a:gd name="T31" fmla="*/ 1 h 8"/>
                  <a:gd name="T32" fmla="*/ 8 w 9"/>
                  <a:gd name="T33" fmla="*/ 4 h 8"/>
                  <a:gd name="T34" fmla="*/ 8 w 9"/>
                  <a:gd name="T35" fmla="*/ 6 h 8"/>
                  <a:gd name="T36" fmla="*/ 8 w 9"/>
                  <a:gd name="T37" fmla="*/ 8 h 8"/>
                  <a:gd name="T38" fmla="*/ 5 w 9"/>
                  <a:gd name="T39" fmla="*/ 2 h 8"/>
                  <a:gd name="T40" fmla="*/ 6 w 9"/>
                  <a:gd name="T41" fmla="*/ 4 h 8"/>
                  <a:gd name="T42" fmla="*/ 6 w 9"/>
                  <a:gd name="T43" fmla="*/ 4 h 8"/>
                  <a:gd name="T44" fmla="*/ 7 w 9"/>
                  <a:gd name="T45" fmla="*/ 5 h 8"/>
                  <a:gd name="T46" fmla="*/ 7 w 9"/>
                  <a:gd name="T47" fmla="*/ 4 h 8"/>
                  <a:gd name="T48" fmla="*/ 7 w 9"/>
                  <a:gd name="T49" fmla="*/ 2 h 8"/>
                  <a:gd name="T50" fmla="*/ 5 w 9"/>
                  <a:gd name="T51" fmla="*/ 2 h 8"/>
                  <a:gd name="T52" fmla="*/ 5 w 9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" h="8">
                    <a:moveTo>
                      <a:pt x="8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5" y="6"/>
                      <a:pt x="4" y="6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1" y="7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6" y="1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8" y="3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lnTo>
                      <a:pt x="8" y="8"/>
                    </a:lnTo>
                    <a:close/>
                    <a:moveTo>
                      <a:pt x="5" y="2"/>
                    </a:moveTo>
                    <a:cubicBezTo>
                      <a:pt x="5" y="2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7" name="Freeform 51">
                <a:extLst>
                  <a:ext uri="{FF2B5EF4-FFF2-40B4-BE49-F238E27FC236}">
                    <a16:creationId xmlns:a16="http://schemas.microsoft.com/office/drawing/2014/main" id="{7F27614D-78E8-4C60-8ACF-67D7D47BC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2256"/>
                <a:ext cx="38" cy="24"/>
              </a:xfrm>
              <a:custGeom>
                <a:avLst/>
                <a:gdLst>
                  <a:gd name="T0" fmla="*/ 16 w 16"/>
                  <a:gd name="T1" fmla="*/ 5 h 10"/>
                  <a:gd name="T2" fmla="*/ 0 w 16"/>
                  <a:gd name="T3" fmla="*/ 6 h 10"/>
                  <a:gd name="T4" fmla="*/ 2 w 16"/>
                  <a:gd name="T5" fmla="*/ 8 h 10"/>
                  <a:gd name="T6" fmla="*/ 3 w 16"/>
                  <a:gd name="T7" fmla="*/ 8 h 10"/>
                  <a:gd name="T8" fmla="*/ 4 w 16"/>
                  <a:gd name="T9" fmla="*/ 9 h 10"/>
                  <a:gd name="T10" fmla="*/ 5 w 16"/>
                  <a:gd name="T11" fmla="*/ 10 h 10"/>
                  <a:gd name="T12" fmla="*/ 7 w 16"/>
                  <a:gd name="T13" fmla="*/ 8 h 10"/>
                  <a:gd name="T14" fmla="*/ 11 w 16"/>
                  <a:gd name="T15" fmla="*/ 6 h 10"/>
                  <a:gd name="T16" fmla="*/ 16 w 16"/>
                  <a:gd name="T1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0">
                    <a:moveTo>
                      <a:pt x="16" y="5"/>
                    </a:moveTo>
                    <a:cubicBezTo>
                      <a:pt x="12" y="1"/>
                      <a:pt x="1" y="0"/>
                      <a:pt x="0" y="6"/>
                    </a:cubicBezTo>
                    <a:cubicBezTo>
                      <a:pt x="0" y="7"/>
                      <a:pt x="1" y="7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4" y="8"/>
                      <a:pt x="3" y="9"/>
                      <a:pt x="4" y="9"/>
                    </a:cubicBezTo>
                    <a:cubicBezTo>
                      <a:pt x="4" y="9"/>
                      <a:pt x="5" y="10"/>
                      <a:pt x="5" y="10"/>
                    </a:cubicBezTo>
                    <a:cubicBezTo>
                      <a:pt x="7" y="10"/>
                      <a:pt x="6" y="8"/>
                      <a:pt x="7" y="8"/>
                    </a:cubicBezTo>
                    <a:cubicBezTo>
                      <a:pt x="8" y="7"/>
                      <a:pt x="10" y="8"/>
                      <a:pt x="11" y="6"/>
                    </a:cubicBezTo>
                    <a:cubicBezTo>
                      <a:pt x="12" y="5"/>
                      <a:pt x="14" y="5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8" name="Freeform 52">
                <a:extLst>
                  <a:ext uri="{FF2B5EF4-FFF2-40B4-BE49-F238E27FC236}">
                    <a16:creationId xmlns:a16="http://schemas.microsoft.com/office/drawing/2014/main" id="{220D4CA3-6852-499C-B6CA-AFCC6C41C6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4" y="2259"/>
                <a:ext cx="42" cy="23"/>
              </a:xfrm>
              <a:custGeom>
                <a:avLst/>
                <a:gdLst>
                  <a:gd name="T0" fmla="*/ 6 w 18"/>
                  <a:gd name="T1" fmla="*/ 10 h 10"/>
                  <a:gd name="T2" fmla="*/ 5 w 18"/>
                  <a:gd name="T3" fmla="*/ 9 h 10"/>
                  <a:gd name="T4" fmla="*/ 5 w 18"/>
                  <a:gd name="T5" fmla="*/ 9 h 10"/>
                  <a:gd name="T6" fmla="*/ 4 w 18"/>
                  <a:gd name="T7" fmla="*/ 7 h 10"/>
                  <a:gd name="T8" fmla="*/ 3 w 18"/>
                  <a:gd name="T9" fmla="*/ 7 h 10"/>
                  <a:gd name="T10" fmla="*/ 3 w 18"/>
                  <a:gd name="T11" fmla="*/ 7 h 10"/>
                  <a:gd name="T12" fmla="*/ 0 w 18"/>
                  <a:gd name="T13" fmla="*/ 6 h 10"/>
                  <a:gd name="T14" fmla="*/ 0 w 18"/>
                  <a:gd name="T15" fmla="*/ 5 h 10"/>
                  <a:gd name="T16" fmla="*/ 0 w 18"/>
                  <a:gd name="T17" fmla="*/ 5 h 10"/>
                  <a:gd name="T18" fmla="*/ 8 w 18"/>
                  <a:gd name="T19" fmla="*/ 0 h 10"/>
                  <a:gd name="T20" fmla="*/ 17 w 18"/>
                  <a:gd name="T21" fmla="*/ 3 h 10"/>
                  <a:gd name="T22" fmla="*/ 18 w 18"/>
                  <a:gd name="T23" fmla="*/ 4 h 10"/>
                  <a:gd name="T24" fmla="*/ 17 w 18"/>
                  <a:gd name="T25" fmla="*/ 4 h 10"/>
                  <a:gd name="T26" fmla="*/ 15 w 18"/>
                  <a:gd name="T27" fmla="*/ 5 h 10"/>
                  <a:gd name="T28" fmla="*/ 13 w 18"/>
                  <a:gd name="T29" fmla="*/ 5 h 10"/>
                  <a:gd name="T30" fmla="*/ 10 w 18"/>
                  <a:gd name="T31" fmla="*/ 7 h 10"/>
                  <a:gd name="T32" fmla="*/ 8 w 18"/>
                  <a:gd name="T33" fmla="*/ 8 h 10"/>
                  <a:gd name="T34" fmla="*/ 8 w 18"/>
                  <a:gd name="T35" fmla="*/ 8 h 10"/>
                  <a:gd name="T36" fmla="*/ 7 w 18"/>
                  <a:gd name="T37" fmla="*/ 10 h 10"/>
                  <a:gd name="T38" fmla="*/ 6 w 18"/>
                  <a:gd name="T39" fmla="*/ 10 h 10"/>
                  <a:gd name="T40" fmla="*/ 5 w 18"/>
                  <a:gd name="T41" fmla="*/ 7 h 10"/>
                  <a:gd name="T42" fmla="*/ 6 w 18"/>
                  <a:gd name="T43" fmla="*/ 8 h 10"/>
                  <a:gd name="T44" fmla="*/ 6 w 18"/>
                  <a:gd name="T45" fmla="*/ 8 h 10"/>
                  <a:gd name="T46" fmla="*/ 7 w 18"/>
                  <a:gd name="T47" fmla="*/ 8 h 10"/>
                  <a:gd name="T48" fmla="*/ 7 w 18"/>
                  <a:gd name="T49" fmla="*/ 7 h 10"/>
                  <a:gd name="T50" fmla="*/ 9 w 18"/>
                  <a:gd name="T51" fmla="*/ 6 h 10"/>
                  <a:gd name="T52" fmla="*/ 12 w 18"/>
                  <a:gd name="T53" fmla="*/ 5 h 10"/>
                  <a:gd name="T54" fmla="*/ 15 w 18"/>
                  <a:gd name="T55" fmla="*/ 3 h 10"/>
                  <a:gd name="T56" fmla="*/ 15 w 18"/>
                  <a:gd name="T57" fmla="*/ 3 h 10"/>
                  <a:gd name="T58" fmla="*/ 8 w 18"/>
                  <a:gd name="T59" fmla="*/ 1 h 10"/>
                  <a:gd name="T60" fmla="*/ 1 w 18"/>
                  <a:gd name="T61" fmla="*/ 5 h 10"/>
                  <a:gd name="T62" fmla="*/ 3 w 18"/>
                  <a:gd name="T63" fmla="*/ 6 h 10"/>
                  <a:gd name="T64" fmla="*/ 4 w 18"/>
                  <a:gd name="T65" fmla="*/ 6 h 10"/>
                  <a:gd name="T66" fmla="*/ 5 w 18"/>
                  <a:gd name="T67" fmla="*/ 6 h 10"/>
                  <a:gd name="T68" fmla="*/ 5 w 18"/>
                  <a:gd name="T69" fmla="*/ 7 h 10"/>
                  <a:gd name="T70" fmla="*/ 5 w 18"/>
                  <a:gd name="T7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10">
                    <a:moveTo>
                      <a:pt x="6" y="10"/>
                    </a:move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1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2"/>
                      <a:pt x="4" y="0"/>
                      <a:pt x="8" y="0"/>
                    </a:cubicBezTo>
                    <a:cubicBezTo>
                      <a:pt x="11" y="0"/>
                      <a:pt x="15" y="1"/>
                      <a:pt x="17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7"/>
                      <a:pt x="11" y="7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9"/>
                      <a:pt x="7" y="10"/>
                    </a:cubicBezTo>
                    <a:lnTo>
                      <a:pt x="6" y="10"/>
                    </a:lnTo>
                    <a:close/>
                    <a:moveTo>
                      <a:pt x="5" y="7"/>
                    </a:move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10" y="6"/>
                      <a:pt x="11" y="6"/>
                      <a:pt x="12" y="5"/>
                    </a:cubicBezTo>
                    <a:cubicBezTo>
                      <a:pt x="12" y="4"/>
                      <a:pt x="13" y="4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3" y="2"/>
                      <a:pt x="10" y="1"/>
                      <a:pt x="8" y="1"/>
                    </a:cubicBezTo>
                    <a:cubicBezTo>
                      <a:pt x="6" y="1"/>
                      <a:pt x="2" y="2"/>
                      <a:pt x="1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99" name="Freeform 53">
                <a:extLst>
                  <a:ext uri="{FF2B5EF4-FFF2-40B4-BE49-F238E27FC236}">
                    <a16:creationId xmlns:a16="http://schemas.microsoft.com/office/drawing/2014/main" id="{66F5961C-D133-4E39-9BE8-F8FB6D2AA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" y="2244"/>
                <a:ext cx="14" cy="8"/>
              </a:xfrm>
              <a:custGeom>
                <a:avLst/>
                <a:gdLst>
                  <a:gd name="T0" fmla="*/ 3 w 6"/>
                  <a:gd name="T1" fmla="*/ 0 h 3"/>
                  <a:gd name="T2" fmla="*/ 6 w 6"/>
                  <a:gd name="T3" fmla="*/ 1 h 3"/>
                  <a:gd name="T4" fmla="*/ 0 w 6"/>
                  <a:gd name="T5" fmla="*/ 0 h 3"/>
                  <a:gd name="T6" fmla="*/ 3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3" y="1"/>
                      <a:pt x="2" y="3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0" name="Freeform 54">
                <a:extLst>
                  <a:ext uri="{FF2B5EF4-FFF2-40B4-BE49-F238E27FC236}">
                    <a16:creationId xmlns:a16="http://schemas.microsoft.com/office/drawing/2014/main" id="{FAFBD939-F06F-444D-AA31-716C82B897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2" y="2242"/>
                <a:ext cx="19" cy="7"/>
              </a:xfrm>
              <a:custGeom>
                <a:avLst/>
                <a:gdLst>
                  <a:gd name="T0" fmla="*/ 8 w 8"/>
                  <a:gd name="T1" fmla="*/ 3 h 3"/>
                  <a:gd name="T2" fmla="*/ 6 w 8"/>
                  <a:gd name="T3" fmla="*/ 3 h 3"/>
                  <a:gd name="T4" fmla="*/ 4 w 8"/>
                  <a:gd name="T5" fmla="*/ 3 h 3"/>
                  <a:gd name="T6" fmla="*/ 0 w 8"/>
                  <a:gd name="T7" fmla="*/ 2 h 3"/>
                  <a:gd name="T8" fmla="*/ 0 w 8"/>
                  <a:gd name="T9" fmla="*/ 1 h 3"/>
                  <a:gd name="T10" fmla="*/ 0 w 8"/>
                  <a:gd name="T11" fmla="*/ 1 h 3"/>
                  <a:gd name="T12" fmla="*/ 4 w 8"/>
                  <a:gd name="T13" fmla="*/ 0 h 3"/>
                  <a:gd name="T14" fmla="*/ 7 w 8"/>
                  <a:gd name="T15" fmla="*/ 2 h 3"/>
                  <a:gd name="T16" fmla="*/ 8 w 8"/>
                  <a:gd name="T17" fmla="*/ 3 h 3"/>
                  <a:gd name="T18" fmla="*/ 2 w 8"/>
                  <a:gd name="T19" fmla="*/ 2 h 3"/>
                  <a:gd name="T20" fmla="*/ 4 w 8"/>
                  <a:gd name="T21" fmla="*/ 2 h 3"/>
                  <a:gd name="T22" fmla="*/ 5 w 8"/>
                  <a:gd name="T23" fmla="*/ 2 h 3"/>
                  <a:gd name="T24" fmla="*/ 4 w 8"/>
                  <a:gd name="T25" fmla="*/ 2 h 3"/>
                  <a:gd name="T26" fmla="*/ 2 w 8"/>
                  <a:gd name="T2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4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6" y="1"/>
                      <a:pt x="7" y="1"/>
                      <a:pt x="7" y="2"/>
                    </a:cubicBezTo>
                    <a:lnTo>
                      <a:pt x="8" y="3"/>
                    </a:lnTo>
                    <a:close/>
                    <a:moveTo>
                      <a:pt x="2" y="2"/>
                    </a:move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1" name="Freeform 55">
                <a:extLst>
                  <a:ext uri="{FF2B5EF4-FFF2-40B4-BE49-F238E27FC236}">
                    <a16:creationId xmlns:a16="http://schemas.microsoft.com/office/drawing/2014/main" id="{001F25AF-EE23-4231-92C7-5037DFEB8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2145"/>
                <a:ext cx="192" cy="126"/>
              </a:xfrm>
              <a:custGeom>
                <a:avLst/>
                <a:gdLst>
                  <a:gd name="T0" fmla="*/ 53 w 81"/>
                  <a:gd name="T1" fmla="*/ 21 h 53"/>
                  <a:gd name="T2" fmla="*/ 48 w 81"/>
                  <a:gd name="T3" fmla="*/ 19 h 53"/>
                  <a:gd name="T4" fmla="*/ 45 w 81"/>
                  <a:gd name="T5" fmla="*/ 14 h 53"/>
                  <a:gd name="T6" fmla="*/ 41 w 81"/>
                  <a:gd name="T7" fmla="*/ 9 h 53"/>
                  <a:gd name="T8" fmla="*/ 37 w 81"/>
                  <a:gd name="T9" fmla="*/ 12 h 53"/>
                  <a:gd name="T10" fmla="*/ 30 w 81"/>
                  <a:gd name="T11" fmla="*/ 4 h 53"/>
                  <a:gd name="T12" fmla="*/ 24 w 81"/>
                  <a:gd name="T13" fmla="*/ 3 h 53"/>
                  <a:gd name="T14" fmla="*/ 23 w 81"/>
                  <a:gd name="T15" fmla="*/ 4 h 53"/>
                  <a:gd name="T16" fmla="*/ 21 w 81"/>
                  <a:gd name="T17" fmla="*/ 5 h 53"/>
                  <a:gd name="T18" fmla="*/ 10 w 81"/>
                  <a:gd name="T19" fmla="*/ 2 h 53"/>
                  <a:gd name="T20" fmla="*/ 0 w 81"/>
                  <a:gd name="T21" fmla="*/ 1 h 53"/>
                  <a:gd name="T22" fmla="*/ 4 w 81"/>
                  <a:gd name="T23" fmla="*/ 8 h 53"/>
                  <a:gd name="T24" fmla="*/ 8 w 81"/>
                  <a:gd name="T25" fmla="*/ 15 h 53"/>
                  <a:gd name="T26" fmla="*/ 6 w 81"/>
                  <a:gd name="T27" fmla="*/ 15 h 53"/>
                  <a:gd name="T28" fmla="*/ 11 w 81"/>
                  <a:gd name="T29" fmla="*/ 18 h 53"/>
                  <a:gd name="T30" fmla="*/ 13 w 81"/>
                  <a:gd name="T31" fmla="*/ 20 h 53"/>
                  <a:gd name="T32" fmla="*/ 13 w 81"/>
                  <a:gd name="T33" fmla="*/ 24 h 53"/>
                  <a:gd name="T34" fmla="*/ 19 w 81"/>
                  <a:gd name="T35" fmla="*/ 30 h 53"/>
                  <a:gd name="T36" fmla="*/ 18 w 81"/>
                  <a:gd name="T37" fmla="*/ 26 h 53"/>
                  <a:gd name="T38" fmla="*/ 14 w 81"/>
                  <a:gd name="T39" fmla="*/ 18 h 53"/>
                  <a:gd name="T40" fmla="*/ 15 w 81"/>
                  <a:gd name="T41" fmla="*/ 19 h 53"/>
                  <a:gd name="T42" fmla="*/ 10 w 81"/>
                  <a:gd name="T43" fmla="*/ 11 h 53"/>
                  <a:gd name="T44" fmla="*/ 7 w 81"/>
                  <a:gd name="T45" fmla="*/ 8 h 53"/>
                  <a:gd name="T46" fmla="*/ 6 w 81"/>
                  <a:gd name="T47" fmla="*/ 3 h 53"/>
                  <a:gd name="T48" fmla="*/ 11 w 81"/>
                  <a:gd name="T49" fmla="*/ 6 h 53"/>
                  <a:gd name="T50" fmla="*/ 14 w 81"/>
                  <a:gd name="T51" fmla="*/ 13 h 53"/>
                  <a:gd name="T52" fmla="*/ 17 w 81"/>
                  <a:gd name="T53" fmla="*/ 15 h 53"/>
                  <a:gd name="T54" fmla="*/ 19 w 81"/>
                  <a:gd name="T55" fmla="*/ 17 h 53"/>
                  <a:gd name="T56" fmla="*/ 21 w 81"/>
                  <a:gd name="T57" fmla="*/ 20 h 53"/>
                  <a:gd name="T58" fmla="*/ 22 w 81"/>
                  <a:gd name="T59" fmla="*/ 22 h 53"/>
                  <a:gd name="T60" fmla="*/ 25 w 81"/>
                  <a:gd name="T61" fmla="*/ 24 h 53"/>
                  <a:gd name="T62" fmla="*/ 28 w 81"/>
                  <a:gd name="T63" fmla="*/ 28 h 53"/>
                  <a:gd name="T64" fmla="*/ 31 w 81"/>
                  <a:gd name="T65" fmla="*/ 32 h 53"/>
                  <a:gd name="T66" fmla="*/ 32 w 81"/>
                  <a:gd name="T67" fmla="*/ 36 h 53"/>
                  <a:gd name="T68" fmla="*/ 37 w 81"/>
                  <a:gd name="T69" fmla="*/ 43 h 53"/>
                  <a:gd name="T70" fmla="*/ 42 w 81"/>
                  <a:gd name="T71" fmla="*/ 44 h 53"/>
                  <a:gd name="T72" fmla="*/ 48 w 81"/>
                  <a:gd name="T73" fmla="*/ 47 h 53"/>
                  <a:gd name="T74" fmla="*/ 57 w 81"/>
                  <a:gd name="T75" fmla="*/ 49 h 53"/>
                  <a:gd name="T76" fmla="*/ 66 w 81"/>
                  <a:gd name="T77" fmla="*/ 53 h 53"/>
                  <a:gd name="T78" fmla="*/ 71 w 81"/>
                  <a:gd name="T79" fmla="*/ 48 h 53"/>
                  <a:gd name="T80" fmla="*/ 68 w 81"/>
                  <a:gd name="T81" fmla="*/ 45 h 53"/>
                  <a:gd name="T82" fmla="*/ 70 w 81"/>
                  <a:gd name="T83" fmla="*/ 45 h 53"/>
                  <a:gd name="T84" fmla="*/ 75 w 81"/>
                  <a:gd name="T85" fmla="*/ 44 h 53"/>
                  <a:gd name="T86" fmla="*/ 77 w 81"/>
                  <a:gd name="T87" fmla="*/ 41 h 53"/>
                  <a:gd name="T88" fmla="*/ 78 w 81"/>
                  <a:gd name="T89" fmla="*/ 43 h 53"/>
                  <a:gd name="T90" fmla="*/ 78 w 81"/>
                  <a:gd name="T91" fmla="*/ 38 h 53"/>
                  <a:gd name="T92" fmla="*/ 80 w 81"/>
                  <a:gd name="T93" fmla="*/ 34 h 53"/>
                  <a:gd name="T94" fmla="*/ 78 w 81"/>
                  <a:gd name="T95" fmla="*/ 34 h 53"/>
                  <a:gd name="T96" fmla="*/ 73 w 81"/>
                  <a:gd name="T97" fmla="*/ 34 h 53"/>
                  <a:gd name="T98" fmla="*/ 70 w 81"/>
                  <a:gd name="T99" fmla="*/ 40 h 53"/>
                  <a:gd name="T100" fmla="*/ 66 w 81"/>
                  <a:gd name="T101" fmla="*/ 41 h 53"/>
                  <a:gd name="T102" fmla="*/ 59 w 81"/>
                  <a:gd name="T103" fmla="*/ 42 h 53"/>
                  <a:gd name="T104" fmla="*/ 55 w 81"/>
                  <a:gd name="T105" fmla="*/ 38 h 53"/>
                  <a:gd name="T106" fmla="*/ 53 w 81"/>
                  <a:gd name="T107" fmla="*/ 35 h 53"/>
                  <a:gd name="T108" fmla="*/ 52 w 81"/>
                  <a:gd name="T109" fmla="*/ 33 h 53"/>
                  <a:gd name="T110" fmla="*/ 52 w 81"/>
                  <a:gd name="T111" fmla="*/ 26 h 53"/>
                  <a:gd name="T112" fmla="*/ 53 w 81"/>
                  <a:gd name="T113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1" h="53">
                    <a:moveTo>
                      <a:pt x="53" y="21"/>
                    </a:moveTo>
                    <a:cubicBezTo>
                      <a:pt x="52" y="21"/>
                      <a:pt x="49" y="20"/>
                      <a:pt x="48" y="19"/>
                    </a:cubicBezTo>
                    <a:cubicBezTo>
                      <a:pt x="47" y="18"/>
                      <a:pt x="46" y="15"/>
                      <a:pt x="45" y="14"/>
                    </a:cubicBezTo>
                    <a:cubicBezTo>
                      <a:pt x="43" y="12"/>
                      <a:pt x="44" y="10"/>
                      <a:pt x="41" y="9"/>
                    </a:cubicBezTo>
                    <a:cubicBezTo>
                      <a:pt x="39" y="8"/>
                      <a:pt x="38" y="10"/>
                      <a:pt x="37" y="12"/>
                    </a:cubicBezTo>
                    <a:cubicBezTo>
                      <a:pt x="33" y="10"/>
                      <a:pt x="32" y="7"/>
                      <a:pt x="30" y="4"/>
                    </a:cubicBezTo>
                    <a:cubicBezTo>
                      <a:pt x="28" y="3"/>
                      <a:pt x="27" y="3"/>
                      <a:pt x="24" y="3"/>
                    </a:cubicBezTo>
                    <a:cubicBezTo>
                      <a:pt x="23" y="3"/>
                      <a:pt x="24" y="4"/>
                      <a:pt x="23" y="4"/>
                    </a:cubicBezTo>
                    <a:cubicBezTo>
                      <a:pt x="23" y="5"/>
                      <a:pt x="22" y="4"/>
                      <a:pt x="21" y="5"/>
                    </a:cubicBezTo>
                    <a:cubicBezTo>
                      <a:pt x="17" y="5"/>
                      <a:pt x="15" y="4"/>
                      <a:pt x="10" y="2"/>
                    </a:cubicBezTo>
                    <a:cubicBezTo>
                      <a:pt x="6" y="0"/>
                      <a:pt x="5" y="0"/>
                      <a:pt x="0" y="1"/>
                    </a:cubicBezTo>
                    <a:cubicBezTo>
                      <a:pt x="1" y="3"/>
                      <a:pt x="3" y="6"/>
                      <a:pt x="4" y="8"/>
                    </a:cubicBezTo>
                    <a:cubicBezTo>
                      <a:pt x="4" y="11"/>
                      <a:pt x="10" y="12"/>
                      <a:pt x="8" y="15"/>
                    </a:cubicBezTo>
                    <a:cubicBezTo>
                      <a:pt x="7" y="15"/>
                      <a:pt x="7" y="15"/>
                      <a:pt x="6" y="15"/>
                    </a:cubicBezTo>
                    <a:cubicBezTo>
                      <a:pt x="7" y="16"/>
                      <a:pt x="10" y="19"/>
                      <a:pt x="11" y="18"/>
                    </a:cubicBezTo>
                    <a:cubicBezTo>
                      <a:pt x="11" y="19"/>
                      <a:pt x="13" y="19"/>
                      <a:pt x="13" y="20"/>
                    </a:cubicBezTo>
                    <a:cubicBezTo>
                      <a:pt x="14" y="22"/>
                      <a:pt x="13" y="23"/>
                      <a:pt x="13" y="24"/>
                    </a:cubicBezTo>
                    <a:cubicBezTo>
                      <a:pt x="16" y="24"/>
                      <a:pt x="18" y="28"/>
                      <a:pt x="19" y="30"/>
                    </a:cubicBezTo>
                    <a:cubicBezTo>
                      <a:pt x="23" y="28"/>
                      <a:pt x="19" y="26"/>
                      <a:pt x="18" y="26"/>
                    </a:cubicBezTo>
                    <a:cubicBezTo>
                      <a:pt x="16" y="25"/>
                      <a:pt x="17" y="20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3" y="17"/>
                      <a:pt x="11" y="14"/>
                      <a:pt x="10" y="11"/>
                    </a:cubicBezTo>
                    <a:cubicBezTo>
                      <a:pt x="9" y="10"/>
                      <a:pt x="8" y="10"/>
                      <a:pt x="7" y="8"/>
                    </a:cubicBezTo>
                    <a:cubicBezTo>
                      <a:pt x="7" y="6"/>
                      <a:pt x="6" y="4"/>
                      <a:pt x="6" y="3"/>
                    </a:cubicBezTo>
                    <a:cubicBezTo>
                      <a:pt x="8" y="4"/>
                      <a:pt x="10" y="4"/>
                      <a:pt x="11" y="6"/>
                    </a:cubicBezTo>
                    <a:cubicBezTo>
                      <a:pt x="12" y="9"/>
                      <a:pt x="13" y="11"/>
                      <a:pt x="14" y="13"/>
                    </a:cubicBezTo>
                    <a:cubicBezTo>
                      <a:pt x="15" y="14"/>
                      <a:pt x="16" y="15"/>
                      <a:pt x="17" y="15"/>
                    </a:cubicBezTo>
                    <a:cubicBezTo>
                      <a:pt x="18" y="15"/>
                      <a:pt x="18" y="17"/>
                      <a:pt x="19" y="17"/>
                    </a:cubicBezTo>
                    <a:cubicBezTo>
                      <a:pt x="19" y="18"/>
                      <a:pt x="22" y="19"/>
                      <a:pt x="21" y="20"/>
                    </a:cubicBezTo>
                    <a:cubicBezTo>
                      <a:pt x="21" y="21"/>
                      <a:pt x="21" y="22"/>
                      <a:pt x="22" y="22"/>
                    </a:cubicBezTo>
                    <a:cubicBezTo>
                      <a:pt x="22" y="23"/>
                      <a:pt x="25" y="22"/>
                      <a:pt x="25" y="24"/>
                    </a:cubicBezTo>
                    <a:cubicBezTo>
                      <a:pt x="25" y="26"/>
                      <a:pt x="27" y="27"/>
                      <a:pt x="28" y="28"/>
                    </a:cubicBezTo>
                    <a:cubicBezTo>
                      <a:pt x="29" y="29"/>
                      <a:pt x="31" y="30"/>
                      <a:pt x="31" y="32"/>
                    </a:cubicBezTo>
                    <a:cubicBezTo>
                      <a:pt x="32" y="33"/>
                      <a:pt x="31" y="35"/>
                      <a:pt x="32" y="36"/>
                    </a:cubicBezTo>
                    <a:cubicBezTo>
                      <a:pt x="29" y="37"/>
                      <a:pt x="36" y="42"/>
                      <a:pt x="37" y="43"/>
                    </a:cubicBezTo>
                    <a:cubicBezTo>
                      <a:pt x="38" y="43"/>
                      <a:pt x="40" y="43"/>
                      <a:pt x="42" y="44"/>
                    </a:cubicBezTo>
                    <a:cubicBezTo>
                      <a:pt x="43" y="46"/>
                      <a:pt x="45" y="46"/>
                      <a:pt x="48" y="47"/>
                    </a:cubicBezTo>
                    <a:cubicBezTo>
                      <a:pt x="50" y="48"/>
                      <a:pt x="54" y="51"/>
                      <a:pt x="57" y="49"/>
                    </a:cubicBezTo>
                    <a:cubicBezTo>
                      <a:pt x="61" y="47"/>
                      <a:pt x="63" y="50"/>
                      <a:pt x="66" y="53"/>
                    </a:cubicBezTo>
                    <a:cubicBezTo>
                      <a:pt x="66" y="50"/>
                      <a:pt x="68" y="48"/>
                      <a:pt x="71" y="48"/>
                    </a:cubicBezTo>
                    <a:cubicBezTo>
                      <a:pt x="70" y="47"/>
                      <a:pt x="69" y="46"/>
                      <a:pt x="68" y="45"/>
                    </a:cubicBezTo>
                    <a:cubicBezTo>
                      <a:pt x="68" y="45"/>
                      <a:pt x="69" y="45"/>
                      <a:pt x="70" y="45"/>
                    </a:cubicBezTo>
                    <a:cubicBezTo>
                      <a:pt x="69" y="43"/>
                      <a:pt x="73" y="44"/>
                      <a:pt x="75" y="44"/>
                    </a:cubicBezTo>
                    <a:cubicBezTo>
                      <a:pt x="76" y="43"/>
                      <a:pt x="76" y="42"/>
                      <a:pt x="77" y="41"/>
                    </a:cubicBezTo>
                    <a:cubicBezTo>
                      <a:pt x="77" y="42"/>
                      <a:pt x="77" y="42"/>
                      <a:pt x="78" y="43"/>
                    </a:cubicBezTo>
                    <a:cubicBezTo>
                      <a:pt x="78" y="42"/>
                      <a:pt x="78" y="39"/>
                      <a:pt x="78" y="38"/>
                    </a:cubicBezTo>
                    <a:cubicBezTo>
                      <a:pt x="79" y="38"/>
                      <a:pt x="81" y="35"/>
                      <a:pt x="80" y="34"/>
                    </a:cubicBezTo>
                    <a:cubicBezTo>
                      <a:pt x="80" y="33"/>
                      <a:pt x="79" y="33"/>
                      <a:pt x="78" y="34"/>
                    </a:cubicBezTo>
                    <a:cubicBezTo>
                      <a:pt x="77" y="32"/>
                      <a:pt x="74" y="34"/>
                      <a:pt x="73" y="34"/>
                    </a:cubicBezTo>
                    <a:cubicBezTo>
                      <a:pt x="70" y="35"/>
                      <a:pt x="71" y="37"/>
                      <a:pt x="70" y="40"/>
                    </a:cubicBezTo>
                    <a:cubicBezTo>
                      <a:pt x="69" y="41"/>
                      <a:pt x="68" y="42"/>
                      <a:pt x="66" y="41"/>
                    </a:cubicBezTo>
                    <a:cubicBezTo>
                      <a:pt x="64" y="41"/>
                      <a:pt x="61" y="44"/>
                      <a:pt x="59" y="42"/>
                    </a:cubicBezTo>
                    <a:cubicBezTo>
                      <a:pt x="57" y="40"/>
                      <a:pt x="56" y="41"/>
                      <a:pt x="55" y="38"/>
                    </a:cubicBezTo>
                    <a:cubicBezTo>
                      <a:pt x="55" y="37"/>
                      <a:pt x="54" y="36"/>
                      <a:pt x="53" y="35"/>
                    </a:cubicBezTo>
                    <a:cubicBezTo>
                      <a:pt x="52" y="34"/>
                      <a:pt x="53" y="34"/>
                      <a:pt x="52" y="33"/>
                    </a:cubicBezTo>
                    <a:cubicBezTo>
                      <a:pt x="51" y="31"/>
                      <a:pt x="52" y="28"/>
                      <a:pt x="52" y="26"/>
                    </a:cubicBezTo>
                    <a:cubicBezTo>
                      <a:pt x="51" y="23"/>
                      <a:pt x="53" y="23"/>
                      <a:pt x="5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2" name="Freeform 56">
                <a:extLst>
                  <a:ext uri="{FF2B5EF4-FFF2-40B4-BE49-F238E27FC236}">
                    <a16:creationId xmlns:a16="http://schemas.microsoft.com/office/drawing/2014/main" id="{7CCAA5DC-016E-4B0F-A70A-D2E6DCB53F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8" y="2145"/>
                <a:ext cx="195" cy="128"/>
              </a:xfrm>
              <a:custGeom>
                <a:avLst/>
                <a:gdLst>
                  <a:gd name="T0" fmla="*/ 58 w 82"/>
                  <a:gd name="T1" fmla="*/ 50 h 54"/>
                  <a:gd name="T2" fmla="*/ 48 w 82"/>
                  <a:gd name="T3" fmla="*/ 47 h 54"/>
                  <a:gd name="T4" fmla="*/ 31 w 82"/>
                  <a:gd name="T5" fmla="*/ 37 h 54"/>
                  <a:gd name="T6" fmla="*/ 30 w 82"/>
                  <a:gd name="T7" fmla="*/ 30 h 54"/>
                  <a:gd name="T8" fmla="*/ 24 w 82"/>
                  <a:gd name="T9" fmla="*/ 23 h 54"/>
                  <a:gd name="T10" fmla="*/ 20 w 82"/>
                  <a:gd name="T11" fmla="*/ 18 h 54"/>
                  <a:gd name="T12" fmla="*/ 15 w 82"/>
                  <a:gd name="T13" fmla="*/ 13 h 54"/>
                  <a:gd name="T14" fmla="*/ 9 w 82"/>
                  <a:gd name="T15" fmla="*/ 8 h 54"/>
                  <a:gd name="T16" fmla="*/ 16 w 82"/>
                  <a:gd name="T17" fmla="*/ 18 h 54"/>
                  <a:gd name="T18" fmla="*/ 21 w 82"/>
                  <a:gd name="T19" fmla="*/ 30 h 54"/>
                  <a:gd name="T20" fmla="*/ 14 w 82"/>
                  <a:gd name="T21" fmla="*/ 25 h 54"/>
                  <a:gd name="T22" fmla="*/ 13 w 82"/>
                  <a:gd name="T23" fmla="*/ 20 h 54"/>
                  <a:gd name="T24" fmla="*/ 7 w 82"/>
                  <a:gd name="T25" fmla="*/ 15 h 54"/>
                  <a:gd name="T26" fmla="*/ 1 w 82"/>
                  <a:gd name="T27" fmla="*/ 1 h 54"/>
                  <a:gd name="T28" fmla="*/ 12 w 82"/>
                  <a:gd name="T29" fmla="*/ 1 h 54"/>
                  <a:gd name="T30" fmla="*/ 24 w 82"/>
                  <a:gd name="T31" fmla="*/ 3 h 54"/>
                  <a:gd name="T32" fmla="*/ 34 w 82"/>
                  <a:gd name="T33" fmla="*/ 7 h 54"/>
                  <a:gd name="T34" fmla="*/ 45 w 82"/>
                  <a:gd name="T35" fmla="*/ 12 h 54"/>
                  <a:gd name="T36" fmla="*/ 53 w 82"/>
                  <a:gd name="T37" fmla="*/ 20 h 54"/>
                  <a:gd name="T38" fmla="*/ 54 w 82"/>
                  <a:gd name="T39" fmla="*/ 23 h 54"/>
                  <a:gd name="T40" fmla="*/ 54 w 82"/>
                  <a:gd name="T41" fmla="*/ 34 h 54"/>
                  <a:gd name="T42" fmla="*/ 59 w 82"/>
                  <a:gd name="T43" fmla="*/ 40 h 54"/>
                  <a:gd name="T44" fmla="*/ 68 w 82"/>
                  <a:gd name="T45" fmla="*/ 41 h 54"/>
                  <a:gd name="T46" fmla="*/ 74 w 82"/>
                  <a:gd name="T47" fmla="*/ 33 h 54"/>
                  <a:gd name="T48" fmla="*/ 80 w 82"/>
                  <a:gd name="T49" fmla="*/ 38 h 54"/>
                  <a:gd name="T50" fmla="*/ 79 w 82"/>
                  <a:gd name="T51" fmla="*/ 45 h 54"/>
                  <a:gd name="T52" fmla="*/ 78 w 82"/>
                  <a:gd name="T53" fmla="*/ 43 h 54"/>
                  <a:gd name="T54" fmla="*/ 71 w 82"/>
                  <a:gd name="T55" fmla="*/ 44 h 54"/>
                  <a:gd name="T56" fmla="*/ 72 w 82"/>
                  <a:gd name="T57" fmla="*/ 48 h 54"/>
                  <a:gd name="T58" fmla="*/ 67 w 82"/>
                  <a:gd name="T59" fmla="*/ 54 h 54"/>
                  <a:gd name="T60" fmla="*/ 69 w 82"/>
                  <a:gd name="T61" fmla="*/ 46 h 54"/>
                  <a:gd name="T62" fmla="*/ 70 w 82"/>
                  <a:gd name="T63" fmla="*/ 44 h 54"/>
                  <a:gd name="T64" fmla="*/ 75 w 82"/>
                  <a:gd name="T65" fmla="*/ 43 h 54"/>
                  <a:gd name="T66" fmla="*/ 79 w 82"/>
                  <a:gd name="T67" fmla="*/ 38 h 54"/>
                  <a:gd name="T68" fmla="*/ 79 w 82"/>
                  <a:gd name="T69" fmla="*/ 34 h 54"/>
                  <a:gd name="T70" fmla="*/ 75 w 82"/>
                  <a:gd name="T71" fmla="*/ 34 h 54"/>
                  <a:gd name="T72" fmla="*/ 67 w 82"/>
                  <a:gd name="T73" fmla="*/ 42 h 54"/>
                  <a:gd name="T74" fmla="*/ 55 w 82"/>
                  <a:gd name="T75" fmla="*/ 38 h 54"/>
                  <a:gd name="T76" fmla="*/ 53 w 82"/>
                  <a:gd name="T77" fmla="*/ 33 h 54"/>
                  <a:gd name="T78" fmla="*/ 54 w 82"/>
                  <a:gd name="T79" fmla="*/ 21 h 54"/>
                  <a:gd name="T80" fmla="*/ 45 w 82"/>
                  <a:gd name="T81" fmla="*/ 14 h 54"/>
                  <a:gd name="T82" fmla="*/ 38 w 82"/>
                  <a:gd name="T83" fmla="*/ 13 h 54"/>
                  <a:gd name="T84" fmla="*/ 27 w 82"/>
                  <a:gd name="T85" fmla="*/ 4 h 54"/>
                  <a:gd name="T86" fmla="*/ 23 w 82"/>
                  <a:gd name="T87" fmla="*/ 5 h 54"/>
                  <a:gd name="T88" fmla="*/ 7 w 82"/>
                  <a:gd name="T89" fmla="*/ 1 h 54"/>
                  <a:gd name="T90" fmla="*/ 16 w 82"/>
                  <a:gd name="T91" fmla="*/ 12 h 54"/>
                  <a:gd name="T92" fmla="*/ 21 w 82"/>
                  <a:gd name="T93" fmla="*/ 17 h 54"/>
                  <a:gd name="T94" fmla="*/ 24 w 82"/>
                  <a:gd name="T95" fmla="*/ 21 h 54"/>
                  <a:gd name="T96" fmla="*/ 28 w 82"/>
                  <a:gd name="T97" fmla="*/ 26 h 54"/>
                  <a:gd name="T98" fmla="*/ 33 w 82"/>
                  <a:gd name="T99" fmla="*/ 34 h 54"/>
                  <a:gd name="T100" fmla="*/ 33 w 82"/>
                  <a:gd name="T101" fmla="*/ 37 h 54"/>
                  <a:gd name="T102" fmla="*/ 48 w 82"/>
                  <a:gd name="T103" fmla="*/ 46 h 54"/>
                  <a:gd name="T104" fmla="*/ 61 w 82"/>
                  <a:gd name="T105" fmla="*/ 48 h 54"/>
                  <a:gd name="T106" fmla="*/ 19 w 82"/>
                  <a:gd name="T107" fmla="*/ 27 h 54"/>
                  <a:gd name="T108" fmla="*/ 16 w 82"/>
                  <a:gd name="T109" fmla="*/ 21 h 54"/>
                  <a:gd name="T110" fmla="*/ 8 w 82"/>
                  <a:gd name="T111" fmla="*/ 8 h 54"/>
                  <a:gd name="T112" fmla="*/ 7 w 82"/>
                  <a:gd name="T113" fmla="*/ 10 h 54"/>
                  <a:gd name="T114" fmla="*/ 8 w 82"/>
                  <a:gd name="T115" fmla="*/ 16 h 54"/>
                  <a:gd name="T116" fmla="*/ 12 w 82"/>
                  <a:gd name="T117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" h="54">
                    <a:moveTo>
                      <a:pt x="67" y="54"/>
                    </a:moveTo>
                    <a:cubicBezTo>
                      <a:pt x="66" y="53"/>
                      <a:pt x="66" y="53"/>
                      <a:pt x="66" y="53"/>
                    </a:cubicBezTo>
                    <a:cubicBezTo>
                      <a:pt x="64" y="51"/>
                      <a:pt x="63" y="49"/>
                      <a:pt x="61" y="49"/>
                    </a:cubicBezTo>
                    <a:cubicBezTo>
                      <a:pt x="60" y="49"/>
                      <a:pt x="59" y="50"/>
                      <a:pt x="58" y="50"/>
                    </a:cubicBezTo>
                    <a:cubicBezTo>
                      <a:pt x="57" y="50"/>
                      <a:pt x="57" y="50"/>
                      <a:pt x="56" y="50"/>
                    </a:cubicBezTo>
                    <a:cubicBezTo>
                      <a:pt x="54" y="50"/>
                      <a:pt x="53" y="50"/>
                      <a:pt x="51" y="49"/>
                    </a:cubicBezTo>
                    <a:cubicBezTo>
                      <a:pt x="50" y="48"/>
                      <a:pt x="49" y="48"/>
                      <a:pt x="48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7"/>
                      <a:pt x="44" y="46"/>
                      <a:pt x="42" y="45"/>
                    </a:cubicBezTo>
                    <a:cubicBezTo>
                      <a:pt x="41" y="44"/>
                      <a:pt x="41" y="44"/>
                      <a:pt x="40" y="44"/>
                    </a:cubicBezTo>
                    <a:cubicBezTo>
                      <a:pt x="39" y="44"/>
                      <a:pt x="38" y="43"/>
                      <a:pt x="38" y="43"/>
                    </a:cubicBezTo>
                    <a:cubicBezTo>
                      <a:pt x="37" y="43"/>
                      <a:pt x="31" y="39"/>
                      <a:pt x="31" y="37"/>
                    </a:cubicBezTo>
                    <a:cubicBezTo>
                      <a:pt x="32" y="37"/>
                      <a:pt x="32" y="36"/>
                      <a:pt x="32" y="36"/>
                    </a:cubicBezTo>
                    <a:cubicBezTo>
                      <a:pt x="32" y="35"/>
                      <a:pt x="32" y="35"/>
                      <a:pt x="32" y="34"/>
                    </a:cubicBezTo>
                    <a:cubicBezTo>
                      <a:pt x="32" y="33"/>
                      <a:pt x="32" y="32"/>
                      <a:pt x="31" y="32"/>
                    </a:cubicBezTo>
                    <a:cubicBezTo>
                      <a:pt x="31" y="31"/>
                      <a:pt x="31" y="30"/>
                      <a:pt x="30" y="30"/>
                    </a:cubicBezTo>
                    <a:cubicBezTo>
                      <a:pt x="30" y="29"/>
                      <a:pt x="29" y="29"/>
                      <a:pt x="29" y="28"/>
                    </a:cubicBezTo>
                    <a:cubicBezTo>
                      <a:pt x="28" y="28"/>
                      <a:pt x="28" y="28"/>
                      <a:pt x="27" y="27"/>
                    </a:cubicBezTo>
                    <a:cubicBezTo>
                      <a:pt x="26" y="26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4" y="23"/>
                    </a:cubicBezTo>
                    <a:cubicBezTo>
                      <a:pt x="23" y="23"/>
                      <a:pt x="23" y="23"/>
                      <a:pt x="22" y="22"/>
                    </a:cubicBezTo>
                    <a:cubicBezTo>
                      <a:pt x="22" y="22"/>
                      <a:pt x="22" y="22"/>
                      <a:pt x="21" y="22"/>
                    </a:cubicBezTo>
                    <a:cubicBezTo>
                      <a:pt x="21" y="21"/>
                      <a:pt x="21" y="20"/>
                      <a:pt x="22" y="20"/>
                    </a:cubicBezTo>
                    <a:cubicBezTo>
                      <a:pt x="22" y="19"/>
                      <a:pt x="20" y="19"/>
                      <a:pt x="20" y="18"/>
                    </a:cubicBezTo>
                    <a:cubicBezTo>
                      <a:pt x="20" y="18"/>
                      <a:pt x="19" y="18"/>
                      <a:pt x="19" y="18"/>
                    </a:cubicBezTo>
                    <a:cubicBezTo>
                      <a:pt x="19" y="17"/>
                      <a:pt x="18" y="17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6" y="15"/>
                      <a:pt x="16" y="14"/>
                      <a:pt x="15" y="13"/>
                    </a:cubicBezTo>
                    <a:cubicBezTo>
                      <a:pt x="13" y="11"/>
                      <a:pt x="12" y="9"/>
                      <a:pt x="11" y="6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9" y="9"/>
                      <a:pt x="10" y="10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2" y="13"/>
                      <a:pt x="14" y="15"/>
                      <a:pt x="15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9"/>
                      <a:pt x="17" y="20"/>
                      <a:pt x="18" y="22"/>
                    </a:cubicBezTo>
                    <a:cubicBezTo>
                      <a:pt x="18" y="23"/>
                      <a:pt x="18" y="25"/>
                      <a:pt x="19" y="25"/>
                    </a:cubicBezTo>
                    <a:cubicBezTo>
                      <a:pt x="20" y="26"/>
                      <a:pt x="22" y="27"/>
                      <a:pt x="22" y="29"/>
                    </a:cubicBezTo>
                    <a:cubicBezTo>
                      <a:pt x="22" y="29"/>
                      <a:pt x="22" y="30"/>
                      <a:pt x="21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9"/>
                      <a:pt x="17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2"/>
                      <a:pt x="14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19"/>
                      <a:pt x="12" y="19"/>
                    </a:cubicBezTo>
                    <a:cubicBezTo>
                      <a:pt x="10" y="19"/>
                      <a:pt x="7" y="17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3"/>
                      <a:pt x="8" y="12"/>
                      <a:pt x="7" y="11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4" y="7"/>
                      <a:pt x="2" y="3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9" y="0"/>
                      <a:pt x="12" y="1"/>
                    </a:cubicBezTo>
                    <a:cubicBezTo>
                      <a:pt x="16" y="3"/>
                      <a:pt x="1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4" y="4"/>
                      <a:pt x="24" y="4"/>
                    </a:cubicBezTo>
                    <a:cubicBezTo>
                      <a:pt x="24" y="4"/>
                      <a:pt x="24" y="3"/>
                      <a:pt x="24" y="3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7" y="2"/>
                    </a:cubicBezTo>
                    <a:cubicBezTo>
                      <a:pt x="28" y="2"/>
                      <a:pt x="30" y="2"/>
                      <a:pt x="31" y="4"/>
                    </a:cubicBezTo>
                    <a:cubicBezTo>
                      <a:pt x="32" y="5"/>
                      <a:pt x="33" y="6"/>
                      <a:pt x="34" y="7"/>
                    </a:cubicBezTo>
                    <a:cubicBezTo>
                      <a:pt x="35" y="8"/>
                      <a:pt x="36" y="10"/>
                      <a:pt x="37" y="11"/>
                    </a:cubicBezTo>
                    <a:cubicBezTo>
                      <a:pt x="38" y="9"/>
                      <a:pt x="39" y="8"/>
                      <a:pt x="41" y="8"/>
                    </a:cubicBezTo>
                    <a:cubicBezTo>
                      <a:pt x="42" y="8"/>
                      <a:pt x="42" y="8"/>
                      <a:pt x="43" y="8"/>
                    </a:cubicBezTo>
                    <a:cubicBezTo>
                      <a:pt x="44" y="9"/>
                      <a:pt x="45" y="10"/>
                      <a:pt x="45" y="12"/>
                    </a:cubicBezTo>
                    <a:cubicBezTo>
                      <a:pt x="45" y="12"/>
                      <a:pt x="46" y="13"/>
                      <a:pt x="46" y="13"/>
                    </a:cubicBezTo>
                    <a:cubicBezTo>
                      <a:pt x="47" y="14"/>
                      <a:pt x="47" y="15"/>
                      <a:pt x="48" y="16"/>
                    </a:cubicBezTo>
                    <a:cubicBezTo>
                      <a:pt x="48" y="17"/>
                      <a:pt x="49" y="18"/>
                      <a:pt x="49" y="19"/>
                    </a:cubicBezTo>
                    <a:cubicBezTo>
                      <a:pt x="50" y="19"/>
                      <a:pt x="52" y="20"/>
                      <a:pt x="53" y="20"/>
                    </a:cubicBezTo>
                    <a:cubicBezTo>
                      <a:pt x="54" y="20"/>
                      <a:pt x="54" y="20"/>
                      <a:pt x="55" y="2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2"/>
                      <a:pt x="54" y="23"/>
                      <a:pt x="54" y="23"/>
                    </a:cubicBezTo>
                    <a:cubicBezTo>
                      <a:pt x="53" y="24"/>
                      <a:pt x="53" y="25"/>
                      <a:pt x="53" y="26"/>
                    </a:cubicBezTo>
                    <a:cubicBezTo>
                      <a:pt x="53" y="27"/>
                      <a:pt x="53" y="28"/>
                      <a:pt x="53" y="28"/>
                    </a:cubicBezTo>
                    <a:cubicBezTo>
                      <a:pt x="53" y="30"/>
                      <a:pt x="53" y="31"/>
                      <a:pt x="54" y="32"/>
                    </a:cubicBezTo>
                    <a:cubicBezTo>
                      <a:pt x="54" y="33"/>
                      <a:pt x="54" y="33"/>
                      <a:pt x="54" y="34"/>
                    </a:cubicBezTo>
                    <a:cubicBezTo>
                      <a:pt x="54" y="34"/>
                      <a:pt x="54" y="35"/>
                      <a:pt x="55" y="35"/>
                    </a:cubicBezTo>
                    <a:cubicBezTo>
                      <a:pt x="55" y="35"/>
                      <a:pt x="55" y="35"/>
                      <a:pt x="55" y="36"/>
                    </a:cubicBezTo>
                    <a:cubicBezTo>
                      <a:pt x="56" y="36"/>
                      <a:pt x="56" y="37"/>
                      <a:pt x="57" y="38"/>
                    </a:cubicBezTo>
                    <a:cubicBezTo>
                      <a:pt x="57" y="39"/>
                      <a:pt x="58" y="40"/>
                      <a:pt x="59" y="40"/>
                    </a:cubicBezTo>
                    <a:cubicBezTo>
                      <a:pt x="59" y="41"/>
                      <a:pt x="60" y="41"/>
                      <a:pt x="61" y="41"/>
                    </a:cubicBezTo>
                    <a:cubicBezTo>
                      <a:pt x="61" y="42"/>
                      <a:pt x="62" y="42"/>
                      <a:pt x="64" y="41"/>
                    </a:cubicBezTo>
                    <a:cubicBezTo>
                      <a:pt x="65" y="41"/>
                      <a:pt x="66" y="40"/>
                      <a:pt x="67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41"/>
                      <a:pt x="70" y="41"/>
                      <a:pt x="70" y="39"/>
                    </a:cubicBezTo>
                    <a:cubicBezTo>
                      <a:pt x="71" y="39"/>
                      <a:pt x="71" y="38"/>
                      <a:pt x="71" y="37"/>
                    </a:cubicBezTo>
                    <a:cubicBezTo>
                      <a:pt x="71" y="36"/>
                      <a:pt x="71" y="34"/>
                      <a:pt x="73" y="34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76" y="33"/>
                      <a:pt x="77" y="32"/>
                      <a:pt x="78" y="32"/>
                    </a:cubicBezTo>
                    <a:cubicBezTo>
                      <a:pt x="78" y="32"/>
                      <a:pt x="79" y="33"/>
                      <a:pt x="79" y="33"/>
                    </a:cubicBezTo>
                    <a:cubicBezTo>
                      <a:pt x="80" y="32"/>
                      <a:pt x="82" y="33"/>
                      <a:pt x="82" y="34"/>
                    </a:cubicBezTo>
                    <a:cubicBezTo>
                      <a:pt x="82" y="35"/>
                      <a:pt x="82" y="36"/>
                      <a:pt x="80" y="38"/>
                    </a:cubicBezTo>
                    <a:cubicBezTo>
                      <a:pt x="80" y="38"/>
                      <a:pt x="80" y="39"/>
                      <a:pt x="80" y="39"/>
                    </a:cubicBezTo>
                    <a:cubicBezTo>
                      <a:pt x="80" y="39"/>
                      <a:pt x="80" y="40"/>
                      <a:pt x="80" y="40"/>
                    </a:cubicBezTo>
                    <a:cubicBezTo>
                      <a:pt x="80" y="41"/>
                      <a:pt x="80" y="42"/>
                      <a:pt x="79" y="43"/>
                    </a:cubicBezTo>
                    <a:cubicBezTo>
                      <a:pt x="79" y="45"/>
                      <a:pt x="79" y="45"/>
                      <a:pt x="79" y="45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43"/>
                      <a:pt x="78" y="43"/>
                      <a:pt x="78" y="42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7" y="43"/>
                      <a:pt x="77" y="44"/>
                      <a:pt x="76" y="44"/>
                    </a:cubicBezTo>
                    <a:cubicBezTo>
                      <a:pt x="75" y="44"/>
                      <a:pt x="74" y="44"/>
                      <a:pt x="73" y="44"/>
                    </a:cubicBezTo>
                    <a:cubicBezTo>
                      <a:pt x="73" y="44"/>
                      <a:pt x="73" y="44"/>
                      <a:pt x="72" y="44"/>
                    </a:cubicBezTo>
                    <a:cubicBezTo>
                      <a:pt x="72" y="44"/>
                      <a:pt x="71" y="44"/>
                      <a:pt x="71" y="44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2" y="47"/>
                      <a:pt x="72" y="47"/>
                      <a:pt x="72" y="48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69" y="49"/>
                      <a:pt x="68" y="52"/>
                      <a:pt x="68" y="53"/>
                    </a:cubicBezTo>
                    <a:lnTo>
                      <a:pt x="67" y="54"/>
                    </a:lnTo>
                    <a:close/>
                    <a:moveTo>
                      <a:pt x="61" y="48"/>
                    </a:moveTo>
                    <a:cubicBezTo>
                      <a:pt x="63" y="48"/>
                      <a:pt x="65" y="49"/>
                      <a:pt x="67" y="51"/>
                    </a:cubicBezTo>
                    <a:cubicBezTo>
                      <a:pt x="67" y="49"/>
                      <a:pt x="69" y="48"/>
                      <a:pt x="71" y="48"/>
                    </a:cubicBezTo>
                    <a:cubicBezTo>
                      <a:pt x="70" y="47"/>
                      <a:pt x="70" y="46"/>
                      <a:pt x="6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4"/>
                      <a:pt x="70" y="44"/>
                      <a:pt x="70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1" y="43"/>
                      <a:pt x="72" y="43"/>
                      <a:pt x="72" y="43"/>
                    </a:cubicBezTo>
                    <a:cubicBezTo>
                      <a:pt x="73" y="43"/>
                      <a:pt x="73" y="43"/>
                      <a:pt x="74" y="43"/>
                    </a:cubicBezTo>
                    <a:cubicBezTo>
                      <a:pt x="74" y="43"/>
                      <a:pt x="75" y="43"/>
                      <a:pt x="75" y="43"/>
                    </a:cubicBezTo>
                    <a:cubicBezTo>
                      <a:pt x="76" y="43"/>
                      <a:pt x="76" y="42"/>
                      <a:pt x="77" y="42"/>
                    </a:cubicBezTo>
                    <a:cubicBezTo>
                      <a:pt x="77" y="41"/>
                      <a:pt x="77" y="41"/>
                      <a:pt x="78" y="40"/>
                    </a:cubicBezTo>
                    <a:cubicBezTo>
                      <a:pt x="78" y="40"/>
                      <a:pt x="78" y="40"/>
                      <a:pt x="78" y="40"/>
                    </a:cubicBezTo>
                    <a:cubicBezTo>
                      <a:pt x="78" y="39"/>
                      <a:pt x="79" y="38"/>
                      <a:pt x="79" y="38"/>
                    </a:cubicBezTo>
                    <a:cubicBezTo>
                      <a:pt x="79" y="38"/>
                      <a:pt x="79" y="38"/>
                      <a:pt x="79" y="37"/>
                    </a:cubicBezTo>
                    <a:cubicBezTo>
                      <a:pt x="80" y="37"/>
                      <a:pt x="81" y="35"/>
                      <a:pt x="81" y="34"/>
                    </a:cubicBezTo>
                    <a:cubicBezTo>
                      <a:pt x="81" y="34"/>
                      <a:pt x="80" y="34"/>
                      <a:pt x="80" y="34"/>
                    </a:cubicBezTo>
                    <a:cubicBezTo>
                      <a:pt x="80" y="34"/>
                      <a:pt x="80" y="34"/>
                      <a:pt x="79" y="34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7" y="34"/>
                      <a:pt x="76" y="34"/>
                      <a:pt x="75" y="34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2" y="35"/>
                      <a:pt x="72" y="36"/>
                      <a:pt x="72" y="37"/>
                    </a:cubicBezTo>
                    <a:cubicBezTo>
                      <a:pt x="72" y="38"/>
                      <a:pt x="72" y="39"/>
                      <a:pt x="71" y="40"/>
                    </a:cubicBezTo>
                    <a:cubicBezTo>
                      <a:pt x="70" y="42"/>
                      <a:pt x="69" y="43"/>
                      <a:pt x="67" y="42"/>
                    </a:cubicBezTo>
                    <a:cubicBezTo>
                      <a:pt x="66" y="42"/>
                      <a:pt x="65" y="42"/>
                      <a:pt x="64" y="42"/>
                    </a:cubicBezTo>
                    <a:cubicBezTo>
                      <a:pt x="63" y="43"/>
                      <a:pt x="61" y="43"/>
                      <a:pt x="60" y="42"/>
                    </a:cubicBezTo>
                    <a:cubicBezTo>
                      <a:pt x="59" y="42"/>
                      <a:pt x="59" y="42"/>
                      <a:pt x="58" y="41"/>
                    </a:cubicBezTo>
                    <a:cubicBezTo>
                      <a:pt x="57" y="41"/>
                      <a:pt x="56" y="40"/>
                      <a:pt x="55" y="38"/>
                    </a:cubicBezTo>
                    <a:cubicBezTo>
                      <a:pt x="55" y="38"/>
                      <a:pt x="55" y="37"/>
                      <a:pt x="54" y="36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3" y="35"/>
                      <a:pt x="53" y="35"/>
                      <a:pt x="53" y="34"/>
                    </a:cubicBezTo>
                    <a:cubicBezTo>
                      <a:pt x="53" y="34"/>
                      <a:pt x="53" y="33"/>
                      <a:pt x="53" y="33"/>
                    </a:cubicBezTo>
                    <a:cubicBezTo>
                      <a:pt x="52" y="32"/>
                      <a:pt x="52" y="30"/>
                      <a:pt x="52" y="28"/>
                    </a:cubicBezTo>
                    <a:cubicBezTo>
                      <a:pt x="52" y="28"/>
                      <a:pt x="52" y="27"/>
                      <a:pt x="52" y="26"/>
                    </a:cubicBezTo>
                    <a:cubicBezTo>
                      <a:pt x="52" y="24"/>
                      <a:pt x="52" y="23"/>
                      <a:pt x="53" y="22"/>
                    </a:cubicBezTo>
                    <a:cubicBezTo>
                      <a:pt x="53" y="22"/>
                      <a:pt x="53" y="22"/>
                      <a:pt x="54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1" y="21"/>
                      <a:pt x="49" y="21"/>
                      <a:pt x="49" y="20"/>
                    </a:cubicBezTo>
                    <a:cubicBezTo>
                      <a:pt x="48" y="19"/>
                      <a:pt x="47" y="18"/>
                      <a:pt x="47" y="17"/>
                    </a:cubicBezTo>
                    <a:cubicBezTo>
                      <a:pt x="46" y="16"/>
                      <a:pt x="46" y="15"/>
                      <a:pt x="45" y="14"/>
                    </a:cubicBezTo>
                    <a:cubicBezTo>
                      <a:pt x="45" y="14"/>
                      <a:pt x="44" y="13"/>
                      <a:pt x="44" y="12"/>
                    </a:cubicBezTo>
                    <a:cubicBezTo>
                      <a:pt x="44" y="11"/>
                      <a:pt x="43" y="10"/>
                      <a:pt x="42" y="10"/>
                    </a:cubicBezTo>
                    <a:cubicBezTo>
                      <a:pt x="40" y="9"/>
                      <a:pt x="39" y="10"/>
                      <a:pt x="38" y="12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5" y="11"/>
                      <a:pt x="34" y="9"/>
                      <a:pt x="33" y="8"/>
                    </a:cubicBezTo>
                    <a:cubicBezTo>
                      <a:pt x="32" y="7"/>
                      <a:pt x="31" y="6"/>
                      <a:pt x="30" y="5"/>
                    </a:cubicBezTo>
                    <a:cubicBezTo>
                      <a:pt x="29" y="4"/>
                      <a:pt x="28" y="4"/>
                      <a:pt x="27" y="4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5" y="4"/>
                      <a:pt x="25" y="4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17" y="5"/>
                      <a:pt x="15" y="4"/>
                      <a:pt x="11" y="3"/>
                    </a:cubicBezTo>
                    <a:cubicBezTo>
                      <a:pt x="9" y="2"/>
                      <a:pt x="8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9" y="3"/>
                      <a:pt x="10" y="3"/>
                    </a:cubicBezTo>
                    <a:cubicBezTo>
                      <a:pt x="11" y="4"/>
                      <a:pt x="12" y="4"/>
                      <a:pt x="13" y="6"/>
                    </a:cubicBezTo>
                    <a:cubicBezTo>
                      <a:pt x="14" y="9"/>
                      <a:pt x="15" y="11"/>
                      <a:pt x="16" y="12"/>
                    </a:cubicBezTo>
                    <a:cubicBezTo>
                      <a:pt x="16" y="13"/>
                      <a:pt x="17" y="14"/>
                      <a:pt x="18" y="14"/>
                    </a:cubicBezTo>
                    <a:cubicBezTo>
                      <a:pt x="19" y="14"/>
                      <a:pt x="19" y="15"/>
                      <a:pt x="20" y="16"/>
                    </a:cubicBezTo>
                    <a:cubicBezTo>
                      <a:pt x="20" y="16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1" y="17"/>
                    </a:cubicBezTo>
                    <a:cubicBezTo>
                      <a:pt x="22" y="18"/>
                      <a:pt x="23" y="19"/>
                      <a:pt x="23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4"/>
                    </a:cubicBezTo>
                    <a:cubicBezTo>
                      <a:pt x="26" y="25"/>
                      <a:pt x="27" y="25"/>
                      <a:pt x="28" y="26"/>
                    </a:cubicBezTo>
                    <a:cubicBezTo>
                      <a:pt x="29" y="27"/>
                      <a:pt x="29" y="27"/>
                      <a:pt x="30" y="28"/>
                    </a:cubicBezTo>
                    <a:cubicBezTo>
                      <a:pt x="30" y="28"/>
                      <a:pt x="30" y="29"/>
                      <a:pt x="31" y="29"/>
                    </a:cubicBezTo>
                    <a:cubicBezTo>
                      <a:pt x="32" y="30"/>
                      <a:pt x="32" y="30"/>
                      <a:pt x="33" y="31"/>
                    </a:cubicBezTo>
                    <a:cubicBezTo>
                      <a:pt x="33" y="32"/>
                      <a:pt x="33" y="33"/>
                      <a:pt x="33" y="34"/>
                    </a:cubicBezTo>
                    <a:cubicBezTo>
                      <a:pt x="33" y="35"/>
                      <a:pt x="33" y="36"/>
                      <a:pt x="34" y="36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8"/>
                      <a:pt x="37" y="41"/>
                      <a:pt x="38" y="42"/>
                    </a:cubicBezTo>
                    <a:cubicBezTo>
                      <a:pt x="39" y="42"/>
                      <a:pt x="39" y="42"/>
                      <a:pt x="40" y="42"/>
                    </a:cubicBezTo>
                    <a:cubicBezTo>
                      <a:pt x="41" y="43"/>
                      <a:pt x="42" y="43"/>
                      <a:pt x="43" y="44"/>
                    </a:cubicBezTo>
                    <a:cubicBezTo>
                      <a:pt x="45" y="45"/>
                      <a:pt x="46" y="45"/>
                      <a:pt x="48" y="46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0" y="47"/>
                      <a:pt x="51" y="47"/>
                      <a:pt x="52" y="48"/>
                    </a:cubicBezTo>
                    <a:cubicBezTo>
                      <a:pt x="54" y="49"/>
                      <a:pt x="56" y="50"/>
                      <a:pt x="57" y="49"/>
                    </a:cubicBezTo>
                    <a:cubicBezTo>
                      <a:pt x="59" y="48"/>
                      <a:pt x="60" y="48"/>
                      <a:pt x="61" y="48"/>
                    </a:cubicBezTo>
                    <a:close/>
                    <a:moveTo>
                      <a:pt x="19" y="27"/>
                    </a:moveTo>
                    <a:cubicBezTo>
                      <a:pt x="20" y="27"/>
                      <a:pt x="20" y="28"/>
                      <a:pt x="21" y="29"/>
                    </a:cubicBezTo>
                    <a:cubicBezTo>
                      <a:pt x="21" y="29"/>
                      <a:pt x="21" y="29"/>
                      <a:pt x="21" y="28"/>
                    </a:cubicBezTo>
                    <a:cubicBezTo>
                      <a:pt x="21" y="28"/>
                      <a:pt x="20" y="27"/>
                      <a:pt x="19" y="27"/>
                    </a:cubicBezTo>
                    <a:close/>
                    <a:moveTo>
                      <a:pt x="15" y="24"/>
                    </a:moveTo>
                    <a:cubicBezTo>
                      <a:pt x="16" y="24"/>
                      <a:pt x="16" y="24"/>
                      <a:pt x="17" y="25"/>
                    </a:cubicBezTo>
                    <a:cubicBezTo>
                      <a:pt x="17" y="24"/>
                      <a:pt x="17" y="23"/>
                      <a:pt x="17" y="22"/>
                    </a:cubicBezTo>
                    <a:cubicBezTo>
                      <a:pt x="16" y="22"/>
                      <a:pt x="16" y="21"/>
                      <a:pt x="16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7"/>
                      <a:pt x="11" y="14"/>
                      <a:pt x="10" y="12"/>
                    </a:cubicBezTo>
                    <a:cubicBezTo>
                      <a:pt x="10" y="11"/>
                      <a:pt x="10" y="11"/>
                      <a:pt x="9" y="11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2" y="1"/>
                    </a:cubicBezTo>
                    <a:cubicBezTo>
                      <a:pt x="4" y="3"/>
                      <a:pt x="5" y="6"/>
                      <a:pt x="5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9" y="11"/>
                      <a:pt x="11" y="13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8" y="16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9"/>
                    </a:cubicBezTo>
                    <a:cubicBezTo>
                      <a:pt x="14" y="19"/>
                      <a:pt x="14" y="19"/>
                      <a:pt x="15" y="20"/>
                    </a:cubicBezTo>
                    <a:cubicBezTo>
                      <a:pt x="15" y="21"/>
                      <a:pt x="15" y="23"/>
                      <a:pt x="1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3" name="Freeform 57">
                <a:extLst>
                  <a:ext uri="{FF2B5EF4-FFF2-40B4-BE49-F238E27FC236}">
                    <a16:creationId xmlns:a16="http://schemas.microsoft.com/office/drawing/2014/main" id="{CCE4B19B-5894-486B-9746-2302456DF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217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4" name="Freeform 58">
                <a:extLst>
                  <a:ext uri="{FF2B5EF4-FFF2-40B4-BE49-F238E27FC236}">
                    <a16:creationId xmlns:a16="http://schemas.microsoft.com/office/drawing/2014/main" id="{A0B5652F-7DB8-40E7-81E8-E7C9A554C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2173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1 h 3"/>
                  <a:gd name="T4" fmla="*/ 2 w 2"/>
                  <a:gd name="T5" fmla="*/ 0 h 3"/>
                  <a:gd name="T6" fmla="*/ 2 w 2"/>
                  <a:gd name="T7" fmla="*/ 3 h 3"/>
                  <a:gd name="T8" fmla="*/ 1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5" name="Freeform 59">
                <a:extLst>
                  <a:ext uri="{FF2B5EF4-FFF2-40B4-BE49-F238E27FC236}">
                    <a16:creationId xmlns:a16="http://schemas.microsoft.com/office/drawing/2014/main" id="{06FA5E51-73FF-481B-9E89-84C664C4F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171"/>
                <a:ext cx="3" cy="4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6" name="Freeform 60">
                <a:extLst>
                  <a:ext uri="{FF2B5EF4-FFF2-40B4-BE49-F238E27FC236}">
                    <a16:creationId xmlns:a16="http://schemas.microsoft.com/office/drawing/2014/main" id="{71BCBE98-7F45-4589-926E-FF8187CEE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2171"/>
                <a:ext cx="5" cy="4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1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  <a:gd name="T12" fmla="*/ 2 w 2"/>
                  <a:gd name="T13" fmla="*/ 1 h 2"/>
                  <a:gd name="T14" fmla="*/ 1 w 2"/>
                  <a:gd name="T15" fmla="*/ 1 h 2"/>
                  <a:gd name="T16" fmla="*/ 1 w 2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7" name="Freeform 61">
                <a:extLst>
                  <a:ext uri="{FF2B5EF4-FFF2-40B4-BE49-F238E27FC236}">
                    <a16:creationId xmlns:a16="http://schemas.microsoft.com/office/drawing/2014/main" id="{7CABBC45-F21D-4D3D-9FC5-C27CBD200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" y="2171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8" name="Freeform 62">
                <a:extLst>
                  <a:ext uri="{FF2B5EF4-FFF2-40B4-BE49-F238E27FC236}">
                    <a16:creationId xmlns:a16="http://schemas.microsoft.com/office/drawing/2014/main" id="{13DD0E86-309C-4DAC-8A0F-324A37668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" y="2168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2 h 3"/>
                  <a:gd name="T4" fmla="*/ 0 w 2"/>
                  <a:gd name="T5" fmla="*/ 2 h 3"/>
                  <a:gd name="T6" fmla="*/ 0 w 2"/>
                  <a:gd name="T7" fmla="*/ 1 h 3"/>
                  <a:gd name="T8" fmla="*/ 1 w 2"/>
                  <a:gd name="T9" fmla="*/ 1 h 3"/>
                  <a:gd name="T10" fmla="*/ 2 w 2"/>
                  <a:gd name="T11" fmla="*/ 0 h 3"/>
                  <a:gd name="T12" fmla="*/ 2 w 2"/>
                  <a:gd name="T13" fmla="*/ 1 h 3"/>
                  <a:gd name="T14" fmla="*/ 2 w 2"/>
                  <a:gd name="T15" fmla="*/ 2 h 3"/>
                  <a:gd name="T16" fmla="*/ 2 w 2"/>
                  <a:gd name="T17" fmla="*/ 3 h 3"/>
                  <a:gd name="T18" fmla="*/ 1 w 2"/>
                  <a:gd name="T19" fmla="*/ 3 h 3"/>
                  <a:gd name="T20" fmla="*/ 1 w 2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09" name="Freeform 63">
                <a:extLst>
                  <a:ext uri="{FF2B5EF4-FFF2-40B4-BE49-F238E27FC236}">
                    <a16:creationId xmlns:a16="http://schemas.microsoft.com/office/drawing/2014/main" id="{5D620FC5-E17A-4E55-814A-C1FC9F1FF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" y="2268"/>
                <a:ext cx="26" cy="26"/>
              </a:xfrm>
              <a:custGeom>
                <a:avLst/>
                <a:gdLst>
                  <a:gd name="T0" fmla="*/ 10 w 11"/>
                  <a:gd name="T1" fmla="*/ 11 h 11"/>
                  <a:gd name="T2" fmla="*/ 11 w 11"/>
                  <a:gd name="T3" fmla="*/ 0 h 11"/>
                  <a:gd name="T4" fmla="*/ 7 w 11"/>
                  <a:gd name="T5" fmla="*/ 0 h 11"/>
                  <a:gd name="T6" fmla="*/ 4 w 11"/>
                  <a:gd name="T7" fmla="*/ 3 h 11"/>
                  <a:gd name="T8" fmla="*/ 2 w 11"/>
                  <a:gd name="T9" fmla="*/ 4 h 11"/>
                  <a:gd name="T10" fmla="*/ 0 w 11"/>
                  <a:gd name="T11" fmla="*/ 5 h 11"/>
                  <a:gd name="T12" fmla="*/ 4 w 11"/>
                  <a:gd name="T13" fmla="*/ 10 h 11"/>
                  <a:gd name="T14" fmla="*/ 10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0" y="11"/>
                    </a:moveTo>
                    <a:cubicBezTo>
                      <a:pt x="8" y="8"/>
                      <a:pt x="10" y="3"/>
                      <a:pt x="11" y="0"/>
                    </a:cubicBezTo>
                    <a:cubicBezTo>
                      <a:pt x="9" y="0"/>
                      <a:pt x="9" y="1"/>
                      <a:pt x="7" y="0"/>
                    </a:cubicBezTo>
                    <a:cubicBezTo>
                      <a:pt x="7" y="0"/>
                      <a:pt x="5" y="2"/>
                      <a:pt x="4" y="3"/>
                    </a:cubicBezTo>
                    <a:cubicBezTo>
                      <a:pt x="4" y="3"/>
                      <a:pt x="2" y="2"/>
                      <a:pt x="2" y="4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7"/>
                      <a:pt x="3" y="9"/>
                      <a:pt x="4" y="10"/>
                    </a:cubicBezTo>
                    <a:cubicBezTo>
                      <a:pt x="5" y="11"/>
                      <a:pt x="9" y="11"/>
                      <a:pt x="1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0" name="Freeform 64">
                <a:extLst>
                  <a:ext uri="{FF2B5EF4-FFF2-40B4-BE49-F238E27FC236}">
                    <a16:creationId xmlns:a16="http://schemas.microsoft.com/office/drawing/2014/main" id="{A380052F-8B1B-42C8-8442-4B87DB51F7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13" y="2266"/>
                <a:ext cx="33" cy="28"/>
              </a:xfrm>
              <a:custGeom>
                <a:avLst/>
                <a:gdLst>
                  <a:gd name="T0" fmla="*/ 10 w 14"/>
                  <a:gd name="T1" fmla="*/ 12 h 12"/>
                  <a:gd name="T2" fmla="*/ 10 w 14"/>
                  <a:gd name="T3" fmla="*/ 12 h 12"/>
                  <a:gd name="T4" fmla="*/ 6 w 14"/>
                  <a:gd name="T5" fmla="*/ 12 h 12"/>
                  <a:gd name="T6" fmla="*/ 4 w 14"/>
                  <a:gd name="T7" fmla="*/ 10 h 12"/>
                  <a:gd name="T8" fmla="*/ 1 w 14"/>
                  <a:gd name="T9" fmla="*/ 6 h 12"/>
                  <a:gd name="T10" fmla="*/ 0 w 14"/>
                  <a:gd name="T11" fmla="*/ 5 h 12"/>
                  <a:gd name="T12" fmla="*/ 2 w 14"/>
                  <a:gd name="T13" fmla="*/ 5 h 12"/>
                  <a:gd name="T14" fmla="*/ 3 w 14"/>
                  <a:gd name="T15" fmla="*/ 4 h 12"/>
                  <a:gd name="T16" fmla="*/ 5 w 14"/>
                  <a:gd name="T17" fmla="*/ 3 h 12"/>
                  <a:gd name="T18" fmla="*/ 6 w 14"/>
                  <a:gd name="T19" fmla="*/ 3 h 12"/>
                  <a:gd name="T20" fmla="*/ 7 w 14"/>
                  <a:gd name="T21" fmla="*/ 2 h 12"/>
                  <a:gd name="T22" fmla="*/ 9 w 14"/>
                  <a:gd name="T23" fmla="*/ 1 h 12"/>
                  <a:gd name="T24" fmla="*/ 9 w 14"/>
                  <a:gd name="T25" fmla="*/ 1 h 12"/>
                  <a:gd name="T26" fmla="*/ 12 w 14"/>
                  <a:gd name="T27" fmla="*/ 0 h 12"/>
                  <a:gd name="T28" fmla="*/ 13 w 14"/>
                  <a:gd name="T29" fmla="*/ 0 h 12"/>
                  <a:gd name="T30" fmla="*/ 14 w 14"/>
                  <a:gd name="T31" fmla="*/ 0 h 12"/>
                  <a:gd name="T32" fmla="*/ 14 w 14"/>
                  <a:gd name="T33" fmla="*/ 1 h 12"/>
                  <a:gd name="T34" fmla="*/ 13 w 14"/>
                  <a:gd name="T35" fmla="*/ 4 h 12"/>
                  <a:gd name="T36" fmla="*/ 12 w 14"/>
                  <a:gd name="T37" fmla="*/ 11 h 12"/>
                  <a:gd name="T38" fmla="*/ 13 w 14"/>
                  <a:gd name="T39" fmla="*/ 12 h 12"/>
                  <a:gd name="T40" fmla="*/ 12 w 14"/>
                  <a:gd name="T41" fmla="*/ 12 h 12"/>
                  <a:gd name="T42" fmla="*/ 10 w 14"/>
                  <a:gd name="T43" fmla="*/ 12 h 12"/>
                  <a:gd name="T44" fmla="*/ 3 w 14"/>
                  <a:gd name="T45" fmla="*/ 7 h 12"/>
                  <a:gd name="T46" fmla="*/ 5 w 14"/>
                  <a:gd name="T47" fmla="*/ 9 h 12"/>
                  <a:gd name="T48" fmla="*/ 7 w 14"/>
                  <a:gd name="T49" fmla="*/ 11 h 12"/>
                  <a:gd name="T50" fmla="*/ 10 w 14"/>
                  <a:gd name="T51" fmla="*/ 11 h 12"/>
                  <a:gd name="T52" fmla="*/ 10 w 14"/>
                  <a:gd name="T53" fmla="*/ 11 h 12"/>
                  <a:gd name="T54" fmla="*/ 11 w 14"/>
                  <a:gd name="T55" fmla="*/ 11 h 12"/>
                  <a:gd name="T56" fmla="*/ 12 w 14"/>
                  <a:gd name="T57" fmla="*/ 3 h 12"/>
                  <a:gd name="T58" fmla="*/ 12 w 14"/>
                  <a:gd name="T59" fmla="*/ 2 h 12"/>
                  <a:gd name="T60" fmla="*/ 9 w 14"/>
                  <a:gd name="T61" fmla="*/ 2 h 12"/>
                  <a:gd name="T62" fmla="*/ 8 w 14"/>
                  <a:gd name="T63" fmla="*/ 3 h 12"/>
                  <a:gd name="T64" fmla="*/ 7 w 14"/>
                  <a:gd name="T65" fmla="*/ 4 h 12"/>
                  <a:gd name="T66" fmla="*/ 5 w 14"/>
                  <a:gd name="T67" fmla="*/ 4 h 12"/>
                  <a:gd name="T68" fmla="*/ 4 w 14"/>
                  <a:gd name="T69" fmla="*/ 5 h 12"/>
                  <a:gd name="T70" fmla="*/ 3 w 14"/>
                  <a:gd name="T7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12">
                    <a:moveTo>
                      <a:pt x="10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6" y="12"/>
                      <a:pt x="6" y="12"/>
                    </a:cubicBezTo>
                    <a:cubicBezTo>
                      <a:pt x="5" y="11"/>
                      <a:pt x="5" y="11"/>
                      <a:pt x="4" y="10"/>
                    </a:cubicBezTo>
                    <a:cubicBezTo>
                      <a:pt x="3" y="9"/>
                      <a:pt x="2" y="8"/>
                      <a:pt x="1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1" y="1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2" y="6"/>
                      <a:pt x="11" y="9"/>
                      <a:pt x="12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0" y="12"/>
                    </a:cubicBezTo>
                    <a:close/>
                    <a:moveTo>
                      <a:pt x="3" y="7"/>
                    </a:moveTo>
                    <a:cubicBezTo>
                      <a:pt x="3" y="7"/>
                      <a:pt x="4" y="8"/>
                      <a:pt x="5" y="9"/>
                    </a:cubicBezTo>
                    <a:cubicBezTo>
                      <a:pt x="6" y="10"/>
                      <a:pt x="6" y="10"/>
                      <a:pt x="7" y="11"/>
                    </a:cubicBezTo>
                    <a:cubicBezTo>
                      <a:pt x="7" y="11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9"/>
                      <a:pt x="11" y="6"/>
                      <a:pt x="12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9" y="2"/>
                      <a:pt x="8" y="3"/>
                      <a:pt x="8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6"/>
                      <a:pt x="4" y="6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1" name="Freeform 65">
                <a:extLst>
                  <a:ext uri="{FF2B5EF4-FFF2-40B4-BE49-F238E27FC236}">
                    <a16:creationId xmlns:a16="http://schemas.microsoft.com/office/drawing/2014/main" id="{8C481FC9-3D91-4813-81CC-44662A46A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" y="231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2" name="Freeform 66">
                <a:extLst>
                  <a:ext uri="{FF2B5EF4-FFF2-40B4-BE49-F238E27FC236}">
                    <a16:creationId xmlns:a16="http://schemas.microsoft.com/office/drawing/2014/main" id="{13FC694E-0AFF-4652-8A1E-846482B93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" y="2309"/>
                <a:ext cx="5" cy="9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4 h 4"/>
                  <a:gd name="T4" fmla="*/ 0 w 2"/>
                  <a:gd name="T5" fmla="*/ 4 h 4"/>
                  <a:gd name="T6" fmla="*/ 0 w 2"/>
                  <a:gd name="T7" fmla="*/ 3 h 4"/>
                  <a:gd name="T8" fmla="*/ 1 w 2"/>
                  <a:gd name="T9" fmla="*/ 0 h 4"/>
                  <a:gd name="T10" fmla="*/ 2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3" name="Freeform 67">
                <a:extLst>
                  <a:ext uri="{FF2B5EF4-FFF2-40B4-BE49-F238E27FC236}">
                    <a16:creationId xmlns:a16="http://schemas.microsoft.com/office/drawing/2014/main" id="{A3293C8F-659F-4459-8C81-953A00595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297"/>
                <a:ext cx="38" cy="21"/>
              </a:xfrm>
              <a:custGeom>
                <a:avLst/>
                <a:gdLst>
                  <a:gd name="T0" fmla="*/ 15 w 16"/>
                  <a:gd name="T1" fmla="*/ 5 h 9"/>
                  <a:gd name="T2" fmla="*/ 14 w 16"/>
                  <a:gd name="T3" fmla="*/ 8 h 9"/>
                  <a:gd name="T4" fmla="*/ 14 w 16"/>
                  <a:gd name="T5" fmla="*/ 5 h 9"/>
                  <a:gd name="T6" fmla="*/ 10 w 16"/>
                  <a:gd name="T7" fmla="*/ 4 h 9"/>
                  <a:gd name="T8" fmla="*/ 8 w 16"/>
                  <a:gd name="T9" fmla="*/ 8 h 9"/>
                  <a:gd name="T10" fmla="*/ 6 w 16"/>
                  <a:gd name="T11" fmla="*/ 7 h 9"/>
                  <a:gd name="T12" fmla="*/ 1 w 16"/>
                  <a:gd name="T13" fmla="*/ 6 h 9"/>
                  <a:gd name="T14" fmla="*/ 2 w 16"/>
                  <a:gd name="T15" fmla="*/ 3 h 9"/>
                  <a:gd name="T16" fmla="*/ 3 w 16"/>
                  <a:gd name="T17" fmla="*/ 4 h 9"/>
                  <a:gd name="T18" fmla="*/ 5 w 16"/>
                  <a:gd name="T19" fmla="*/ 4 h 9"/>
                  <a:gd name="T20" fmla="*/ 9 w 16"/>
                  <a:gd name="T21" fmla="*/ 4 h 9"/>
                  <a:gd name="T22" fmla="*/ 15 w 16"/>
                  <a:gd name="T2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5" y="5"/>
                    </a:moveTo>
                    <a:cubicBezTo>
                      <a:pt x="16" y="7"/>
                      <a:pt x="15" y="7"/>
                      <a:pt x="14" y="8"/>
                    </a:cubicBezTo>
                    <a:cubicBezTo>
                      <a:pt x="13" y="7"/>
                      <a:pt x="13" y="6"/>
                      <a:pt x="14" y="5"/>
                    </a:cubicBezTo>
                    <a:cubicBezTo>
                      <a:pt x="12" y="5"/>
                      <a:pt x="11" y="3"/>
                      <a:pt x="10" y="4"/>
                    </a:cubicBezTo>
                    <a:cubicBezTo>
                      <a:pt x="8" y="5"/>
                      <a:pt x="6" y="6"/>
                      <a:pt x="8" y="8"/>
                    </a:cubicBezTo>
                    <a:cubicBezTo>
                      <a:pt x="7" y="9"/>
                      <a:pt x="6" y="9"/>
                      <a:pt x="6" y="7"/>
                    </a:cubicBezTo>
                    <a:cubicBezTo>
                      <a:pt x="4" y="8"/>
                      <a:pt x="3" y="4"/>
                      <a:pt x="1" y="6"/>
                    </a:cubicBezTo>
                    <a:cubicBezTo>
                      <a:pt x="0" y="4"/>
                      <a:pt x="1" y="2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7" y="4"/>
                      <a:pt x="7" y="3"/>
                      <a:pt x="9" y="4"/>
                    </a:cubicBezTo>
                    <a:cubicBezTo>
                      <a:pt x="9" y="0"/>
                      <a:pt x="14" y="4"/>
                      <a:pt x="1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4" name="Freeform 68">
                <a:extLst>
                  <a:ext uri="{FF2B5EF4-FFF2-40B4-BE49-F238E27FC236}">
                    <a16:creationId xmlns:a16="http://schemas.microsoft.com/office/drawing/2014/main" id="{98DA6BA0-6D3E-4E18-8E86-E96B254FC5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4" y="2299"/>
                <a:ext cx="40" cy="19"/>
              </a:xfrm>
              <a:custGeom>
                <a:avLst/>
                <a:gdLst>
                  <a:gd name="T0" fmla="*/ 6 w 17"/>
                  <a:gd name="T1" fmla="*/ 8 h 8"/>
                  <a:gd name="T2" fmla="*/ 4 w 17"/>
                  <a:gd name="T3" fmla="*/ 6 h 8"/>
                  <a:gd name="T4" fmla="*/ 1 w 17"/>
                  <a:gd name="T5" fmla="*/ 6 h 8"/>
                  <a:gd name="T6" fmla="*/ 0 w 17"/>
                  <a:gd name="T7" fmla="*/ 5 h 8"/>
                  <a:gd name="T8" fmla="*/ 3 w 17"/>
                  <a:gd name="T9" fmla="*/ 1 h 8"/>
                  <a:gd name="T10" fmla="*/ 3 w 17"/>
                  <a:gd name="T11" fmla="*/ 2 h 8"/>
                  <a:gd name="T12" fmla="*/ 5 w 17"/>
                  <a:gd name="T13" fmla="*/ 3 h 8"/>
                  <a:gd name="T14" fmla="*/ 8 w 17"/>
                  <a:gd name="T15" fmla="*/ 2 h 8"/>
                  <a:gd name="T16" fmla="*/ 16 w 17"/>
                  <a:gd name="T17" fmla="*/ 3 h 8"/>
                  <a:gd name="T18" fmla="*/ 16 w 17"/>
                  <a:gd name="T19" fmla="*/ 4 h 8"/>
                  <a:gd name="T20" fmla="*/ 15 w 17"/>
                  <a:gd name="T21" fmla="*/ 8 h 8"/>
                  <a:gd name="T22" fmla="*/ 14 w 17"/>
                  <a:gd name="T23" fmla="*/ 8 h 8"/>
                  <a:gd name="T24" fmla="*/ 13 w 17"/>
                  <a:gd name="T25" fmla="*/ 5 h 8"/>
                  <a:gd name="T26" fmla="*/ 10 w 17"/>
                  <a:gd name="T27" fmla="*/ 4 h 8"/>
                  <a:gd name="T28" fmla="*/ 8 w 17"/>
                  <a:gd name="T29" fmla="*/ 6 h 8"/>
                  <a:gd name="T30" fmla="*/ 9 w 17"/>
                  <a:gd name="T31" fmla="*/ 7 h 8"/>
                  <a:gd name="T32" fmla="*/ 7 w 17"/>
                  <a:gd name="T33" fmla="*/ 8 h 8"/>
                  <a:gd name="T34" fmla="*/ 7 w 17"/>
                  <a:gd name="T35" fmla="*/ 6 h 8"/>
                  <a:gd name="T36" fmla="*/ 7 w 17"/>
                  <a:gd name="T37" fmla="*/ 7 h 8"/>
                  <a:gd name="T38" fmla="*/ 7 w 17"/>
                  <a:gd name="T39" fmla="*/ 5 h 8"/>
                  <a:gd name="T40" fmla="*/ 8 w 17"/>
                  <a:gd name="T41" fmla="*/ 3 h 8"/>
                  <a:gd name="T42" fmla="*/ 7 w 17"/>
                  <a:gd name="T43" fmla="*/ 3 h 8"/>
                  <a:gd name="T44" fmla="*/ 4 w 17"/>
                  <a:gd name="T45" fmla="*/ 4 h 8"/>
                  <a:gd name="T46" fmla="*/ 2 w 17"/>
                  <a:gd name="T47" fmla="*/ 2 h 8"/>
                  <a:gd name="T48" fmla="*/ 1 w 17"/>
                  <a:gd name="T49" fmla="*/ 3 h 8"/>
                  <a:gd name="T50" fmla="*/ 4 w 17"/>
                  <a:gd name="T51" fmla="*/ 5 h 8"/>
                  <a:gd name="T52" fmla="*/ 7 w 17"/>
                  <a:gd name="T53" fmla="*/ 5 h 8"/>
                  <a:gd name="T54" fmla="*/ 14 w 17"/>
                  <a:gd name="T55" fmla="*/ 5 h 8"/>
                  <a:gd name="T56" fmla="*/ 14 w 17"/>
                  <a:gd name="T57" fmla="*/ 6 h 8"/>
                  <a:gd name="T58" fmla="*/ 15 w 17"/>
                  <a:gd name="T59" fmla="*/ 4 h 8"/>
                  <a:gd name="T60" fmla="*/ 12 w 17"/>
                  <a:gd name="T61" fmla="*/ 3 h 8"/>
                  <a:gd name="T62" fmla="*/ 15 w 17"/>
                  <a:gd name="T63" fmla="*/ 4 h 8"/>
                  <a:gd name="T64" fmla="*/ 9 w 17"/>
                  <a:gd name="T65" fmla="*/ 3 h 8"/>
                  <a:gd name="T66" fmla="*/ 9 w 17"/>
                  <a:gd name="T6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8"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9" y="1"/>
                      <a:pt x="9" y="0"/>
                      <a:pt x="10" y="0"/>
                    </a:cubicBezTo>
                    <a:cubicBezTo>
                      <a:pt x="12" y="0"/>
                      <a:pt x="15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6" y="6"/>
                      <a:pt x="15" y="7"/>
                    </a:cubicBezTo>
                    <a:cubicBezTo>
                      <a:pt x="15" y="7"/>
                      <a:pt x="15" y="7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2" y="6"/>
                      <a:pt x="12" y="5"/>
                      <a:pt x="13" y="5"/>
                    </a:cubicBezTo>
                    <a:cubicBezTo>
                      <a:pt x="12" y="5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8"/>
                      <a:pt x="7" y="8"/>
                      <a:pt x="7" y="8"/>
                    </a:cubicBezTo>
                    <a:close/>
                    <a:moveTo>
                      <a:pt x="7" y="5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4"/>
                      <a:pt x="8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4"/>
                      <a:pt x="3" y="4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lnTo>
                      <a:pt x="7" y="5"/>
                    </a:lnTo>
                    <a:close/>
                    <a:moveTo>
                      <a:pt x="15" y="4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4"/>
                    </a:cubicBezTo>
                    <a:close/>
                    <a:moveTo>
                      <a:pt x="11" y="2"/>
                    </a:moveTo>
                    <a:cubicBezTo>
                      <a:pt x="11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3"/>
                      <a:pt x="12" y="2"/>
                      <a:pt x="10" y="2"/>
                    </a:cubicBezTo>
                    <a:cubicBezTo>
                      <a:pt x="10" y="2"/>
                      <a:pt x="10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2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5" name="Freeform 69">
                <a:extLst>
                  <a:ext uri="{FF2B5EF4-FFF2-40B4-BE49-F238E27FC236}">
                    <a16:creationId xmlns:a16="http://schemas.microsoft.com/office/drawing/2014/main" id="{423840C6-FDAF-4A75-9711-86A352920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2187"/>
                <a:ext cx="7" cy="3"/>
              </a:xfrm>
              <a:custGeom>
                <a:avLst/>
                <a:gdLst>
                  <a:gd name="T0" fmla="*/ 3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6" name="Freeform 70">
                <a:extLst>
                  <a:ext uri="{FF2B5EF4-FFF2-40B4-BE49-F238E27FC236}">
                    <a16:creationId xmlns:a16="http://schemas.microsoft.com/office/drawing/2014/main" id="{D90B2D8D-65A1-4C21-AC66-2A3CFD5F3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8" y="2185"/>
                <a:ext cx="21" cy="7"/>
              </a:xfrm>
              <a:custGeom>
                <a:avLst/>
                <a:gdLst>
                  <a:gd name="T0" fmla="*/ 9 w 9"/>
                  <a:gd name="T1" fmla="*/ 3 h 3"/>
                  <a:gd name="T2" fmla="*/ 0 w 9"/>
                  <a:gd name="T3" fmla="*/ 1 h 3"/>
                  <a:gd name="T4" fmla="*/ 6 w 9"/>
                  <a:gd name="T5" fmla="*/ 1 h 3"/>
                  <a:gd name="T6" fmla="*/ 8 w 9"/>
                  <a:gd name="T7" fmla="*/ 0 h 3"/>
                  <a:gd name="T8" fmla="*/ 8 w 9"/>
                  <a:gd name="T9" fmla="*/ 0 h 3"/>
                  <a:gd name="T10" fmla="*/ 9 w 9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9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7" name="Freeform 71">
                <a:extLst>
                  <a:ext uri="{FF2B5EF4-FFF2-40B4-BE49-F238E27FC236}">
                    <a16:creationId xmlns:a16="http://schemas.microsoft.com/office/drawing/2014/main" id="{E386FBD7-57FA-40B4-8BB1-8F59D8D25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225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8" name="Freeform 72">
                <a:extLst>
                  <a:ext uri="{FF2B5EF4-FFF2-40B4-BE49-F238E27FC236}">
                    <a16:creationId xmlns:a16="http://schemas.microsoft.com/office/drawing/2014/main" id="{C2DCADD8-1CD2-4312-BC9D-0277F6118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223"/>
                <a:ext cx="7" cy="7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0 w 3"/>
                  <a:gd name="T5" fmla="*/ 2 h 3"/>
                  <a:gd name="T6" fmla="*/ 2 w 3"/>
                  <a:gd name="T7" fmla="*/ 0 h 3"/>
                  <a:gd name="T8" fmla="*/ 3 w 3"/>
                  <a:gd name="T9" fmla="*/ 0 h 3"/>
                  <a:gd name="T10" fmla="*/ 3 w 3"/>
                  <a:gd name="T11" fmla="*/ 1 h 3"/>
                  <a:gd name="T12" fmla="*/ 1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19" name="Freeform 73">
                <a:extLst>
                  <a:ext uri="{FF2B5EF4-FFF2-40B4-BE49-F238E27FC236}">
                    <a16:creationId xmlns:a16="http://schemas.microsoft.com/office/drawing/2014/main" id="{6FD44EAE-D4E9-40FA-8DA9-E9F7246A5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2202"/>
                <a:ext cx="3" cy="7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0" name="Freeform 74">
                <a:extLst>
                  <a:ext uri="{FF2B5EF4-FFF2-40B4-BE49-F238E27FC236}">
                    <a16:creationId xmlns:a16="http://schemas.microsoft.com/office/drawing/2014/main" id="{80525FF7-1B60-45AB-A5B0-AAC93EF68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2" y="2190"/>
                <a:ext cx="12" cy="16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6 h 7"/>
                  <a:gd name="T4" fmla="*/ 0 w 5"/>
                  <a:gd name="T5" fmla="*/ 0 h 7"/>
                  <a:gd name="T6" fmla="*/ 5 w 5"/>
                  <a:gd name="T7" fmla="*/ 5 h 7"/>
                  <a:gd name="T8" fmla="*/ 5 w 5"/>
                  <a:gd name="T9" fmla="*/ 6 h 7"/>
                  <a:gd name="T10" fmla="*/ 5 w 5"/>
                  <a:gd name="T11" fmla="*/ 6 h 7"/>
                  <a:gd name="T12" fmla="*/ 5 w 5"/>
                  <a:gd name="T13" fmla="*/ 6 h 7"/>
                  <a:gd name="T14" fmla="*/ 5 w 5"/>
                  <a:gd name="T15" fmla="*/ 7 h 7"/>
                  <a:gd name="T16" fmla="*/ 5 w 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cubicBezTo>
                      <a:pt x="4" y="7"/>
                      <a:pt x="4" y="7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1" name="Freeform 75">
                <a:extLst>
                  <a:ext uri="{FF2B5EF4-FFF2-40B4-BE49-F238E27FC236}">
                    <a16:creationId xmlns:a16="http://schemas.microsoft.com/office/drawing/2014/main" id="{DCA952C5-B3E7-408F-A178-9922C5302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" y="219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2" name="Freeform 76">
                <a:extLst>
                  <a:ext uri="{FF2B5EF4-FFF2-40B4-BE49-F238E27FC236}">
                    <a16:creationId xmlns:a16="http://schemas.microsoft.com/office/drawing/2014/main" id="{6F057CD2-9AE8-47C7-9D7B-D6207EE02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4" y="2199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2 h 3"/>
                  <a:gd name="T4" fmla="*/ 1 w 3"/>
                  <a:gd name="T5" fmla="*/ 0 h 3"/>
                  <a:gd name="T6" fmla="*/ 1 w 3"/>
                  <a:gd name="T7" fmla="*/ 0 h 3"/>
                  <a:gd name="T8" fmla="*/ 2 w 3"/>
                  <a:gd name="T9" fmla="*/ 0 h 3"/>
                  <a:gd name="T10" fmla="*/ 2 w 3"/>
                  <a:gd name="T11" fmla="*/ 1 h 3"/>
                  <a:gd name="T12" fmla="*/ 3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3" name="Freeform 77">
                <a:extLst>
                  <a:ext uri="{FF2B5EF4-FFF2-40B4-BE49-F238E27FC236}">
                    <a16:creationId xmlns:a16="http://schemas.microsoft.com/office/drawing/2014/main" id="{F85B742B-1BE8-4429-8FEF-6E5188C7E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220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4" name="Freeform 78">
                <a:extLst>
                  <a:ext uri="{FF2B5EF4-FFF2-40B4-BE49-F238E27FC236}">
                    <a16:creationId xmlns:a16="http://schemas.microsoft.com/office/drawing/2014/main" id="{5A414223-BDDB-4505-A3DB-96C335F52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" y="2202"/>
                <a:ext cx="4" cy="12"/>
              </a:xfrm>
              <a:custGeom>
                <a:avLst/>
                <a:gdLst>
                  <a:gd name="T0" fmla="*/ 4 w 4"/>
                  <a:gd name="T1" fmla="*/ 12 h 12"/>
                  <a:gd name="T2" fmla="*/ 0 w 4"/>
                  <a:gd name="T3" fmla="*/ 4 h 12"/>
                  <a:gd name="T4" fmla="*/ 4 w 4"/>
                  <a:gd name="T5" fmla="*/ 0 h 12"/>
                  <a:gd name="T6" fmla="*/ 4 w 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5" name="Freeform 79">
                <a:extLst>
                  <a:ext uri="{FF2B5EF4-FFF2-40B4-BE49-F238E27FC236}">
                    <a16:creationId xmlns:a16="http://schemas.microsoft.com/office/drawing/2014/main" id="{E16A4AC9-B72C-4F97-A9B2-B347A1F9E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" y="2199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6" name="Freeform 80">
                <a:extLst>
                  <a:ext uri="{FF2B5EF4-FFF2-40B4-BE49-F238E27FC236}">
                    <a16:creationId xmlns:a16="http://schemas.microsoft.com/office/drawing/2014/main" id="{ADB84214-615C-4909-BF5B-C53631089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197"/>
                <a:ext cx="7" cy="9"/>
              </a:xfrm>
              <a:custGeom>
                <a:avLst/>
                <a:gdLst>
                  <a:gd name="T0" fmla="*/ 2 w 3"/>
                  <a:gd name="T1" fmla="*/ 4 h 4"/>
                  <a:gd name="T2" fmla="*/ 2 w 3"/>
                  <a:gd name="T3" fmla="*/ 4 h 4"/>
                  <a:gd name="T4" fmla="*/ 0 w 3"/>
                  <a:gd name="T5" fmla="*/ 2 h 4"/>
                  <a:gd name="T6" fmla="*/ 1 w 3"/>
                  <a:gd name="T7" fmla="*/ 0 h 4"/>
                  <a:gd name="T8" fmla="*/ 2 w 3"/>
                  <a:gd name="T9" fmla="*/ 0 h 4"/>
                  <a:gd name="T10" fmla="*/ 2 w 3"/>
                  <a:gd name="T11" fmla="*/ 1 h 4"/>
                  <a:gd name="T12" fmla="*/ 3 w 3"/>
                  <a:gd name="T13" fmla="*/ 3 h 4"/>
                  <a:gd name="T14" fmla="*/ 2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7" name="Freeform 81">
                <a:extLst>
                  <a:ext uri="{FF2B5EF4-FFF2-40B4-BE49-F238E27FC236}">
                    <a16:creationId xmlns:a16="http://schemas.microsoft.com/office/drawing/2014/main" id="{36346AB4-3A03-4788-8040-867BEAE25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2" y="2190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8" name="Freeform 82">
                <a:extLst>
                  <a:ext uri="{FF2B5EF4-FFF2-40B4-BE49-F238E27FC236}">
                    <a16:creationId xmlns:a16="http://schemas.microsoft.com/office/drawing/2014/main" id="{B17A08DF-5693-4216-AB82-B3F5C922C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" y="2183"/>
                <a:ext cx="5" cy="21"/>
              </a:xfrm>
              <a:custGeom>
                <a:avLst/>
                <a:gdLst>
                  <a:gd name="T0" fmla="*/ 1 w 2"/>
                  <a:gd name="T1" fmla="*/ 9 h 9"/>
                  <a:gd name="T2" fmla="*/ 0 w 2"/>
                  <a:gd name="T3" fmla="*/ 5 h 9"/>
                  <a:gd name="T4" fmla="*/ 0 w 2"/>
                  <a:gd name="T5" fmla="*/ 3 h 9"/>
                  <a:gd name="T6" fmla="*/ 1 w 2"/>
                  <a:gd name="T7" fmla="*/ 0 h 9"/>
                  <a:gd name="T8" fmla="*/ 2 w 2"/>
                  <a:gd name="T9" fmla="*/ 3 h 9"/>
                  <a:gd name="T10" fmla="*/ 2 w 2"/>
                  <a:gd name="T11" fmla="*/ 3 h 9"/>
                  <a:gd name="T12" fmla="*/ 2 w 2"/>
                  <a:gd name="T13" fmla="*/ 3 h 9"/>
                  <a:gd name="T14" fmla="*/ 2 w 2"/>
                  <a:gd name="T15" fmla="*/ 4 h 9"/>
                  <a:gd name="T16" fmla="*/ 2 w 2"/>
                  <a:gd name="T17" fmla="*/ 5 h 9"/>
                  <a:gd name="T18" fmla="*/ 1 w 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9">
                    <a:moveTo>
                      <a:pt x="1" y="9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29" name="Freeform 83">
                <a:extLst>
                  <a:ext uri="{FF2B5EF4-FFF2-40B4-BE49-F238E27FC236}">
                    <a16:creationId xmlns:a16="http://schemas.microsoft.com/office/drawing/2014/main" id="{234482FA-76C8-4017-A5F1-99B1AB47C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2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0" name="Freeform 84">
                <a:extLst>
                  <a:ext uri="{FF2B5EF4-FFF2-40B4-BE49-F238E27FC236}">
                    <a16:creationId xmlns:a16="http://schemas.microsoft.com/office/drawing/2014/main" id="{3B3F9D24-95B5-4F89-A040-A4EDB8C98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214"/>
                <a:ext cx="11" cy="11"/>
              </a:xfrm>
              <a:custGeom>
                <a:avLst/>
                <a:gdLst>
                  <a:gd name="T0" fmla="*/ 3 w 5"/>
                  <a:gd name="T1" fmla="*/ 5 h 5"/>
                  <a:gd name="T2" fmla="*/ 3 w 5"/>
                  <a:gd name="T3" fmla="*/ 2 h 5"/>
                  <a:gd name="T4" fmla="*/ 2 w 5"/>
                  <a:gd name="T5" fmla="*/ 1 h 5"/>
                  <a:gd name="T6" fmla="*/ 0 w 5"/>
                  <a:gd name="T7" fmla="*/ 0 h 5"/>
                  <a:gd name="T8" fmla="*/ 3 w 5"/>
                  <a:gd name="T9" fmla="*/ 0 h 5"/>
                  <a:gd name="T10" fmla="*/ 4 w 5"/>
                  <a:gd name="T11" fmla="*/ 0 h 5"/>
                  <a:gd name="T12" fmla="*/ 5 w 5"/>
                  <a:gd name="T13" fmla="*/ 1 h 5"/>
                  <a:gd name="T14" fmla="*/ 4 w 5"/>
                  <a:gd name="T15" fmla="*/ 1 h 5"/>
                  <a:gd name="T16" fmla="*/ 4 w 5"/>
                  <a:gd name="T17" fmla="*/ 2 h 5"/>
                  <a:gd name="T18" fmla="*/ 3 w 5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1" name="Freeform 85">
                <a:extLst>
                  <a:ext uri="{FF2B5EF4-FFF2-40B4-BE49-F238E27FC236}">
                    <a16:creationId xmlns:a16="http://schemas.microsoft.com/office/drawing/2014/main" id="{EC559E1B-5523-49E7-A956-1BC7F897C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2496"/>
                <a:ext cx="126" cy="252"/>
              </a:xfrm>
              <a:custGeom>
                <a:avLst/>
                <a:gdLst>
                  <a:gd name="T0" fmla="*/ 50 w 53"/>
                  <a:gd name="T1" fmla="*/ 14 h 106"/>
                  <a:gd name="T2" fmla="*/ 51 w 53"/>
                  <a:gd name="T3" fmla="*/ 19 h 106"/>
                  <a:gd name="T4" fmla="*/ 45 w 53"/>
                  <a:gd name="T5" fmla="*/ 24 h 106"/>
                  <a:gd name="T6" fmla="*/ 41 w 53"/>
                  <a:gd name="T7" fmla="*/ 30 h 106"/>
                  <a:gd name="T8" fmla="*/ 40 w 53"/>
                  <a:gd name="T9" fmla="*/ 39 h 106"/>
                  <a:gd name="T10" fmla="*/ 43 w 53"/>
                  <a:gd name="T11" fmla="*/ 45 h 106"/>
                  <a:gd name="T12" fmla="*/ 44 w 53"/>
                  <a:gd name="T13" fmla="*/ 47 h 106"/>
                  <a:gd name="T14" fmla="*/ 43 w 53"/>
                  <a:gd name="T15" fmla="*/ 51 h 106"/>
                  <a:gd name="T16" fmla="*/ 38 w 53"/>
                  <a:gd name="T17" fmla="*/ 54 h 106"/>
                  <a:gd name="T18" fmla="*/ 30 w 53"/>
                  <a:gd name="T19" fmla="*/ 55 h 106"/>
                  <a:gd name="T20" fmla="*/ 30 w 53"/>
                  <a:gd name="T21" fmla="*/ 57 h 106"/>
                  <a:gd name="T22" fmla="*/ 29 w 53"/>
                  <a:gd name="T23" fmla="*/ 60 h 106"/>
                  <a:gd name="T24" fmla="*/ 26 w 53"/>
                  <a:gd name="T25" fmla="*/ 63 h 106"/>
                  <a:gd name="T26" fmla="*/ 22 w 53"/>
                  <a:gd name="T27" fmla="*/ 62 h 106"/>
                  <a:gd name="T28" fmla="*/ 25 w 53"/>
                  <a:gd name="T29" fmla="*/ 67 h 106"/>
                  <a:gd name="T30" fmla="*/ 24 w 53"/>
                  <a:gd name="T31" fmla="*/ 67 h 106"/>
                  <a:gd name="T32" fmla="*/ 26 w 53"/>
                  <a:gd name="T33" fmla="*/ 68 h 106"/>
                  <a:gd name="T34" fmla="*/ 22 w 53"/>
                  <a:gd name="T35" fmla="*/ 69 h 106"/>
                  <a:gd name="T36" fmla="*/ 24 w 53"/>
                  <a:gd name="T37" fmla="*/ 70 h 106"/>
                  <a:gd name="T38" fmla="*/ 22 w 53"/>
                  <a:gd name="T39" fmla="*/ 73 h 106"/>
                  <a:gd name="T40" fmla="*/ 21 w 53"/>
                  <a:gd name="T41" fmla="*/ 77 h 106"/>
                  <a:gd name="T42" fmla="*/ 16 w 53"/>
                  <a:gd name="T43" fmla="*/ 81 h 106"/>
                  <a:gd name="T44" fmla="*/ 20 w 53"/>
                  <a:gd name="T45" fmla="*/ 86 h 106"/>
                  <a:gd name="T46" fmla="*/ 16 w 53"/>
                  <a:gd name="T47" fmla="*/ 93 h 106"/>
                  <a:gd name="T48" fmla="*/ 13 w 53"/>
                  <a:gd name="T49" fmla="*/ 96 h 106"/>
                  <a:gd name="T50" fmla="*/ 11 w 53"/>
                  <a:gd name="T51" fmla="*/ 101 h 106"/>
                  <a:gd name="T52" fmla="*/ 11 w 53"/>
                  <a:gd name="T53" fmla="*/ 101 h 106"/>
                  <a:gd name="T54" fmla="*/ 11 w 53"/>
                  <a:gd name="T55" fmla="*/ 103 h 106"/>
                  <a:gd name="T56" fmla="*/ 14 w 53"/>
                  <a:gd name="T57" fmla="*/ 106 h 106"/>
                  <a:gd name="T58" fmla="*/ 5 w 53"/>
                  <a:gd name="T59" fmla="*/ 105 h 106"/>
                  <a:gd name="T60" fmla="*/ 3 w 53"/>
                  <a:gd name="T61" fmla="*/ 100 h 106"/>
                  <a:gd name="T62" fmla="*/ 0 w 53"/>
                  <a:gd name="T63" fmla="*/ 100 h 106"/>
                  <a:gd name="T64" fmla="*/ 1 w 53"/>
                  <a:gd name="T65" fmla="*/ 94 h 106"/>
                  <a:gd name="T66" fmla="*/ 3 w 53"/>
                  <a:gd name="T67" fmla="*/ 87 h 106"/>
                  <a:gd name="T68" fmla="*/ 4 w 53"/>
                  <a:gd name="T69" fmla="*/ 76 h 106"/>
                  <a:gd name="T70" fmla="*/ 6 w 53"/>
                  <a:gd name="T71" fmla="*/ 76 h 106"/>
                  <a:gd name="T72" fmla="*/ 4 w 53"/>
                  <a:gd name="T73" fmla="*/ 68 h 106"/>
                  <a:gd name="T74" fmla="*/ 5 w 53"/>
                  <a:gd name="T75" fmla="*/ 58 h 106"/>
                  <a:gd name="T76" fmla="*/ 6 w 53"/>
                  <a:gd name="T77" fmla="*/ 53 h 106"/>
                  <a:gd name="T78" fmla="*/ 6 w 53"/>
                  <a:gd name="T79" fmla="*/ 48 h 106"/>
                  <a:gd name="T80" fmla="*/ 8 w 53"/>
                  <a:gd name="T81" fmla="*/ 46 h 106"/>
                  <a:gd name="T82" fmla="*/ 8 w 53"/>
                  <a:gd name="T83" fmla="*/ 43 h 106"/>
                  <a:gd name="T84" fmla="*/ 9 w 53"/>
                  <a:gd name="T85" fmla="*/ 38 h 106"/>
                  <a:gd name="T86" fmla="*/ 8 w 53"/>
                  <a:gd name="T87" fmla="*/ 32 h 106"/>
                  <a:gd name="T88" fmla="*/ 9 w 53"/>
                  <a:gd name="T89" fmla="*/ 28 h 106"/>
                  <a:gd name="T90" fmla="*/ 10 w 53"/>
                  <a:gd name="T91" fmla="*/ 23 h 106"/>
                  <a:gd name="T92" fmla="*/ 12 w 53"/>
                  <a:gd name="T93" fmla="*/ 19 h 106"/>
                  <a:gd name="T94" fmla="*/ 14 w 53"/>
                  <a:gd name="T95" fmla="*/ 17 h 106"/>
                  <a:gd name="T96" fmla="*/ 13 w 53"/>
                  <a:gd name="T97" fmla="*/ 14 h 106"/>
                  <a:gd name="T98" fmla="*/ 13 w 53"/>
                  <a:gd name="T99" fmla="*/ 10 h 106"/>
                  <a:gd name="T100" fmla="*/ 17 w 53"/>
                  <a:gd name="T101" fmla="*/ 7 h 106"/>
                  <a:gd name="T102" fmla="*/ 17 w 53"/>
                  <a:gd name="T103" fmla="*/ 5 h 106"/>
                  <a:gd name="T104" fmla="*/ 19 w 53"/>
                  <a:gd name="T105" fmla="*/ 3 h 106"/>
                  <a:gd name="T106" fmla="*/ 24 w 53"/>
                  <a:gd name="T107" fmla="*/ 5 h 106"/>
                  <a:gd name="T108" fmla="*/ 32 w 53"/>
                  <a:gd name="T109" fmla="*/ 7 h 106"/>
                  <a:gd name="T110" fmla="*/ 36 w 53"/>
                  <a:gd name="T111" fmla="*/ 9 h 106"/>
                  <a:gd name="T112" fmla="*/ 41 w 53"/>
                  <a:gd name="T113" fmla="*/ 13 h 106"/>
                  <a:gd name="T114" fmla="*/ 40 w 53"/>
                  <a:gd name="T115" fmla="*/ 17 h 106"/>
                  <a:gd name="T116" fmla="*/ 43 w 53"/>
                  <a:gd name="T117" fmla="*/ 19 h 106"/>
                  <a:gd name="T118" fmla="*/ 50 w 53"/>
                  <a:gd name="T119" fmla="*/ 1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3" h="106">
                    <a:moveTo>
                      <a:pt x="50" y="14"/>
                    </a:moveTo>
                    <a:cubicBezTo>
                      <a:pt x="53" y="13"/>
                      <a:pt x="53" y="17"/>
                      <a:pt x="51" y="19"/>
                    </a:cubicBezTo>
                    <a:cubicBezTo>
                      <a:pt x="49" y="20"/>
                      <a:pt x="47" y="22"/>
                      <a:pt x="45" y="24"/>
                    </a:cubicBezTo>
                    <a:cubicBezTo>
                      <a:pt x="43" y="26"/>
                      <a:pt x="41" y="27"/>
                      <a:pt x="41" y="30"/>
                    </a:cubicBezTo>
                    <a:cubicBezTo>
                      <a:pt x="41" y="33"/>
                      <a:pt x="41" y="36"/>
                      <a:pt x="40" y="39"/>
                    </a:cubicBezTo>
                    <a:cubicBezTo>
                      <a:pt x="39" y="42"/>
                      <a:pt x="44" y="42"/>
                      <a:pt x="43" y="45"/>
                    </a:cubicBezTo>
                    <a:cubicBezTo>
                      <a:pt x="42" y="46"/>
                      <a:pt x="44" y="46"/>
                      <a:pt x="44" y="47"/>
                    </a:cubicBezTo>
                    <a:cubicBezTo>
                      <a:pt x="45" y="48"/>
                      <a:pt x="44" y="50"/>
                      <a:pt x="43" y="51"/>
                    </a:cubicBezTo>
                    <a:cubicBezTo>
                      <a:pt x="41" y="53"/>
                      <a:pt x="41" y="54"/>
                      <a:pt x="38" y="54"/>
                    </a:cubicBezTo>
                    <a:cubicBezTo>
                      <a:pt x="35" y="55"/>
                      <a:pt x="32" y="56"/>
                      <a:pt x="30" y="55"/>
                    </a:cubicBezTo>
                    <a:cubicBezTo>
                      <a:pt x="29" y="56"/>
                      <a:pt x="30" y="57"/>
                      <a:pt x="30" y="57"/>
                    </a:cubicBezTo>
                    <a:cubicBezTo>
                      <a:pt x="30" y="58"/>
                      <a:pt x="29" y="59"/>
                      <a:pt x="29" y="60"/>
                    </a:cubicBezTo>
                    <a:cubicBezTo>
                      <a:pt x="30" y="62"/>
                      <a:pt x="29" y="63"/>
                      <a:pt x="26" y="63"/>
                    </a:cubicBezTo>
                    <a:cubicBezTo>
                      <a:pt x="25" y="63"/>
                      <a:pt x="22" y="60"/>
                      <a:pt x="22" y="62"/>
                    </a:cubicBezTo>
                    <a:cubicBezTo>
                      <a:pt x="22" y="64"/>
                      <a:pt x="22" y="68"/>
                      <a:pt x="25" y="67"/>
                    </a:cubicBezTo>
                    <a:cubicBezTo>
                      <a:pt x="25" y="67"/>
                      <a:pt x="25" y="67"/>
                      <a:pt x="24" y="67"/>
                    </a:cubicBezTo>
                    <a:cubicBezTo>
                      <a:pt x="25" y="66"/>
                      <a:pt x="27" y="67"/>
                      <a:pt x="26" y="68"/>
                    </a:cubicBezTo>
                    <a:cubicBezTo>
                      <a:pt x="25" y="70"/>
                      <a:pt x="24" y="67"/>
                      <a:pt x="22" y="69"/>
                    </a:cubicBezTo>
                    <a:cubicBezTo>
                      <a:pt x="23" y="69"/>
                      <a:pt x="24" y="70"/>
                      <a:pt x="24" y="70"/>
                    </a:cubicBezTo>
                    <a:cubicBezTo>
                      <a:pt x="23" y="70"/>
                      <a:pt x="22" y="71"/>
                      <a:pt x="22" y="73"/>
                    </a:cubicBezTo>
                    <a:cubicBezTo>
                      <a:pt x="22" y="74"/>
                      <a:pt x="21" y="76"/>
                      <a:pt x="21" y="77"/>
                    </a:cubicBezTo>
                    <a:cubicBezTo>
                      <a:pt x="19" y="77"/>
                      <a:pt x="16" y="79"/>
                      <a:pt x="16" y="81"/>
                    </a:cubicBezTo>
                    <a:cubicBezTo>
                      <a:pt x="15" y="85"/>
                      <a:pt x="20" y="84"/>
                      <a:pt x="20" y="86"/>
                    </a:cubicBezTo>
                    <a:cubicBezTo>
                      <a:pt x="21" y="89"/>
                      <a:pt x="18" y="91"/>
                      <a:pt x="16" y="93"/>
                    </a:cubicBezTo>
                    <a:cubicBezTo>
                      <a:pt x="16" y="93"/>
                      <a:pt x="14" y="100"/>
                      <a:pt x="13" y="96"/>
                    </a:cubicBezTo>
                    <a:cubicBezTo>
                      <a:pt x="14" y="97"/>
                      <a:pt x="11" y="99"/>
                      <a:pt x="11" y="101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2" y="102"/>
                      <a:pt x="12" y="103"/>
                      <a:pt x="11" y="103"/>
                    </a:cubicBezTo>
                    <a:cubicBezTo>
                      <a:pt x="12" y="104"/>
                      <a:pt x="13" y="105"/>
                      <a:pt x="14" y="106"/>
                    </a:cubicBezTo>
                    <a:cubicBezTo>
                      <a:pt x="11" y="106"/>
                      <a:pt x="8" y="105"/>
                      <a:pt x="5" y="105"/>
                    </a:cubicBezTo>
                    <a:cubicBezTo>
                      <a:pt x="2" y="105"/>
                      <a:pt x="3" y="102"/>
                      <a:pt x="3" y="100"/>
                    </a:cubicBezTo>
                    <a:cubicBezTo>
                      <a:pt x="2" y="100"/>
                      <a:pt x="1" y="100"/>
                      <a:pt x="0" y="100"/>
                    </a:cubicBezTo>
                    <a:cubicBezTo>
                      <a:pt x="0" y="98"/>
                      <a:pt x="0" y="96"/>
                      <a:pt x="1" y="94"/>
                    </a:cubicBezTo>
                    <a:cubicBezTo>
                      <a:pt x="3" y="91"/>
                      <a:pt x="2" y="90"/>
                      <a:pt x="3" y="87"/>
                    </a:cubicBezTo>
                    <a:cubicBezTo>
                      <a:pt x="3" y="85"/>
                      <a:pt x="7" y="78"/>
                      <a:pt x="4" y="76"/>
                    </a:cubicBezTo>
                    <a:cubicBezTo>
                      <a:pt x="5" y="76"/>
                      <a:pt x="5" y="76"/>
                      <a:pt x="6" y="76"/>
                    </a:cubicBezTo>
                    <a:cubicBezTo>
                      <a:pt x="4" y="75"/>
                      <a:pt x="3" y="70"/>
                      <a:pt x="4" y="68"/>
                    </a:cubicBezTo>
                    <a:cubicBezTo>
                      <a:pt x="5" y="65"/>
                      <a:pt x="4" y="61"/>
                      <a:pt x="5" y="58"/>
                    </a:cubicBezTo>
                    <a:cubicBezTo>
                      <a:pt x="5" y="56"/>
                      <a:pt x="6" y="55"/>
                      <a:pt x="6" y="53"/>
                    </a:cubicBezTo>
                    <a:cubicBezTo>
                      <a:pt x="6" y="51"/>
                      <a:pt x="6" y="49"/>
                      <a:pt x="6" y="48"/>
                    </a:cubicBezTo>
                    <a:cubicBezTo>
                      <a:pt x="6" y="47"/>
                      <a:pt x="8" y="47"/>
                      <a:pt x="8" y="46"/>
                    </a:cubicBezTo>
                    <a:cubicBezTo>
                      <a:pt x="8" y="45"/>
                      <a:pt x="7" y="44"/>
                      <a:pt x="8" y="43"/>
                    </a:cubicBezTo>
                    <a:cubicBezTo>
                      <a:pt x="8" y="41"/>
                      <a:pt x="10" y="40"/>
                      <a:pt x="9" y="38"/>
                    </a:cubicBezTo>
                    <a:cubicBezTo>
                      <a:pt x="9" y="36"/>
                      <a:pt x="8" y="34"/>
                      <a:pt x="8" y="32"/>
                    </a:cubicBezTo>
                    <a:cubicBezTo>
                      <a:pt x="7" y="31"/>
                      <a:pt x="9" y="29"/>
                      <a:pt x="9" y="28"/>
                    </a:cubicBezTo>
                    <a:cubicBezTo>
                      <a:pt x="10" y="26"/>
                      <a:pt x="9" y="24"/>
                      <a:pt x="10" y="23"/>
                    </a:cubicBezTo>
                    <a:cubicBezTo>
                      <a:pt x="10" y="21"/>
                      <a:pt x="11" y="20"/>
                      <a:pt x="12" y="19"/>
                    </a:cubicBezTo>
                    <a:cubicBezTo>
                      <a:pt x="12" y="18"/>
                      <a:pt x="13" y="18"/>
                      <a:pt x="14" y="17"/>
                    </a:cubicBezTo>
                    <a:cubicBezTo>
                      <a:pt x="14" y="17"/>
                      <a:pt x="13" y="15"/>
                      <a:pt x="13" y="14"/>
                    </a:cubicBezTo>
                    <a:cubicBezTo>
                      <a:pt x="13" y="14"/>
                      <a:pt x="13" y="11"/>
                      <a:pt x="13" y="10"/>
                    </a:cubicBezTo>
                    <a:cubicBezTo>
                      <a:pt x="16" y="9"/>
                      <a:pt x="16" y="9"/>
                      <a:pt x="17" y="7"/>
                    </a:cubicBezTo>
                    <a:cubicBezTo>
                      <a:pt x="17" y="6"/>
                      <a:pt x="16" y="6"/>
                      <a:pt x="17" y="5"/>
                    </a:cubicBezTo>
                    <a:cubicBezTo>
                      <a:pt x="18" y="4"/>
                      <a:pt x="18" y="4"/>
                      <a:pt x="19" y="3"/>
                    </a:cubicBezTo>
                    <a:cubicBezTo>
                      <a:pt x="21" y="4"/>
                      <a:pt x="23" y="3"/>
                      <a:pt x="24" y="5"/>
                    </a:cubicBezTo>
                    <a:cubicBezTo>
                      <a:pt x="25" y="0"/>
                      <a:pt x="31" y="6"/>
                      <a:pt x="32" y="7"/>
                    </a:cubicBezTo>
                    <a:cubicBezTo>
                      <a:pt x="33" y="9"/>
                      <a:pt x="34" y="9"/>
                      <a:pt x="36" y="9"/>
                    </a:cubicBezTo>
                    <a:cubicBezTo>
                      <a:pt x="38" y="10"/>
                      <a:pt x="40" y="12"/>
                      <a:pt x="41" y="13"/>
                    </a:cubicBezTo>
                    <a:cubicBezTo>
                      <a:pt x="42" y="14"/>
                      <a:pt x="41" y="16"/>
                      <a:pt x="40" y="17"/>
                    </a:cubicBezTo>
                    <a:cubicBezTo>
                      <a:pt x="39" y="19"/>
                      <a:pt x="42" y="18"/>
                      <a:pt x="43" y="19"/>
                    </a:cubicBezTo>
                    <a:cubicBezTo>
                      <a:pt x="47" y="21"/>
                      <a:pt x="50" y="17"/>
                      <a:pt x="5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2" name="Freeform 86">
                <a:extLst>
                  <a:ext uri="{FF2B5EF4-FFF2-40B4-BE49-F238E27FC236}">
                    <a16:creationId xmlns:a16="http://schemas.microsoft.com/office/drawing/2014/main" id="{8D682556-2E81-46F1-9433-8CB7D78181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3" y="2501"/>
                <a:ext cx="128" cy="252"/>
              </a:xfrm>
              <a:custGeom>
                <a:avLst/>
                <a:gdLst>
                  <a:gd name="T0" fmla="*/ 3 w 54"/>
                  <a:gd name="T1" fmla="*/ 99 h 106"/>
                  <a:gd name="T2" fmla="*/ 2 w 54"/>
                  <a:gd name="T3" fmla="*/ 92 h 106"/>
                  <a:gd name="T4" fmla="*/ 5 w 54"/>
                  <a:gd name="T5" fmla="*/ 75 h 106"/>
                  <a:gd name="T6" fmla="*/ 4 w 54"/>
                  <a:gd name="T7" fmla="*/ 65 h 106"/>
                  <a:gd name="T8" fmla="*/ 6 w 54"/>
                  <a:gd name="T9" fmla="*/ 51 h 106"/>
                  <a:gd name="T10" fmla="*/ 8 w 54"/>
                  <a:gd name="T11" fmla="*/ 44 h 106"/>
                  <a:gd name="T12" fmla="*/ 10 w 54"/>
                  <a:gd name="T13" fmla="*/ 36 h 106"/>
                  <a:gd name="T14" fmla="*/ 9 w 54"/>
                  <a:gd name="T15" fmla="*/ 25 h 106"/>
                  <a:gd name="T16" fmla="*/ 12 w 54"/>
                  <a:gd name="T17" fmla="*/ 16 h 106"/>
                  <a:gd name="T18" fmla="*/ 13 w 54"/>
                  <a:gd name="T19" fmla="*/ 13 h 106"/>
                  <a:gd name="T20" fmla="*/ 17 w 54"/>
                  <a:gd name="T21" fmla="*/ 5 h 106"/>
                  <a:gd name="T22" fmla="*/ 23 w 54"/>
                  <a:gd name="T23" fmla="*/ 1 h 106"/>
                  <a:gd name="T24" fmla="*/ 37 w 54"/>
                  <a:gd name="T25" fmla="*/ 7 h 106"/>
                  <a:gd name="T26" fmla="*/ 42 w 54"/>
                  <a:gd name="T27" fmla="*/ 15 h 106"/>
                  <a:gd name="T28" fmla="*/ 46 w 54"/>
                  <a:gd name="T29" fmla="*/ 16 h 106"/>
                  <a:gd name="T30" fmla="*/ 54 w 54"/>
                  <a:gd name="T31" fmla="*/ 13 h 106"/>
                  <a:gd name="T32" fmla="*/ 45 w 54"/>
                  <a:gd name="T33" fmla="*/ 24 h 106"/>
                  <a:gd name="T34" fmla="*/ 44 w 54"/>
                  <a:gd name="T35" fmla="*/ 43 h 106"/>
                  <a:gd name="T36" fmla="*/ 44 w 54"/>
                  <a:gd name="T37" fmla="*/ 50 h 106"/>
                  <a:gd name="T38" fmla="*/ 32 w 54"/>
                  <a:gd name="T39" fmla="*/ 54 h 106"/>
                  <a:gd name="T40" fmla="*/ 30 w 54"/>
                  <a:gd name="T41" fmla="*/ 61 h 106"/>
                  <a:gd name="T42" fmla="*/ 24 w 54"/>
                  <a:gd name="T43" fmla="*/ 60 h 106"/>
                  <a:gd name="T44" fmla="*/ 28 w 54"/>
                  <a:gd name="T45" fmla="*/ 65 h 106"/>
                  <a:gd name="T46" fmla="*/ 25 w 54"/>
                  <a:gd name="T47" fmla="*/ 69 h 106"/>
                  <a:gd name="T48" fmla="*/ 23 w 54"/>
                  <a:gd name="T49" fmla="*/ 76 h 106"/>
                  <a:gd name="T50" fmla="*/ 22 w 54"/>
                  <a:gd name="T51" fmla="*/ 84 h 106"/>
                  <a:gd name="T52" fmla="*/ 15 w 54"/>
                  <a:gd name="T53" fmla="*/ 96 h 106"/>
                  <a:gd name="T54" fmla="*/ 13 w 54"/>
                  <a:gd name="T55" fmla="*/ 98 h 106"/>
                  <a:gd name="T56" fmla="*/ 15 w 54"/>
                  <a:gd name="T57" fmla="*/ 103 h 106"/>
                  <a:gd name="T58" fmla="*/ 5 w 54"/>
                  <a:gd name="T59" fmla="*/ 98 h 106"/>
                  <a:gd name="T60" fmla="*/ 12 w 54"/>
                  <a:gd name="T61" fmla="*/ 102 h 106"/>
                  <a:gd name="T62" fmla="*/ 12 w 54"/>
                  <a:gd name="T63" fmla="*/ 100 h 106"/>
                  <a:gd name="T64" fmla="*/ 13 w 54"/>
                  <a:gd name="T65" fmla="*/ 95 h 106"/>
                  <a:gd name="T66" fmla="*/ 15 w 54"/>
                  <a:gd name="T67" fmla="*/ 94 h 106"/>
                  <a:gd name="T68" fmla="*/ 18 w 54"/>
                  <a:gd name="T69" fmla="*/ 89 h 106"/>
                  <a:gd name="T70" fmla="*/ 21 w 54"/>
                  <a:gd name="T71" fmla="*/ 74 h 106"/>
                  <a:gd name="T72" fmla="*/ 23 w 54"/>
                  <a:gd name="T73" fmla="*/ 67 h 106"/>
                  <a:gd name="T74" fmla="*/ 22 w 54"/>
                  <a:gd name="T75" fmla="*/ 61 h 106"/>
                  <a:gd name="T76" fmla="*/ 26 w 54"/>
                  <a:gd name="T77" fmla="*/ 60 h 106"/>
                  <a:gd name="T78" fmla="*/ 30 w 54"/>
                  <a:gd name="T79" fmla="*/ 56 h 106"/>
                  <a:gd name="T80" fmla="*/ 30 w 54"/>
                  <a:gd name="T81" fmla="*/ 52 h 106"/>
                  <a:gd name="T82" fmla="*/ 39 w 54"/>
                  <a:gd name="T83" fmla="*/ 52 h 106"/>
                  <a:gd name="T84" fmla="*/ 45 w 54"/>
                  <a:gd name="T85" fmla="*/ 45 h 106"/>
                  <a:gd name="T86" fmla="*/ 41 w 54"/>
                  <a:gd name="T87" fmla="*/ 28 h 106"/>
                  <a:gd name="T88" fmla="*/ 52 w 54"/>
                  <a:gd name="T89" fmla="*/ 16 h 106"/>
                  <a:gd name="T90" fmla="*/ 46 w 54"/>
                  <a:gd name="T91" fmla="*/ 18 h 106"/>
                  <a:gd name="T92" fmla="*/ 40 w 54"/>
                  <a:gd name="T93" fmla="*/ 14 h 106"/>
                  <a:gd name="T94" fmla="*/ 37 w 54"/>
                  <a:gd name="T95" fmla="*/ 8 h 106"/>
                  <a:gd name="T96" fmla="*/ 26 w 54"/>
                  <a:gd name="T97" fmla="*/ 5 h 106"/>
                  <a:gd name="T98" fmla="*/ 18 w 54"/>
                  <a:gd name="T99" fmla="*/ 4 h 106"/>
                  <a:gd name="T100" fmla="*/ 15 w 54"/>
                  <a:gd name="T101" fmla="*/ 9 h 106"/>
                  <a:gd name="T102" fmla="*/ 14 w 54"/>
                  <a:gd name="T103" fmla="*/ 17 h 106"/>
                  <a:gd name="T104" fmla="*/ 11 w 54"/>
                  <a:gd name="T105" fmla="*/ 23 h 106"/>
                  <a:gd name="T106" fmla="*/ 10 w 54"/>
                  <a:gd name="T107" fmla="*/ 32 h 106"/>
                  <a:gd name="T108" fmla="*/ 9 w 54"/>
                  <a:gd name="T109" fmla="*/ 42 h 106"/>
                  <a:gd name="T110" fmla="*/ 8 w 54"/>
                  <a:gd name="T111" fmla="*/ 50 h 106"/>
                  <a:gd name="T112" fmla="*/ 6 w 54"/>
                  <a:gd name="T113" fmla="*/ 60 h 106"/>
                  <a:gd name="T114" fmla="*/ 7 w 54"/>
                  <a:gd name="T115" fmla="*/ 74 h 106"/>
                  <a:gd name="T116" fmla="*/ 4 w 54"/>
                  <a:gd name="T117" fmla="*/ 8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106">
                    <a:moveTo>
                      <a:pt x="16" y="106"/>
                    </a:moveTo>
                    <a:cubicBezTo>
                      <a:pt x="14" y="105"/>
                      <a:pt x="14" y="105"/>
                      <a:pt x="14" y="105"/>
                    </a:cubicBezTo>
                    <a:cubicBezTo>
                      <a:pt x="11" y="104"/>
                      <a:pt x="9" y="104"/>
                      <a:pt x="6" y="104"/>
                    </a:cubicBezTo>
                    <a:cubicBezTo>
                      <a:pt x="3" y="104"/>
                      <a:pt x="3" y="101"/>
                      <a:pt x="3" y="99"/>
                    </a:cubicBezTo>
                    <a:cubicBezTo>
                      <a:pt x="3" y="99"/>
                      <a:pt x="3" y="99"/>
                      <a:pt x="3" y="98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1" y="96"/>
                      <a:pt x="0" y="94"/>
                      <a:pt x="2" y="92"/>
                    </a:cubicBezTo>
                    <a:cubicBezTo>
                      <a:pt x="3" y="90"/>
                      <a:pt x="3" y="89"/>
                      <a:pt x="3" y="88"/>
                    </a:cubicBezTo>
                    <a:cubicBezTo>
                      <a:pt x="3" y="87"/>
                      <a:pt x="3" y="86"/>
                      <a:pt x="3" y="85"/>
                    </a:cubicBezTo>
                    <a:cubicBezTo>
                      <a:pt x="3" y="85"/>
                      <a:pt x="4" y="84"/>
                      <a:pt x="4" y="82"/>
                    </a:cubicBezTo>
                    <a:cubicBezTo>
                      <a:pt x="5" y="80"/>
                      <a:pt x="7" y="76"/>
                      <a:pt x="5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5" y="74"/>
                      <a:pt x="5" y="73"/>
                      <a:pt x="5" y="73"/>
                    </a:cubicBezTo>
                    <a:cubicBezTo>
                      <a:pt x="4" y="71"/>
                      <a:pt x="3" y="67"/>
                      <a:pt x="4" y="65"/>
                    </a:cubicBezTo>
                    <a:cubicBezTo>
                      <a:pt x="5" y="64"/>
                      <a:pt x="5" y="62"/>
                      <a:pt x="5" y="60"/>
                    </a:cubicBezTo>
                    <a:cubicBezTo>
                      <a:pt x="5" y="59"/>
                      <a:pt x="5" y="57"/>
                      <a:pt x="5" y="55"/>
                    </a:cubicBezTo>
                    <a:cubicBezTo>
                      <a:pt x="5" y="55"/>
                      <a:pt x="6" y="54"/>
                      <a:pt x="6" y="54"/>
                    </a:cubicBezTo>
                    <a:cubicBezTo>
                      <a:pt x="6" y="53"/>
                      <a:pt x="7" y="52"/>
                      <a:pt x="6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49"/>
                      <a:pt x="6" y="47"/>
                      <a:pt x="7" y="46"/>
                    </a:cubicBezTo>
                    <a:cubicBezTo>
                      <a:pt x="7" y="45"/>
                      <a:pt x="7" y="45"/>
                      <a:pt x="7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2"/>
                      <a:pt x="8" y="42"/>
                      <a:pt x="8" y="41"/>
                    </a:cubicBezTo>
                    <a:cubicBezTo>
                      <a:pt x="8" y="40"/>
                      <a:pt x="9" y="39"/>
                      <a:pt x="9" y="39"/>
                    </a:cubicBezTo>
                    <a:cubicBezTo>
                      <a:pt x="9" y="38"/>
                      <a:pt x="10" y="37"/>
                      <a:pt x="10" y="36"/>
                    </a:cubicBezTo>
                    <a:cubicBezTo>
                      <a:pt x="9" y="34"/>
                      <a:pt x="9" y="33"/>
                      <a:pt x="9" y="32"/>
                    </a:cubicBezTo>
                    <a:cubicBezTo>
                      <a:pt x="8" y="31"/>
                      <a:pt x="8" y="31"/>
                      <a:pt x="8" y="30"/>
                    </a:cubicBezTo>
                    <a:cubicBezTo>
                      <a:pt x="8" y="29"/>
                      <a:pt x="8" y="28"/>
                      <a:pt x="9" y="27"/>
                    </a:cubicBezTo>
                    <a:cubicBezTo>
                      <a:pt x="9" y="26"/>
                      <a:pt x="9" y="26"/>
                      <a:pt x="9" y="25"/>
                    </a:cubicBezTo>
                    <a:cubicBezTo>
                      <a:pt x="10" y="25"/>
                      <a:pt x="10" y="24"/>
                      <a:pt x="10" y="23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0"/>
                      <a:pt x="11" y="19"/>
                      <a:pt x="11" y="18"/>
                    </a:cubicBezTo>
                    <a:cubicBezTo>
                      <a:pt x="12" y="18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4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3" y="11"/>
                      <a:pt x="13" y="8"/>
                      <a:pt x="14" y="8"/>
                    </a:cubicBezTo>
                    <a:cubicBezTo>
                      <a:pt x="14" y="8"/>
                      <a:pt x="15" y="7"/>
                      <a:pt x="15" y="7"/>
                    </a:cubicBezTo>
                    <a:cubicBezTo>
                      <a:pt x="16" y="7"/>
                      <a:pt x="17" y="7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5" y="2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29" y="0"/>
                      <a:pt x="32" y="4"/>
                      <a:pt x="33" y="4"/>
                    </a:cubicBezTo>
                    <a:cubicBezTo>
                      <a:pt x="35" y="6"/>
                      <a:pt x="35" y="6"/>
                      <a:pt x="37" y="7"/>
                    </a:cubicBezTo>
                    <a:cubicBezTo>
                      <a:pt x="39" y="7"/>
                      <a:pt x="40" y="8"/>
                      <a:pt x="41" y="9"/>
                    </a:cubicBezTo>
                    <a:cubicBezTo>
                      <a:pt x="42" y="10"/>
                      <a:pt x="42" y="10"/>
                      <a:pt x="43" y="10"/>
                    </a:cubicBezTo>
                    <a:cubicBezTo>
                      <a:pt x="44" y="11"/>
                      <a:pt x="43" y="13"/>
                      <a:pt x="42" y="14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1" y="15"/>
                      <a:pt x="42" y="15"/>
                      <a:pt x="42" y="15"/>
                    </a:cubicBezTo>
                    <a:cubicBezTo>
                      <a:pt x="42" y="15"/>
                      <a:pt x="42" y="16"/>
                      <a:pt x="43" y="16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6"/>
                      <a:pt x="46" y="16"/>
                      <a:pt x="46" y="16"/>
                    </a:cubicBezTo>
                    <a:cubicBezTo>
                      <a:pt x="49" y="16"/>
                      <a:pt x="50" y="14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4" y="11"/>
                      <a:pt x="54" y="13"/>
                    </a:cubicBezTo>
                    <a:cubicBezTo>
                      <a:pt x="54" y="14"/>
                      <a:pt x="54" y="16"/>
                      <a:pt x="52" y="17"/>
                    </a:cubicBezTo>
                    <a:cubicBezTo>
                      <a:pt x="51" y="18"/>
                      <a:pt x="49" y="20"/>
                      <a:pt x="48" y="21"/>
                    </a:cubicBezTo>
                    <a:cubicBezTo>
                      <a:pt x="47" y="22"/>
                      <a:pt x="47" y="22"/>
                      <a:pt x="46" y="23"/>
                    </a:cubicBezTo>
                    <a:cubicBezTo>
                      <a:pt x="46" y="23"/>
                      <a:pt x="46" y="23"/>
                      <a:pt x="45" y="24"/>
                    </a:cubicBezTo>
                    <a:cubicBezTo>
                      <a:pt x="44" y="25"/>
                      <a:pt x="43" y="26"/>
                      <a:pt x="43" y="28"/>
                    </a:cubicBezTo>
                    <a:cubicBezTo>
                      <a:pt x="43" y="31"/>
                      <a:pt x="42" y="34"/>
                      <a:pt x="42" y="37"/>
                    </a:cubicBezTo>
                    <a:cubicBezTo>
                      <a:pt x="41" y="38"/>
                      <a:pt x="42" y="39"/>
                      <a:pt x="43" y="40"/>
                    </a:cubicBezTo>
                    <a:cubicBezTo>
                      <a:pt x="44" y="40"/>
                      <a:pt x="45" y="41"/>
                      <a:pt x="44" y="43"/>
                    </a:cubicBezTo>
                    <a:cubicBezTo>
                      <a:pt x="44" y="43"/>
                      <a:pt x="44" y="43"/>
                      <a:pt x="45" y="44"/>
                    </a:cubicBezTo>
                    <a:cubicBezTo>
                      <a:pt x="45" y="44"/>
                      <a:pt x="46" y="44"/>
                      <a:pt x="46" y="44"/>
                    </a:cubicBezTo>
                    <a:cubicBezTo>
                      <a:pt x="47" y="46"/>
                      <a:pt x="45" y="48"/>
                      <a:pt x="45" y="49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3" y="52"/>
                      <a:pt x="42" y="52"/>
                      <a:pt x="39" y="53"/>
                    </a:cubicBezTo>
                    <a:cubicBezTo>
                      <a:pt x="39" y="53"/>
                      <a:pt x="38" y="53"/>
                      <a:pt x="38" y="53"/>
                    </a:cubicBezTo>
                    <a:cubicBezTo>
                      <a:pt x="36" y="54"/>
                      <a:pt x="33" y="55"/>
                      <a:pt x="31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1" y="57"/>
                    </a:cubicBezTo>
                    <a:cubicBezTo>
                      <a:pt x="31" y="57"/>
                      <a:pt x="31" y="57"/>
                      <a:pt x="31" y="58"/>
                    </a:cubicBezTo>
                    <a:cubicBezTo>
                      <a:pt x="31" y="59"/>
                      <a:pt x="31" y="60"/>
                      <a:pt x="30" y="61"/>
                    </a:cubicBezTo>
                    <a:cubicBezTo>
                      <a:pt x="30" y="62"/>
                      <a:pt x="29" y="62"/>
                      <a:pt x="27" y="62"/>
                    </a:cubicBezTo>
                    <a:cubicBezTo>
                      <a:pt x="27" y="62"/>
                      <a:pt x="26" y="62"/>
                      <a:pt x="25" y="61"/>
                    </a:cubicBezTo>
                    <a:cubicBezTo>
                      <a:pt x="25" y="61"/>
                      <a:pt x="24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3"/>
                      <a:pt x="24" y="64"/>
                      <a:pt x="25" y="65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7" y="64"/>
                      <a:pt x="28" y="65"/>
                    </a:cubicBezTo>
                    <a:cubicBezTo>
                      <a:pt x="28" y="65"/>
                      <a:pt x="28" y="66"/>
                      <a:pt x="28" y="66"/>
                    </a:cubicBezTo>
                    <a:cubicBezTo>
                      <a:pt x="27" y="67"/>
                      <a:pt x="27" y="68"/>
                      <a:pt x="26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4" y="69"/>
                      <a:pt x="24" y="70"/>
                      <a:pt x="24" y="71"/>
                    </a:cubicBezTo>
                    <a:cubicBezTo>
                      <a:pt x="24" y="72"/>
                      <a:pt x="23" y="72"/>
                      <a:pt x="23" y="73"/>
                    </a:cubicBezTo>
                    <a:cubicBezTo>
                      <a:pt x="23" y="74"/>
                      <a:pt x="22" y="74"/>
                      <a:pt x="23" y="75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0" y="75"/>
                      <a:pt x="18" y="77"/>
                      <a:pt x="17" y="79"/>
                    </a:cubicBezTo>
                    <a:cubicBezTo>
                      <a:pt x="17" y="81"/>
                      <a:pt x="18" y="81"/>
                      <a:pt x="20" y="82"/>
                    </a:cubicBezTo>
                    <a:cubicBezTo>
                      <a:pt x="21" y="82"/>
                      <a:pt x="22" y="83"/>
                      <a:pt x="22" y="84"/>
                    </a:cubicBezTo>
                    <a:cubicBezTo>
                      <a:pt x="23" y="87"/>
                      <a:pt x="20" y="89"/>
                      <a:pt x="18" y="90"/>
                    </a:cubicBezTo>
                    <a:cubicBezTo>
                      <a:pt x="18" y="91"/>
                      <a:pt x="18" y="91"/>
                      <a:pt x="17" y="91"/>
                    </a:cubicBezTo>
                    <a:cubicBezTo>
                      <a:pt x="17" y="91"/>
                      <a:pt x="17" y="91"/>
                      <a:pt x="17" y="92"/>
                    </a:cubicBezTo>
                    <a:cubicBezTo>
                      <a:pt x="16" y="94"/>
                      <a:pt x="16" y="96"/>
                      <a:pt x="15" y="96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5" y="96"/>
                      <a:pt x="14" y="96"/>
                      <a:pt x="14" y="96"/>
                    </a:cubicBezTo>
                    <a:cubicBezTo>
                      <a:pt x="14" y="96"/>
                      <a:pt x="14" y="97"/>
                      <a:pt x="13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99"/>
                      <a:pt x="14" y="100"/>
                      <a:pt x="13" y="101"/>
                    </a:cubicBezTo>
                    <a:cubicBezTo>
                      <a:pt x="13" y="101"/>
                      <a:pt x="13" y="101"/>
                      <a:pt x="13" y="101"/>
                    </a:cubicBezTo>
                    <a:cubicBezTo>
                      <a:pt x="14" y="102"/>
                      <a:pt x="14" y="103"/>
                      <a:pt x="15" y="103"/>
                    </a:cubicBezTo>
                    <a:cubicBezTo>
                      <a:pt x="15" y="103"/>
                      <a:pt x="15" y="104"/>
                      <a:pt x="15" y="104"/>
                    </a:cubicBezTo>
                    <a:lnTo>
                      <a:pt x="16" y="106"/>
                    </a:lnTo>
                    <a:close/>
                    <a:moveTo>
                      <a:pt x="5" y="97"/>
                    </a:moveTo>
                    <a:cubicBezTo>
                      <a:pt x="5" y="98"/>
                      <a:pt x="5" y="98"/>
                      <a:pt x="5" y="98"/>
                    </a:cubicBezTo>
                    <a:cubicBezTo>
                      <a:pt x="5" y="98"/>
                      <a:pt x="5" y="99"/>
                      <a:pt x="5" y="99"/>
                    </a:cubicBezTo>
                    <a:cubicBezTo>
                      <a:pt x="4" y="102"/>
                      <a:pt x="5" y="102"/>
                      <a:pt x="6" y="102"/>
                    </a:cubicBezTo>
                    <a:cubicBezTo>
                      <a:pt x="9" y="103"/>
                      <a:pt x="11" y="103"/>
                      <a:pt x="13" y="103"/>
                    </a:cubicBezTo>
                    <a:cubicBezTo>
                      <a:pt x="13" y="103"/>
                      <a:pt x="12" y="102"/>
                      <a:pt x="12" y="102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2" y="101"/>
                      <a:pt x="12" y="101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8"/>
                      <a:pt x="12" y="98"/>
                      <a:pt x="12" y="97"/>
                    </a:cubicBezTo>
                    <a:cubicBezTo>
                      <a:pt x="13" y="96"/>
                      <a:pt x="13" y="95"/>
                      <a:pt x="13" y="95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4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3"/>
                      <a:pt x="16" y="91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7" y="90"/>
                      <a:pt x="17" y="90"/>
                      <a:pt x="18" y="89"/>
                    </a:cubicBezTo>
                    <a:cubicBezTo>
                      <a:pt x="19" y="88"/>
                      <a:pt x="21" y="86"/>
                      <a:pt x="21" y="85"/>
                    </a:cubicBezTo>
                    <a:cubicBezTo>
                      <a:pt x="21" y="84"/>
                      <a:pt x="20" y="84"/>
                      <a:pt x="19" y="83"/>
                    </a:cubicBezTo>
                    <a:cubicBezTo>
                      <a:pt x="18" y="82"/>
                      <a:pt x="16" y="82"/>
                      <a:pt x="16" y="79"/>
                    </a:cubicBezTo>
                    <a:cubicBezTo>
                      <a:pt x="16" y="77"/>
                      <a:pt x="19" y="75"/>
                      <a:pt x="21" y="74"/>
                    </a:cubicBezTo>
                    <a:cubicBezTo>
                      <a:pt x="21" y="74"/>
                      <a:pt x="22" y="73"/>
                      <a:pt x="22" y="73"/>
                    </a:cubicBezTo>
                    <a:cubicBezTo>
                      <a:pt x="22" y="72"/>
                      <a:pt x="22" y="71"/>
                      <a:pt x="22" y="71"/>
                    </a:cubicBezTo>
                    <a:cubicBezTo>
                      <a:pt x="22" y="69"/>
                      <a:pt x="23" y="68"/>
                      <a:pt x="24" y="68"/>
                    </a:cubicBezTo>
                    <a:cubicBezTo>
                      <a:pt x="24" y="68"/>
                      <a:pt x="23" y="67"/>
                      <a:pt x="23" y="67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6"/>
                      <a:pt x="23" y="66"/>
                      <a:pt x="24" y="66"/>
                    </a:cubicBezTo>
                    <a:cubicBezTo>
                      <a:pt x="23" y="65"/>
                      <a:pt x="22" y="63"/>
                      <a:pt x="22" y="61"/>
                    </a:cubicBezTo>
                    <a:cubicBezTo>
                      <a:pt x="22" y="61"/>
                      <a:pt x="22" y="61"/>
                      <a:pt x="22" y="60"/>
                    </a:cubicBezTo>
                    <a:cubicBezTo>
                      <a:pt x="22" y="60"/>
                      <a:pt x="22" y="60"/>
                      <a:pt x="23" y="59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4" y="59"/>
                      <a:pt x="25" y="59"/>
                      <a:pt x="26" y="60"/>
                    </a:cubicBezTo>
                    <a:cubicBezTo>
                      <a:pt x="26" y="60"/>
                      <a:pt x="27" y="60"/>
                      <a:pt x="27" y="61"/>
                    </a:cubicBezTo>
                    <a:cubicBezTo>
                      <a:pt x="28" y="61"/>
                      <a:pt x="29" y="60"/>
                      <a:pt x="29" y="60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7"/>
                      <a:pt x="30" y="56"/>
                      <a:pt x="30" y="56"/>
                    </a:cubicBezTo>
                    <a:cubicBezTo>
                      <a:pt x="30" y="56"/>
                      <a:pt x="31" y="55"/>
                      <a:pt x="31" y="55"/>
                    </a:cubicBezTo>
                    <a:cubicBezTo>
                      <a:pt x="31" y="55"/>
                      <a:pt x="30" y="55"/>
                      <a:pt x="30" y="55"/>
                    </a:cubicBezTo>
                    <a:cubicBezTo>
                      <a:pt x="30" y="54"/>
                      <a:pt x="30" y="54"/>
                      <a:pt x="30" y="53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3"/>
                      <a:pt x="32" y="53"/>
                      <a:pt x="33" y="53"/>
                    </a:cubicBezTo>
                    <a:cubicBezTo>
                      <a:pt x="34" y="53"/>
                      <a:pt x="36" y="52"/>
                      <a:pt x="37" y="52"/>
                    </a:cubicBezTo>
                    <a:cubicBezTo>
                      <a:pt x="38" y="52"/>
                      <a:pt x="38" y="52"/>
                      <a:pt x="39" y="52"/>
                    </a:cubicBezTo>
                    <a:cubicBezTo>
                      <a:pt x="41" y="51"/>
                      <a:pt x="42" y="51"/>
                      <a:pt x="43" y="49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4" y="48"/>
                      <a:pt x="45" y="46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4" y="45"/>
                      <a:pt x="42" y="44"/>
                      <a:pt x="43" y="42"/>
                    </a:cubicBezTo>
                    <a:cubicBezTo>
                      <a:pt x="43" y="42"/>
                      <a:pt x="43" y="41"/>
                      <a:pt x="42" y="41"/>
                    </a:cubicBezTo>
                    <a:cubicBezTo>
                      <a:pt x="41" y="40"/>
                      <a:pt x="40" y="39"/>
                      <a:pt x="40" y="37"/>
                    </a:cubicBezTo>
                    <a:cubicBezTo>
                      <a:pt x="41" y="34"/>
                      <a:pt x="41" y="30"/>
                      <a:pt x="41" y="28"/>
                    </a:cubicBezTo>
                    <a:cubicBezTo>
                      <a:pt x="42" y="25"/>
                      <a:pt x="43" y="24"/>
                      <a:pt x="44" y="23"/>
                    </a:cubicBezTo>
                    <a:cubicBezTo>
                      <a:pt x="45" y="23"/>
                      <a:pt x="45" y="22"/>
                      <a:pt x="45" y="22"/>
                    </a:cubicBezTo>
                    <a:cubicBezTo>
                      <a:pt x="46" y="21"/>
                      <a:pt x="46" y="21"/>
                      <a:pt x="47" y="20"/>
                    </a:cubicBezTo>
                    <a:cubicBezTo>
                      <a:pt x="48" y="19"/>
                      <a:pt x="50" y="17"/>
                      <a:pt x="52" y="16"/>
                    </a:cubicBezTo>
                    <a:cubicBezTo>
                      <a:pt x="53" y="15"/>
                      <a:pt x="53" y="14"/>
                      <a:pt x="53" y="13"/>
                    </a:cubicBezTo>
                    <a:cubicBezTo>
                      <a:pt x="53" y="13"/>
                      <a:pt x="52" y="12"/>
                      <a:pt x="52" y="12"/>
                    </a:cubicBezTo>
                    <a:cubicBezTo>
                      <a:pt x="51" y="15"/>
                      <a:pt x="49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8"/>
                      <a:pt x="44" y="18"/>
                      <a:pt x="44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2" y="17"/>
                      <a:pt x="41" y="17"/>
                      <a:pt x="40" y="16"/>
                    </a:cubicBezTo>
                    <a:cubicBezTo>
                      <a:pt x="40" y="15"/>
                      <a:pt x="40" y="15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2" y="12"/>
                      <a:pt x="42" y="11"/>
                    </a:cubicBezTo>
                    <a:cubicBezTo>
                      <a:pt x="41" y="11"/>
                      <a:pt x="41" y="11"/>
                      <a:pt x="40" y="10"/>
                    </a:cubicBezTo>
                    <a:cubicBezTo>
                      <a:pt x="39" y="9"/>
                      <a:pt x="38" y="8"/>
                      <a:pt x="37" y="8"/>
                    </a:cubicBezTo>
                    <a:cubicBezTo>
                      <a:pt x="35" y="8"/>
                      <a:pt x="34" y="7"/>
                      <a:pt x="32" y="5"/>
                    </a:cubicBezTo>
                    <a:cubicBezTo>
                      <a:pt x="31" y="4"/>
                      <a:pt x="28" y="2"/>
                      <a:pt x="27" y="2"/>
                    </a:cubicBezTo>
                    <a:cubicBezTo>
                      <a:pt x="26" y="2"/>
                      <a:pt x="26" y="2"/>
                      <a:pt x="26" y="3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4" y="3"/>
                      <a:pt x="23" y="2"/>
                    </a:cubicBezTo>
                    <a:cubicBezTo>
                      <a:pt x="22" y="2"/>
                      <a:pt x="21" y="2"/>
                      <a:pt x="20" y="2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9" y="5"/>
                      <a:pt x="18" y="5"/>
                    </a:cubicBezTo>
                    <a:cubicBezTo>
                      <a:pt x="18" y="7"/>
                      <a:pt x="17" y="8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11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4"/>
                      <a:pt x="15" y="15"/>
                      <a:pt x="15" y="16"/>
                    </a:cubicBezTo>
                    <a:cubicBezTo>
                      <a:pt x="15" y="16"/>
                      <a:pt x="15" y="16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8"/>
                      <a:pt x="13" y="18"/>
                      <a:pt x="13" y="19"/>
                    </a:cubicBezTo>
                    <a:cubicBezTo>
                      <a:pt x="12" y="20"/>
                      <a:pt x="12" y="20"/>
                      <a:pt x="11" y="21"/>
                    </a:cubicBezTo>
                    <a:cubicBezTo>
                      <a:pt x="11" y="22"/>
                      <a:pt x="11" y="23"/>
                      <a:pt x="11" y="23"/>
                    </a:cubicBezTo>
                    <a:cubicBezTo>
                      <a:pt x="11" y="24"/>
                      <a:pt x="11" y="25"/>
                      <a:pt x="11" y="26"/>
                    </a:cubicBezTo>
                    <a:cubicBezTo>
                      <a:pt x="11" y="26"/>
                      <a:pt x="10" y="27"/>
                      <a:pt x="10" y="28"/>
                    </a:cubicBezTo>
                    <a:cubicBezTo>
                      <a:pt x="10" y="28"/>
                      <a:pt x="9" y="29"/>
                      <a:pt x="9" y="30"/>
                    </a:cubicBezTo>
                    <a:cubicBezTo>
                      <a:pt x="9" y="31"/>
                      <a:pt x="10" y="31"/>
                      <a:pt x="10" y="32"/>
                    </a:cubicBezTo>
                    <a:cubicBezTo>
                      <a:pt x="10" y="33"/>
                      <a:pt x="11" y="34"/>
                      <a:pt x="11" y="35"/>
                    </a:cubicBezTo>
                    <a:cubicBezTo>
                      <a:pt x="11" y="37"/>
                      <a:pt x="11" y="38"/>
                      <a:pt x="10" y="39"/>
                    </a:cubicBezTo>
                    <a:cubicBezTo>
                      <a:pt x="10" y="40"/>
                      <a:pt x="9" y="40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10" y="44"/>
                      <a:pt x="9" y="44"/>
                    </a:cubicBezTo>
                    <a:cubicBezTo>
                      <a:pt x="9" y="45"/>
                      <a:pt x="9" y="45"/>
                      <a:pt x="8" y="4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7" y="47"/>
                      <a:pt x="8" y="49"/>
                      <a:pt x="8" y="50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2"/>
                      <a:pt x="8" y="53"/>
                      <a:pt x="7" y="54"/>
                    </a:cubicBezTo>
                    <a:cubicBezTo>
                      <a:pt x="7" y="55"/>
                      <a:pt x="7" y="55"/>
                      <a:pt x="7" y="56"/>
                    </a:cubicBezTo>
                    <a:cubicBezTo>
                      <a:pt x="6" y="57"/>
                      <a:pt x="6" y="59"/>
                      <a:pt x="6" y="60"/>
                    </a:cubicBezTo>
                    <a:cubicBezTo>
                      <a:pt x="6" y="62"/>
                      <a:pt x="6" y="64"/>
                      <a:pt x="5" y="66"/>
                    </a:cubicBezTo>
                    <a:cubicBezTo>
                      <a:pt x="5" y="68"/>
                      <a:pt x="6" y="73"/>
                      <a:pt x="7" y="73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7" y="74"/>
                      <a:pt x="6" y="74"/>
                      <a:pt x="6" y="74"/>
                    </a:cubicBezTo>
                    <a:cubicBezTo>
                      <a:pt x="8" y="76"/>
                      <a:pt x="6" y="80"/>
                      <a:pt x="5" y="83"/>
                    </a:cubicBezTo>
                    <a:cubicBezTo>
                      <a:pt x="5" y="84"/>
                      <a:pt x="5" y="85"/>
                      <a:pt x="4" y="86"/>
                    </a:cubicBezTo>
                    <a:cubicBezTo>
                      <a:pt x="4" y="86"/>
                      <a:pt x="4" y="87"/>
                      <a:pt x="4" y="88"/>
                    </a:cubicBezTo>
                    <a:cubicBezTo>
                      <a:pt x="4" y="89"/>
                      <a:pt x="4" y="90"/>
                      <a:pt x="3" y="92"/>
                    </a:cubicBezTo>
                    <a:cubicBezTo>
                      <a:pt x="2" y="94"/>
                      <a:pt x="2" y="95"/>
                      <a:pt x="2" y="97"/>
                    </a:cubicBezTo>
                    <a:lnTo>
                      <a:pt x="5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3" name="Freeform 87">
                <a:extLst>
                  <a:ext uri="{FF2B5EF4-FFF2-40B4-BE49-F238E27FC236}">
                    <a16:creationId xmlns:a16="http://schemas.microsoft.com/office/drawing/2014/main" id="{91714930-12B8-436C-AB46-87FA5ED03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774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4" name="Freeform 88">
                <a:extLst>
                  <a:ext uri="{FF2B5EF4-FFF2-40B4-BE49-F238E27FC236}">
                    <a16:creationId xmlns:a16="http://schemas.microsoft.com/office/drawing/2014/main" id="{117C7954-29FB-4D70-A2ED-D827CC06B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772"/>
                <a:ext cx="16" cy="7"/>
              </a:xfrm>
              <a:custGeom>
                <a:avLst/>
                <a:gdLst>
                  <a:gd name="T0" fmla="*/ 0 w 7"/>
                  <a:gd name="T1" fmla="*/ 3 h 3"/>
                  <a:gd name="T2" fmla="*/ 1 w 7"/>
                  <a:gd name="T3" fmla="*/ 1 h 3"/>
                  <a:gd name="T4" fmla="*/ 1 w 7"/>
                  <a:gd name="T5" fmla="*/ 1 h 3"/>
                  <a:gd name="T6" fmla="*/ 2 w 7"/>
                  <a:gd name="T7" fmla="*/ 1 h 3"/>
                  <a:gd name="T8" fmla="*/ 2 w 7"/>
                  <a:gd name="T9" fmla="*/ 1 h 3"/>
                  <a:gd name="T10" fmla="*/ 3 w 7"/>
                  <a:gd name="T11" fmla="*/ 1 h 3"/>
                  <a:gd name="T12" fmla="*/ 4 w 7"/>
                  <a:gd name="T13" fmla="*/ 1 h 3"/>
                  <a:gd name="T14" fmla="*/ 7 w 7"/>
                  <a:gd name="T15" fmla="*/ 0 h 3"/>
                  <a:gd name="T16" fmla="*/ 4 w 7"/>
                  <a:gd name="T17" fmla="*/ 2 h 3"/>
                  <a:gd name="T18" fmla="*/ 2 w 7"/>
                  <a:gd name="T19" fmla="*/ 3 h 3"/>
                  <a:gd name="T20" fmla="*/ 0 w 7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2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5" name="Freeform 89">
                <a:extLst>
                  <a:ext uri="{FF2B5EF4-FFF2-40B4-BE49-F238E27FC236}">
                    <a16:creationId xmlns:a16="http://schemas.microsoft.com/office/drawing/2014/main" id="{D9D31195-0061-4E56-BEBD-EE397C70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753"/>
                <a:ext cx="22" cy="31"/>
              </a:xfrm>
              <a:custGeom>
                <a:avLst/>
                <a:gdLst>
                  <a:gd name="T0" fmla="*/ 0 w 9"/>
                  <a:gd name="T1" fmla="*/ 0 h 13"/>
                  <a:gd name="T2" fmla="*/ 0 w 9"/>
                  <a:gd name="T3" fmla="*/ 10 h 13"/>
                  <a:gd name="T4" fmla="*/ 9 w 9"/>
                  <a:gd name="T5" fmla="*/ 9 h 13"/>
                  <a:gd name="T6" fmla="*/ 0 w 9"/>
                  <a:gd name="T7" fmla="*/ 2 h 13"/>
                  <a:gd name="T8" fmla="*/ 1 w 9"/>
                  <a:gd name="T9" fmla="*/ 2 h 13"/>
                  <a:gd name="T10" fmla="*/ 0 w 9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8"/>
                      <a:pt x="7" y="13"/>
                      <a:pt x="9" y="9"/>
                    </a:cubicBezTo>
                    <a:cubicBezTo>
                      <a:pt x="5" y="8"/>
                      <a:pt x="2" y="5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6" name="Freeform 90">
                <a:extLst>
                  <a:ext uri="{FF2B5EF4-FFF2-40B4-BE49-F238E27FC236}">
                    <a16:creationId xmlns:a16="http://schemas.microsoft.com/office/drawing/2014/main" id="{2A07859E-6B4C-4706-8632-42983E0872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34" y="2748"/>
                <a:ext cx="26" cy="31"/>
              </a:xfrm>
              <a:custGeom>
                <a:avLst/>
                <a:gdLst>
                  <a:gd name="T0" fmla="*/ 8 w 11"/>
                  <a:gd name="T1" fmla="*/ 13 h 13"/>
                  <a:gd name="T2" fmla="*/ 8 w 11"/>
                  <a:gd name="T3" fmla="*/ 13 h 13"/>
                  <a:gd name="T4" fmla="*/ 5 w 11"/>
                  <a:gd name="T5" fmla="*/ 13 h 13"/>
                  <a:gd name="T6" fmla="*/ 1 w 11"/>
                  <a:gd name="T7" fmla="*/ 13 h 13"/>
                  <a:gd name="T8" fmla="*/ 0 w 11"/>
                  <a:gd name="T9" fmla="*/ 13 h 13"/>
                  <a:gd name="T10" fmla="*/ 0 w 11"/>
                  <a:gd name="T11" fmla="*/ 12 h 13"/>
                  <a:gd name="T12" fmla="*/ 0 w 11"/>
                  <a:gd name="T13" fmla="*/ 4 h 13"/>
                  <a:gd name="T14" fmla="*/ 0 w 11"/>
                  <a:gd name="T15" fmla="*/ 4 h 13"/>
                  <a:gd name="T16" fmla="*/ 0 w 11"/>
                  <a:gd name="T17" fmla="*/ 4 h 13"/>
                  <a:gd name="T18" fmla="*/ 0 w 11"/>
                  <a:gd name="T19" fmla="*/ 2 h 13"/>
                  <a:gd name="T20" fmla="*/ 0 w 11"/>
                  <a:gd name="T21" fmla="*/ 0 h 13"/>
                  <a:gd name="T22" fmla="*/ 1 w 11"/>
                  <a:gd name="T23" fmla="*/ 1 h 13"/>
                  <a:gd name="T24" fmla="*/ 2 w 11"/>
                  <a:gd name="T25" fmla="*/ 3 h 13"/>
                  <a:gd name="T26" fmla="*/ 3 w 11"/>
                  <a:gd name="T27" fmla="*/ 4 h 13"/>
                  <a:gd name="T28" fmla="*/ 3 w 11"/>
                  <a:gd name="T29" fmla="*/ 4 h 13"/>
                  <a:gd name="T30" fmla="*/ 2 w 11"/>
                  <a:gd name="T31" fmla="*/ 5 h 13"/>
                  <a:gd name="T32" fmla="*/ 2 w 11"/>
                  <a:gd name="T33" fmla="*/ 5 h 13"/>
                  <a:gd name="T34" fmla="*/ 10 w 11"/>
                  <a:gd name="T35" fmla="*/ 11 h 13"/>
                  <a:gd name="T36" fmla="*/ 11 w 11"/>
                  <a:gd name="T37" fmla="*/ 11 h 13"/>
                  <a:gd name="T38" fmla="*/ 11 w 11"/>
                  <a:gd name="T39" fmla="*/ 12 h 13"/>
                  <a:gd name="T40" fmla="*/ 8 w 11"/>
                  <a:gd name="T41" fmla="*/ 13 h 13"/>
                  <a:gd name="T42" fmla="*/ 2 w 11"/>
                  <a:gd name="T43" fmla="*/ 11 h 13"/>
                  <a:gd name="T44" fmla="*/ 5 w 11"/>
                  <a:gd name="T45" fmla="*/ 11 h 13"/>
                  <a:gd name="T46" fmla="*/ 8 w 11"/>
                  <a:gd name="T47" fmla="*/ 12 h 13"/>
                  <a:gd name="T48" fmla="*/ 8 w 11"/>
                  <a:gd name="T49" fmla="*/ 12 h 13"/>
                  <a:gd name="T50" fmla="*/ 9 w 11"/>
                  <a:gd name="T51" fmla="*/ 11 h 13"/>
                  <a:gd name="T52" fmla="*/ 1 w 11"/>
                  <a:gd name="T53" fmla="*/ 6 h 13"/>
                  <a:gd name="T54" fmla="*/ 2 w 11"/>
                  <a:gd name="T55" fmla="*/ 11 h 13"/>
                  <a:gd name="T56" fmla="*/ 2 w 11"/>
                  <a:gd name="T5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3">
                    <a:moveTo>
                      <a:pt x="8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3" y="12"/>
                      <a:pt x="2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5" y="8"/>
                      <a:pt x="7" y="10"/>
                      <a:pt x="10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3"/>
                      <a:pt x="9" y="13"/>
                      <a:pt x="8" y="13"/>
                    </a:cubicBezTo>
                    <a:close/>
                    <a:moveTo>
                      <a:pt x="2" y="11"/>
                    </a:moveTo>
                    <a:cubicBezTo>
                      <a:pt x="3" y="11"/>
                      <a:pt x="4" y="11"/>
                      <a:pt x="5" y="11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1"/>
                    </a:cubicBezTo>
                    <a:cubicBezTo>
                      <a:pt x="6" y="11"/>
                      <a:pt x="4" y="9"/>
                      <a:pt x="1" y="6"/>
                    </a:cubicBezTo>
                    <a:cubicBezTo>
                      <a:pt x="1" y="8"/>
                      <a:pt x="2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7" name="Freeform 91">
                <a:extLst>
                  <a:ext uri="{FF2B5EF4-FFF2-40B4-BE49-F238E27FC236}">
                    <a16:creationId xmlns:a16="http://schemas.microsoft.com/office/drawing/2014/main" id="{79FC6958-2667-4196-BC63-F5EAF0F3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423"/>
                <a:ext cx="76" cy="92"/>
              </a:xfrm>
              <a:custGeom>
                <a:avLst/>
                <a:gdLst>
                  <a:gd name="T0" fmla="*/ 0 w 32"/>
                  <a:gd name="T1" fmla="*/ 22 h 39"/>
                  <a:gd name="T2" fmla="*/ 3 w 32"/>
                  <a:gd name="T3" fmla="*/ 26 h 39"/>
                  <a:gd name="T4" fmla="*/ 3 w 32"/>
                  <a:gd name="T5" fmla="*/ 30 h 39"/>
                  <a:gd name="T6" fmla="*/ 4 w 32"/>
                  <a:gd name="T7" fmla="*/ 36 h 39"/>
                  <a:gd name="T8" fmla="*/ 9 w 32"/>
                  <a:gd name="T9" fmla="*/ 34 h 39"/>
                  <a:gd name="T10" fmla="*/ 14 w 32"/>
                  <a:gd name="T11" fmla="*/ 36 h 39"/>
                  <a:gd name="T12" fmla="*/ 19 w 32"/>
                  <a:gd name="T13" fmla="*/ 35 h 39"/>
                  <a:gd name="T14" fmla="*/ 22 w 32"/>
                  <a:gd name="T15" fmla="*/ 27 h 39"/>
                  <a:gd name="T16" fmla="*/ 27 w 32"/>
                  <a:gd name="T17" fmla="*/ 26 h 39"/>
                  <a:gd name="T18" fmla="*/ 31 w 32"/>
                  <a:gd name="T19" fmla="*/ 29 h 39"/>
                  <a:gd name="T20" fmla="*/ 30 w 32"/>
                  <a:gd name="T21" fmla="*/ 21 h 39"/>
                  <a:gd name="T22" fmla="*/ 28 w 32"/>
                  <a:gd name="T23" fmla="*/ 18 h 39"/>
                  <a:gd name="T24" fmla="*/ 25 w 32"/>
                  <a:gd name="T25" fmla="*/ 16 h 39"/>
                  <a:gd name="T26" fmla="*/ 24 w 32"/>
                  <a:gd name="T27" fmla="*/ 12 h 39"/>
                  <a:gd name="T28" fmla="*/ 21 w 32"/>
                  <a:gd name="T29" fmla="*/ 10 h 39"/>
                  <a:gd name="T30" fmla="*/ 12 w 32"/>
                  <a:gd name="T31" fmla="*/ 6 h 39"/>
                  <a:gd name="T32" fmla="*/ 9 w 32"/>
                  <a:gd name="T33" fmla="*/ 0 h 39"/>
                  <a:gd name="T34" fmla="*/ 5 w 32"/>
                  <a:gd name="T35" fmla="*/ 3 h 39"/>
                  <a:gd name="T36" fmla="*/ 0 w 32"/>
                  <a:gd name="T37" fmla="*/ 4 h 39"/>
                  <a:gd name="T38" fmla="*/ 2 w 32"/>
                  <a:gd name="T39" fmla="*/ 8 h 39"/>
                  <a:gd name="T40" fmla="*/ 1 w 32"/>
                  <a:gd name="T41" fmla="*/ 13 h 39"/>
                  <a:gd name="T42" fmla="*/ 1 w 32"/>
                  <a:gd name="T43" fmla="*/ 17 h 39"/>
                  <a:gd name="T44" fmla="*/ 1 w 32"/>
                  <a:gd name="T45" fmla="*/ 19 h 39"/>
                  <a:gd name="T46" fmla="*/ 0 w 32"/>
                  <a:gd name="T47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" h="39">
                    <a:moveTo>
                      <a:pt x="0" y="22"/>
                    </a:moveTo>
                    <a:cubicBezTo>
                      <a:pt x="2" y="23"/>
                      <a:pt x="1" y="25"/>
                      <a:pt x="3" y="26"/>
                    </a:cubicBezTo>
                    <a:cubicBezTo>
                      <a:pt x="4" y="27"/>
                      <a:pt x="2" y="29"/>
                      <a:pt x="3" y="30"/>
                    </a:cubicBezTo>
                    <a:cubicBezTo>
                      <a:pt x="4" y="32"/>
                      <a:pt x="4" y="34"/>
                      <a:pt x="4" y="36"/>
                    </a:cubicBezTo>
                    <a:cubicBezTo>
                      <a:pt x="5" y="39"/>
                      <a:pt x="9" y="34"/>
                      <a:pt x="9" y="34"/>
                    </a:cubicBezTo>
                    <a:cubicBezTo>
                      <a:pt x="11" y="35"/>
                      <a:pt x="13" y="34"/>
                      <a:pt x="14" y="36"/>
                    </a:cubicBezTo>
                    <a:cubicBezTo>
                      <a:pt x="14" y="34"/>
                      <a:pt x="17" y="34"/>
                      <a:pt x="19" y="35"/>
                    </a:cubicBezTo>
                    <a:cubicBezTo>
                      <a:pt x="19" y="32"/>
                      <a:pt x="19" y="28"/>
                      <a:pt x="22" y="27"/>
                    </a:cubicBezTo>
                    <a:cubicBezTo>
                      <a:pt x="24" y="27"/>
                      <a:pt x="25" y="26"/>
                      <a:pt x="27" y="26"/>
                    </a:cubicBezTo>
                    <a:cubicBezTo>
                      <a:pt x="28" y="26"/>
                      <a:pt x="31" y="29"/>
                      <a:pt x="31" y="29"/>
                    </a:cubicBezTo>
                    <a:cubicBezTo>
                      <a:pt x="32" y="29"/>
                      <a:pt x="32" y="22"/>
                      <a:pt x="30" y="21"/>
                    </a:cubicBezTo>
                    <a:cubicBezTo>
                      <a:pt x="28" y="20"/>
                      <a:pt x="31" y="18"/>
                      <a:pt x="28" y="18"/>
                    </a:cubicBezTo>
                    <a:cubicBezTo>
                      <a:pt x="25" y="18"/>
                      <a:pt x="25" y="18"/>
                      <a:pt x="25" y="16"/>
                    </a:cubicBezTo>
                    <a:cubicBezTo>
                      <a:pt x="24" y="14"/>
                      <a:pt x="25" y="14"/>
                      <a:pt x="24" y="12"/>
                    </a:cubicBezTo>
                    <a:cubicBezTo>
                      <a:pt x="23" y="10"/>
                      <a:pt x="22" y="11"/>
                      <a:pt x="21" y="10"/>
                    </a:cubicBezTo>
                    <a:cubicBezTo>
                      <a:pt x="18" y="8"/>
                      <a:pt x="15" y="8"/>
                      <a:pt x="12" y="6"/>
                    </a:cubicBezTo>
                    <a:cubicBezTo>
                      <a:pt x="9" y="4"/>
                      <a:pt x="14" y="0"/>
                      <a:pt x="9" y="0"/>
                    </a:cubicBezTo>
                    <a:cubicBezTo>
                      <a:pt x="7" y="1"/>
                      <a:pt x="7" y="2"/>
                      <a:pt x="5" y="3"/>
                    </a:cubicBezTo>
                    <a:cubicBezTo>
                      <a:pt x="3" y="4"/>
                      <a:pt x="2" y="4"/>
                      <a:pt x="0" y="4"/>
                    </a:cubicBezTo>
                    <a:cubicBezTo>
                      <a:pt x="1" y="5"/>
                      <a:pt x="3" y="7"/>
                      <a:pt x="2" y="8"/>
                    </a:cubicBezTo>
                    <a:cubicBezTo>
                      <a:pt x="1" y="10"/>
                      <a:pt x="3" y="12"/>
                      <a:pt x="1" y="13"/>
                    </a:cubicBezTo>
                    <a:cubicBezTo>
                      <a:pt x="1" y="14"/>
                      <a:pt x="1" y="16"/>
                      <a:pt x="1" y="17"/>
                    </a:cubicBezTo>
                    <a:cubicBezTo>
                      <a:pt x="1" y="18"/>
                      <a:pt x="2" y="18"/>
                      <a:pt x="1" y="19"/>
                    </a:cubicBezTo>
                    <a:cubicBezTo>
                      <a:pt x="1" y="20"/>
                      <a:pt x="0" y="21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8" name="Freeform 92">
                <a:extLst>
                  <a:ext uri="{FF2B5EF4-FFF2-40B4-BE49-F238E27FC236}">
                    <a16:creationId xmlns:a16="http://schemas.microsoft.com/office/drawing/2014/main" id="{0CE0AAB4-3E7C-41A4-8543-C78D93B05B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27" y="2423"/>
                <a:ext cx="80" cy="90"/>
              </a:xfrm>
              <a:custGeom>
                <a:avLst/>
                <a:gdLst>
                  <a:gd name="T0" fmla="*/ 15 w 34"/>
                  <a:gd name="T1" fmla="*/ 36 h 38"/>
                  <a:gd name="T2" fmla="*/ 10 w 34"/>
                  <a:gd name="T3" fmla="*/ 35 h 38"/>
                  <a:gd name="T4" fmla="*/ 6 w 34"/>
                  <a:gd name="T5" fmla="*/ 38 h 38"/>
                  <a:gd name="T6" fmla="*/ 5 w 34"/>
                  <a:gd name="T7" fmla="*/ 35 h 38"/>
                  <a:gd name="T8" fmla="*/ 3 w 34"/>
                  <a:gd name="T9" fmla="*/ 28 h 38"/>
                  <a:gd name="T10" fmla="*/ 2 w 34"/>
                  <a:gd name="T11" fmla="*/ 24 h 38"/>
                  <a:gd name="T12" fmla="*/ 1 w 34"/>
                  <a:gd name="T13" fmla="*/ 22 h 38"/>
                  <a:gd name="T14" fmla="*/ 1 w 34"/>
                  <a:gd name="T15" fmla="*/ 19 h 38"/>
                  <a:gd name="T16" fmla="*/ 2 w 34"/>
                  <a:gd name="T17" fmla="*/ 18 h 38"/>
                  <a:gd name="T18" fmla="*/ 2 w 34"/>
                  <a:gd name="T19" fmla="*/ 13 h 38"/>
                  <a:gd name="T20" fmla="*/ 2 w 34"/>
                  <a:gd name="T21" fmla="*/ 8 h 38"/>
                  <a:gd name="T22" fmla="*/ 0 w 34"/>
                  <a:gd name="T23" fmla="*/ 4 h 38"/>
                  <a:gd name="T24" fmla="*/ 2 w 34"/>
                  <a:gd name="T25" fmla="*/ 3 h 38"/>
                  <a:gd name="T26" fmla="*/ 7 w 34"/>
                  <a:gd name="T27" fmla="*/ 1 h 38"/>
                  <a:gd name="T28" fmla="*/ 13 w 34"/>
                  <a:gd name="T29" fmla="*/ 0 h 38"/>
                  <a:gd name="T30" fmla="*/ 14 w 34"/>
                  <a:gd name="T31" fmla="*/ 6 h 38"/>
                  <a:gd name="T32" fmla="*/ 22 w 34"/>
                  <a:gd name="T33" fmla="*/ 10 h 38"/>
                  <a:gd name="T34" fmla="*/ 26 w 34"/>
                  <a:gd name="T35" fmla="*/ 12 h 38"/>
                  <a:gd name="T36" fmla="*/ 26 w 34"/>
                  <a:gd name="T37" fmla="*/ 16 h 38"/>
                  <a:gd name="T38" fmla="*/ 29 w 34"/>
                  <a:gd name="T39" fmla="*/ 18 h 38"/>
                  <a:gd name="T40" fmla="*/ 31 w 34"/>
                  <a:gd name="T41" fmla="*/ 20 h 38"/>
                  <a:gd name="T42" fmla="*/ 33 w 34"/>
                  <a:gd name="T43" fmla="*/ 26 h 38"/>
                  <a:gd name="T44" fmla="*/ 31 w 34"/>
                  <a:gd name="T45" fmla="*/ 29 h 38"/>
                  <a:gd name="T46" fmla="*/ 24 w 34"/>
                  <a:gd name="T47" fmla="*/ 28 h 38"/>
                  <a:gd name="T48" fmla="*/ 21 w 34"/>
                  <a:gd name="T49" fmla="*/ 33 h 38"/>
                  <a:gd name="T50" fmla="*/ 20 w 34"/>
                  <a:gd name="T51" fmla="*/ 36 h 38"/>
                  <a:gd name="T52" fmla="*/ 17 w 34"/>
                  <a:gd name="T53" fmla="*/ 35 h 38"/>
                  <a:gd name="T54" fmla="*/ 16 w 34"/>
                  <a:gd name="T55" fmla="*/ 38 h 38"/>
                  <a:gd name="T56" fmla="*/ 3 w 34"/>
                  <a:gd name="T57" fmla="*/ 24 h 38"/>
                  <a:gd name="T58" fmla="*/ 4 w 34"/>
                  <a:gd name="T59" fmla="*/ 28 h 38"/>
                  <a:gd name="T60" fmla="*/ 6 w 34"/>
                  <a:gd name="T61" fmla="*/ 35 h 38"/>
                  <a:gd name="T62" fmla="*/ 6 w 34"/>
                  <a:gd name="T63" fmla="*/ 36 h 38"/>
                  <a:gd name="T64" fmla="*/ 10 w 34"/>
                  <a:gd name="T65" fmla="*/ 33 h 38"/>
                  <a:gd name="T66" fmla="*/ 13 w 34"/>
                  <a:gd name="T67" fmla="*/ 34 h 38"/>
                  <a:gd name="T68" fmla="*/ 17 w 34"/>
                  <a:gd name="T69" fmla="*/ 34 h 38"/>
                  <a:gd name="T70" fmla="*/ 19 w 34"/>
                  <a:gd name="T71" fmla="*/ 33 h 38"/>
                  <a:gd name="T72" fmla="*/ 24 w 34"/>
                  <a:gd name="T73" fmla="*/ 27 h 38"/>
                  <a:gd name="T74" fmla="*/ 31 w 34"/>
                  <a:gd name="T75" fmla="*/ 28 h 38"/>
                  <a:gd name="T76" fmla="*/ 32 w 34"/>
                  <a:gd name="T77" fmla="*/ 24 h 38"/>
                  <a:gd name="T78" fmla="*/ 30 w 34"/>
                  <a:gd name="T79" fmla="*/ 20 h 38"/>
                  <a:gd name="T80" fmla="*/ 30 w 34"/>
                  <a:gd name="T81" fmla="*/ 19 h 38"/>
                  <a:gd name="T82" fmla="*/ 29 w 34"/>
                  <a:gd name="T83" fmla="*/ 19 h 38"/>
                  <a:gd name="T84" fmla="*/ 25 w 34"/>
                  <a:gd name="T85" fmla="*/ 14 h 38"/>
                  <a:gd name="T86" fmla="*/ 23 w 34"/>
                  <a:gd name="T87" fmla="*/ 11 h 38"/>
                  <a:gd name="T88" fmla="*/ 17 w 34"/>
                  <a:gd name="T89" fmla="*/ 9 h 38"/>
                  <a:gd name="T90" fmla="*/ 12 w 34"/>
                  <a:gd name="T91" fmla="*/ 3 h 38"/>
                  <a:gd name="T92" fmla="*/ 11 w 34"/>
                  <a:gd name="T93" fmla="*/ 1 h 38"/>
                  <a:gd name="T94" fmla="*/ 8 w 34"/>
                  <a:gd name="T95" fmla="*/ 2 h 38"/>
                  <a:gd name="T96" fmla="*/ 2 w 34"/>
                  <a:gd name="T97" fmla="*/ 4 h 38"/>
                  <a:gd name="T98" fmla="*/ 3 w 34"/>
                  <a:gd name="T99" fmla="*/ 11 h 38"/>
                  <a:gd name="T100" fmla="*/ 2 w 34"/>
                  <a:gd name="T101" fmla="*/ 17 h 38"/>
                  <a:gd name="T102" fmla="*/ 3 w 34"/>
                  <a:gd name="T103" fmla="*/ 20 h 38"/>
                  <a:gd name="T104" fmla="*/ 2 w 34"/>
                  <a:gd name="T105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" h="38">
                    <a:moveTo>
                      <a:pt x="16" y="38"/>
                    </a:move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6"/>
                      <a:pt x="14" y="36"/>
                      <a:pt x="13" y="35"/>
                    </a:cubicBezTo>
                    <a:cubicBezTo>
                      <a:pt x="12" y="35"/>
                      <a:pt x="11" y="35"/>
                      <a:pt x="10" y="35"/>
                    </a:cubicBezTo>
                    <a:cubicBezTo>
                      <a:pt x="7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38"/>
                      <a:pt x="5" y="37"/>
                      <a:pt x="5" y="36"/>
                    </a:cubicBezTo>
                    <a:cubicBezTo>
                      <a:pt x="5" y="36"/>
                      <a:pt x="5" y="35"/>
                      <a:pt x="5" y="35"/>
                    </a:cubicBezTo>
                    <a:cubicBezTo>
                      <a:pt x="4" y="33"/>
                      <a:pt x="4" y="32"/>
                      <a:pt x="3" y="31"/>
                    </a:cubicBezTo>
                    <a:cubicBezTo>
                      <a:pt x="3" y="30"/>
                      <a:pt x="3" y="29"/>
                      <a:pt x="3" y="28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6"/>
                      <a:pt x="2" y="25"/>
                      <a:pt x="2" y="24"/>
                    </a:cubicBezTo>
                    <a:cubicBezTo>
                      <a:pt x="2" y="23"/>
                      <a:pt x="2" y="23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1"/>
                      <a:pt x="1" y="20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3"/>
                      <a:pt x="2" y="13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3" y="7"/>
                      <a:pt x="2" y="6"/>
                      <a:pt x="1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8" y="1"/>
                      <a:pt x="9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3" y="4"/>
                      <a:pt x="13" y="5"/>
                      <a:pt x="14" y="6"/>
                    </a:cubicBezTo>
                    <a:cubicBezTo>
                      <a:pt x="15" y="7"/>
                      <a:pt x="16" y="7"/>
                      <a:pt x="17" y="8"/>
                    </a:cubicBezTo>
                    <a:cubicBezTo>
                      <a:pt x="19" y="8"/>
                      <a:pt x="21" y="8"/>
                      <a:pt x="22" y="10"/>
                    </a:cubicBezTo>
                    <a:cubicBezTo>
                      <a:pt x="22" y="10"/>
                      <a:pt x="23" y="10"/>
                      <a:pt x="23" y="10"/>
                    </a:cubicBezTo>
                    <a:cubicBezTo>
                      <a:pt x="24" y="10"/>
                      <a:pt x="25" y="10"/>
                      <a:pt x="26" y="12"/>
                    </a:cubicBezTo>
                    <a:cubicBezTo>
                      <a:pt x="26" y="13"/>
                      <a:pt x="26" y="14"/>
                      <a:pt x="26" y="14"/>
                    </a:cubicBezTo>
                    <a:cubicBezTo>
                      <a:pt x="26" y="15"/>
                      <a:pt x="26" y="15"/>
                      <a:pt x="26" y="16"/>
                    </a:cubicBezTo>
                    <a:cubicBezTo>
                      <a:pt x="27" y="17"/>
                      <a:pt x="27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1" y="18"/>
                      <a:pt x="31" y="18"/>
                    </a:cubicBezTo>
                    <a:cubicBezTo>
                      <a:pt x="32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2" y="20"/>
                    </a:cubicBezTo>
                    <a:cubicBezTo>
                      <a:pt x="33" y="21"/>
                      <a:pt x="34" y="24"/>
                      <a:pt x="33" y="26"/>
                    </a:cubicBezTo>
                    <a:cubicBezTo>
                      <a:pt x="33" y="28"/>
                      <a:pt x="33" y="29"/>
                      <a:pt x="32" y="30"/>
                    </a:cubicBezTo>
                    <a:cubicBezTo>
                      <a:pt x="31" y="30"/>
                      <a:pt x="31" y="29"/>
                      <a:pt x="31" y="29"/>
                    </a:cubicBezTo>
                    <a:cubicBezTo>
                      <a:pt x="30" y="28"/>
                      <a:pt x="29" y="27"/>
                      <a:pt x="28" y="27"/>
                    </a:cubicBezTo>
                    <a:cubicBezTo>
                      <a:pt x="27" y="27"/>
                      <a:pt x="26" y="27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1" y="29"/>
                      <a:pt x="21" y="31"/>
                      <a:pt x="21" y="33"/>
                    </a:cubicBezTo>
                    <a:cubicBezTo>
                      <a:pt x="21" y="34"/>
                      <a:pt x="20" y="34"/>
                      <a:pt x="20" y="35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5"/>
                      <a:pt x="18" y="35"/>
                      <a:pt x="17" y="35"/>
                    </a:cubicBezTo>
                    <a:cubicBezTo>
                      <a:pt x="16" y="35"/>
                      <a:pt x="16" y="35"/>
                      <a:pt x="16" y="36"/>
                    </a:cubicBezTo>
                    <a:lnTo>
                      <a:pt x="16" y="38"/>
                    </a:lnTo>
                    <a:close/>
                    <a:moveTo>
                      <a:pt x="2" y="21"/>
                    </a:moveTo>
                    <a:cubicBezTo>
                      <a:pt x="3" y="22"/>
                      <a:pt x="3" y="23"/>
                      <a:pt x="3" y="24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5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30"/>
                    </a:cubicBezTo>
                    <a:cubicBezTo>
                      <a:pt x="5" y="31"/>
                      <a:pt x="6" y="33"/>
                      <a:pt x="6" y="35"/>
                    </a:cubicBezTo>
                    <a:cubicBezTo>
                      <a:pt x="6" y="35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6"/>
                      <a:pt x="8" y="35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4"/>
                      <a:pt x="12" y="34"/>
                      <a:pt x="13" y="34"/>
                    </a:cubicBezTo>
                    <a:cubicBezTo>
                      <a:pt x="13" y="34"/>
                      <a:pt x="14" y="34"/>
                      <a:pt x="15" y="35"/>
                    </a:cubicBezTo>
                    <a:cubicBezTo>
                      <a:pt x="15" y="34"/>
                      <a:pt x="16" y="34"/>
                      <a:pt x="17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4"/>
                      <a:pt x="19" y="33"/>
                      <a:pt x="19" y="33"/>
                    </a:cubicBezTo>
                    <a:cubicBezTo>
                      <a:pt x="20" y="30"/>
                      <a:pt x="20" y="28"/>
                      <a:pt x="23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6"/>
                      <a:pt x="27" y="26"/>
                      <a:pt x="28" y="26"/>
                    </a:cubicBezTo>
                    <a:cubicBezTo>
                      <a:pt x="29" y="26"/>
                      <a:pt x="30" y="27"/>
                      <a:pt x="31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6"/>
                      <a:pt x="32" y="24"/>
                    </a:cubicBezTo>
                    <a:cubicBezTo>
                      <a:pt x="32" y="22"/>
                      <a:pt x="32" y="22"/>
                      <a:pt x="31" y="22"/>
                    </a:cubicBezTo>
                    <a:cubicBezTo>
                      <a:pt x="30" y="21"/>
                      <a:pt x="30" y="20"/>
                      <a:pt x="30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6" y="19"/>
                      <a:pt x="26" y="19"/>
                      <a:pt x="25" y="16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4"/>
                      <a:pt x="25" y="13"/>
                      <a:pt x="24" y="12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0" y="10"/>
                      <a:pt x="19" y="9"/>
                      <a:pt x="17" y="9"/>
                    </a:cubicBezTo>
                    <a:cubicBezTo>
                      <a:pt x="16" y="8"/>
                      <a:pt x="14" y="8"/>
                      <a:pt x="13" y="7"/>
                    </a:cubicBezTo>
                    <a:cubicBezTo>
                      <a:pt x="11" y="6"/>
                      <a:pt x="11" y="4"/>
                      <a:pt x="12" y="3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5" y="4"/>
                      <a:pt x="4" y="5"/>
                      <a:pt x="2" y="4"/>
                    </a:cubicBezTo>
                    <a:cubicBezTo>
                      <a:pt x="3" y="6"/>
                      <a:pt x="4" y="7"/>
                      <a:pt x="4" y="9"/>
                    </a:cubicBezTo>
                    <a:cubicBezTo>
                      <a:pt x="3" y="9"/>
                      <a:pt x="3" y="10"/>
                      <a:pt x="3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5"/>
                      <a:pt x="2" y="17"/>
                    </a:cubicBezTo>
                    <a:cubicBezTo>
                      <a:pt x="2" y="17"/>
                      <a:pt x="3" y="17"/>
                      <a:pt x="3" y="18"/>
                    </a:cubicBezTo>
                    <a:cubicBezTo>
                      <a:pt x="3" y="18"/>
                      <a:pt x="4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1"/>
                      <a:pt x="2" y="21"/>
                      <a:pt x="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39" name="Freeform 93">
                <a:extLst>
                  <a:ext uri="{FF2B5EF4-FFF2-40B4-BE49-F238E27FC236}">
                    <a16:creationId xmlns:a16="http://schemas.microsoft.com/office/drawing/2014/main" id="{73792E95-4DEC-452F-AC17-DD0DCFB46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363"/>
                <a:ext cx="16" cy="15"/>
              </a:xfrm>
              <a:custGeom>
                <a:avLst/>
                <a:gdLst>
                  <a:gd name="T0" fmla="*/ 7 w 7"/>
                  <a:gd name="T1" fmla="*/ 0 h 6"/>
                  <a:gd name="T2" fmla="*/ 1 w 7"/>
                  <a:gd name="T3" fmla="*/ 4 h 6"/>
                  <a:gd name="T4" fmla="*/ 2 w 7"/>
                  <a:gd name="T5" fmla="*/ 0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cubicBezTo>
                      <a:pt x="7" y="3"/>
                      <a:pt x="1" y="6"/>
                      <a:pt x="1" y="4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3" y="0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0" name="Freeform 94">
                <a:extLst>
                  <a:ext uri="{FF2B5EF4-FFF2-40B4-BE49-F238E27FC236}">
                    <a16:creationId xmlns:a16="http://schemas.microsoft.com/office/drawing/2014/main" id="{88C771B4-E7AA-40C3-A095-23D7450125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8" y="2361"/>
                <a:ext cx="16" cy="14"/>
              </a:xfrm>
              <a:custGeom>
                <a:avLst/>
                <a:gdLst>
                  <a:gd name="T0" fmla="*/ 2 w 7"/>
                  <a:gd name="T1" fmla="*/ 6 h 6"/>
                  <a:gd name="T2" fmla="*/ 0 w 7"/>
                  <a:gd name="T3" fmla="*/ 5 h 6"/>
                  <a:gd name="T4" fmla="*/ 0 w 7"/>
                  <a:gd name="T5" fmla="*/ 4 h 6"/>
                  <a:gd name="T6" fmla="*/ 1 w 7"/>
                  <a:gd name="T7" fmla="*/ 1 h 6"/>
                  <a:gd name="T8" fmla="*/ 2 w 7"/>
                  <a:gd name="T9" fmla="*/ 1 h 6"/>
                  <a:gd name="T10" fmla="*/ 3 w 7"/>
                  <a:gd name="T11" fmla="*/ 1 h 6"/>
                  <a:gd name="T12" fmla="*/ 7 w 7"/>
                  <a:gd name="T13" fmla="*/ 1 h 6"/>
                  <a:gd name="T14" fmla="*/ 7 w 7"/>
                  <a:gd name="T15" fmla="*/ 1 h 6"/>
                  <a:gd name="T16" fmla="*/ 7 w 7"/>
                  <a:gd name="T17" fmla="*/ 1 h 6"/>
                  <a:gd name="T18" fmla="*/ 2 w 7"/>
                  <a:gd name="T19" fmla="*/ 6 h 6"/>
                  <a:gd name="T20" fmla="*/ 5 w 7"/>
                  <a:gd name="T21" fmla="*/ 2 h 6"/>
                  <a:gd name="T22" fmla="*/ 3 w 7"/>
                  <a:gd name="T23" fmla="*/ 2 h 6"/>
                  <a:gd name="T24" fmla="*/ 2 w 7"/>
                  <a:gd name="T25" fmla="*/ 2 h 6"/>
                  <a:gd name="T26" fmla="*/ 2 w 7"/>
                  <a:gd name="T27" fmla="*/ 2 h 6"/>
                  <a:gd name="T28" fmla="*/ 2 w 7"/>
                  <a:gd name="T29" fmla="*/ 4 h 6"/>
                  <a:gd name="T30" fmla="*/ 2 w 7"/>
                  <a:gd name="T31" fmla="*/ 4 h 6"/>
                  <a:gd name="T32" fmla="*/ 2 w 7"/>
                  <a:gd name="T33" fmla="*/ 5 h 6"/>
                  <a:gd name="T34" fmla="*/ 6 w 7"/>
                  <a:gd name="T35" fmla="*/ 2 h 6"/>
                  <a:gd name="T36" fmla="*/ 5 w 7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6">
                    <a:moveTo>
                      <a:pt x="2" y="6"/>
                    </a:moveTo>
                    <a:cubicBezTo>
                      <a:pt x="1" y="6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4"/>
                      <a:pt x="4" y="6"/>
                      <a:pt x="2" y="6"/>
                    </a:cubicBezTo>
                    <a:close/>
                    <a:moveTo>
                      <a:pt x="5" y="2"/>
                    </a:move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1" name="Freeform 95">
                <a:extLst>
                  <a:ext uri="{FF2B5EF4-FFF2-40B4-BE49-F238E27FC236}">
                    <a16:creationId xmlns:a16="http://schemas.microsoft.com/office/drawing/2014/main" id="{F0CF7D2A-6BE9-4EF3-9AAE-E8F36D4AC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328"/>
                <a:ext cx="244" cy="259"/>
              </a:xfrm>
              <a:custGeom>
                <a:avLst/>
                <a:gdLst>
                  <a:gd name="T0" fmla="*/ 54 w 103"/>
                  <a:gd name="T1" fmla="*/ 87 h 109"/>
                  <a:gd name="T2" fmla="*/ 43 w 103"/>
                  <a:gd name="T3" fmla="*/ 98 h 109"/>
                  <a:gd name="T4" fmla="*/ 55 w 103"/>
                  <a:gd name="T5" fmla="*/ 106 h 109"/>
                  <a:gd name="T6" fmla="*/ 59 w 103"/>
                  <a:gd name="T7" fmla="*/ 104 h 109"/>
                  <a:gd name="T8" fmla="*/ 67 w 103"/>
                  <a:gd name="T9" fmla="*/ 91 h 109"/>
                  <a:gd name="T10" fmla="*/ 80 w 103"/>
                  <a:gd name="T11" fmla="*/ 77 h 109"/>
                  <a:gd name="T12" fmla="*/ 90 w 103"/>
                  <a:gd name="T13" fmla="*/ 66 h 109"/>
                  <a:gd name="T14" fmla="*/ 93 w 103"/>
                  <a:gd name="T15" fmla="*/ 50 h 109"/>
                  <a:gd name="T16" fmla="*/ 97 w 103"/>
                  <a:gd name="T17" fmla="*/ 45 h 109"/>
                  <a:gd name="T18" fmla="*/ 103 w 103"/>
                  <a:gd name="T19" fmla="*/ 31 h 109"/>
                  <a:gd name="T20" fmla="*/ 90 w 103"/>
                  <a:gd name="T21" fmla="*/ 22 h 109"/>
                  <a:gd name="T22" fmla="*/ 78 w 103"/>
                  <a:gd name="T23" fmla="*/ 22 h 109"/>
                  <a:gd name="T24" fmla="*/ 77 w 103"/>
                  <a:gd name="T25" fmla="*/ 20 h 109"/>
                  <a:gd name="T26" fmla="*/ 69 w 103"/>
                  <a:gd name="T27" fmla="*/ 17 h 109"/>
                  <a:gd name="T28" fmla="*/ 60 w 103"/>
                  <a:gd name="T29" fmla="*/ 20 h 109"/>
                  <a:gd name="T30" fmla="*/ 62 w 103"/>
                  <a:gd name="T31" fmla="*/ 17 h 109"/>
                  <a:gd name="T32" fmla="*/ 64 w 103"/>
                  <a:gd name="T33" fmla="*/ 10 h 109"/>
                  <a:gd name="T34" fmla="*/ 62 w 103"/>
                  <a:gd name="T35" fmla="*/ 8 h 109"/>
                  <a:gd name="T36" fmla="*/ 53 w 103"/>
                  <a:gd name="T37" fmla="*/ 9 h 109"/>
                  <a:gd name="T38" fmla="*/ 47 w 103"/>
                  <a:gd name="T39" fmla="*/ 10 h 109"/>
                  <a:gd name="T40" fmla="*/ 39 w 103"/>
                  <a:gd name="T41" fmla="*/ 11 h 109"/>
                  <a:gd name="T42" fmla="*/ 37 w 103"/>
                  <a:gd name="T43" fmla="*/ 1 h 109"/>
                  <a:gd name="T44" fmla="*/ 24 w 103"/>
                  <a:gd name="T45" fmla="*/ 3 h 109"/>
                  <a:gd name="T46" fmla="*/ 28 w 103"/>
                  <a:gd name="T47" fmla="*/ 8 h 109"/>
                  <a:gd name="T48" fmla="*/ 20 w 103"/>
                  <a:gd name="T49" fmla="*/ 13 h 109"/>
                  <a:gd name="T50" fmla="*/ 15 w 103"/>
                  <a:gd name="T51" fmla="*/ 9 h 109"/>
                  <a:gd name="T52" fmla="*/ 12 w 103"/>
                  <a:gd name="T53" fmla="*/ 13 h 109"/>
                  <a:gd name="T54" fmla="*/ 10 w 103"/>
                  <a:gd name="T55" fmla="*/ 24 h 109"/>
                  <a:gd name="T56" fmla="*/ 4 w 103"/>
                  <a:gd name="T57" fmla="*/ 28 h 109"/>
                  <a:gd name="T58" fmla="*/ 0 w 103"/>
                  <a:gd name="T59" fmla="*/ 35 h 109"/>
                  <a:gd name="T60" fmla="*/ 5 w 103"/>
                  <a:gd name="T61" fmla="*/ 41 h 109"/>
                  <a:gd name="T62" fmla="*/ 9 w 103"/>
                  <a:gd name="T63" fmla="*/ 44 h 109"/>
                  <a:gd name="T64" fmla="*/ 23 w 103"/>
                  <a:gd name="T65" fmla="*/ 42 h 109"/>
                  <a:gd name="T66" fmla="*/ 26 w 103"/>
                  <a:gd name="T67" fmla="*/ 48 h 109"/>
                  <a:gd name="T68" fmla="*/ 36 w 103"/>
                  <a:gd name="T69" fmla="*/ 54 h 109"/>
                  <a:gd name="T70" fmla="*/ 41 w 103"/>
                  <a:gd name="T71" fmla="*/ 58 h 109"/>
                  <a:gd name="T72" fmla="*/ 42 w 103"/>
                  <a:gd name="T73" fmla="*/ 62 h 109"/>
                  <a:gd name="T74" fmla="*/ 42 w 103"/>
                  <a:gd name="T75" fmla="*/ 70 h 109"/>
                  <a:gd name="T76" fmla="*/ 48 w 103"/>
                  <a:gd name="T77" fmla="*/ 76 h 109"/>
                  <a:gd name="T78" fmla="*/ 51 w 103"/>
                  <a:gd name="T79" fmla="*/ 8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3" h="109">
                    <a:moveTo>
                      <a:pt x="51" y="85"/>
                    </a:moveTo>
                    <a:cubicBezTo>
                      <a:pt x="53" y="84"/>
                      <a:pt x="54" y="85"/>
                      <a:pt x="54" y="87"/>
                    </a:cubicBezTo>
                    <a:cubicBezTo>
                      <a:pt x="53" y="90"/>
                      <a:pt x="52" y="89"/>
                      <a:pt x="51" y="90"/>
                    </a:cubicBezTo>
                    <a:cubicBezTo>
                      <a:pt x="48" y="93"/>
                      <a:pt x="46" y="96"/>
                      <a:pt x="43" y="98"/>
                    </a:cubicBezTo>
                    <a:cubicBezTo>
                      <a:pt x="45" y="98"/>
                      <a:pt x="47" y="99"/>
                      <a:pt x="47" y="101"/>
                    </a:cubicBezTo>
                    <a:cubicBezTo>
                      <a:pt x="49" y="99"/>
                      <a:pt x="53" y="105"/>
                      <a:pt x="55" y="106"/>
                    </a:cubicBezTo>
                    <a:cubicBezTo>
                      <a:pt x="54" y="107"/>
                      <a:pt x="54" y="108"/>
                      <a:pt x="54" y="109"/>
                    </a:cubicBezTo>
                    <a:cubicBezTo>
                      <a:pt x="56" y="107"/>
                      <a:pt x="57" y="105"/>
                      <a:pt x="59" y="104"/>
                    </a:cubicBezTo>
                    <a:cubicBezTo>
                      <a:pt x="61" y="102"/>
                      <a:pt x="62" y="100"/>
                      <a:pt x="63" y="97"/>
                    </a:cubicBezTo>
                    <a:cubicBezTo>
                      <a:pt x="64" y="94"/>
                      <a:pt x="67" y="94"/>
                      <a:pt x="67" y="91"/>
                    </a:cubicBezTo>
                    <a:cubicBezTo>
                      <a:pt x="67" y="88"/>
                      <a:pt x="66" y="87"/>
                      <a:pt x="68" y="84"/>
                    </a:cubicBezTo>
                    <a:cubicBezTo>
                      <a:pt x="70" y="81"/>
                      <a:pt x="77" y="77"/>
                      <a:pt x="80" y="77"/>
                    </a:cubicBezTo>
                    <a:cubicBezTo>
                      <a:pt x="83" y="77"/>
                      <a:pt x="86" y="76"/>
                      <a:pt x="87" y="73"/>
                    </a:cubicBezTo>
                    <a:cubicBezTo>
                      <a:pt x="87" y="71"/>
                      <a:pt x="90" y="69"/>
                      <a:pt x="90" y="66"/>
                    </a:cubicBezTo>
                    <a:cubicBezTo>
                      <a:pt x="91" y="63"/>
                      <a:pt x="92" y="61"/>
                      <a:pt x="92" y="58"/>
                    </a:cubicBezTo>
                    <a:cubicBezTo>
                      <a:pt x="93" y="56"/>
                      <a:pt x="92" y="53"/>
                      <a:pt x="93" y="50"/>
                    </a:cubicBezTo>
                    <a:cubicBezTo>
                      <a:pt x="93" y="49"/>
                      <a:pt x="94" y="49"/>
                      <a:pt x="95" y="48"/>
                    </a:cubicBezTo>
                    <a:cubicBezTo>
                      <a:pt x="95" y="47"/>
                      <a:pt x="96" y="46"/>
                      <a:pt x="97" y="45"/>
                    </a:cubicBezTo>
                    <a:cubicBezTo>
                      <a:pt x="98" y="43"/>
                      <a:pt x="101" y="41"/>
                      <a:pt x="102" y="39"/>
                    </a:cubicBezTo>
                    <a:cubicBezTo>
                      <a:pt x="103" y="36"/>
                      <a:pt x="103" y="33"/>
                      <a:pt x="103" y="31"/>
                    </a:cubicBezTo>
                    <a:cubicBezTo>
                      <a:pt x="102" y="27"/>
                      <a:pt x="99" y="29"/>
                      <a:pt x="97" y="28"/>
                    </a:cubicBezTo>
                    <a:cubicBezTo>
                      <a:pt x="95" y="26"/>
                      <a:pt x="93" y="23"/>
                      <a:pt x="90" y="22"/>
                    </a:cubicBezTo>
                    <a:cubicBezTo>
                      <a:pt x="87" y="22"/>
                      <a:pt x="85" y="22"/>
                      <a:pt x="81" y="21"/>
                    </a:cubicBezTo>
                    <a:cubicBezTo>
                      <a:pt x="80" y="21"/>
                      <a:pt x="79" y="21"/>
                      <a:pt x="78" y="22"/>
                    </a:cubicBezTo>
                    <a:cubicBezTo>
                      <a:pt x="78" y="22"/>
                      <a:pt x="78" y="21"/>
                      <a:pt x="78" y="21"/>
                    </a:cubicBezTo>
                    <a:cubicBezTo>
                      <a:pt x="78" y="21"/>
                      <a:pt x="78" y="21"/>
                      <a:pt x="77" y="20"/>
                    </a:cubicBezTo>
                    <a:cubicBezTo>
                      <a:pt x="78" y="19"/>
                      <a:pt x="77" y="18"/>
                      <a:pt x="76" y="19"/>
                    </a:cubicBezTo>
                    <a:cubicBezTo>
                      <a:pt x="75" y="17"/>
                      <a:pt x="71" y="17"/>
                      <a:pt x="69" y="17"/>
                    </a:cubicBezTo>
                    <a:cubicBezTo>
                      <a:pt x="68" y="17"/>
                      <a:pt x="65" y="20"/>
                      <a:pt x="65" y="21"/>
                    </a:cubicBezTo>
                    <a:cubicBezTo>
                      <a:pt x="66" y="18"/>
                      <a:pt x="61" y="19"/>
                      <a:pt x="60" y="20"/>
                    </a:cubicBezTo>
                    <a:cubicBezTo>
                      <a:pt x="60" y="19"/>
                      <a:pt x="61" y="20"/>
                      <a:pt x="62" y="19"/>
                    </a:cubicBezTo>
                    <a:cubicBezTo>
                      <a:pt x="62" y="18"/>
                      <a:pt x="61" y="18"/>
                      <a:pt x="62" y="17"/>
                    </a:cubicBezTo>
                    <a:cubicBezTo>
                      <a:pt x="61" y="17"/>
                      <a:pt x="60" y="17"/>
                      <a:pt x="60" y="18"/>
                    </a:cubicBezTo>
                    <a:cubicBezTo>
                      <a:pt x="58" y="14"/>
                      <a:pt x="64" y="14"/>
                      <a:pt x="64" y="10"/>
                    </a:cubicBezTo>
                    <a:cubicBezTo>
                      <a:pt x="64" y="10"/>
                      <a:pt x="62" y="10"/>
                      <a:pt x="62" y="10"/>
                    </a:cubicBezTo>
                    <a:cubicBezTo>
                      <a:pt x="62" y="9"/>
                      <a:pt x="62" y="8"/>
                      <a:pt x="62" y="8"/>
                    </a:cubicBezTo>
                    <a:cubicBezTo>
                      <a:pt x="61" y="7"/>
                      <a:pt x="60" y="3"/>
                      <a:pt x="59" y="4"/>
                    </a:cubicBezTo>
                    <a:cubicBezTo>
                      <a:pt x="57" y="6"/>
                      <a:pt x="57" y="9"/>
                      <a:pt x="53" y="9"/>
                    </a:cubicBezTo>
                    <a:cubicBezTo>
                      <a:pt x="52" y="9"/>
                      <a:pt x="51" y="8"/>
                      <a:pt x="50" y="8"/>
                    </a:cubicBezTo>
                    <a:cubicBezTo>
                      <a:pt x="48" y="8"/>
                      <a:pt x="48" y="10"/>
                      <a:pt x="47" y="10"/>
                    </a:cubicBezTo>
                    <a:cubicBezTo>
                      <a:pt x="46" y="10"/>
                      <a:pt x="45" y="9"/>
                      <a:pt x="44" y="10"/>
                    </a:cubicBezTo>
                    <a:cubicBezTo>
                      <a:pt x="42" y="11"/>
                      <a:pt x="41" y="11"/>
                      <a:pt x="39" y="11"/>
                    </a:cubicBezTo>
                    <a:cubicBezTo>
                      <a:pt x="35" y="10"/>
                      <a:pt x="38" y="6"/>
                      <a:pt x="38" y="4"/>
                    </a:cubicBezTo>
                    <a:cubicBezTo>
                      <a:pt x="38" y="4"/>
                      <a:pt x="36" y="1"/>
                      <a:pt x="37" y="1"/>
                    </a:cubicBezTo>
                    <a:cubicBezTo>
                      <a:pt x="35" y="0"/>
                      <a:pt x="35" y="2"/>
                      <a:pt x="34" y="3"/>
                    </a:cubicBezTo>
                    <a:cubicBezTo>
                      <a:pt x="30" y="4"/>
                      <a:pt x="29" y="5"/>
                      <a:pt x="24" y="3"/>
                    </a:cubicBezTo>
                    <a:cubicBezTo>
                      <a:pt x="25" y="5"/>
                      <a:pt x="25" y="5"/>
                      <a:pt x="25" y="6"/>
                    </a:cubicBezTo>
                    <a:cubicBezTo>
                      <a:pt x="25" y="8"/>
                      <a:pt x="26" y="9"/>
                      <a:pt x="28" y="8"/>
                    </a:cubicBezTo>
                    <a:cubicBezTo>
                      <a:pt x="27" y="10"/>
                      <a:pt x="25" y="11"/>
                      <a:pt x="24" y="12"/>
                    </a:cubicBezTo>
                    <a:cubicBezTo>
                      <a:pt x="22" y="12"/>
                      <a:pt x="22" y="13"/>
                      <a:pt x="20" y="13"/>
                    </a:cubicBezTo>
                    <a:cubicBezTo>
                      <a:pt x="19" y="13"/>
                      <a:pt x="19" y="11"/>
                      <a:pt x="18" y="12"/>
                    </a:cubicBezTo>
                    <a:cubicBezTo>
                      <a:pt x="17" y="9"/>
                      <a:pt x="16" y="10"/>
                      <a:pt x="15" y="9"/>
                    </a:cubicBezTo>
                    <a:cubicBezTo>
                      <a:pt x="14" y="11"/>
                      <a:pt x="12" y="10"/>
                      <a:pt x="11" y="10"/>
                    </a:cubicBezTo>
                    <a:cubicBezTo>
                      <a:pt x="10" y="12"/>
                      <a:pt x="12" y="11"/>
                      <a:pt x="12" y="13"/>
                    </a:cubicBezTo>
                    <a:cubicBezTo>
                      <a:pt x="7" y="12"/>
                      <a:pt x="12" y="16"/>
                      <a:pt x="12" y="18"/>
                    </a:cubicBezTo>
                    <a:cubicBezTo>
                      <a:pt x="11" y="20"/>
                      <a:pt x="11" y="22"/>
                      <a:pt x="10" y="24"/>
                    </a:cubicBezTo>
                    <a:cubicBezTo>
                      <a:pt x="10" y="26"/>
                      <a:pt x="9" y="26"/>
                      <a:pt x="7" y="26"/>
                    </a:cubicBezTo>
                    <a:cubicBezTo>
                      <a:pt x="6" y="27"/>
                      <a:pt x="5" y="27"/>
                      <a:pt x="4" y="28"/>
                    </a:cubicBezTo>
                    <a:cubicBezTo>
                      <a:pt x="2" y="29"/>
                      <a:pt x="3" y="31"/>
                      <a:pt x="2" y="32"/>
                    </a:cubicBezTo>
                    <a:cubicBezTo>
                      <a:pt x="1" y="33"/>
                      <a:pt x="0" y="34"/>
                      <a:pt x="0" y="35"/>
                    </a:cubicBezTo>
                    <a:cubicBezTo>
                      <a:pt x="1" y="37"/>
                      <a:pt x="3" y="38"/>
                      <a:pt x="2" y="40"/>
                    </a:cubicBezTo>
                    <a:cubicBezTo>
                      <a:pt x="4" y="39"/>
                      <a:pt x="4" y="41"/>
                      <a:pt x="5" y="41"/>
                    </a:cubicBezTo>
                    <a:cubicBezTo>
                      <a:pt x="6" y="41"/>
                      <a:pt x="8" y="40"/>
                      <a:pt x="9" y="39"/>
                    </a:cubicBezTo>
                    <a:cubicBezTo>
                      <a:pt x="9" y="40"/>
                      <a:pt x="8" y="43"/>
                      <a:pt x="9" y="44"/>
                    </a:cubicBezTo>
                    <a:cubicBezTo>
                      <a:pt x="9" y="44"/>
                      <a:pt x="14" y="44"/>
                      <a:pt x="14" y="44"/>
                    </a:cubicBezTo>
                    <a:cubicBezTo>
                      <a:pt x="16" y="44"/>
                      <a:pt x="23" y="37"/>
                      <a:pt x="23" y="42"/>
                    </a:cubicBezTo>
                    <a:cubicBezTo>
                      <a:pt x="22" y="44"/>
                      <a:pt x="22" y="46"/>
                      <a:pt x="24" y="47"/>
                    </a:cubicBezTo>
                    <a:cubicBezTo>
                      <a:pt x="25" y="47"/>
                      <a:pt x="25" y="48"/>
                      <a:pt x="26" y="48"/>
                    </a:cubicBezTo>
                    <a:cubicBezTo>
                      <a:pt x="27" y="48"/>
                      <a:pt x="27" y="49"/>
                      <a:pt x="29" y="49"/>
                    </a:cubicBezTo>
                    <a:cubicBezTo>
                      <a:pt x="31" y="50"/>
                      <a:pt x="37" y="51"/>
                      <a:pt x="36" y="54"/>
                    </a:cubicBezTo>
                    <a:cubicBezTo>
                      <a:pt x="35" y="56"/>
                      <a:pt x="36" y="58"/>
                      <a:pt x="37" y="58"/>
                    </a:cubicBezTo>
                    <a:cubicBezTo>
                      <a:pt x="38" y="58"/>
                      <a:pt x="40" y="58"/>
                      <a:pt x="41" y="58"/>
                    </a:cubicBezTo>
                    <a:cubicBezTo>
                      <a:pt x="41" y="58"/>
                      <a:pt x="41" y="60"/>
                      <a:pt x="41" y="61"/>
                    </a:cubicBezTo>
                    <a:cubicBezTo>
                      <a:pt x="41" y="61"/>
                      <a:pt x="42" y="61"/>
                      <a:pt x="42" y="62"/>
                    </a:cubicBezTo>
                    <a:cubicBezTo>
                      <a:pt x="43" y="63"/>
                      <a:pt x="43" y="64"/>
                      <a:pt x="43" y="65"/>
                    </a:cubicBezTo>
                    <a:cubicBezTo>
                      <a:pt x="42" y="67"/>
                      <a:pt x="42" y="69"/>
                      <a:pt x="42" y="70"/>
                    </a:cubicBezTo>
                    <a:cubicBezTo>
                      <a:pt x="42" y="72"/>
                      <a:pt x="41" y="74"/>
                      <a:pt x="44" y="75"/>
                    </a:cubicBezTo>
                    <a:cubicBezTo>
                      <a:pt x="46" y="75"/>
                      <a:pt x="48" y="74"/>
                      <a:pt x="48" y="76"/>
                    </a:cubicBezTo>
                    <a:cubicBezTo>
                      <a:pt x="49" y="79"/>
                      <a:pt x="48" y="79"/>
                      <a:pt x="51" y="80"/>
                    </a:cubicBezTo>
                    <a:cubicBezTo>
                      <a:pt x="52" y="80"/>
                      <a:pt x="51" y="84"/>
                      <a:pt x="51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2" name="Freeform 96">
                <a:extLst>
                  <a:ext uri="{FF2B5EF4-FFF2-40B4-BE49-F238E27FC236}">
                    <a16:creationId xmlns:a16="http://schemas.microsoft.com/office/drawing/2014/main" id="{E7FD37E2-4295-41F7-9EDF-A500A98258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1" y="2328"/>
                <a:ext cx="249" cy="263"/>
              </a:xfrm>
              <a:custGeom>
                <a:avLst/>
                <a:gdLst>
                  <a:gd name="T0" fmla="*/ 48 w 105"/>
                  <a:gd name="T1" fmla="*/ 102 h 111"/>
                  <a:gd name="T2" fmla="*/ 51 w 105"/>
                  <a:gd name="T3" fmla="*/ 90 h 111"/>
                  <a:gd name="T4" fmla="*/ 52 w 105"/>
                  <a:gd name="T5" fmla="*/ 84 h 111"/>
                  <a:gd name="T6" fmla="*/ 47 w 105"/>
                  <a:gd name="T7" fmla="*/ 75 h 111"/>
                  <a:gd name="T8" fmla="*/ 43 w 105"/>
                  <a:gd name="T9" fmla="*/ 65 h 111"/>
                  <a:gd name="T10" fmla="*/ 38 w 105"/>
                  <a:gd name="T11" fmla="*/ 59 h 111"/>
                  <a:gd name="T12" fmla="*/ 28 w 105"/>
                  <a:gd name="T13" fmla="*/ 49 h 111"/>
                  <a:gd name="T14" fmla="*/ 23 w 105"/>
                  <a:gd name="T15" fmla="*/ 41 h 111"/>
                  <a:gd name="T16" fmla="*/ 6 w 105"/>
                  <a:gd name="T17" fmla="*/ 42 h 111"/>
                  <a:gd name="T18" fmla="*/ 1 w 105"/>
                  <a:gd name="T19" fmla="*/ 35 h 111"/>
                  <a:gd name="T20" fmla="*/ 9 w 105"/>
                  <a:gd name="T21" fmla="*/ 25 h 111"/>
                  <a:gd name="T22" fmla="*/ 11 w 105"/>
                  <a:gd name="T23" fmla="*/ 10 h 111"/>
                  <a:gd name="T24" fmla="*/ 15 w 105"/>
                  <a:gd name="T25" fmla="*/ 9 h 111"/>
                  <a:gd name="T26" fmla="*/ 24 w 105"/>
                  <a:gd name="T27" fmla="*/ 11 h 111"/>
                  <a:gd name="T28" fmla="*/ 24 w 105"/>
                  <a:gd name="T29" fmla="*/ 2 h 111"/>
                  <a:gd name="T30" fmla="*/ 38 w 105"/>
                  <a:gd name="T31" fmla="*/ 1 h 111"/>
                  <a:gd name="T32" fmla="*/ 44 w 105"/>
                  <a:gd name="T33" fmla="*/ 9 h 111"/>
                  <a:gd name="T34" fmla="*/ 54 w 105"/>
                  <a:gd name="T35" fmla="*/ 9 h 111"/>
                  <a:gd name="T36" fmla="*/ 64 w 105"/>
                  <a:gd name="T37" fmla="*/ 9 h 111"/>
                  <a:gd name="T38" fmla="*/ 64 w 105"/>
                  <a:gd name="T39" fmla="*/ 14 h 111"/>
                  <a:gd name="T40" fmla="*/ 71 w 105"/>
                  <a:gd name="T41" fmla="*/ 16 h 111"/>
                  <a:gd name="T42" fmla="*/ 83 w 105"/>
                  <a:gd name="T43" fmla="*/ 21 h 111"/>
                  <a:gd name="T44" fmla="*/ 105 w 105"/>
                  <a:gd name="T45" fmla="*/ 31 h 111"/>
                  <a:gd name="T46" fmla="*/ 95 w 105"/>
                  <a:gd name="T47" fmla="*/ 50 h 111"/>
                  <a:gd name="T48" fmla="*/ 90 w 105"/>
                  <a:gd name="T49" fmla="*/ 70 h 111"/>
                  <a:gd name="T50" fmla="*/ 67 w 105"/>
                  <a:gd name="T51" fmla="*/ 95 h 111"/>
                  <a:gd name="T52" fmla="*/ 49 w 105"/>
                  <a:gd name="T53" fmla="*/ 100 h 111"/>
                  <a:gd name="T54" fmla="*/ 66 w 105"/>
                  <a:gd name="T55" fmla="*/ 94 h 111"/>
                  <a:gd name="T56" fmla="*/ 89 w 105"/>
                  <a:gd name="T57" fmla="*/ 70 h 111"/>
                  <a:gd name="T58" fmla="*/ 94 w 105"/>
                  <a:gd name="T59" fmla="*/ 49 h 111"/>
                  <a:gd name="T60" fmla="*/ 103 w 105"/>
                  <a:gd name="T61" fmla="*/ 31 h 111"/>
                  <a:gd name="T62" fmla="*/ 82 w 105"/>
                  <a:gd name="T63" fmla="*/ 22 h 111"/>
                  <a:gd name="T64" fmla="*/ 77 w 105"/>
                  <a:gd name="T65" fmla="*/ 21 h 111"/>
                  <a:gd name="T66" fmla="*/ 71 w 105"/>
                  <a:gd name="T67" fmla="*/ 17 h 111"/>
                  <a:gd name="T68" fmla="*/ 62 w 105"/>
                  <a:gd name="T69" fmla="*/ 20 h 111"/>
                  <a:gd name="T70" fmla="*/ 62 w 105"/>
                  <a:gd name="T71" fmla="*/ 13 h 111"/>
                  <a:gd name="T72" fmla="*/ 62 w 105"/>
                  <a:gd name="T73" fmla="*/ 7 h 111"/>
                  <a:gd name="T74" fmla="*/ 51 w 105"/>
                  <a:gd name="T75" fmla="*/ 9 h 111"/>
                  <a:gd name="T76" fmla="*/ 40 w 105"/>
                  <a:gd name="T77" fmla="*/ 12 h 111"/>
                  <a:gd name="T78" fmla="*/ 35 w 105"/>
                  <a:gd name="T79" fmla="*/ 3 h 111"/>
                  <a:gd name="T80" fmla="*/ 29 w 105"/>
                  <a:gd name="T81" fmla="*/ 8 h 111"/>
                  <a:gd name="T82" fmla="*/ 19 w 105"/>
                  <a:gd name="T83" fmla="*/ 12 h 111"/>
                  <a:gd name="T84" fmla="*/ 14 w 105"/>
                  <a:gd name="T85" fmla="*/ 11 h 111"/>
                  <a:gd name="T86" fmla="*/ 13 w 105"/>
                  <a:gd name="T87" fmla="*/ 14 h 111"/>
                  <a:gd name="T88" fmla="*/ 10 w 105"/>
                  <a:gd name="T89" fmla="*/ 27 h 111"/>
                  <a:gd name="T90" fmla="*/ 2 w 105"/>
                  <a:gd name="T91" fmla="*/ 35 h 111"/>
                  <a:gd name="T92" fmla="*/ 9 w 105"/>
                  <a:gd name="T93" fmla="*/ 39 h 111"/>
                  <a:gd name="T94" fmla="*/ 15 w 105"/>
                  <a:gd name="T95" fmla="*/ 43 h 111"/>
                  <a:gd name="T96" fmla="*/ 25 w 105"/>
                  <a:gd name="T97" fmla="*/ 46 h 111"/>
                  <a:gd name="T98" fmla="*/ 37 w 105"/>
                  <a:gd name="T99" fmla="*/ 54 h 111"/>
                  <a:gd name="T100" fmla="*/ 43 w 105"/>
                  <a:gd name="T101" fmla="*/ 61 h 111"/>
                  <a:gd name="T102" fmla="*/ 44 w 105"/>
                  <a:gd name="T103" fmla="*/ 67 h 111"/>
                  <a:gd name="T104" fmla="*/ 50 w 105"/>
                  <a:gd name="T105" fmla="*/ 76 h 111"/>
                  <a:gd name="T106" fmla="*/ 55 w 105"/>
                  <a:gd name="T107" fmla="*/ 87 h 111"/>
                  <a:gd name="T108" fmla="*/ 49 w 105"/>
                  <a:gd name="T109" fmla="*/ 100 h 111"/>
                  <a:gd name="T110" fmla="*/ 62 w 105"/>
                  <a:gd name="T111" fmla="*/ 1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5" h="111">
                    <a:moveTo>
                      <a:pt x="55" y="111"/>
                    </a:moveTo>
                    <a:cubicBezTo>
                      <a:pt x="55" y="110"/>
                      <a:pt x="55" y="110"/>
                      <a:pt x="55" y="110"/>
                    </a:cubicBezTo>
                    <a:cubicBezTo>
                      <a:pt x="54" y="108"/>
                      <a:pt x="54" y="107"/>
                      <a:pt x="55" y="106"/>
                    </a:cubicBezTo>
                    <a:cubicBezTo>
                      <a:pt x="54" y="106"/>
                      <a:pt x="54" y="105"/>
                      <a:pt x="53" y="104"/>
                    </a:cubicBezTo>
                    <a:cubicBezTo>
                      <a:pt x="52" y="103"/>
                      <a:pt x="50" y="100"/>
                      <a:pt x="49" y="101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99"/>
                      <a:pt x="46" y="98"/>
                      <a:pt x="44" y="99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5" y="96"/>
                      <a:pt x="47" y="94"/>
                      <a:pt x="49" y="92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52" y="89"/>
                      <a:pt x="52" y="89"/>
                      <a:pt x="53" y="89"/>
                    </a:cubicBezTo>
                    <a:cubicBezTo>
                      <a:pt x="53" y="88"/>
                      <a:pt x="54" y="88"/>
                      <a:pt x="54" y="87"/>
                    </a:cubicBezTo>
                    <a:cubicBezTo>
                      <a:pt x="54" y="86"/>
                      <a:pt x="54" y="86"/>
                      <a:pt x="54" y="86"/>
                    </a:cubicBezTo>
                    <a:cubicBezTo>
                      <a:pt x="53" y="85"/>
                      <a:pt x="53" y="85"/>
                      <a:pt x="52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1"/>
                      <a:pt x="52" y="81"/>
                      <a:pt x="52" y="80"/>
                    </a:cubicBezTo>
                    <a:cubicBezTo>
                      <a:pt x="49" y="80"/>
                      <a:pt x="49" y="79"/>
                      <a:pt x="49" y="77"/>
                    </a:cubicBezTo>
                    <a:cubicBezTo>
                      <a:pt x="49" y="77"/>
                      <a:pt x="48" y="77"/>
                      <a:pt x="48" y="76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46" y="76"/>
                      <a:pt x="45" y="76"/>
                      <a:pt x="45" y="75"/>
                    </a:cubicBezTo>
                    <a:cubicBezTo>
                      <a:pt x="42" y="75"/>
                      <a:pt x="42" y="73"/>
                      <a:pt x="42" y="71"/>
                    </a:cubicBezTo>
                    <a:cubicBezTo>
                      <a:pt x="42" y="71"/>
                      <a:pt x="42" y="70"/>
                      <a:pt x="42" y="70"/>
                    </a:cubicBezTo>
                    <a:cubicBezTo>
                      <a:pt x="42" y="69"/>
                      <a:pt x="42" y="68"/>
                      <a:pt x="43" y="67"/>
                    </a:cubicBezTo>
                    <a:cubicBezTo>
                      <a:pt x="43" y="66"/>
                      <a:pt x="43" y="65"/>
                      <a:pt x="43" y="65"/>
                    </a:cubicBezTo>
                    <a:cubicBezTo>
                      <a:pt x="43" y="65"/>
                      <a:pt x="43" y="65"/>
                      <a:pt x="43" y="65"/>
                    </a:cubicBezTo>
                    <a:cubicBezTo>
                      <a:pt x="43" y="64"/>
                      <a:pt x="43" y="63"/>
                      <a:pt x="43" y="62"/>
                    </a:cubicBezTo>
                    <a:cubicBezTo>
                      <a:pt x="43" y="62"/>
                      <a:pt x="42" y="62"/>
                      <a:pt x="42" y="62"/>
                    </a:cubicBezTo>
                    <a:cubicBezTo>
                      <a:pt x="42" y="62"/>
                      <a:pt x="41" y="61"/>
                      <a:pt x="41" y="61"/>
                    </a:cubicBezTo>
                    <a:cubicBezTo>
                      <a:pt x="41" y="61"/>
                      <a:pt x="41" y="60"/>
                      <a:pt x="41" y="60"/>
                    </a:cubicBezTo>
                    <a:cubicBezTo>
                      <a:pt x="41" y="60"/>
                      <a:pt x="41" y="59"/>
                      <a:pt x="41" y="59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7" y="58"/>
                      <a:pt x="36" y="58"/>
                    </a:cubicBezTo>
                    <a:cubicBezTo>
                      <a:pt x="36" y="57"/>
                      <a:pt x="36" y="55"/>
                      <a:pt x="36" y="54"/>
                    </a:cubicBezTo>
                    <a:cubicBezTo>
                      <a:pt x="36" y="54"/>
                      <a:pt x="36" y="53"/>
                      <a:pt x="36" y="53"/>
                    </a:cubicBezTo>
                    <a:cubicBezTo>
                      <a:pt x="35" y="51"/>
                      <a:pt x="33" y="51"/>
                      <a:pt x="31" y="50"/>
                    </a:cubicBezTo>
                    <a:cubicBezTo>
                      <a:pt x="30" y="50"/>
                      <a:pt x="30" y="50"/>
                      <a:pt x="29" y="50"/>
                    </a:cubicBezTo>
                    <a:cubicBezTo>
                      <a:pt x="29" y="49"/>
                      <a:pt x="28" y="49"/>
                      <a:pt x="28" y="49"/>
                    </a:cubicBezTo>
                    <a:cubicBezTo>
                      <a:pt x="28" y="49"/>
                      <a:pt x="27" y="48"/>
                      <a:pt x="27" y="48"/>
                    </a:cubicBezTo>
                    <a:cubicBezTo>
                      <a:pt x="26" y="48"/>
                      <a:pt x="25" y="48"/>
                      <a:pt x="24" y="47"/>
                    </a:cubicBezTo>
                    <a:cubicBezTo>
                      <a:pt x="22" y="46"/>
                      <a:pt x="23" y="44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1"/>
                      <a:pt x="19" y="42"/>
                      <a:pt x="18" y="43"/>
                    </a:cubicBezTo>
                    <a:cubicBezTo>
                      <a:pt x="16" y="44"/>
                      <a:pt x="16" y="45"/>
                      <a:pt x="16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3" y="45"/>
                      <a:pt x="10" y="45"/>
                      <a:pt x="9" y="44"/>
                    </a:cubicBezTo>
                    <a:cubicBezTo>
                      <a:pt x="9" y="44"/>
                      <a:pt x="9" y="42"/>
                      <a:pt x="9" y="41"/>
                    </a:cubicBezTo>
                    <a:cubicBezTo>
                      <a:pt x="8" y="41"/>
                      <a:pt x="7" y="42"/>
                      <a:pt x="6" y="42"/>
                    </a:cubicBezTo>
                    <a:cubicBezTo>
                      <a:pt x="5" y="42"/>
                      <a:pt x="5" y="41"/>
                      <a:pt x="4" y="41"/>
                    </a:cubicBezTo>
                    <a:cubicBezTo>
                      <a:pt x="4" y="40"/>
                      <a:pt x="4" y="40"/>
                      <a:pt x="3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2" y="38"/>
                      <a:pt x="2" y="37"/>
                    </a:cubicBezTo>
                    <a:cubicBezTo>
                      <a:pt x="1" y="37"/>
                      <a:pt x="1" y="36"/>
                      <a:pt x="1" y="35"/>
                    </a:cubicBezTo>
                    <a:cubicBezTo>
                      <a:pt x="0" y="34"/>
                      <a:pt x="1" y="33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1"/>
                      <a:pt x="3" y="31"/>
                      <a:pt x="3" y="30"/>
                    </a:cubicBezTo>
                    <a:cubicBezTo>
                      <a:pt x="3" y="30"/>
                      <a:pt x="3" y="29"/>
                      <a:pt x="4" y="28"/>
                    </a:cubicBezTo>
                    <a:cubicBezTo>
                      <a:pt x="5" y="27"/>
                      <a:pt x="7" y="26"/>
                      <a:pt x="8" y="26"/>
                    </a:cubicBezTo>
                    <a:cubicBezTo>
                      <a:pt x="9" y="26"/>
                      <a:pt x="9" y="25"/>
                      <a:pt x="9" y="25"/>
                    </a:cubicBezTo>
                    <a:cubicBezTo>
                      <a:pt x="10" y="25"/>
                      <a:pt x="11" y="25"/>
                      <a:pt x="11" y="24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1" y="16"/>
                    </a:cubicBezTo>
                    <a:cubicBezTo>
                      <a:pt x="11" y="15"/>
                      <a:pt x="10" y="14"/>
                      <a:pt x="10" y="13"/>
                    </a:cubicBezTo>
                    <a:cubicBezTo>
                      <a:pt x="11" y="13"/>
                      <a:pt x="11" y="12"/>
                      <a:pt x="12" y="12"/>
                    </a:cubicBezTo>
                    <a:cubicBezTo>
                      <a:pt x="11" y="12"/>
                      <a:pt x="11" y="11"/>
                      <a:pt x="11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9" y="9"/>
                      <a:pt x="19" y="11"/>
                    </a:cubicBezTo>
                    <a:cubicBezTo>
                      <a:pt x="20" y="11"/>
                      <a:pt x="20" y="11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3" y="12"/>
                      <a:pt x="23" y="12"/>
                      <a:pt x="24" y="11"/>
                    </a:cubicBezTo>
                    <a:cubicBezTo>
                      <a:pt x="25" y="11"/>
                      <a:pt x="26" y="10"/>
                      <a:pt x="27" y="9"/>
                    </a:cubicBezTo>
                    <a:cubicBezTo>
                      <a:pt x="27" y="9"/>
                      <a:pt x="27" y="9"/>
                      <a:pt x="26" y="9"/>
                    </a:cubicBezTo>
                    <a:cubicBezTo>
                      <a:pt x="26" y="8"/>
                      <a:pt x="26" y="7"/>
                      <a:pt x="26" y="6"/>
                    </a:cubicBezTo>
                    <a:cubicBezTo>
                      <a:pt x="26" y="6"/>
                      <a:pt x="26" y="5"/>
                      <a:pt x="25" y="5"/>
                    </a:cubicBezTo>
                    <a:cubicBezTo>
                      <a:pt x="25" y="5"/>
                      <a:pt x="25" y="4"/>
                      <a:pt x="24" y="4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30" y="4"/>
                      <a:pt x="30" y="4"/>
                      <a:pt x="35" y="2"/>
                    </a:cubicBezTo>
                    <a:cubicBezTo>
                      <a:pt x="35" y="2"/>
                      <a:pt x="35" y="2"/>
                      <a:pt x="35" y="1"/>
                    </a:cubicBezTo>
                    <a:cubicBezTo>
                      <a:pt x="36" y="1"/>
                      <a:pt x="36" y="0"/>
                      <a:pt x="38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5"/>
                      <a:pt x="40" y="6"/>
                      <a:pt x="39" y="7"/>
                    </a:cubicBezTo>
                    <a:cubicBezTo>
                      <a:pt x="39" y="9"/>
                      <a:pt x="39" y="10"/>
                      <a:pt x="40" y="10"/>
                    </a:cubicBezTo>
                    <a:cubicBezTo>
                      <a:pt x="41" y="11"/>
                      <a:pt x="42" y="10"/>
                      <a:pt x="43" y="10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9"/>
                      <a:pt x="46" y="9"/>
                      <a:pt x="47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8"/>
                      <a:pt x="50" y="7"/>
                      <a:pt x="51" y="7"/>
                    </a:cubicBezTo>
                    <a:cubicBezTo>
                      <a:pt x="52" y="7"/>
                      <a:pt x="53" y="8"/>
                      <a:pt x="53" y="8"/>
                    </a:cubicBezTo>
                    <a:cubicBezTo>
                      <a:pt x="53" y="8"/>
                      <a:pt x="54" y="9"/>
                      <a:pt x="54" y="9"/>
                    </a:cubicBezTo>
                    <a:cubicBezTo>
                      <a:pt x="56" y="8"/>
                      <a:pt x="57" y="7"/>
                      <a:pt x="58" y="6"/>
                    </a:cubicBezTo>
                    <a:cubicBezTo>
                      <a:pt x="59" y="5"/>
                      <a:pt x="59" y="4"/>
                      <a:pt x="60" y="3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3"/>
                      <a:pt x="62" y="4"/>
                      <a:pt x="63" y="7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6" y="12"/>
                      <a:pt x="64" y="13"/>
                      <a:pt x="63" y="14"/>
                    </a:cubicBezTo>
                    <a:cubicBezTo>
                      <a:pt x="62" y="15"/>
                      <a:pt x="61" y="16"/>
                      <a:pt x="61" y="17"/>
                    </a:cubicBezTo>
                    <a:cubicBezTo>
                      <a:pt x="62" y="17"/>
                      <a:pt x="62" y="17"/>
                      <a:pt x="62" y="16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8"/>
                    </a:cubicBezTo>
                    <a:cubicBezTo>
                      <a:pt x="63" y="18"/>
                      <a:pt x="63" y="18"/>
                      <a:pt x="64" y="19"/>
                    </a:cubicBezTo>
                    <a:cubicBezTo>
                      <a:pt x="65" y="19"/>
                      <a:pt x="66" y="19"/>
                      <a:pt x="66" y="20"/>
                    </a:cubicBezTo>
                    <a:cubicBezTo>
                      <a:pt x="68" y="18"/>
                      <a:pt x="69" y="16"/>
                      <a:pt x="70" y="16"/>
                    </a:cubicBezTo>
                    <a:cubicBezTo>
                      <a:pt x="70" y="16"/>
                      <a:pt x="70" y="16"/>
                      <a:pt x="71" y="16"/>
                    </a:cubicBezTo>
                    <a:cubicBezTo>
                      <a:pt x="72" y="16"/>
                      <a:pt x="76" y="16"/>
                      <a:pt x="77" y="18"/>
                    </a:cubicBezTo>
                    <a:cubicBezTo>
                      <a:pt x="78" y="18"/>
                      <a:pt x="79" y="18"/>
                      <a:pt x="79" y="19"/>
                    </a:cubicBezTo>
                    <a:cubicBezTo>
                      <a:pt x="79" y="19"/>
                      <a:pt x="79" y="20"/>
                      <a:pt x="79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1" y="20"/>
                      <a:pt x="82" y="20"/>
                      <a:pt x="83" y="21"/>
                    </a:cubicBezTo>
                    <a:cubicBezTo>
                      <a:pt x="84" y="21"/>
                      <a:pt x="86" y="21"/>
                      <a:pt x="87" y="21"/>
                    </a:cubicBezTo>
                    <a:cubicBezTo>
                      <a:pt x="89" y="21"/>
                      <a:pt x="90" y="21"/>
                      <a:pt x="91" y="22"/>
                    </a:cubicBezTo>
                    <a:cubicBezTo>
                      <a:pt x="93" y="22"/>
                      <a:pt x="95" y="24"/>
                      <a:pt x="97" y="26"/>
                    </a:cubicBezTo>
                    <a:cubicBezTo>
                      <a:pt x="97" y="26"/>
                      <a:pt x="98" y="27"/>
                      <a:pt x="99" y="27"/>
                    </a:cubicBezTo>
                    <a:cubicBezTo>
                      <a:pt x="99" y="28"/>
                      <a:pt x="100" y="28"/>
                      <a:pt x="101" y="28"/>
                    </a:cubicBezTo>
                    <a:cubicBezTo>
                      <a:pt x="102" y="28"/>
                      <a:pt x="104" y="28"/>
                      <a:pt x="105" y="31"/>
                    </a:cubicBezTo>
                    <a:cubicBezTo>
                      <a:pt x="105" y="34"/>
                      <a:pt x="105" y="37"/>
                      <a:pt x="104" y="39"/>
                    </a:cubicBezTo>
                    <a:cubicBezTo>
                      <a:pt x="103" y="41"/>
                      <a:pt x="102" y="42"/>
                      <a:pt x="101" y="43"/>
                    </a:cubicBezTo>
                    <a:cubicBezTo>
                      <a:pt x="100" y="44"/>
                      <a:pt x="99" y="44"/>
                      <a:pt x="98" y="45"/>
                    </a:cubicBezTo>
                    <a:cubicBezTo>
                      <a:pt x="98" y="46"/>
                      <a:pt x="97" y="47"/>
                      <a:pt x="97" y="48"/>
                    </a:cubicBezTo>
                    <a:cubicBezTo>
                      <a:pt x="97" y="48"/>
                      <a:pt x="97" y="48"/>
                      <a:pt x="96" y="49"/>
                    </a:cubicBezTo>
                    <a:cubicBezTo>
                      <a:pt x="96" y="49"/>
                      <a:pt x="95" y="50"/>
                      <a:pt x="95" y="50"/>
                    </a:cubicBezTo>
                    <a:cubicBezTo>
                      <a:pt x="95" y="50"/>
                      <a:pt x="94" y="50"/>
                      <a:pt x="94" y="50"/>
                    </a:cubicBezTo>
                    <a:cubicBezTo>
                      <a:pt x="94" y="52"/>
                      <a:pt x="94" y="53"/>
                      <a:pt x="94" y="54"/>
                    </a:cubicBezTo>
                    <a:cubicBezTo>
                      <a:pt x="94" y="56"/>
                      <a:pt x="94" y="57"/>
                      <a:pt x="94" y="59"/>
                    </a:cubicBezTo>
                    <a:cubicBezTo>
                      <a:pt x="94" y="60"/>
                      <a:pt x="93" y="61"/>
                      <a:pt x="93" y="63"/>
                    </a:cubicBezTo>
                    <a:cubicBezTo>
                      <a:pt x="93" y="64"/>
                      <a:pt x="92" y="65"/>
                      <a:pt x="92" y="66"/>
                    </a:cubicBezTo>
                    <a:cubicBezTo>
                      <a:pt x="92" y="68"/>
                      <a:pt x="91" y="69"/>
                      <a:pt x="90" y="70"/>
                    </a:cubicBezTo>
                    <a:cubicBezTo>
                      <a:pt x="89" y="71"/>
                      <a:pt x="89" y="73"/>
                      <a:pt x="88" y="74"/>
                    </a:cubicBezTo>
                    <a:cubicBezTo>
                      <a:pt x="87" y="77"/>
                      <a:pt x="83" y="77"/>
                      <a:pt x="81" y="77"/>
                    </a:cubicBezTo>
                    <a:cubicBezTo>
                      <a:pt x="78" y="78"/>
                      <a:pt x="71" y="81"/>
                      <a:pt x="69" y="85"/>
                    </a:cubicBezTo>
                    <a:cubicBezTo>
                      <a:pt x="68" y="86"/>
                      <a:pt x="69" y="87"/>
                      <a:pt x="69" y="88"/>
                    </a:cubicBezTo>
                    <a:cubicBezTo>
                      <a:pt x="69" y="89"/>
                      <a:pt x="69" y="90"/>
                      <a:pt x="69" y="91"/>
                    </a:cubicBezTo>
                    <a:cubicBezTo>
                      <a:pt x="68" y="93"/>
                      <a:pt x="67" y="94"/>
                      <a:pt x="67" y="95"/>
                    </a:cubicBezTo>
                    <a:cubicBezTo>
                      <a:pt x="66" y="95"/>
                      <a:pt x="65" y="96"/>
                      <a:pt x="65" y="97"/>
                    </a:cubicBezTo>
                    <a:cubicBezTo>
                      <a:pt x="64" y="99"/>
                      <a:pt x="63" y="102"/>
                      <a:pt x="60" y="104"/>
                    </a:cubicBezTo>
                    <a:cubicBezTo>
                      <a:pt x="59" y="105"/>
                      <a:pt x="58" y="106"/>
                      <a:pt x="58" y="107"/>
                    </a:cubicBezTo>
                    <a:cubicBezTo>
                      <a:pt x="57" y="108"/>
                      <a:pt x="56" y="109"/>
                      <a:pt x="56" y="110"/>
                    </a:cubicBezTo>
                    <a:lnTo>
                      <a:pt x="55" y="111"/>
                    </a:lnTo>
                    <a:close/>
                    <a:moveTo>
                      <a:pt x="49" y="100"/>
                    </a:moveTo>
                    <a:cubicBezTo>
                      <a:pt x="51" y="100"/>
                      <a:pt x="53" y="102"/>
                      <a:pt x="54" y="104"/>
                    </a:cubicBezTo>
                    <a:cubicBezTo>
                      <a:pt x="55" y="104"/>
                      <a:pt x="56" y="105"/>
                      <a:pt x="56" y="106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58" y="105"/>
                      <a:pt x="58" y="104"/>
                      <a:pt x="59" y="103"/>
                    </a:cubicBezTo>
                    <a:cubicBezTo>
                      <a:pt x="62" y="101"/>
                      <a:pt x="63" y="99"/>
                      <a:pt x="64" y="97"/>
                    </a:cubicBezTo>
                    <a:cubicBezTo>
                      <a:pt x="64" y="95"/>
                      <a:pt x="65" y="95"/>
                      <a:pt x="66" y="94"/>
                    </a:cubicBezTo>
                    <a:cubicBezTo>
                      <a:pt x="66" y="93"/>
                      <a:pt x="67" y="92"/>
                      <a:pt x="67" y="91"/>
                    </a:cubicBezTo>
                    <a:cubicBezTo>
                      <a:pt x="67" y="90"/>
                      <a:pt x="67" y="89"/>
                      <a:pt x="67" y="88"/>
                    </a:cubicBezTo>
                    <a:cubicBezTo>
                      <a:pt x="67" y="87"/>
                      <a:pt x="67" y="86"/>
                      <a:pt x="68" y="84"/>
                    </a:cubicBezTo>
                    <a:cubicBezTo>
                      <a:pt x="70" y="80"/>
                      <a:pt x="77" y="76"/>
                      <a:pt x="81" y="76"/>
                    </a:cubicBezTo>
                    <a:cubicBezTo>
                      <a:pt x="84" y="76"/>
                      <a:pt x="86" y="76"/>
                      <a:pt x="87" y="73"/>
                    </a:cubicBezTo>
                    <a:cubicBezTo>
                      <a:pt x="87" y="72"/>
                      <a:pt x="88" y="71"/>
                      <a:pt x="89" y="70"/>
                    </a:cubicBezTo>
                    <a:cubicBezTo>
                      <a:pt x="90" y="68"/>
                      <a:pt x="90" y="67"/>
                      <a:pt x="91" y="66"/>
                    </a:cubicBezTo>
                    <a:cubicBezTo>
                      <a:pt x="91" y="65"/>
                      <a:pt x="91" y="63"/>
                      <a:pt x="92" y="62"/>
                    </a:cubicBezTo>
                    <a:cubicBezTo>
                      <a:pt x="92" y="61"/>
                      <a:pt x="92" y="60"/>
                      <a:pt x="93" y="58"/>
                    </a:cubicBezTo>
                    <a:cubicBezTo>
                      <a:pt x="93" y="57"/>
                      <a:pt x="93" y="56"/>
                      <a:pt x="93" y="55"/>
                    </a:cubicBezTo>
                    <a:cubicBezTo>
                      <a:pt x="93" y="53"/>
                      <a:pt x="93" y="52"/>
                      <a:pt x="93" y="50"/>
                    </a:cubicBezTo>
                    <a:cubicBezTo>
                      <a:pt x="93" y="49"/>
                      <a:pt x="94" y="49"/>
                      <a:pt x="94" y="49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95" y="48"/>
                      <a:pt x="96" y="47"/>
                      <a:pt x="96" y="47"/>
                    </a:cubicBezTo>
                    <a:cubicBezTo>
                      <a:pt x="96" y="46"/>
                      <a:pt x="97" y="45"/>
                      <a:pt x="97" y="44"/>
                    </a:cubicBezTo>
                    <a:cubicBezTo>
                      <a:pt x="98" y="43"/>
                      <a:pt x="99" y="43"/>
                      <a:pt x="100" y="42"/>
                    </a:cubicBezTo>
                    <a:cubicBezTo>
                      <a:pt x="101" y="41"/>
                      <a:pt x="102" y="40"/>
                      <a:pt x="103" y="38"/>
                    </a:cubicBezTo>
                    <a:cubicBezTo>
                      <a:pt x="104" y="36"/>
                      <a:pt x="104" y="34"/>
                      <a:pt x="103" y="31"/>
                    </a:cubicBezTo>
                    <a:cubicBezTo>
                      <a:pt x="103" y="29"/>
                      <a:pt x="102" y="29"/>
                      <a:pt x="101" y="29"/>
                    </a:cubicBezTo>
                    <a:cubicBezTo>
                      <a:pt x="100" y="29"/>
                      <a:pt x="99" y="29"/>
                      <a:pt x="98" y="28"/>
                    </a:cubicBezTo>
                    <a:cubicBezTo>
                      <a:pt x="97" y="28"/>
                      <a:pt x="97" y="27"/>
                      <a:pt x="96" y="27"/>
                    </a:cubicBezTo>
                    <a:cubicBezTo>
                      <a:pt x="94" y="25"/>
                      <a:pt x="93" y="24"/>
                      <a:pt x="91" y="23"/>
                    </a:cubicBezTo>
                    <a:cubicBezTo>
                      <a:pt x="90" y="23"/>
                      <a:pt x="88" y="23"/>
                      <a:pt x="87" y="23"/>
                    </a:cubicBezTo>
                    <a:cubicBezTo>
                      <a:pt x="86" y="23"/>
                      <a:pt x="84" y="22"/>
                      <a:pt x="82" y="22"/>
                    </a:cubicBezTo>
                    <a:cubicBezTo>
                      <a:pt x="81" y="22"/>
                      <a:pt x="81" y="22"/>
                      <a:pt x="80" y="22"/>
                    </a:cubicBezTo>
                    <a:cubicBezTo>
                      <a:pt x="80" y="22"/>
                      <a:pt x="80" y="22"/>
                      <a:pt x="79" y="23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9" y="22"/>
                      <a:pt x="79" y="21"/>
                      <a:pt x="79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8" y="19"/>
                      <a:pt x="78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8"/>
                      <a:pt x="73" y="17"/>
                      <a:pt x="71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8"/>
                      <a:pt x="67" y="21"/>
                      <a:pt x="67" y="21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6" y="21"/>
                      <a:pt x="65" y="20"/>
                      <a:pt x="65" y="20"/>
                    </a:cubicBezTo>
                    <a:cubicBezTo>
                      <a:pt x="65" y="20"/>
                      <a:pt x="64" y="20"/>
                      <a:pt x="63" y="20"/>
                    </a:cubicBezTo>
                    <a:cubicBezTo>
                      <a:pt x="63" y="20"/>
                      <a:pt x="62" y="20"/>
                      <a:pt x="62" y="20"/>
                    </a:cubicBezTo>
                    <a:cubicBezTo>
                      <a:pt x="61" y="20"/>
                      <a:pt x="61" y="21"/>
                      <a:pt x="61" y="21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19"/>
                      <a:pt x="60" y="19"/>
                      <a:pt x="61" y="19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9" y="16"/>
                      <a:pt x="61" y="14"/>
                      <a:pt x="62" y="13"/>
                    </a:cubicBezTo>
                    <a:cubicBezTo>
                      <a:pt x="63" y="13"/>
                      <a:pt x="64" y="12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3" y="11"/>
                      <a:pt x="63" y="11"/>
                      <a:pt x="63" y="10"/>
                    </a:cubicBezTo>
                    <a:cubicBezTo>
                      <a:pt x="63" y="10"/>
                      <a:pt x="62" y="9"/>
                      <a:pt x="62" y="9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7"/>
                    </a:cubicBezTo>
                    <a:cubicBezTo>
                      <a:pt x="61" y="6"/>
                      <a:pt x="61" y="5"/>
                      <a:pt x="61" y="5"/>
                    </a:cubicBezTo>
                    <a:cubicBezTo>
                      <a:pt x="60" y="5"/>
                      <a:pt x="60" y="6"/>
                      <a:pt x="59" y="7"/>
                    </a:cubicBezTo>
                    <a:cubicBezTo>
                      <a:pt x="58" y="8"/>
                      <a:pt x="57" y="10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3" y="10"/>
                      <a:pt x="53" y="10"/>
                      <a:pt x="52" y="9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50" y="9"/>
                      <a:pt x="50" y="9"/>
                      <a:pt x="50" y="10"/>
                    </a:cubicBezTo>
                    <a:cubicBezTo>
                      <a:pt x="49" y="10"/>
                      <a:pt x="49" y="10"/>
                      <a:pt x="48" y="10"/>
                    </a:cubicBezTo>
                    <a:cubicBezTo>
                      <a:pt x="48" y="10"/>
                      <a:pt x="48" y="10"/>
                      <a:pt x="47" y="10"/>
                    </a:cubicBezTo>
                    <a:cubicBezTo>
                      <a:pt x="46" y="10"/>
                      <a:pt x="45" y="10"/>
                      <a:pt x="45" y="10"/>
                    </a:cubicBezTo>
                    <a:cubicBezTo>
                      <a:pt x="45" y="11"/>
                      <a:pt x="44" y="11"/>
                      <a:pt x="44" y="11"/>
                    </a:cubicBezTo>
                    <a:cubicBezTo>
                      <a:pt x="43" y="12"/>
                      <a:pt x="42" y="12"/>
                      <a:pt x="40" y="12"/>
                    </a:cubicBezTo>
                    <a:cubicBezTo>
                      <a:pt x="37" y="11"/>
                      <a:pt x="38" y="8"/>
                      <a:pt x="38" y="6"/>
                    </a:cubicBezTo>
                    <a:cubicBezTo>
                      <a:pt x="38" y="5"/>
                      <a:pt x="38" y="5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3"/>
                      <a:pt x="37" y="2"/>
                      <a:pt x="37" y="2"/>
                    </a:cubicBezTo>
                    <a:cubicBezTo>
                      <a:pt x="37" y="2"/>
                      <a:pt x="37" y="1"/>
                      <a:pt x="36" y="2"/>
                    </a:cubicBezTo>
                    <a:cubicBezTo>
                      <a:pt x="36" y="2"/>
                      <a:pt x="36" y="3"/>
                      <a:pt x="35" y="3"/>
                    </a:cubicBezTo>
                    <a:cubicBezTo>
                      <a:pt x="33" y="4"/>
                      <a:pt x="31" y="5"/>
                      <a:pt x="29" y="5"/>
                    </a:cubicBezTo>
                    <a:cubicBezTo>
                      <a:pt x="28" y="5"/>
                      <a:pt x="28" y="5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28" y="8"/>
                      <a:pt x="28" y="8"/>
                      <a:pt x="29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10"/>
                      <a:pt x="26" y="11"/>
                      <a:pt x="25" y="12"/>
                    </a:cubicBezTo>
                    <a:cubicBezTo>
                      <a:pt x="24" y="13"/>
                      <a:pt x="23" y="13"/>
                      <a:pt x="21" y="13"/>
                    </a:cubicBezTo>
                    <a:cubicBezTo>
                      <a:pt x="20" y="13"/>
                      <a:pt x="20" y="13"/>
                      <a:pt x="20" y="12"/>
                    </a:cubicBezTo>
                    <a:cubicBezTo>
                      <a:pt x="20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0"/>
                      <a:pt x="18" y="10"/>
                      <a:pt x="17" y="10"/>
                    </a:cubicBezTo>
                    <a:cubicBezTo>
                      <a:pt x="17" y="10"/>
                      <a:pt x="16" y="10"/>
                      <a:pt x="16" y="10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3" y="11"/>
                    </a:cubicBezTo>
                    <a:cubicBezTo>
                      <a:pt x="13" y="12"/>
                      <a:pt x="14" y="12"/>
                      <a:pt x="14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3" y="16"/>
                      <a:pt x="14" y="17"/>
                      <a:pt x="13" y="18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6"/>
                      <a:pt x="11" y="26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7" y="27"/>
                      <a:pt x="6" y="28"/>
                      <a:pt x="5" y="29"/>
                    </a:cubicBezTo>
                    <a:cubicBezTo>
                      <a:pt x="4" y="29"/>
                      <a:pt x="4" y="30"/>
                      <a:pt x="4" y="31"/>
                    </a:cubicBezTo>
                    <a:cubicBezTo>
                      <a:pt x="4" y="31"/>
                      <a:pt x="4" y="32"/>
                      <a:pt x="3" y="32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2" y="34"/>
                      <a:pt x="2" y="35"/>
                    </a:cubicBezTo>
                    <a:cubicBezTo>
                      <a:pt x="2" y="36"/>
                      <a:pt x="2" y="36"/>
                      <a:pt x="3" y="36"/>
                    </a:cubicBezTo>
                    <a:cubicBezTo>
                      <a:pt x="3" y="37"/>
                      <a:pt x="4" y="38"/>
                      <a:pt x="4" y="39"/>
                    </a:cubicBezTo>
                    <a:cubicBezTo>
                      <a:pt x="5" y="39"/>
                      <a:pt x="5" y="39"/>
                      <a:pt x="5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0"/>
                      <a:pt x="8" y="40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1"/>
                      <a:pt x="10" y="43"/>
                      <a:pt x="10" y="43"/>
                    </a:cubicBezTo>
                    <a:cubicBezTo>
                      <a:pt x="11" y="43"/>
                      <a:pt x="14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6" y="43"/>
                      <a:pt x="17" y="42"/>
                    </a:cubicBezTo>
                    <a:cubicBezTo>
                      <a:pt x="19" y="41"/>
                      <a:pt x="21" y="39"/>
                      <a:pt x="23" y="39"/>
                    </a:cubicBezTo>
                    <a:cubicBezTo>
                      <a:pt x="23" y="39"/>
                      <a:pt x="24" y="40"/>
                      <a:pt x="24" y="40"/>
                    </a:cubicBezTo>
                    <a:cubicBezTo>
                      <a:pt x="24" y="40"/>
                      <a:pt x="24" y="41"/>
                      <a:pt x="24" y="42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6" y="47"/>
                      <a:pt x="26" y="47"/>
                      <a:pt x="27" y="47"/>
                    </a:cubicBezTo>
                    <a:cubicBezTo>
                      <a:pt x="28" y="47"/>
                      <a:pt x="29" y="48"/>
                      <a:pt x="29" y="48"/>
                    </a:cubicBezTo>
                    <a:cubicBezTo>
                      <a:pt x="29" y="48"/>
                      <a:pt x="29" y="48"/>
                      <a:pt x="30" y="48"/>
                    </a:cubicBezTo>
                    <a:cubicBezTo>
                      <a:pt x="30" y="49"/>
                      <a:pt x="31" y="49"/>
                      <a:pt x="31" y="49"/>
                    </a:cubicBezTo>
                    <a:cubicBezTo>
                      <a:pt x="33" y="49"/>
                      <a:pt x="36" y="50"/>
                      <a:pt x="37" y="52"/>
                    </a:cubicBezTo>
                    <a:cubicBezTo>
                      <a:pt x="38" y="53"/>
                      <a:pt x="38" y="54"/>
                      <a:pt x="37" y="54"/>
                    </a:cubicBezTo>
                    <a:cubicBezTo>
                      <a:pt x="37" y="55"/>
                      <a:pt x="37" y="56"/>
                      <a:pt x="38" y="57"/>
                    </a:cubicBezTo>
                    <a:cubicBezTo>
                      <a:pt x="38" y="57"/>
                      <a:pt x="38" y="57"/>
                      <a:pt x="38" y="58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3" y="58"/>
                      <a:pt x="43" y="59"/>
                      <a:pt x="43" y="60"/>
                    </a:cubicBezTo>
                    <a:cubicBezTo>
                      <a:pt x="43" y="60"/>
                      <a:pt x="43" y="60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4" y="61"/>
                      <a:pt x="44" y="62"/>
                    </a:cubicBezTo>
                    <a:cubicBezTo>
                      <a:pt x="45" y="63"/>
                      <a:pt x="44" y="64"/>
                      <a:pt x="44" y="65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4" y="66"/>
                      <a:pt x="44" y="66"/>
                      <a:pt x="44" y="67"/>
                    </a:cubicBezTo>
                    <a:cubicBezTo>
                      <a:pt x="44" y="68"/>
                      <a:pt x="43" y="69"/>
                      <a:pt x="43" y="70"/>
                    </a:cubicBezTo>
                    <a:cubicBezTo>
                      <a:pt x="44" y="70"/>
                      <a:pt x="44" y="71"/>
                      <a:pt x="44" y="71"/>
                    </a:cubicBezTo>
                    <a:cubicBezTo>
                      <a:pt x="44" y="73"/>
                      <a:pt x="44" y="74"/>
                      <a:pt x="45" y="74"/>
                    </a:cubicBezTo>
                    <a:cubicBezTo>
                      <a:pt x="46" y="74"/>
                      <a:pt x="46" y="74"/>
                      <a:pt x="47" y="74"/>
                    </a:cubicBezTo>
                    <a:cubicBezTo>
                      <a:pt x="47" y="74"/>
                      <a:pt x="47" y="74"/>
                      <a:pt x="48" y="74"/>
                    </a:cubicBezTo>
                    <a:cubicBezTo>
                      <a:pt x="49" y="74"/>
                      <a:pt x="49" y="75"/>
                      <a:pt x="50" y="76"/>
                    </a:cubicBezTo>
                    <a:cubicBezTo>
                      <a:pt x="50" y="76"/>
                      <a:pt x="50" y="77"/>
                      <a:pt x="50" y="77"/>
                    </a:cubicBezTo>
                    <a:cubicBezTo>
                      <a:pt x="50" y="79"/>
                      <a:pt x="50" y="79"/>
                      <a:pt x="52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4" y="80"/>
                      <a:pt x="53" y="82"/>
                      <a:pt x="53" y="84"/>
                    </a:cubicBezTo>
                    <a:cubicBezTo>
                      <a:pt x="54" y="84"/>
                      <a:pt x="54" y="84"/>
                      <a:pt x="55" y="85"/>
                    </a:cubicBezTo>
                    <a:cubicBezTo>
                      <a:pt x="55" y="85"/>
                      <a:pt x="55" y="86"/>
                      <a:pt x="55" y="87"/>
                    </a:cubicBezTo>
                    <a:cubicBezTo>
                      <a:pt x="55" y="89"/>
                      <a:pt x="54" y="89"/>
                      <a:pt x="54" y="90"/>
                    </a:cubicBezTo>
                    <a:cubicBezTo>
                      <a:pt x="53" y="90"/>
                      <a:pt x="53" y="90"/>
                      <a:pt x="52" y="91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49" y="94"/>
                      <a:pt x="47" y="96"/>
                      <a:pt x="46" y="97"/>
                    </a:cubicBezTo>
                    <a:cubicBezTo>
                      <a:pt x="47" y="98"/>
                      <a:pt x="48" y="99"/>
                      <a:pt x="49" y="100"/>
                    </a:cubicBezTo>
                    <a:cubicBezTo>
                      <a:pt x="49" y="100"/>
                      <a:pt x="49" y="100"/>
                      <a:pt x="49" y="100"/>
                    </a:cubicBezTo>
                    <a:close/>
                    <a:moveTo>
                      <a:pt x="61" y="19"/>
                    </a:moveTo>
                    <a:cubicBezTo>
                      <a:pt x="61" y="19"/>
                      <a:pt x="62" y="19"/>
                      <a:pt x="62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9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1" y="18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9"/>
                      <a:pt x="61" y="19"/>
                      <a:pt x="6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3" name="Freeform 97">
                <a:extLst>
                  <a:ext uri="{FF2B5EF4-FFF2-40B4-BE49-F238E27FC236}">
                    <a16:creationId xmlns:a16="http://schemas.microsoft.com/office/drawing/2014/main" id="{0D8B9F94-60D2-401D-9F07-A4CF5BFDF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" y="2363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4" name="Freeform 98">
                <a:extLst>
                  <a:ext uri="{FF2B5EF4-FFF2-40B4-BE49-F238E27FC236}">
                    <a16:creationId xmlns:a16="http://schemas.microsoft.com/office/drawing/2014/main" id="{8214475D-7AB2-4061-9287-A7A280BC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" y="2359"/>
                <a:ext cx="15" cy="11"/>
              </a:xfrm>
              <a:custGeom>
                <a:avLst/>
                <a:gdLst>
                  <a:gd name="T0" fmla="*/ 0 w 6"/>
                  <a:gd name="T1" fmla="*/ 5 h 5"/>
                  <a:gd name="T2" fmla="*/ 0 w 6"/>
                  <a:gd name="T3" fmla="*/ 4 h 5"/>
                  <a:gd name="T4" fmla="*/ 0 w 6"/>
                  <a:gd name="T5" fmla="*/ 2 h 5"/>
                  <a:gd name="T6" fmla="*/ 2 w 6"/>
                  <a:gd name="T7" fmla="*/ 1 h 5"/>
                  <a:gd name="T8" fmla="*/ 6 w 6"/>
                  <a:gd name="T9" fmla="*/ 0 h 5"/>
                  <a:gd name="T10" fmla="*/ 2 w 6"/>
                  <a:gd name="T11" fmla="*/ 2 h 5"/>
                  <a:gd name="T12" fmla="*/ 2 w 6"/>
                  <a:gd name="T13" fmla="*/ 2 h 5"/>
                  <a:gd name="T14" fmla="*/ 2 w 6"/>
                  <a:gd name="T15" fmla="*/ 3 h 5"/>
                  <a:gd name="T16" fmla="*/ 2 w 6"/>
                  <a:gd name="T17" fmla="*/ 3 h 5"/>
                  <a:gd name="T18" fmla="*/ 2 w 6"/>
                  <a:gd name="T19" fmla="*/ 4 h 5"/>
                  <a:gd name="T20" fmla="*/ 1 w 6"/>
                  <a:gd name="T21" fmla="*/ 4 h 5"/>
                  <a:gd name="T22" fmla="*/ 0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5" name="Freeform 99">
                <a:extLst>
                  <a:ext uri="{FF2B5EF4-FFF2-40B4-BE49-F238E27FC236}">
                    <a16:creationId xmlns:a16="http://schemas.microsoft.com/office/drawing/2014/main" id="{28F50E27-002E-4F7B-AE43-BB01F764B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361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6" name="Freeform 100">
                <a:extLst>
                  <a:ext uri="{FF2B5EF4-FFF2-40B4-BE49-F238E27FC236}">
                    <a16:creationId xmlns:a16="http://schemas.microsoft.com/office/drawing/2014/main" id="{AE1DC46C-5FBB-4524-B49E-3E10EA4D2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361"/>
                <a:ext cx="12" cy="5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1 h 2"/>
                  <a:gd name="T4" fmla="*/ 2 w 5"/>
                  <a:gd name="T5" fmla="*/ 0 h 2"/>
                  <a:gd name="T6" fmla="*/ 2 w 5"/>
                  <a:gd name="T7" fmla="*/ 0 h 2"/>
                  <a:gd name="T8" fmla="*/ 5 w 5"/>
                  <a:gd name="T9" fmla="*/ 0 h 2"/>
                  <a:gd name="T10" fmla="*/ 2 w 5"/>
                  <a:gd name="T11" fmla="*/ 1 h 2"/>
                  <a:gd name="T12" fmla="*/ 2 w 5"/>
                  <a:gd name="T13" fmla="*/ 2 h 2"/>
                  <a:gd name="T14" fmla="*/ 0 w 5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7" name="Freeform 101">
                <a:extLst>
                  <a:ext uri="{FF2B5EF4-FFF2-40B4-BE49-F238E27FC236}">
                    <a16:creationId xmlns:a16="http://schemas.microsoft.com/office/drawing/2014/main" id="{7D5376B6-879A-4F92-ACE0-BDFD0BD8F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359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8" name="Freeform 102">
                <a:extLst>
                  <a:ext uri="{FF2B5EF4-FFF2-40B4-BE49-F238E27FC236}">
                    <a16:creationId xmlns:a16="http://schemas.microsoft.com/office/drawing/2014/main" id="{683DD1A2-CEFC-47EA-A1C3-C896FE454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356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3 h 3"/>
                  <a:gd name="T4" fmla="*/ 0 w 3"/>
                  <a:gd name="T5" fmla="*/ 3 h 3"/>
                  <a:gd name="T6" fmla="*/ 0 w 3"/>
                  <a:gd name="T7" fmla="*/ 1 h 3"/>
                  <a:gd name="T8" fmla="*/ 1 w 3"/>
                  <a:gd name="T9" fmla="*/ 0 h 3"/>
                  <a:gd name="T10" fmla="*/ 1 w 3"/>
                  <a:gd name="T11" fmla="*/ 1 h 3"/>
                  <a:gd name="T12" fmla="*/ 2 w 3"/>
                  <a:gd name="T13" fmla="*/ 2 h 3"/>
                  <a:gd name="T14" fmla="*/ 2 w 3"/>
                  <a:gd name="T15" fmla="*/ 2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49" name="Freeform 103">
                <a:extLst>
                  <a:ext uri="{FF2B5EF4-FFF2-40B4-BE49-F238E27FC236}">
                    <a16:creationId xmlns:a16="http://schemas.microsoft.com/office/drawing/2014/main" id="{C01B2F05-1A4E-4CCF-9AAC-3E49D9DD7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2475"/>
                <a:ext cx="59" cy="290"/>
              </a:xfrm>
              <a:custGeom>
                <a:avLst/>
                <a:gdLst>
                  <a:gd name="T0" fmla="*/ 15 w 25"/>
                  <a:gd name="T1" fmla="*/ 16 h 122"/>
                  <a:gd name="T2" fmla="*/ 13 w 25"/>
                  <a:gd name="T3" fmla="*/ 29 h 122"/>
                  <a:gd name="T4" fmla="*/ 12 w 25"/>
                  <a:gd name="T5" fmla="*/ 36 h 122"/>
                  <a:gd name="T6" fmla="*/ 8 w 25"/>
                  <a:gd name="T7" fmla="*/ 57 h 122"/>
                  <a:gd name="T8" fmla="*/ 7 w 25"/>
                  <a:gd name="T9" fmla="*/ 62 h 122"/>
                  <a:gd name="T10" fmla="*/ 6 w 25"/>
                  <a:gd name="T11" fmla="*/ 73 h 122"/>
                  <a:gd name="T12" fmla="*/ 9 w 25"/>
                  <a:gd name="T13" fmla="*/ 75 h 122"/>
                  <a:gd name="T14" fmla="*/ 9 w 25"/>
                  <a:gd name="T15" fmla="*/ 76 h 122"/>
                  <a:gd name="T16" fmla="*/ 8 w 25"/>
                  <a:gd name="T17" fmla="*/ 83 h 122"/>
                  <a:gd name="T18" fmla="*/ 8 w 25"/>
                  <a:gd name="T19" fmla="*/ 88 h 122"/>
                  <a:gd name="T20" fmla="*/ 8 w 25"/>
                  <a:gd name="T21" fmla="*/ 88 h 122"/>
                  <a:gd name="T22" fmla="*/ 8 w 25"/>
                  <a:gd name="T23" fmla="*/ 89 h 122"/>
                  <a:gd name="T24" fmla="*/ 7 w 25"/>
                  <a:gd name="T25" fmla="*/ 90 h 122"/>
                  <a:gd name="T26" fmla="*/ 6 w 25"/>
                  <a:gd name="T27" fmla="*/ 91 h 122"/>
                  <a:gd name="T28" fmla="*/ 5 w 25"/>
                  <a:gd name="T29" fmla="*/ 91 h 122"/>
                  <a:gd name="T30" fmla="*/ 2 w 25"/>
                  <a:gd name="T31" fmla="*/ 93 h 122"/>
                  <a:gd name="T32" fmla="*/ 4 w 25"/>
                  <a:gd name="T33" fmla="*/ 95 h 122"/>
                  <a:gd name="T34" fmla="*/ 7 w 25"/>
                  <a:gd name="T35" fmla="*/ 98 h 122"/>
                  <a:gd name="T36" fmla="*/ 5 w 25"/>
                  <a:gd name="T37" fmla="*/ 99 h 122"/>
                  <a:gd name="T38" fmla="*/ 6 w 25"/>
                  <a:gd name="T39" fmla="*/ 100 h 122"/>
                  <a:gd name="T40" fmla="*/ 5 w 25"/>
                  <a:gd name="T41" fmla="*/ 103 h 122"/>
                  <a:gd name="T42" fmla="*/ 6 w 25"/>
                  <a:gd name="T43" fmla="*/ 104 h 122"/>
                  <a:gd name="T44" fmla="*/ 6 w 25"/>
                  <a:gd name="T45" fmla="*/ 109 h 122"/>
                  <a:gd name="T46" fmla="*/ 7 w 25"/>
                  <a:gd name="T47" fmla="*/ 114 h 122"/>
                  <a:gd name="T48" fmla="*/ 8 w 25"/>
                  <a:gd name="T49" fmla="*/ 114 h 122"/>
                  <a:gd name="T50" fmla="*/ 9 w 25"/>
                  <a:gd name="T51" fmla="*/ 113 h 122"/>
                  <a:gd name="T52" fmla="*/ 9 w 25"/>
                  <a:gd name="T53" fmla="*/ 117 h 122"/>
                  <a:gd name="T54" fmla="*/ 10 w 25"/>
                  <a:gd name="T55" fmla="*/ 120 h 122"/>
                  <a:gd name="T56" fmla="*/ 12 w 25"/>
                  <a:gd name="T57" fmla="*/ 122 h 122"/>
                  <a:gd name="T58" fmla="*/ 21 w 25"/>
                  <a:gd name="T59" fmla="*/ 115 h 122"/>
                  <a:gd name="T60" fmla="*/ 10 w 25"/>
                  <a:gd name="T61" fmla="*/ 109 h 122"/>
                  <a:gd name="T62" fmla="*/ 8 w 25"/>
                  <a:gd name="T63" fmla="*/ 103 h 122"/>
                  <a:gd name="T64" fmla="*/ 11 w 25"/>
                  <a:gd name="T65" fmla="*/ 85 h 122"/>
                  <a:gd name="T66" fmla="*/ 11 w 25"/>
                  <a:gd name="T67" fmla="*/ 81 h 122"/>
                  <a:gd name="T68" fmla="*/ 12 w 25"/>
                  <a:gd name="T69" fmla="*/ 75 h 122"/>
                  <a:gd name="T70" fmla="*/ 11 w 25"/>
                  <a:gd name="T71" fmla="*/ 68 h 122"/>
                  <a:gd name="T72" fmla="*/ 13 w 25"/>
                  <a:gd name="T73" fmla="*/ 57 h 122"/>
                  <a:gd name="T74" fmla="*/ 15 w 25"/>
                  <a:gd name="T75" fmla="*/ 51 h 122"/>
                  <a:gd name="T76" fmla="*/ 15 w 25"/>
                  <a:gd name="T77" fmla="*/ 39 h 122"/>
                  <a:gd name="T78" fmla="*/ 19 w 25"/>
                  <a:gd name="T79" fmla="*/ 28 h 122"/>
                  <a:gd name="T80" fmla="*/ 20 w 25"/>
                  <a:gd name="T81" fmla="*/ 22 h 122"/>
                  <a:gd name="T82" fmla="*/ 22 w 25"/>
                  <a:gd name="T83" fmla="*/ 14 h 122"/>
                  <a:gd name="T84" fmla="*/ 20 w 25"/>
                  <a:gd name="T85" fmla="*/ 4 h 122"/>
                  <a:gd name="T86" fmla="*/ 17 w 25"/>
                  <a:gd name="T8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" h="122">
                    <a:moveTo>
                      <a:pt x="15" y="2"/>
                    </a:moveTo>
                    <a:cubicBezTo>
                      <a:pt x="15" y="5"/>
                      <a:pt x="17" y="12"/>
                      <a:pt x="15" y="16"/>
                    </a:cubicBezTo>
                    <a:cubicBezTo>
                      <a:pt x="14" y="17"/>
                      <a:pt x="15" y="20"/>
                      <a:pt x="15" y="22"/>
                    </a:cubicBezTo>
                    <a:cubicBezTo>
                      <a:pt x="14" y="24"/>
                      <a:pt x="14" y="27"/>
                      <a:pt x="13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3"/>
                      <a:pt x="13" y="35"/>
                      <a:pt x="12" y="36"/>
                    </a:cubicBezTo>
                    <a:cubicBezTo>
                      <a:pt x="11" y="38"/>
                      <a:pt x="12" y="41"/>
                      <a:pt x="12" y="43"/>
                    </a:cubicBezTo>
                    <a:cubicBezTo>
                      <a:pt x="12" y="46"/>
                      <a:pt x="10" y="56"/>
                      <a:pt x="8" y="57"/>
                    </a:cubicBezTo>
                    <a:cubicBezTo>
                      <a:pt x="8" y="58"/>
                      <a:pt x="8" y="58"/>
                      <a:pt x="7" y="59"/>
                    </a:cubicBezTo>
                    <a:cubicBezTo>
                      <a:pt x="6" y="59"/>
                      <a:pt x="7" y="61"/>
                      <a:pt x="7" y="62"/>
                    </a:cubicBezTo>
                    <a:cubicBezTo>
                      <a:pt x="7" y="64"/>
                      <a:pt x="8" y="66"/>
                      <a:pt x="7" y="67"/>
                    </a:cubicBezTo>
                    <a:cubicBezTo>
                      <a:pt x="6" y="68"/>
                      <a:pt x="5" y="72"/>
                      <a:pt x="6" y="73"/>
                    </a:cubicBezTo>
                    <a:cubicBezTo>
                      <a:pt x="7" y="75"/>
                      <a:pt x="8" y="73"/>
                      <a:pt x="10" y="74"/>
                    </a:cubicBezTo>
                    <a:cubicBezTo>
                      <a:pt x="10" y="74"/>
                      <a:pt x="9" y="75"/>
                      <a:pt x="9" y="75"/>
                    </a:cubicBezTo>
                    <a:cubicBezTo>
                      <a:pt x="10" y="75"/>
                      <a:pt x="10" y="76"/>
                      <a:pt x="10" y="77"/>
                    </a:cubicBezTo>
                    <a:cubicBezTo>
                      <a:pt x="10" y="77"/>
                      <a:pt x="10" y="76"/>
                      <a:pt x="9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78"/>
                      <a:pt x="9" y="81"/>
                      <a:pt x="8" y="83"/>
                    </a:cubicBezTo>
                    <a:cubicBezTo>
                      <a:pt x="7" y="83"/>
                      <a:pt x="9" y="84"/>
                      <a:pt x="9" y="85"/>
                    </a:cubicBezTo>
                    <a:cubicBezTo>
                      <a:pt x="9" y="86"/>
                      <a:pt x="6" y="86"/>
                      <a:pt x="8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88"/>
                      <a:pt x="7" y="88"/>
                      <a:pt x="8" y="88"/>
                    </a:cubicBezTo>
                    <a:cubicBezTo>
                      <a:pt x="8" y="88"/>
                      <a:pt x="7" y="89"/>
                      <a:pt x="7" y="89"/>
                    </a:cubicBezTo>
                    <a:cubicBezTo>
                      <a:pt x="7" y="89"/>
                      <a:pt x="7" y="89"/>
                      <a:pt x="8" y="89"/>
                    </a:cubicBezTo>
                    <a:cubicBezTo>
                      <a:pt x="7" y="90"/>
                      <a:pt x="7" y="89"/>
                      <a:pt x="7" y="91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91"/>
                      <a:pt x="7" y="91"/>
                      <a:pt x="6" y="92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6" y="90"/>
                      <a:pt x="5" y="89"/>
                      <a:pt x="3" y="89"/>
                    </a:cubicBezTo>
                    <a:cubicBezTo>
                      <a:pt x="5" y="92"/>
                      <a:pt x="0" y="91"/>
                      <a:pt x="2" y="93"/>
                    </a:cubicBezTo>
                    <a:cubicBezTo>
                      <a:pt x="2" y="91"/>
                      <a:pt x="6" y="93"/>
                      <a:pt x="6" y="95"/>
                    </a:cubicBezTo>
                    <a:cubicBezTo>
                      <a:pt x="5" y="95"/>
                      <a:pt x="5" y="95"/>
                      <a:pt x="4" y="95"/>
                    </a:cubicBezTo>
                    <a:cubicBezTo>
                      <a:pt x="6" y="96"/>
                      <a:pt x="5" y="96"/>
                      <a:pt x="5" y="97"/>
                    </a:cubicBezTo>
                    <a:cubicBezTo>
                      <a:pt x="6" y="96"/>
                      <a:pt x="7" y="97"/>
                      <a:pt x="7" y="98"/>
                    </a:cubicBezTo>
                    <a:cubicBezTo>
                      <a:pt x="7" y="98"/>
                      <a:pt x="6" y="98"/>
                      <a:pt x="5" y="98"/>
                    </a:cubicBezTo>
                    <a:cubicBezTo>
                      <a:pt x="5" y="98"/>
                      <a:pt x="5" y="98"/>
                      <a:pt x="5" y="99"/>
                    </a:cubicBezTo>
                    <a:cubicBezTo>
                      <a:pt x="5" y="98"/>
                      <a:pt x="5" y="98"/>
                      <a:pt x="4" y="97"/>
                    </a:cubicBezTo>
                    <a:cubicBezTo>
                      <a:pt x="4" y="100"/>
                      <a:pt x="5" y="99"/>
                      <a:pt x="6" y="100"/>
                    </a:cubicBezTo>
                    <a:cubicBezTo>
                      <a:pt x="6" y="100"/>
                      <a:pt x="5" y="100"/>
                      <a:pt x="5" y="99"/>
                    </a:cubicBezTo>
                    <a:cubicBezTo>
                      <a:pt x="5" y="101"/>
                      <a:pt x="5" y="102"/>
                      <a:pt x="5" y="103"/>
                    </a:cubicBezTo>
                    <a:cubicBezTo>
                      <a:pt x="5" y="103"/>
                      <a:pt x="6" y="103"/>
                      <a:pt x="6" y="102"/>
                    </a:cubicBezTo>
                    <a:cubicBezTo>
                      <a:pt x="6" y="103"/>
                      <a:pt x="6" y="104"/>
                      <a:pt x="6" y="104"/>
                    </a:cubicBezTo>
                    <a:cubicBezTo>
                      <a:pt x="4" y="105"/>
                      <a:pt x="4" y="107"/>
                      <a:pt x="6" y="108"/>
                    </a:cubicBezTo>
                    <a:cubicBezTo>
                      <a:pt x="5" y="108"/>
                      <a:pt x="6" y="109"/>
                      <a:pt x="6" y="109"/>
                    </a:cubicBezTo>
                    <a:cubicBezTo>
                      <a:pt x="5" y="109"/>
                      <a:pt x="5" y="110"/>
                      <a:pt x="6" y="111"/>
                    </a:cubicBezTo>
                    <a:cubicBezTo>
                      <a:pt x="7" y="112"/>
                      <a:pt x="6" y="114"/>
                      <a:pt x="7" y="114"/>
                    </a:cubicBezTo>
                    <a:cubicBezTo>
                      <a:pt x="7" y="114"/>
                      <a:pt x="7" y="113"/>
                      <a:pt x="7" y="112"/>
                    </a:cubicBezTo>
                    <a:cubicBezTo>
                      <a:pt x="7" y="113"/>
                      <a:pt x="8" y="114"/>
                      <a:pt x="8" y="114"/>
                    </a:cubicBezTo>
                    <a:cubicBezTo>
                      <a:pt x="8" y="114"/>
                      <a:pt x="8" y="114"/>
                      <a:pt x="8" y="113"/>
                    </a:cubicBezTo>
                    <a:cubicBezTo>
                      <a:pt x="8" y="113"/>
                      <a:pt x="9" y="113"/>
                      <a:pt x="9" y="113"/>
                    </a:cubicBezTo>
                    <a:cubicBezTo>
                      <a:pt x="9" y="113"/>
                      <a:pt x="9" y="112"/>
                      <a:pt x="8" y="112"/>
                    </a:cubicBezTo>
                    <a:cubicBezTo>
                      <a:pt x="10" y="113"/>
                      <a:pt x="10" y="115"/>
                      <a:pt x="9" y="117"/>
                    </a:cubicBezTo>
                    <a:cubicBezTo>
                      <a:pt x="12" y="117"/>
                      <a:pt x="15" y="118"/>
                      <a:pt x="11" y="120"/>
                    </a:cubicBezTo>
                    <a:cubicBezTo>
                      <a:pt x="11" y="120"/>
                      <a:pt x="11" y="120"/>
                      <a:pt x="10" y="120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0" y="121"/>
                      <a:pt x="11" y="122"/>
                      <a:pt x="12" y="122"/>
                    </a:cubicBezTo>
                    <a:cubicBezTo>
                      <a:pt x="14" y="122"/>
                      <a:pt x="14" y="120"/>
                      <a:pt x="14" y="118"/>
                    </a:cubicBezTo>
                    <a:cubicBezTo>
                      <a:pt x="14" y="116"/>
                      <a:pt x="18" y="115"/>
                      <a:pt x="21" y="115"/>
                    </a:cubicBezTo>
                    <a:cubicBezTo>
                      <a:pt x="18" y="115"/>
                      <a:pt x="15" y="114"/>
                      <a:pt x="12" y="114"/>
                    </a:cubicBezTo>
                    <a:cubicBezTo>
                      <a:pt x="9" y="114"/>
                      <a:pt x="10" y="111"/>
                      <a:pt x="10" y="109"/>
                    </a:cubicBezTo>
                    <a:cubicBezTo>
                      <a:pt x="9" y="109"/>
                      <a:pt x="8" y="109"/>
                      <a:pt x="7" y="109"/>
                    </a:cubicBezTo>
                    <a:cubicBezTo>
                      <a:pt x="7" y="107"/>
                      <a:pt x="7" y="105"/>
                      <a:pt x="8" y="103"/>
                    </a:cubicBezTo>
                    <a:cubicBezTo>
                      <a:pt x="10" y="100"/>
                      <a:pt x="9" y="99"/>
                      <a:pt x="10" y="96"/>
                    </a:cubicBezTo>
                    <a:cubicBezTo>
                      <a:pt x="10" y="94"/>
                      <a:pt x="14" y="87"/>
                      <a:pt x="11" y="85"/>
                    </a:cubicBezTo>
                    <a:cubicBezTo>
                      <a:pt x="12" y="85"/>
                      <a:pt x="12" y="85"/>
                      <a:pt x="13" y="85"/>
                    </a:cubicBezTo>
                    <a:cubicBezTo>
                      <a:pt x="11" y="84"/>
                      <a:pt x="11" y="83"/>
                      <a:pt x="11" y="81"/>
                    </a:cubicBezTo>
                    <a:cubicBezTo>
                      <a:pt x="11" y="80"/>
                      <a:pt x="11" y="79"/>
                      <a:pt x="11" y="77"/>
                    </a:cubicBezTo>
                    <a:cubicBezTo>
                      <a:pt x="11" y="76"/>
                      <a:pt x="12" y="75"/>
                      <a:pt x="12" y="75"/>
                    </a:cubicBezTo>
                    <a:cubicBezTo>
                      <a:pt x="12" y="74"/>
                      <a:pt x="11" y="73"/>
                      <a:pt x="11" y="72"/>
                    </a:cubicBezTo>
                    <a:cubicBezTo>
                      <a:pt x="11" y="71"/>
                      <a:pt x="11" y="70"/>
                      <a:pt x="11" y="68"/>
                    </a:cubicBezTo>
                    <a:cubicBezTo>
                      <a:pt x="12" y="67"/>
                      <a:pt x="13" y="64"/>
                      <a:pt x="13" y="63"/>
                    </a:cubicBezTo>
                    <a:cubicBezTo>
                      <a:pt x="13" y="61"/>
                      <a:pt x="13" y="58"/>
                      <a:pt x="13" y="57"/>
                    </a:cubicBezTo>
                    <a:cubicBezTo>
                      <a:pt x="13" y="56"/>
                      <a:pt x="15" y="56"/>
                      <a:pt x="15" y="55"/>
                    </a:cubicBezTo>
                    <a:cubicBezTo>
                      <a:pt x="15" y="53"/>
                      <a:pt x="15" y="52"/>
                      <a:pt x="15" y="51"/>
                    </a:cubicBezTo>
                    <a:cubicBezTo>
                      <a:pt x="16" y="49"/>
                      <a:pt x="17" y="48"/>
                      <a:pt x="16" y="45"/>
                    </a:cubicBezTo>
                    <a:cubicBezTo>
                      <a:pt x="15" y="43"/>
                      <a:pt x="14" y="41"/>
                      <a:pt x="15" y="39"/>
                    </a:cubicBezTo>
                    <a:cubicBezTo>
                      <a:pt x="16" y="37"/>
                      <a:pt x="16" y="35"/>
                      <a:pt x="16" y="33"/>
                    </a:cubicBezTo>
                    <a:cubicBezTo>
                      <a:pt x="17" y="31"/>
                      <a:pt x="18" y="30"/>
                      <a:pt x="19" y="28"/>
                    </a:cubicBezTo>
                    <a:cubicBezTo>
                      <a:pt x="19" y="27"/>
                      <a:pt x="21" y="27"/>
                      <a:pt x="21" y="26"/>
                    </a:cubicBezTo>
                    <a:cubicBezTo>
                      <a:pt x="20" y="25"/>
                      <a:pt x="20" y="24"/>
                      <a:pt x="20" y="22"/>
                    </a:cubicBezTo>
                    <a:cubicBezTo>
                      <a:pt x="20" y="19"/>
                      <a:pt x="21" y="19"/>
                      <a:pt x="23" y="18"/>
                    </a:cubicBezTo>
                    <a:cubicBezTo>
                      <a:pt x="25" y="17"/>
                      <a:pt x="24" y="15"/>
                      <a:pt x="22" y="14"/>
                    </a:cubicBezTo>
                    <a:cubicBezTo>
                      <a:pt x="21" y="14"/>
                      <a:pt x="21" y="10"/>
                      <a:pt x="20" y="9"/>
                    </a:cubicBezTo>
                    <a:cubicBezTo>
                      <a:pt x="19" y="6"/>
                      <a:pt x="20" y="7"/>
                      <a:pt x="20" y="4"/>
                    </a:cubicBezTo>
                    <a:cubicBezTo>
                      <a:pt x="20" y="4"/>
                      <a:pt x="19" y="3"/>
                      <a:pt x="19" y="2"/>
                    </a:cubicBezTo>
                    <a:cubicBezTo>
                      <a:pt x="18" y="1"/>
                      <a:pt x="18" y="0"/>
                      <a:pt x="17" y="0"/>
                    </a:cubicBezTo>
                    <a:cubicBezTo>
                      <a:pt x="17" y="1"/>
                      <a:pt x="16" y="1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0" name="Freeform 104">
                <a:extLst>
                  <a:ext uri="{FF2B5EF4-FFF2-40B4-BE49-F238E27FC236}">
                    <a16:creationId xmlns:a16="http://schemas.microsoft.com/office/drawing/2014/main" id="{EACFB529-83C0-4E9D-8E7B-BE062D25C1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1" y="2473"/>
                <a:ext cx="57" cy="294"/>
              </a:xfrm>
              <a:custGeom>
                <a:avLst/>
                <a:gdLst>
                  <a:gd name="T0" fmla="*/ 10 w 24"/>
                  <a:gd name="T1" fmla="*/ 120 h 124"/>
                  <a:gd name="T2" fmla="*/ 7 w 24"/>
                  <a:gd name="T3" fmla="*/ 118 h 124"/>
                  <a:gd name="T4" fmla="*/ 5 w 24"/>
                  <a:gd name="T5" fmla="*/ 114 h 124"/>
                  <a:gd name="T6" fmla="*/ 4 w 24"/>
                  <a:gd name="T7" fmla="*/ 109 h 124"/>
                  <a:gd name="T8" fmla="*/ 3 w 24"/>
                  <a:gd name="T9" fmla="*/ 97 h 124"/>
                  <a:gd name="T10" fmla="*/ 2 w 24"/>
                  <a:gd name="T11" fmla="*/ 94 h 124"/>
                  <a:gd name="T12" fmla="*/ 1 w 24"/>
                  <a:gd name="T13" fmla="*/ 92 h 124"/>
                  <a:gd name="T14" fmla="*/ 5 w 24"/>
                  <a:gd name="T15" fmla="*/ 90 h 124"/>
                  <a:gd name="T16" fmla="*/ 5 w 24"/>
                  <a:gd name="T17" fmla="*/ 89 h 124"/>
                  <a:gd name="T18" fmla="*/ 7 w 24"/>
                  <a:gd name="T19" fmla="*/ 86 h 124"/>
                  <a:gd name="T20" fmla="*/ 8 w 24"/>
                  <a:gd name="T21" fmla="*/ 77 h 124"/>
                  <a:gd name="T22" fmla="*/ 6 w 24"/>
                  <a:gd name="T23" fmla="*/ 76 h 124"/>
                  <a:gd name="T24" fmla="*/ 5 w 24"/>
                  <a:gd name="T25" fmla="*/ 63 h 124"/>
                  <a:gd name="T26" fmla="*/ 6 w 24"/>
                  <a:gd name="T27" fmla="*/ 57 h 124"/>
                  <a:gd name="T28" fmla="*/ 10 w 24"/>
                  <a:gd name="T29" fmla="*/ 33 h 124"/>
                  <a:gd name="T30" fmla="*/ 13 w 24"/>
                  <a:gd name="T31" fmla="*/ 20 h 124"/>
                  <a:gd name="T32" fmla="*/ 14 w 24"/>
                  <a:gd name="T33" fmla="*/ 2 h 124"/>
                  <a:gd name="T34" fmla="*/ 19 w 24"/>
                  <a:gd name="T35" fmla="*/ 4 h 124"/>
                  <a:gd name="T36" fmla="*/ 21 w 24"/>
                  <a:gd name="T37" fmla="*/ 15 h 124"/>
                  <a:gd name="T38" fmla="*/ 20 w 24"/>
                  <a:gd name="T39" fmla="*/ 26 h 124"/>
                  <a:gd name="T40" fmla="*/ 16 w 24"/>
                  <a:gd name="T41" fmla="*/ 35 h 124"/>
                  <a:gd name="T42" fmla="*/ 15 w 24"/>
                  <a:gd name="T43" fmla="*/ 53 h 124"/>
                  <a:gd name="T44" fmla="*/ 13 w 24"/>
                  <a:gd name="T45" fmla="*/ 63 h 124"/>
                  <a:gd name="T46" fmla="*/ 11 w 24"/>
                  <a:gd name="T47" fmla="*/ 73 h 124"/>
                  <a:gd name="T48" fmla="*/ 11 w 24"/>
                  <a:gd name="T49" fmla="*/ 82 h 124"/>
                  <a:gd name="T50" fmla="*/ 11 w 24"/>
                  <a:gd name="T51" fmla="*/ 86 h 124"/>
                  <a:gd name="T52" fmla="*/ 7 w 24"/>
                  <a:gd name="T53" fmla="*/ 109 h 124"/>
                  <a:gd name="T54" fmla="*/ 20 w 24"/>
                  <a:gd name="T55" fmla="*/ 116 h 124"/>
                  <a:gd name="T56" fmla="*/ 19 w 24"/>
                  <a:gd name="T57" fmla="*/ 117 h 124"/>
                  <a:gd name="T58" fmla="*/ 13 w 24"/>
                  <a:gd name="T59" fmla="*/ 119 h 124"/>
                  <a:gd name="T60" fmla="*/ 12 w 24"/>
                  <a:gd name="T61" fmla="*/ 121 h 124"/>
                  <a:gd name="T62" fmla="*/ 11 w 24"/>
                  <a:gd name="T63" fmla="*/ 116 h 124"/>
                  <a:gd name="T64" fmla="*/ 8 w 24"/>
                  <a:gd name="T65" fmla="*/ 115 h 124"/>
                  <a:gd name="T66" fmla="*/ 6 w 24"/>
                  <a:gd name="T67" fmla="*/ 112 h 124"/>
                  <a:gd name="T68" fmla="*/ 6 w 24"/>
                  <a:gd name="T69" fmla="*/ 111 h 124"/>
                  <a:gd name="T70" fmla="*/ 6 w 24"/>
                  <a:gd name="T71" fmla="*/ 112 h 124"/>
                  <a:gd name="T72" fmla="*/ 5 w 24"/>
                  <a:gd name="T73" fmla="*/ 106 h 124"/>
                  <a:gd name="T74" fmla="*/ 7 w 24"/>
                  <a:gd name="T75" fmla="*/ 102 h 124"/>
                  <a:gd name="T76" fmla="*/ 5 w 24"/>
                  <a:gd name="T77" fmla="*/ 102 h 124"/>
                  <a:gd name="T78" fmla="*/ 8 w 24"/>
                  <a:gd name="T79" fmla="*/ 100 h 124"/>
                  <a:gd name="T80" fmla="*/ 9 w 24"/>
                  <a:gd name="T81" fmla="*/ 86 h 124"/>
                  <a:gd name="T82" fmla="*/ 9 w 24"/>
                  <a:gd name="T83" fmla="*/ 87 h 124"/>
                  <a:gd name="T84" fmla="*/ 7 w 24"/>
                  <a:gd name="T85" fmla="*/ 91 h 124"/>
                  <a:gd name="T86" fmla="*/ 5 w 24"/>
                  <a:gd name="T87" fmla="*/ 96 h 124"/>
                  <a:gd name="T88" fmla="*/ 6 w 24"/>
                  <a:gd name="T89" fmla="*/ 100 h 124"/>
                  <a:gd name="T90" fmla="*/ 4 w 24"/>
                  <a:gd name="T91" fmla="*/ 98 h 124"/>
                  <a:gd name="T92" fmla="*/ 4 w 24"/>
                  <a:gd name="T93" fmla="*/ 93 h 124"/>
                  <a:gd name="T94" fmla="*/ 3 w 24"/>
                  <a:gd name="T95" fmla="*/ 91 h 124"/>
                  <a:gd name="T96" fmla="*/ 10 w 24"/>
                  <a:gd name="T97" fmla="*/ 86 h 124"/>
                  <a:gd name="T98" fmla="*/ 9 w 24"/>
                  <a:gd name="T99" fmla="*/ 79 h 124"/>
                  <a:gd name="T100" fmla="*/ 10 w 24"/>
                  <a:gd name="T101" fmla="*/ 76 h 124"/>
                  <a:gd name="T102" fmla="*/ 7 w 24"/>
                  <a:gd name="T103" fmla="*/ 58 h 124"/>
                  <a:gd name="T104" fmla="*/ 6 w 24"/>
                  <a:gd name="T105" fmla="*/ 69 h 124"/>
                  <a:gd name="T106" fmla="*/ 10 w 24"/>
                  <a:gd name="T107" fmla="*/ 74 h 124"/>
                  <a:gd name="T108" fmla="*/ 12 w 24"/>
                  <a:gd name="T109" fmla="*/ 64 h 124"/>
                  <a:gd name="T110" fmla="*/ 13 w 24"/>
                  <a:gd name="T111" fmla="*/ 55 h 124"/>
                  <a:gd name="T112" fmla="*/ 14 w 24"/>
                  <a:gd name="T113" fmla="*/ 36 h 124"/>
                  <a:gd name="T114" fmla="*/ 19 w 24"/>
                  <a:gd name="T115" fmla="*/ 27 h 124"/>
                  <a:gd name="T116" fmla="*/ 22 w 24"/>
                  <a:gd name="T117" fmla="*/ 18 h 124"/>
                  <a:gd name="T118" fmla="*/ 18 w 24"/>
                  <a:gd name="T119" fmla="*/ 6 h 124"/>
                  <a:gd name="T120" fmla="*/ 15 w 24"/>
                  <a:gd name="T121" fmla="*/ 4 h 124"/>
                  <a:gd name="T122" fmla="*/ 13 w 24"/>
                  <a:gd name="T123" fmla="*/ 30 h 124"/>
                  <a:gd name="T124" fmla="*/ 11 w 24"/>
                  <a:gd name="T125" fmla="*/ 4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" h="124">
                    <a:moveTo>
                      <a:pt x="11" y="124"/>
                    </a:moveTo>
                    <a:cubicBezTo>
                      <a:pt x="10" y="124"/>
                      <a:pt x="9" y="122"/>
                      <a:pt x="8" y="121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1" y="120"/>
                      <a:pt x="11" y="119"/>
                      <a:pt x="11" y="119"/>
                    </a:cubicBezTo>
                    <a:cubicBezTo>
                      <a:pt x="11" y="119"/>
                      <a:pt x="10" y="118"/>
                      <a:pt x="8" y="118"/>
                    </a:cubicBezTo>
                    <a:cubicBezTo>
                      <a:pt x="8" y="118"/>
                      <a:pt x="8" y="118"/>
                      <a:pt x="8" y="118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5" y="115"/>
                      <a:pt x="5" y="114"/>
                      <a:pt x="5" y="114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4" y="112"/>
                      <a:pt x="4" y="111"/>
                      <a:pt x="4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3" y="108"/>
                      <a:pt x="3" y="107"/>
                      <a:pt x="3" y="106"/>
                    </a:cubicBezTo>
                    <a:cubicBezTo>
                      <a:pt x="3" y="106"/>
                      <a:pt x="3" y="106"/>
                      <a:pt x="3" y="105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3" y="100"/>
                      <a:pt x="2" y="100"/>
                      <a:pt x="3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3" y="96"/>
                      <a:pt x="4" y="95"/>
                    </a:cubicBezTo>
                    <a:cubicBezTo>
                      <a:pt x="4" y="95"/>
                      <a:pt x="4" y="95"/>
                      <a:pt x="4" y="95"/>
                    </a:cubicBezTo>
                    <a:cubicBezTo>
                      <a:pt x="3" y="95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3"/>
                    </a:cubicBezTo>
                    <a:cubicBezTo>
                      <a:pt x="0" y="93"/>
                      <a:pt x="0" y="92"/>
                      <a:pt x="1" y="92"/>
                    </a:cubicBezTo>
                    <a:cubicBezTo>
                      <a:pt x="1" y="92"/>
                      <a:pt x="2" y="91"/>
                      <a:pt x="2" y="91"/>
                    </a:cubicBezTo>
                    <a:cubicBezTo>
                      <a:pt x="2" y="91"/>
                      <a:pt x="2" y="91"/>
                      <a:pt x="1" y="91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3" y="89"/>
                      <a:pt x="4" y="90"/>
                      <a:pt x="5" y="90"/>
                    </a:cubicBezTo>
                    <a:cubicBezTo>
                      <a:pt x="5" y="90"/>
                      <a:pt x="5" y="91"/>
                      <a:pt x="5" y="91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5" y="89"/>
                      <a:pt x="6" y="89"/>
                      <a:pt x="6" y="89"/>
                    </a:cubicBezTo>
                    <a:cubicBezTo>
                      <a:pt x="6" y="89"/>
                      <a:pt x="6" y="89"/>
                      <a:pt x="6" y="88"/>
                    </a:cubicBezTo>
                    <a:cubicBezTo>
                      <a:pt x="6" y="88"/>
                      <a:pt x="5" y="88"/>
                      <a:pt x="6" y="87"/>
                    </a:cubicBezTo>
                    <a:cubicBezTo>
                      <a:pt x="6" y="87"/>
                      <a:pt x="6" y="87"/>
                      <a:pt x="7" y="86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8" y="86"/>
                      <a:pt x="7" y="85"/>
                      <a:pt x="7" y="85"/>
                    </a:cubicBezTo>
                    <a:cubicBezTo>
                      <a:pt x="6" y="85"/>
                      <a:pt x="6" y="84"/>
                      <a:pt x="6" y="83"/>
                    </a:cubicBezTo>
                    <a:cubicBezTo>
                      <a:pt x="7" y="82"/>
                      <a:pt x="7" y="79"/>
                      <a:pt x="7" y="78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6"/>
                      <a:pt x="6" y="76"/>
                      <a:pt x="6" y="76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5" y="76"/>
                      <a:pt x="4" y="75"/>
                      <a:pt x="4" y="74"/>
                    </a:cubicBezTo>
                    <a:cubicBezTo>
                      <a:pt x="4" y="73"/>
                      <a:pt x="5" y="69"/>
                      <a:pt x="5" y="68"/>
                    </a:cubicBezTo>
                    <a:cubicBezTo>
                      <a:pt x="6" y="67"/>
                      <a:pt x="5" y="66"/>
                      <a:pt x="5" y="65"/>
                    </a:cubicBezTo>
                    <a:cubicBezTo>
                      <a:pt x="5" y="64"/>
                      <a:pt x="5" y="64"/>
                      <a:pt x="5" y="63"/>
                    </a:cubicBezTo>
                    <a:cubicBezTo>
                      <a:pt x="5" y="63"/>
                      <a:pt x="5" y="63"/>
                      <a:pt x="5" y="62"/>
                    </a:cubicBezTo>
                    <a:cubicBezTo>
                      <a:pt x="5" y="61"/>
                      <a:pt x="5" y="60"/>
                      <a:pt x="6" y="59"/>
                    </a:cubicBezTo>
                    <a:cubicBezTo>
                      <a:pt x="6" y="59"/>
                      <a:pt x="6" y="59"/>
                      <a:pt x="6" y="58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8" y="57"/>
                      <a:pt x="11" y="47"/>
                      <a:pt x="10" y="44"/>
                    </a:cubicBezTo>
                    <a:cubicBezTo>
                      <a:pt x="10" y="44"/>
                      <a:pt x="10" y="43"/>
                      <a:pt x="10" y="43"/>
                    </a:cubicBezTo>
                    <a:cubicBezTo>
                      <a:pt x="10" y="41"/>
                      <a:pt x="9" y="38"/>
                      <a:pt x="11" y="36"/>
                    </a:cubicBezTo>
                    <a:cubicBezTo>
                      <a:pt x="11" y="36"/>
                      <a:pt x="11" y="35"/>
                      <a:pt x="11" y="35"/>
                    </a:cubicBezTo>
                    <a:cubicBezTo>
                      <a:pt x="11" y="34"/>
                      <a:pt x="10" y="34"/>
                      <a:pt x="10" y="33"/>
                    </a:cubicBezTo>
                    <a:cubicBezTo>
                      <a:pt x="10" y="33"/>
                      <a:pt x="11" y="32"/>
                      <a:pt x="11" y="31"/>
                    </a:cubicBezTo>
                    <a:cubicBezTo>
                      <a:pt x="11" y="31"/>
                      <a:pt x="11" y="30"/>
                      <a:pt x="11" y="30"/>
                    </a:cubicBezTo>
                    <a:cubicBezTo>
                      <a:pt x="12" y="29"/>
                      <a:pt x="12" y="28"/>
                      <a:pt x="12" y="27"/>
                    </a:cubicBezTo>
                    <a:cubicBezTo>
                      <a:pt x="12" y="25"/>
                      <a:pt x="12" y="24"/>
                      <a:pt x="13" y="23"/>
                    </a:cubicBezTo>
                    <a:cubicBezTo>
                      <a:pt x="13" y="22"/>
                      <a:pt x="13" y="21"/>
                      <a:pt x="13" y="20"/>
                    </a:cubicBezTo>
                    <a:cubicBezTo>
                      <a:pt x="13" y="19"/>
                      <a:pt x="12" y="17"/>
                      <a:pt x="13" y="16"/>
                    </a:cubicBezTo>
                    <a:cubicBezTo>
                      <a:pt x="15" y="13"/>
                      <a:pt x="14" y="8"/>
                      <a:pt x="13" y="5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5" y="2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"/>
                      <a:pt x="18" y="2"/>
                      <a:pt x="18" y="3"/>
                    </a:cubicBezTo>
                    <a:cubicBezTo>
                      <a:pt x="18" y="4"/>
                      <a:pt x="19" y="4"/>
                      <a:pt x="19" y="4"/>
                    </a:cubicBezTo>
                    <a:cubicBezTo>
                      <a:pt x="19" y="4"/>
                      <a:pt x="19" y="5"/>
                      <a:pt x="20" y="5"/>
                    </a:cubicBezTo>
                    <a:cubicBezTo>
                      <a:pt x="20" y="6"/>
                      <a:pt x="19" y="7"/>
                      <a:pt x="19" y="8"/>
                    </a:cubicBezTo>
                    <a:cubicBezTo>
                      <a:pt x="19" y="8"/>
                      <a:pt x="19" y="8"/>
                      <a:pt x="20" y="10"/>
                    </a:cubicBezTo>
                    <a:cubicBezTo>
                      <a:pt x="20" y="10"/>
                      <a:pt x="20" y="11"/>
                      <a:pt x="21" y="12"/>
                    </a:cubicBezTo>
                    <a:cubicBezTo>
                      <a:pt x="21" y="13"/>
                      <a:pt x="21" y="15"/>
                      <a:pt x="21" y="15"/>
                    </a:cubicBezTo>
                    <a:cubicBezTo>
                      <a:pt x="22" y="15"/>
                      <a:pt x="23" y="16"/>
                      <a:pt x="24" y="17"/>
                    </a:cubicBezTo>
                    <a:cubicBezTo>
                      <a:pt x="24" y="18"/>
                      <a:pt x="23" y="19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0" y="21"/>
                      <a:pt x="19" y="21"/>
                      <a:pt x="20" y="23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20" y="26"/>
                      <a:pt x="20" y="27"/>
                      <a:pt x="20" y="27"/>
                    </a:cubicBezTo>
                    <a:cubicBezTo>
                      <a:pt x="20" y="28"/>
                      <a:pt x="20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30"/>
                      <a:pt x="18" y="30"/>
                      <a:pt x="18" y="31"/>
                    </a:cubicBezTo>
                    <a:cubicBezTo>
                      <a:pt x="17" y="32"/>
                      <a:pt x="16" y="33"/>
                      <a:pt x="16" y="35"/>
                    </a:cubicBezTo>
                    <a:cubicBezTo>
                      <a:pt x="16" y="35"/>
                      <a:pt x="16" y="36"/>
                      <a:pt x="16" y="36"/>
                    </a:cubicBezTo>
                    <a:cubicBezTo>
                      <a:pt x="16" y="38"/>
                      <a:pt x="15" y="39"/>
                      <a:pt x="15" y="40"/>
                    </a:cubicBezTo>
                    <a:cubicBezTo>
                      <a:pt x="14" y="42"/>
                      <a:pt x="15" y="43"/>
                      <a:pt x="15" y="45"/>
                    </a:cubicBezTo>
                    <a:cubicBezTo>
                      <a:pt x="15" y="45"/>
                      <a:pt x="15" y="46"/>
                      <a:pt x="16" y="46"/>
                    </a:cubicBezTo>
                    <a:cubicBezTo>
                      <a:pt x="16" y="49"/>
                      <a:pt x="16" y="50"/>
                      <a:pt x="15" y="53"/>
                    </a:cubicBezTo>
                    <a:cubicBezTo>
                      <a:pt x="14" y="53"/>
                      <a:pt x="14" y="54"/>
                      <a:pt x="14" y="55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7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2" y="59"/>
                      <a:pt x="13" y="61"/>
                      <a:pt x="13" y="63"/>
                    </a:cubicBezTo>
                    <a:cubicBezTo>
                      <a:pt x="13" y="63"/>
                      <a:pt x="13" y="63"/>
                      <a:pt x="13" y="64"/>
                    </a:cubicBezTo>
                    <a:cubicBezTo>
                      <a:pt x="13" y="65"/>
                      <a:pt x="12" y="66"/>
                      <a:pt x="12" y="67"/>
                    </a:cubicBezTo>
                    <a:cubicBezTo>
                      <a:pt x="12" y="68"/>
                      <a:pt x="11" y="69"/>
                      <a:pt x="11" y="70"/>
                    </a:cubicBezTo>
                    <a:cubicBezTo>
                      <a:pt x="11" y="70"/>
                      <a:pt x="11" y="71"/>
                      <a:pt x="11" y="72"/>
                    </a:cubicBezTo>
                    <a:cubicBezTo>
                      <a:pt x="11" y="72"/>
                      <a:pt x="11" y="73"/>
                      <a:pt x="11" y="73"/>
                    </a:cubicBezTo>
                    <a:cubicBezTo>
                      <a:pt x="11" y="73"/>
                      <a:pt x="11" y="74"/>
                      <a:pt x="11" y="74"/>
                    </a:cubicBezTo>
                    <a:cubicBezTo>
                      <a:pt x="11" y="75"/>
                      <a:pt x="11" y="75"/>
                      <a:pt x="11" y="76"/>
                    </a:cubicBezTo>
                    <a:cubicBezTo>
                      <a:pt x="11" y="76"/>
                      <a:pt x="11" y="77"/>
                      <a:pt x="11" y="77"/>
                    </a:cubicBezTo>
                    <a:cubicBezTo>
                      <a:pt x="10" y="77"/>
                      <a:pt x="10" y="78"/>
                      <a:pt x="10" y="78"/>
                    </a:cubicBezTo>
                    <a:cubicBezTo>
                      <a:pt x="10" y="79"/>
                      <a:pt x="11" y="81"/>
                      <a:pt x="11" y="82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1" y="84"/>
                      <a:pt x="11" y="85"/>
                      <a:pt x="12" y="85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2" y="86"/>
                      <a:pt x="11" y="86"/>
                      <a:pt x="11" y="86"/>
                    </a:cubicBezTo>
                    <a:cubicBezTo>
                      <a:pt x="13" y="88"/>
                      <a:pt x="11" y="92"/>
                      <a:pt x="10" y="95"/>
                    </a:cubicBezTo>
                    <a:cubicBezTo>
                      <a:pt x="10" y="96"/>
                      <a:pt x="10" y="97"/>
                      <a:pt x="9" y="98"/>
                    </a:cubicBezTo>
                    <a:cubicBezTo>
                      <a:pt x="9" y="98"/>
                      <a:pt x="9" y="99"/>
                      <a:pt x="9" y="100"/>
                    </a:cubicBezTo>
                    <a:cubicBezTo>
                      <a:pt x="9" y="101"/>
                      <a:pt x="9" y="102"/>
                      <a:pt x="8" y="104"/>
                    </a:cubicBezTo>
                    <a:cubicBezTo>
                      <a:pt x="7" y="106"/>
                      <a:pt x="7" y="107"/>
                      <a:pt x="7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10"/>
                      <a:pt x="10" y="111"/>
                      <a:pt x="10" y="111"/>
                    </a:cubicBezTo>
                    <a:cubicBezTo>
                      <a:pt x="9" y="114"/>
                      <a:pt x="10" y="114"/>
                      <a:pt x="11" y="114"/>
                    </a:cubicBezTo>
                    <a:cubicBezTo>
                      <a:pt x="14" y="115"/>
                      <a:pt x="17" y="115"/>
                      <a:pt x="20" y="116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8" y="117"/>
                    </a:cubicBezTo>
                    <a:cubicBezTo>
                      <a:pt x="16" y="117"/>
                      <a:pt x="14" y="118"/>
                      <a:pt x="13" y="119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13" y="122"/>
                      <a:pt x="13" y="124"/>
                      <a:pt x="11" y="124"/>
                    </a:cubicBezTo>
                    <a:close/>
                    <a:moveTo>
                      <a:pt x="10" y="122"/>
                    </a:moveTo>
                    <a:cubicBezTo>
                      <a:pt x="11" y="122"/>
                      <a:pt x="11" y="122"/>
                      <a:pt x="11" y="122"/>
                    </a:cubicBezTo>
                    <a:cubicBezTo>
                      <a:pt x="12" y="122"/>
                      <a:pt x="12" y="122"/>
                      <a:pt x="12" y="121"/>
                    </a:cubicBezTo>
                    <a:cubicBezTo>
                      <a:pt x="12" y="121"/>
                      <a:pt x="11" y="121"/>
                      <a:pt x="10" y="122"/>
                    </a:cubicBezTo>
                    <a:close/>
                    <a:moveTo>
                      <a:pt x="9" y="117"/>
                    </a:moveTo>
                    <a:cubicBezTo>
                      <a:pt x="10" y="117"/>
                      <a:pt x="12" y="118"/>
                      <a:pt x="12" y="118"/>
                    </a:cubicBezTo>
                    <a:cubicBezTo>
                      <a:pt x="13" y="117"/>
                      <a:pt x="14" y="117"/>
                      <a:pt x="15" y="116"/>
                    </a:cubicBezTo>
                    <a:cubicBezTo>
                      <a:pt x="14" y="116"/>
                      <a:pt x="13" y="116"/>
                      <a:pt x="11" y="116"/>
                    </a:cubicBezTo>
                    <a:cubicBezTo>
                      <a:pt x="10" y="116"/>
                      <a:pt x="10" y="116"/>
                      <a:pt x="9" y="115"/>
                    </a:cubicBezTo>
                    <a:cubicBezTo>
                      <a:pt x="9" y="116"/>
                      <a:pt x="9" y="116"/>
                      <a:pt x="9" y="117"/>
                    </a:cubicBezTo>
                    <a:close/>
                    <a:moveTo>
                      <a:pt x="8" y="115"/>
                    </a:moveTo>
                    <a:cubicBezTo>
                      <a:pt x="8" y="115"/>
                      <a:pt x="8" y="115"/>
                      <a:pt x="8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8" y="116"/>
                      <a:pt x="8" y="116"/>
                      <a:pt x="8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115"/>
                      <a:pt x="8" y="115"/>
                      <a:pt x="8" y="115"/>
                    </a:cubicBezTo>
                    <a:close/>
                    <a:moveTo>
                      <a:pt x="6" y="112"/>
                    </a:move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2"/>
                      <a:pt x="8" y="112"/>
                      <a:pt x="8" y="111"/>
                    </a:cubicBezTo>
                    <a:cubicBezTo>
                      <a:pt x="8" y="111"/>
                      <a:pt x="8" y="111"/>
                      <a:pt x="8" y="110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lose/>
                    <a:moveTo>
                      <a:pt x="6" y="102"/>
                    </a:move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4"/>
                      <a:pt x="6" y="105"/>
                      <a:pt x="6" y="105"/>
                    </a:cubicBezTo>
                    <a:cubicBezTo>
                      <a:pt x="6" y="106"/>
                      <a:pt x="6" y="106"/>
                      <a:pt x="6" y="106"/>
                    </a:cubicBezTo>
                    <a:cubicBezTo>
                      <a:pt x="5" y="106"/>
                      <a:pt x="5" y="106"/>
                      <a:pt x="5" y="106"/>
                    </a:cubicBezTo>
                    <a:cubicBezTo>
                      <a:pt x="4" y="106"/>
                      <a:pt x="4" y="106"/>
                      <a:pt x="4" y="107"/>
                    </a:cubicBezTo>
                    <a:cubicBezTo>
                      <a:pt x="4" y="107"/>
                      <a:pt x="4" y="108"/>
                      <a:pt x="5" y="108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6" y="107"/>
                      <a:pt x="6" y="105"/>
                      <a:pt x="7" y="104"/>
                    </a:cubicBezTo>
                    <a:cubicBezTo>
                      <a:pt x="7" y="103"/>
                      <a:pt x="7" y="103"/>
                      <a:pt x="7" y="102"/>
                    </a:cubicBezTo>
                    <a:lnTo>
                      <a:pt x="6" y="102"/>
                    </a:lnTo>
                    <a:close/>
                    <a:moveTo>
                      <a:pt x="5" y="101"/>
                    </a:move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1"/>
                      <a:pt x="5" y="101"/>
                      <a:pt x="5" y="101"/>
                    </a:cubicBezTo>
                    <a:close/>
                    <a:moveTo>
                      <a:pt x="5" y="100"/>
                    </a:moveTo>
                    <a:cubicBezTo>
                      <a:pt x="5" y="100"/>
                      <a:pt x="5" y="100"/>
                      <a:pt x="6" y="100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8" y="101"/>
                      <a:pt x="8" y="100"/>
                      <a:pt x="8" y="100"/>
                    </a:cubicBezTo>
                    <a:cubicBezTo>
                      <a:pt x="8" y="99"/>
                      <a:pt x="8" y="98"/>
                      <a:pt x="8" y="97"/>
                    </a:cubicBezTo>
                    <a:cubicBezTo>
                      <a:pt x="8" y="97"/>
                      <a:pt x="9" y="96"/>
                      <a:pt x="9" y="94"/>
                    </a:cubicBezTo>
                    <a:cubicBezTo>
                      <a:pt x="10" y="92"/>
                      <a:pt x="12" y="88"/>
                      <a:pt x="10" y="87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7"/>
                      <a:pt x="8" y="87"/>
                      <a:pt x="7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2"/>
                      <a:pt x="6" y="93"/>
                      <a:pt x="5" y="93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" y="95"/>
                      <a:pt x="5" y="95"/>
                      <a:pt x="5" y="96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5" y="96"/>
                      <a:pt x="5" y="97"/>
                      <a:pt x="5" y="97"/>
                    </a:cubicBezTo>
                    <a:cubicBezTo>
                      <a:pt x="6" y="97"/>
                      <a:pt x="7" y="98"/>
                      <a:pt x="7" y="99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6" y="100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lose/>
                    <a:moveTo>
                      <a:pt x="3" y="97"/>
                    </a:moveTo>
                    <a:cubicBezTo>
                      <a:pt x="4" y="98"/>
                      <a:pt x="4" y="98"/>
                      <a:pt x="4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3" y="97"/>
                      <a:pt x="3" y="97"/>
                    </a:cubicBezTo>
                    <a:close/>
                    <a:moveTo>
                      <a:pt x="2" y="93"/>
                    </a:moveTo>
                    <a:cubicBezTo>
                      <a:pt x="3" y="93"/>
                      <a:pt x="4" y="93"/>
                      <a:pt x="4" y="94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92"/>
                      <a:pt x="4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2"/>
                      <a:pt x="3" y="92"/>
                      <a:pt x="2" y="93"/>
                    </a:cubicBezTo>
                    <a:close/>
                    <a:moveTo>
                      <a:pt x="8" y="84"/>
                    </a:moveTo>
                    <a:cubicBezTo>
                      <a:pt x="8" y="84"/>
                      <a:pt x="8" y="84"/>
                      <a:pt x="8" y="84"/>
                    </a:cubicBezTo>
                    <a:cubicBezTo>
                      <a:pt x="8" y="84"/>
                      <a:pt x="9" y="85"/>
                      <a:pt x="9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5"/>
                    </a:cubicBezTo>
                    <a:cubicBezTo>
                      <a:pt x="10" y="85"/>
                      <a:pt x="10" y="84"/>
                      <a:pt x="10" y="83"/>
                    </a:cubicBezTo>
                    <a:cubicBezTo>
                      <a:pt x="10" y="83"/>
                      <a:pt x="10" y="83"/>
                      <a:pt x="9" y="82"/>
                    </a:cubicBezTo>
                    <a:cubicBezTo>
                      <a:pt x="9" y="81"/>
                      <a:pt x="9" y="80"/>
                      <a:pt x="9" y="79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80"/>
                      <a:pt x="8" y="83"/>
                      <a:pt x="8" y="84"/>
                    </a:cubicBezTo>
                    <a:close/>
                    <a:moveTo>
                      <a:pt x="9" y="76"/>
                    </a:moveTo>
                    <a:cubicBezTo>
                      <a:pt x="9" y="76"/>
                      <a:pt x="9" y="76"/>
                      <a:pt x="9" y="76"/>
                    </a:cubicBezTo>
                    <a:cubicBezTo>
                      <a:pt x="9" y="76"/>
                      <a:pt x="9" y="76"/>
                      <a:pt x="9" y="77"/>
                    </a:cubicBezTo>
                    <a:cubicBezTo>
                      <a:pt x="10" y="77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5"/>
                      <a:pt x="9" y="76"/>
                      <a:pt x="9" y="76"/>
                    </a:cubicBezTo>
                    <a:close/>
                    <a:moveTo>
                      <a:pt x="7" y="58"/>
                    </a:moveTo>
                    <a:cubicBezTo>
                      <a:pt x="8" y="60"/>
                      <a:pt x="7" y="60"/>
                      <a:pt x="6" y="60"/>
                    </a:cubicBezTo>
                    <a:cubicBezTo>
                      <a:pt x="6" y="60"/>
                      <a:pt x="6" y="61"/>
                      <a:pt x="6" y="62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6" y="64"/>
                      <a:pt x="6" y="64"/>
                      <a:pt x="6" y="65"/>
                    </a:cubicBezTo>
                    <a:cubicBezTo>
                      <a:pt x="7" y="66"/>
                      <a:pt x="7" y="67"/>
                      <a:pt x="6" y="69"/>
                    </a:cubicBezTo>
                    <a:cubicBezTo>
                      <a:pt x="6" y="70"/>
                      <a:pt x="5" y="73"/>
                      <a:pt x="5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6" y="74"/>
                      <a:pt x="7" y="74"/>
                      <a:pt x="7" y="74"/>
                    </a:cubicBezTo>
                    <a:cubicBezTo>
                      <a:pt x="7" y="74"/>
                      <a:pt x="8" y="74"/>
                      <a:pt x="9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74"/>
                      <a:pt x="9" y="73"/>
                      <a:pt x="9" y="73"/>
                    </a:cubicBezTo>
                    <a:cubicBezTo>
                      <a:pt x="9" y="72"/>
                      <a:pt x="9" y="72"/>
                      <a:pt x="10" y="72"/>
                    </a:cubicBezTo>
                    <a:cubicBezTo>
                      <a:pt x="10" y="71"/>
                      <a:pt x="10" y="70"/>
                      <a:pt x="10" y="69"/>
                    </a:cubicBezTo>
                    <a:cubicBezTo>
                      <a:pt x="10" y="69"/>
                      <a:pt x="10" y="68"/>
                      <a:pt x="11" y="67"/>
                    </a:cubicBezTo>
                    <a:cubicBezTo>
                      <a:pt x="11" y="66"/>
                      <a:pt x="12" y="65"/>
                      <a:pt x="12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11" y="61"/>
                      <a:pt x="11" y="59"/>
                      <a:pt x="12" y="58"/>
                    </a:cubicBezTo>
                    <a:cubicBezTo>
                      <a:pt x="12" y="57"/>
                      <a:pt x="12" y="57"/>
                      <a:pt x="12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4"/>
                      <a:pt x="13" y="53"/>
                      <a:pt x="14" y="52"/>
                    </a:cubicBezTo>
                    <a:cubicBezTo>
                      <a:pt x="15" y="50"/>
                      <a:pt x="15" y="49"/>
                      <a:pt x="14" y="47"/>
                    </a:cubicBezTo>
                    <a:cubicBezTo>
                      <a:pt x="14" y="46"/>
                      <a:pt x="14" y="46"/>
                      <a:pt x="14" y="45"/>
                    </a:cubicBezTo>
                    <a:cubicBezTo>
                      <a:pt x="13" y="43"/>
                      <a:pt x="13" y="41"/>
                      <a:pt x="14" y="39"/>
                    </a:cubicBezTo>
                    <a:cubicBezTo>
                      <a:pt x="14" y="38"/>
                      <a:pt x="14" y="37"/>
                      <a:pt x="14" y="36"/>
                    </a:cubicBezTo>
                    <a:cubicBezTo>
                      <a:pt x="15" y="36"/>
                      <a:pt x="15" y="35"/>
                      <a:pt x="15" y="34"/>
                    </a:cubicBezTo>
                    <a:cubicBezTo>
                      <a:pt x="15" y="33"/>
                      <a:pt x="16" y="32"/>
                      <a:pt x="16" y="31"/>
                    </a:cubicBezTo>
                    <a:cubicBezTo>
                      <a:pt x="17" y="30"/>
                      <a:pt x="17" y="29"/>
                      <a:pt x="17" y="28"/>
                    </a:cubicBezTo>
                    <a:cubicBezTo>
                      <a:pt x="18" y="28"/>
                      <a:pt x="18" y="28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ubicBezTo>
                      <a:pt x="18" y="25"/>
                      <a:pt x="18" y="24"/>
                      <a:pt x="18" y="23"/>
                    </a:cubicBezTo>
                    <a:cubicBezTo>
                      <a:pt x="18" y="20"/>
                      <a:pt x="19" y="20"/>
                      <a:pt x="21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6"/>
                      <a:pt x="21" y="16"/>
                    </a:cubicBezTo>
                    <a:cubicBezTo>
                      <a:pt x="20" y="16"/>
                      <a:pt x="19" y="14"/>
                      <a:pt x="19" y="12"/>
                    </a:cubicBezTo>
                    <a:cubicBezTo>
                      <a:pt x="19" y="12"/>
                      <a:pt x="19" y="11"/>
                      <a:pt x="19" y="10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8" y="7"/>
                      <a:pt x="18" y="6"/>
                      <a:pt x="18" y="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3"/>
                      <a:pt x="17" y="2"/>
                      <a:pt x="16" y="2"/>
                    </a:cubicBezTo>
                    <a:cubicBezTo>
                      <a:pt x="16" y="2"/>
                      <a:pt x="15" y="3"/>
                      <a:pt x="14" y="3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5" y="8"/>
                      <a:pt x="16" y="14"/>
                      <a:pt x="14" y="17"/>
                    </a:cubicBezTo>
                    <a:cubicBezTo>
                      <a:pt x="14" y="18"/>
                      <a:pt x="14" y="19"/>
                      <a:pt x="14" y="20"/>
                    </a:cubicBezTo>
                    <a:cubicBezTo>
                      <a:pt x="14" y="21"/>
                      <a:pt x="15" y="22"/>
                      <a:pt x="14" y="23"/>
                    </a:cubicBezTo>
                    <a:cubicBezTo>
                      <a:pt x="14" y="24"/>
                      <a:pt x="14" y="26"/>
                      <a:pt x="13" y="27"/>
                    </a:cubicBezTo>
                    <a:cubicBezTo>
                      <a:pt x="13" y="28"/>
                      <a:pt x="13" y="29"/>
                      <a:pt x="13" y="30"/>
                    </a:cubicBezTo>
                    <a:cubicBezTo>
                      <a:pt x="13" y="31"/>
                      <a:pt x="12" y="31"/>
                      <a:pt x="12" y="31"/>
                    </a:cubicBezTo>
                    <a:cubicBezTo>
                      <a:pt x="12" y="32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5"/>
                    </a:cubicBezTo>
                    <a:cubicBezTo>
                      <a:pt x="12" y="35"/>
                      <a:pt x="12" y="36"/>
                      <a:pt x="12" y="37"/>
                    </a:cubicBezTo>
                    <a:cubicBezTo>
                      <a:pt x="11" y="39"/>
                      <a:pt x="11" y="40"/>
                      <a:pt x="11" y="42"/>
                    </a:cubicBezTo>
                    <a:cubicBezTo>
                      <a:pt x="12" y="43"/>
                      <a:pt x="12" y="44"/>
                      <a:pt x="12" y="44"/>
                    </a:cubicBezTo>
                    <a:cubicBezTo>
                      <a:pt x="12" y="47"/>
                      <a:pt x="10" y="56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1" name="Freeform 105">
                <a:extLst>
                  <a:ext uri="{FF2B5EF4-FFF2-40B4-BE49-F238E27FC236}">
                    <a16:creationId xmlns:a16="http://schemas.microsoft.com/office/drawing/2014/main" id="{69B8ADC5-1A17-4280-83FE-77D883652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7" y="2751"/>
                <a:ext cx="19" cy="28"/>
              </a:xfrm>
              <a:custGeom>
                <a:avLst/>
                <a:gdLst>
                  <a:gd name="T0" fmla="*/ 8 w 8"/>
                  <a:gd name="T1" fmla="*/ 1 h 12"/>
                  <a:gd name="T2" fmla="*/ 6 w 8"/>
                  <a:gd name="T3" fmla="*/ 0 h 12"/>
                  <a:gd name="T4" fmla="*/ 3 w 8"/>
                  <a:gd name="T5" fmla="*/ 1 h 12"/>
                  <a:gd name="T6" fmla="*/ 4 w 8"/>
                  <a:gd name="T7" fmla="*/ 2 h 12"/>
                  <a:gd name="T8" fmla="*/ 6 w 8"/>
                  <a:gd name="T9" fmla="*/ 4 h 12"/>
                  <a:gd name="T10" fmla="*/ 6 w 8"/>
                  <a:gd name="T11" fmla="*/ 8 h 12"/>
                  <a:gd name="T12" fmla="*/ 4 w 8"/>
                  <a:gd name="T13" fmla="*/ 8 h 12"/>
                  <a:gd name="T14" fmla="*/ 4 w 8"/>
                  <a:gd name="T15" fmla="*/ 9 h 12"/>
                  <a:gd name="T16" fmla="*/ 4 w 8"/>
                  <a:gd name="T17" fmla="*/ 9 h 12"/>
                  <a:gd name="T18" fmla="*/ 2 w 8"/>
                  <a:gd name="T19" fmla="*/ 7 h 12"/>
                  <a:gd name="T20" fmla="*/ 2 w 8"/>
                  <a:gd name="T21" fmla="*/ 8 h 12"/>
                  <a:gd name="T22" fmla="*/ 2 w 8"/>
                  <a:gd name="T23" fmla="*/ 10 h 12"/>
                  <a:gd name="T24" fmla="*/ 2 w 8"/>
                  <a:gd name="T25" fmla="*/ 11 h 12"/>
                  <a:gd name="T26" fmla="*/ 8 w 8"/>
                  <a:gd name="T27" fmla="*/ 10 h 12"/>
                  <a:gd name="T28" fmla="*/ 8 w 8"/>
                  <a:gd name="T2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8" y="1"/>
                    </a:moveTo>
                    <a:cubicBezTo>
                      <a:pt x="7" y="1"/>
                      <a:pt x="6" y="1"/>
                      <a:pt x="6" y="0"/>
                    </a:cubicBezTo>
                    <a:cubicBezTo>
                      <a:pt x="5" y="1"/>
                      <a:pt x="4" y="2"/>
                      <a:pt x="3" y="1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1" y="3"/>
                      <a:pt x="5" y="4"/>
                      <a:pt x="6" y="4"/>
                    </a:cubicBezTo>
                    <a:cubicBezTo>
                      <a:pt x="4" y="5"/>
                      <a:pt x="2" y="8"/>
                      <a:pt x="6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8"/>
                      <a:pt x="2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3" y="11"/>
                      <a:pt x="8" y="12"/>
                      <a:pt x="8" y="10"/>
                    </a:cubicBezTo>
                    <a:cubicBezTo>
                      <a:pt x="8" y="7"/>
                      <a:pt x="8" y="4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2" name="Freeform 106">
                <a:extLst>
                  <a:ext uri="{FF2B5EF4-FFF2-40B4-BE49-F238E27FC236}">
                    <a16:creationId xmlns:a16="http://schemas.microsoft.com/office/drawing/2014/main" id="{110FAB5E-FD24-4F5A-A7D5-AFBCD965EA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" y="2748"/>
                <a:ext cx="26" cy="31"/>
              </a:xfrm>
              <a:custGeom>
                <a:avLst/>
                <a:gdLst>
                  <a:gd name="T0" fmla="*/ 7 w 11"/>
                  <a:gd name="T1" fmla="*/ 13 h 13"/>
                  <a:gd name="T2" fmla="*/ 7 w 11"/>
                  <a:gd name="T3" fmla="*/ 13 h 13"/>
                  <a:gd name="T4" fmla="*/ 4 w 11"/>
                  <a:gd name="T5" fmla="*/ 12 h 13"/>
                  <a:gd name="T6" fmla="*/ 3 w 11"/>
                  <a:gd name="T7" fmla="*/ 12 h 13"/>
                  <a:gd name="T8" fmla="*/ 2 w 11"/>
                  <a:gd name="T9" fmla="*/ 12 h 13"/>
                  <a:gd name="T10" fmla="*/ 2 w 11"/>
                  <a:gd name="T11" fmla="*/ 12 h 13"/>
                  <a:gd name="T12" fmla="*/ 1 w 11"/>
                  <a:gd name="T13" fmla="*/ 10 h 13"/>
                  <a:gd name="T14" fmla="*/ 2 w 11"/>
                  <a:gd name="T15" fmla="*/ 9 h 13"/>
                  <a:gd name="T16" fmla="*/ 0 w 11"/>
                  <a:gd name="T17" fmla="*/ 5 h 13"/>
                  <a:gd name="T18" fmla="*/ 4 w 11"/>
                  <a:gd name="T19" fmla="*/ 8 h 13"/>
                  <a:gd name="T20" fmla="*/ 4 w 11"/>
                  <a:gd name="T21" fmla="*/ 8 h 13"/>
                  <a:gd name="T22" fmla="*/ 4 w 11"/>
                  <a:gd name="T23" fmla="*/ 8 h 13"/>
                  <a:gd name="T24" fmla="*/ 5 w 11"/>
                  <a:gd name="T25" fmla="*/ 6 h 13"/>
                  <a:gd name="T26" fmla="*/ 3 w 11"/>
                  <a:gd name="T27" fmla="*/ 4 h 13"/>
                  <a:gd name="T28" fmla="*/ 4 w 11"/>
                  <a:gd name="T29" fmla="*/ 3 h 13"/>
                  <a:gd name="T30" fmla="*/ 2 w 11"/>
                  <a:gd name="T31" fmla="*/ 2 h 13"/>
                  <a:gd name="T32" fmla="*/ 4 w 11"/>
                  <a:gd name="T33" fmla="*/ 2 h 13"/>
                  <a:gd name="T34" fmla="*/ 6 w 11"/>
                  <a:gd name="T35" fmla="*/ 1 h 13"/>
                  <a:gd name="T36" fmla="*/ 7 w 11"/>
                  <a:gd name="T37" fmla="*/ 0 h 13"/>
                  <a:gd name="T38" fmla="*/ 7 w 11"/>
                  <a:gd name="T39" fmla="*/ 1 h 13"/>
                  <a:gd name="T40" fmla="*/ 8 w 11"/>
                  <a:gd name="T41" fmla="*/ 1 h 13"/>
                  <a:gd name="T42" fmla="*/ 9 w 11"/>
                  <a:gd name="T43" fmla="*/ 1 h 13"/>
                  <a:gd name="T44" fmla="*/ 9 w 11"/>
                  <a:gd name="T45" fmla="*/ 1 h 13"/>
                  <a:gd name="T46" fmla="*/ 10 w 11"/>
                  <a:gd name="T47" fmla="*/ 10 h 13"/>
                  <a:gd name="T48" fmla="*/ 11 w 11"/>
                  <a:gd name="T49" fmla="*/ 11 h 13"/>
                  <a:gd name="T50" fmla="*/ 10 w 11"/>
                  <a:gd name="T51" fmla="*/ 11 h 13"/>
                  <a:gd name="T52" fmla="*/ 10 w 11"/>
                  <a:gd name="T53" fmla="*/ 11 h 13"/>
                  <a:gd name="T54" fmla="*/ 9 w 11"/>
                  <a:gd name="T55" fmla="*/ 12 h 13"/>
                  <a:gd name="T56" fmla="*/ 7 w 11"/>
                  <a:gd name="T57" fmla="*/ 13 h 13"/>
                  <a:gd name="T58" fmla="*/ 4 w 11"/>
                  <a:gd name="T59" fmla="*/ 11 h 13"/>
                  <a:gd name="T60" fmla="*/ 4 w 11"/>
                  <a:gd name="T61" fmla="*/ 11 h 13"/>
                  <a:gd name="T62" fmla="*/ 7 w 11"/>
                  <a:gd name="T63" fmla="*/ 12 h 13"/>
                  <a:gd name="T64" fmla="*/ 7 w 11"/>
                  <a:gd name="T65" fmla="*/ 12 h 13"/>
                  <a:gd name="T66" fmla="*/ 8 w 11"/>
                  <a:gd name="T67" fmla="*/ 11 h 13"/>
                  <a:gd name="T68" fmla="*/ 8 w 11"/>
                  <a:gd name="T69" fmla="*/ 11 h 13"/>
                  <a:gd name="T70" fmla="*/ 8 w 11"/>
                  <a:gd name="T71" fmla="*/ 10 h 13"/>
                  <a:gd name="T72" fmla="*/ 7 w 11"/>
                  <a:gd name="T73" fmla="*/ 10 h 13"/>
                  <a:gd name="T74" fmla="*/ 6 w 11"/>
                  <a:gd name="T75" fmla="*/ 10 h 13"/>
                  <a:gd name="T76" fmla="*/ 5 w 11"/>
                  <a:gd name="T77" fmla="*/ 10 h 13"/>
                  <a:gd name="T78" fmla="*/ 5 w 11"/>
                  <a:gd name="T79" fmla="*/ 11 h 13"/>
                  <a:gd name="T80" fmla="*/ 4 w 11"/>
                  <a:gd name="T81" fmla="*/ 10 h 13"/>
                  <a:gd name="T82" fmla="*/ 3 w 11"/>
                  <a:gd name="T83" fmla="*/ 10 h 13"/>
                  <a:gd name="T84" fmla="*/ 3 w 11"/>
                  <a:gd name="T85" fmla="*/ 10 h 13"/>
                  <a:gd name="T86" fmla="*/ 3 w 11"/>
                  <a:gd name="T87" fmla="*/ 10 h 13"/>
                  <a:gd name="T88" fmla="*/ 4 w 11"/>
                  <a:gd name="T89" fmla="*/ 10 h 13"/>
                  <a:gd name="T90" fmla="*/ 4 w 11"/>
                  <a:gd name="T91" fmla="*/ 11 h 13"/>
                  <a:gd name="T92" fmla="*/ 4 w 11"/>
                  <a:gd name="T93" fmla="*/ 11 h 13"/>
                  <a:gd name="T94" fmla="*/ 6 w 11"/>
                  <a:gd name="T95" fmla="*/ 8 h 13"/>
                  <a:gd name="T96" fmla="*/ 7 w 11"/>
                  <a:gd name="T97" fmla="*/ 9 h 13"/>
                  <a:gd name="T98" fmla="*/ 8 w 11"/>
                  <a:gd name="T99" fmla="*/ 9 h 13"/>
                  <a:gd name="T100" fmla="*/ 8 w 11"/>
                  <a:gd name="T101" fmla="*/ 5 h 13"/>
                  <a:gd name="T102" fmla="*/ 7 w 11"/>
                  <a:gd name="T103" fmla="*/ 6 h 13"/>
                  <a:gd name="T104" fmla="*/ 6 w 11"/>
                  <a:gd name="T105" fmla="*/ 8 h 13"/>
                  <a:gd name="T106" fmla="*/ 6 w 11"/>
                  <a:gd name="T107" fmla="*/ 8 h 13"/>
                  <a:gd name="T108" fmla="*/ 5 w 11"/>
                  <a:gd name="T109" fmla="*/ 4 h 13"/>
                  <a:gd name="T110" fmla="*/ 7 w 11"/>
                  <a:gd name="T111" fmla="*/ 5 h 13"/>
                  <a:gd name="T112" fmla="*/ 8 w 11"/>
                  <a:gd name="T113" fmla="*/ 5 h 13"/>
                  <a:gd name="T114" fmla="*/ 8 w 11"/>
                  <a:gd name="T115" fmla="*/ 2 h 13"/>
                  <a:gd name="T116" fmla="*/ 7 w 11"/>
                  <a:gd name="T117" fmla="*/ 2 h 13"/>
                  <a:gd name="T118" fmla="*/ 6 w 11"/>
                  <a:gd name="T119" fmla="*/ 3 h 13"/>
                  <a:gd name="T120" fmla="*/ 6 w 11"/>
                  <a:gd name="T121" fmla="*/ 3 h 13"/>
                  <a:gd name="T122" fmla="*/ 5 w 11"/>
                  <a:gd name="T123" fmla="*/ 4 h 13"/>
                  <a:gd name="T124" fmla="*/ 5 w 11"/>
                  <a:gd name="T1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" h="13">
                    <a:moveTo>
                      <a:pt x="7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5" y="13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1" y="10"/>
                      <a:pt x="1" y="9"/>
                      <a:pt x="2" y="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4"/>
                      <a:pt x="3" y="3"/>
                      <a:pt x="4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9" y="12"/>
                      <a:pt x="9" y="12"/>
                    </a:cubicBezTo>
                    <a:cubicBezTo>
                      <a:pt x="9" y="13"/>
                      <a:pt x="8" y="13"/>
                      <a:pt x="7" y="13"/>
                    </a:cubicBezTo>
                    <a:close/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6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lose/>
                    <a:moveTo>
                      <a:pt x="6" y="8"/>
                    </a:moveTo>
                    <a:cubicBezTo>
                      <a:pt x="6" y="9"/>
                      <a:pt x="7" y="9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6" y="4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3" name="Freeform 107">
                <a:extLst>
                  <a:ext uri="{FF2B5EF4-FFF2-40B4-BE49-F238E27FC236}">
                    <a16:creationId xmlns:a16="http://schemas.microsoft.com/office/drawing/2014/main" id="{4D7458CF-55BF-46C7-BC8A-731E0BE06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2763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3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4" name="Freeform 108">
                <a:extLst>
                  <a:ext uri="{FF2B5EF4-FFF2-40B4-BE49-F238E27FC236}">
                    <a16:creationId xmlns:a16="http://schemas.microsoft.com/office/drawing/2014/main" id="{80BB998D-5473-4FE4-8400-A9B583F1E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758"/>
                <a:ext cx="12" cy="16"/>
              </a:xfrm>
              <a:custGeom>
                <a:avLst/>
                <a:gdLst>
                  <a:gd name="T0" fmla="*/ 5 w 5"/>
                  <a:gd name="T1" fmla="*/ 7 h 7"/>
                  <a:gd name="T2" fmla="*/ 2 w 5"/>
                  <a:gd name="T3" fmla="*/ 5 h 7"/>
                  <a:gd name="T4" fmla="*/ 1 w 5"/>
                  <a:gd name="T5" fmla="*/ 4 h 7"/>
                  <a:gd name="T6" fmla="*/ 0 w 5"/>
                  <a:gd name="T7" fmla="*/ 4 h 7"/>
                  <a:gd name="T8" fmla="*/ 0 w 5"/>
                  <a:gd name="T9" fmla="*/ 4 h 7"/>
                  <a:gd name="T10" fmla="*/ 1 w 5"/>
                  <a:gd name="T11" fmla="*/ 2 h 7"/>
                  <a:gd name="T12" fmla="*/ 2 w 5"/>
                  <a:gd name="T13" fmla="*/ 0 h 7"/>
                  <a:gd name="T14" fmla="*/ 2 w 5"/>
                  <a:gd name="T15" fmla="*/ 2 h 7"/>
                  <a:gd name="T16" fmla="*/ 3 w 5"/>
                  <a:gd name="T17" fmla="*/ 3 h 7"/>
                  <a:gd name="T18" fmla="*/ 3 w 5"/>
                  <a:gd name="T19" fmla="*/ 4 h 7"/>
                  <a:gd name="T20" fmla="*/ 3 w 5"/>
                  <a:gd name="T21" fmla="*/ 5 h 7"/>
                  <a:gd name="T22" fmla="*/ 3 w 5"/>
                  <a:gd name="T23" fmla="*/ 5 h 7"/>
                  <a:gd name="T24" fmla="*/ 5 w 5"/>
                  <a:gd name="T2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5" name="Freeform 109">
                <a:extLst>
                  <a:ext uri="{FF2B5EF4-FFF2-40B4-BE49-F238E27FC236}">
                    <a16:creationId xmlns:a16="http://schemas.microsoft.com/office/drawing/2014/main" id="{EAC9F1F0-089F-4E9A-8B9C-0FD6FEA2E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0" y="2765"/>
                <a:ext cx="10" cy="5"/>
              </a:xfrm>
              <a:custGeom>
                <a:avLst/>
                <a:gdLst>
                  <a:gd name="T0" fmla="*/ 2 w 4"/>
                  <a:gd name="T1" fmla="*/ 0 h 2"/>
                  <a:gd name="T2" fmla="*/ 4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6" name="Freeform 110">
                <a:extLst>
                  <a:ext uri="{FF2B5EF4-FFF2-40B4-BE49-F238E27FC236}">
                    <a16:creationId xmlns:a16="http://schemas.microsoft.com/office/drawing/2014/main" id="{96AB8A2F-C37A-400A-9A52-5371A9A58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763"/>
                <a:ext cx="14" cy="9"/>
              </a:xfrm>
              <a:custGeom>
                <a:avLst/>
                <a:gdLst>
                  <a:gd name="T0" fmla="*/ 6 w 6"/>
                  <a:gd name="T1" fmla="*/ 4 h 4"/>
                  <a:gd name="T2" fmla="*/ 3 w 6"/>
                  <a:gd name="T3" fmla="*/ 4 h 4"/>
                  <a:gd name="T4" fmla="*/ 0 w 6"/>
                  <a:gd name="T5" fmla="*/ 2 h 4"/>
                  <a:gd name="T6" fmla="*/ 1 w 6"/>
                  <a:gd name="T7" fmla="*/ 1 h 4"/>
                  <a:gd name="T8" fmla="*/ 1 w 6"/>
                  <a:gd name="T9" fmla="*/ 0 h 4"/>
                  <a:gd name="T10" fmla="*/ 2 w 6"/>
                  <a:gd name="T11" fmla="*/ 1 h 4"/>
                  <a:gd name="T12" fmla="*/ 3 w 6"/>
                  <a:gd name="T13" fmla="*/ 2 h 4"/>
                  <a:gd name="T14" fmla="*/ 6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7" name="Freeform 111">
                <a:extLst>
                  <a:ext uri="{FF2B5EF4-FFF2-40B4-BE49-F238E27FC236}">
                    <a16:creationId xmlns:a16="http://schemas.microsoft.com/office/drawing/2014/main" id="{AD3AE6CB-F6F6-46A4-B85D-0CCA1B05A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2760"/>
                <a:ext cx="10" cy="14"/>
              </a:xfrm>
              <a:custGeom>
                <a:avLst/>
                <a:gdLst>
                  <a:gd name="T0" fmla="*/ 0 w 4"/>
                  <a:gd name="T1" fmla="*/ 0 h 6"/>
                  <a:gd name="T2" fmla="*/ 3 w 4"/>
                  <a:gd name="T3" fmla="*/ 3 h 6"/>
                  <a:gd name="T4" fmla="*/ 0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1" y="0"/>
                      <a:pt x="4" y="1"/>
                      <a:pt x="3" y="3"/>
                    </a:cubicBezTo>
                    <a:cubicBezTo>
                      <a:pt x="2" y="6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8" name="Freeform 112">
                <a:extLst>
                  <a:ext uri="{FF2B5EF4-FFF2-40B4-BE49-F238E27FC236}">
                    <a16:creationId xmlns:a16="http://schemas.microsoft.com/office/drawing/2014/main" id="{649E2690-D6CD-4BEA-BA38-3DAAAD3AF9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3" y="2758"/>
                <a:ext cx="12" cy="12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1 h 5"/>
                  <a:gd name="T4" fmla="*/ 0 w 5"/>
                  <a:gd name="T5" fmla="*/ 1 h 5"/>
                  <a:gd name="T6" fmla="*/ 0 w 5"/>
                  <a:gd name="T7" fmla="*/ 0 h 5"/>
                  <a:gd name="T8" fmla="*/ 5 w 5"/>
                  <a:gd name="T9" fmla="*/ 2 h 5"/>
                  <a:gd name="T10" fmla="*/ 5 w 5"/>
                  <a:gd name="T11" fmla="*/ 4 h 5"/>
                  <a:gd name="T12" fmla="*/ 3 w 5"/>
                  <a:gd name="T13" fmla="*/ 5 h 5"/>
                  <a:gd name="T14" fmla="*/ 2 w 5"/>
                  <a:gd name="T15" fmla="*/ 2 h 5"/>
                  <a:gd name="T16" fmla="*/ 3 w 5"/>
                  <a:gd name="T17" fmla="*/ 4 h 5"/>
                  <a:gd name="T18" fmla="*/ 3 w 5"/>
                  <a:gd name="T19" fmla="*/ 3 h 5"/>
                  <a:gd name="T20" fmla="*/ 3 w 5"/>
                  <a:gd name="T21" fmla="*/ 3 h 5"/>
                  <a:gd name="T22" fmla="*/ 2 w 5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4" y="5"/>
                      <a:pt x="4" y="5"/>
                      <a:pt x="3" y="5"/>
                    </a:cubicBezTo>
                    <a:close/>
                    <a:moveTo>
                      <a:pt x="2" y="2"/>
                    </a:moveTo>
                    <a:cubicBezTo>
                      <a:pt x="2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59" name="Freeform 113">
                <a:extLst>
                  <a:ext uri="{FF2B5EF4-FFF2-40B4-BE49-F238E27FC236}">
                    <a16:creationId xmlns:a16="http://schemas.microsoft.com/office/drawing/2014/main" id="{AFF35838-3A9E-4D2F-BC60-55481A83E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753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2" y="2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0" name="Freeform 114">
                <a:extLst>
                  <a:ext uri="{FF2B5EF4-FFF2-40B4-BE49-F238E27FC236}">
                    <a16:creationId xmlns:a16="http://schemas.microsoft.com/office/drawing/2014/main" id="{6002ACB5-D5AB-4334-854D-00C1C44D5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751"/>
                <a:ext cx="14" cy="12"/>
              </a:xfrm>
              <a:custGeom>
                <a:avLst/>
                <a:gdLst>
                  <a:gd name="T0" fmla="*/ 6 w 6"/>
                  <a:gd name="T1" fmla="*/ 5 h 5"/>
                  <a:gd name="T2" fmla="*/ 5 w 6"/>
                  <a:gd name="T3" fmla="*/ 4 h 5"/>
                  <a:gd name="T4" fmla="*/ 1 w 6"/>
                  <a:gd name="T5" fmla="*/ 2 h 5"/>
                  <a:gd name="T6" fmla="*/ 0 w 6"/>
                  <a:gd name="T7" fmla="*/ 0 h 5"/>
                  <a:gd name="T8" fmla="*/ 2 w 6"/>
                  <a:gd name="T9" fmla="*/ 1 h 5"/>
                  <a:gd name="T10" fmla="*/ 6 w 6"/>
                  <a:gd name="T11" fmla="*/ 3 h 5"/>
                  <a:gd name="T12" fmla="*/ 6 w 6"/>
                  <a:gd name="T13" fmla="*/ 4 h 5"/>
                  <a:gd name="T14" fmla="*/ 6 w 6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4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1" name="Freeform 115">
                <a:extLst>
                  <a:ext uri="{FF2B5EF4-FFF2-40B4-BE49-F238E27FC236}">
                    <a16:creationId xmlns:a16="http://schemas.microsoft.com/office/drawing/2014/main" id="{8DD56870-2133-40A3-8539-10E283E36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275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2" name="Freeform 116">
                <a:extLst>
                  <a:ext uri="{FF2B5EF4-FFF2-40B4-BE49-F238E27FC236}">
                    <a16:creationId xmlns:a16="http://schemas.microsoft.com/office/drawing/2014/main" id="{8A924DBC-596D-4E0A-8F96-0851D9340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2741"/>
                <a:ext cx="9" cy="17"/>
              </a:xfrm>
              <a:custGeom>
                <a:avLst/>
                <a:gdLst>
                  <a:gd name="T0" fmla="*/ 1 w 4"/>
                  <a:gd name="T1" fmla="*/ 7 h 7"/>
                  <a:gd name="T2" fmla="*/ 0 w 4"/>
                  <a:gd name="T3" fmla="*/ 5 h 7"/>
                  <a:gd name="T4" fmla="*/ 0 w 4"/>
                  <a:gd name="T5" fmla="*/ 4 h 7"/>
                  <a:gd name="T6" fmla="*/ 1 w 4"/>
                  <a:gd name="T7" fmla="*/ 4 h 7"/>
                  <a:gd name="T8" fmla="*/ 4 w 4"/>
                  <a:gd name="T9" fmla="*/ 0 h 7"/>
                  <a:gd name="T10" fmla="*/ 2 w 4"/>
                  <a:gd name="T11" fmla="*/ 5 h 7"/>
                  <a:gd name="T12" fmla="*/ 2 w 4"/>
                  <a:gd name="T13" fmla="*/ 5 h 7"/>
                  <a:gd name="T14" fmla="*/ 1 w 4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3" name="Freeform 117">
                <a:extLst>
                  <a:ext uri="{FF2B5EF4-FFF2-40B4-BE49-F238E27FC236}">
                    <a16:creationId xmlns:a16="http://schemas.microsoft.com/office/drawing/2014/main" id="{24E4C786-8A6F-4A8C-8546-A39014403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746"/>
                <a:ext cx="19" cy="14"/>
              </a:xfrm>
              <a:custGeom>
                <a:avLst/>
                <a:gdLst>
                  <a:gd name="T0" fmla="*/ 1 w 8"/>
                  <a:gd name="T1" fmla="*/ 1 h 6"/>
                  <a:gd name="T2" fmla="*/ 2 w 8"/>
                  <a:gd name="T3" fmla="*/ 2 h 6"/>
                  <a:gd name="T4" fmla="*/ 3 w 8"/>
                  <a:gd name="T5" fmla="*/ 0 h 6"/>
                  <a:gd name="T6" fmla="*/ 2 w 8"/>
                  <a:gd name="T7" fmla="*/ 3 h 6"/>
                  <a:gd name="T8" fmla="*/ 5 w 8"/>
                  <a:gd name="T9" fmla="*/ 3 h 6"/>
                  <a:gd name="T10" fmla="*/ 4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1 w 8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1"/>
                      <a:pt x="2" y="2"/>
                      <a:pt x="2" y="3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8" y="4"/>
                      <a:pt x="3" y="4"/>
                      <a:pt x="4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4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4" name="Freeform 118">
                <a:extLst>
                  <a:ext uri="{FF2B5EF4-FFF2-40B4-BE49-F238E27FC236}">
                    <a16:creationId xmlns:a16="http://schemas.microsoft.com/office/drawing/2014/main" id="{A542235B-3868-4154-9669-F072134764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1" y="2744"/>
                <a:ext cx="19" cy="21"/>
              </a:xfrm>
              <a:custGeom>
                <a:avLst/>
                <a:gdLst>
                  <a:gd name="T0" fmla="*/ 5 w 8"/>
                  <a:gd name="T1" fmla="*/ 9 h 9"/>
                  <a:gd name="T2" fmla="*/ 4 w 8"/>
                  <a:gd name="T3" fmla="*/ 8 h 9"/>
                  <a:gd name="T4" fmla="*/ 2 w 8"/>
                  <a:gd name="T5" fmla="*/ 7 h 9"/>
                  <a:gd name="T6" fmla="*/ 2 w 8"/>
                  <a:gd name="T7" fmla="*/ 5 h 9"/>
                  <a:gd name="T8" fmla="*/ 2 w 8"/>
                  <a:gd name="T9" fmla="*/ 5 h 9"/>
                  <a:gd name="T10" fmla="*/ 1 w 8"/>
                  <a:gd name="T11" fmla="*/ 2 h 9"/>
                  <a:gd name="T12" fmla="*/ 1 w 8"/>
                  <a:gd name="T13" fmla="*/ 1 h 9"/>
                  <a:gd name="T14" fmla="*/ 2 w 8"/>
                  <a:gd name="T15" fmla="*/ 1 h 9"/>
                  <a:gd name="T16" fmla="*/ 2 w 8"/>
                  <a:gd name="T17" fmla="*/ 1 h 9"/>
                  <a:gd name="T18" fmla="*/ 3 w 8"/>
                  <a:gd name="T19" fmla="*/ 1 h 9"/>
                  <a:gd name="T20" fmla="*/ 3 w 8"/>
                  <a:gd name="T21" fmla="*/ 0 h 9"/>
                  <a:gd name="T22" fmla="*/ 4 w 8"/>
                  <a:gd name="T23" fmla="*/ 1 h 9"/>
                  <a:gd name="T24" fmla="*/ 4 w 8"/>
                  <a:gd name="T25" fmla="*/ 3 h 9"/>
                  <a:gd name="T26" fmla="*/ 4 w 8"/>
                  <a:gd name="T27" fmla="*/ 4 h 9"/>
                  <a:gd name="T28" fmla="*/ 4 w 8"/>
                  <a:gd name="T29" fmla="*/ 4 h 9"/>
                  <a:gd name="T30" fmla="*/ 4 w 8"/>
                  <a:gd name="T31" fmla="*/ 4 h 9"/>
                  <a:gd name="T32" fmla="*/ 6 w 8"/>
                  <a:gd name="T33" fmla="*/ 3 h 9"/>
                  <a:gd name="T34" fmla="*/ 8 w 8"/>
                  <a:gd name="T35" fmla="*/ 5 h 9"/>
                  <a:gd name="T36" fmla="*/ 7 w 8"/>
                  <a:gd name="T37" fmla="*/ 6 h 9"/>
                  <a:gd name="T38" fmla="*/ 5 w 8"/>
                  <a:gd name="T39" fmla="*/ 7 h 9"/>
                  <a:gd name="T40" fmla="*/ 5 w 8"/>
                  <a:gd name="T41" fmla="*/ 9 h 9"/>
                  <a:gd name="T42" fmla="*/ 4 w 8"/>
                  <a:gd name="T43" fmla="*/ 6 h 9"/>
                  <a:gd name="T44" fmla="*/ 5 w 8"/>
                  <a:gd name="T45" fmla="*/ 6 h 9"/>
                  <a:gd name="T46" fmla="*/ 5 w 8"/>
                  <a:gd name="T47" fmla="*/ 6 h 9"/>
                  <a:gd name="T48" fmla="*/ 6 w 8"/>
                  <a:gd name="T49" fmla="*/ 5 h 9"/>
                  <a:gd name="T50" fmla="*/ 6 w 8"/>
                  <a:gd name="T51" fmla="*/ 5 h 9"/>
                  <a:gd name="T52" fmla="*/ 5 w 8"/>
                  <a:gd name="T53" fmla="*/ 5 h 9"/>
                  <a:gd name="T54" fmla="*/ 4 w 8"/>
                  <a:gd name="T55" fmla="*/ 6 h 9"/>
                  <a:gd name="T56" fmla="*/ 2 w 8"/>
                  <a:gd name="T57" fmla="*/ 3 h 9"/>
                  <a:gd name="T58" fmla="*/ 3 w 8"/>
                  <a:gd name="T59" fmla="*/ 5 h 9"/>
                  <a:gd name="T60" fmla="*/ 3 w 8"/>
                  <a:gd name="T61" fmla="*/ 5 h 9"/>
                  <a:gd name="T62" fmla="*/ 3 w 8"/>
                  <a:gd name="T63" fmla="*/ 4 h 9"/>
                  <a:gd name="T64" fmla="*/ 3 w 8"/>
                  <a:gd name="T65" fmla="*/ 3 h 9"/>
                  <a:gd name="T66" fmla="*/ 3 w 8"/>
                  <a:gd name="T67" fmla="*/ 3 h 9"/>
                  <a:gd name="T68" fmla="*/ 3 w 8"/>
                  <a:gd name="T69" fmla="*/ 3 h 9"/>
                  <a:gd name="T70" fmla="*/ 2 w 8"/>
                  <a:gd name="T7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9">
                    <a:moveTo>
                      <a:pt x="5" y="9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7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3"/>
                      <a:pt x="6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8" y="5"/>
                      <a:pt x="7" y="6"/>
                      <a:pt x="7" y="6"/>
                    </a:cubicBezTo>
                    <a:cubicBezTo>
                      <a:pt x="6" y="6"/>
                      <a:pt x="5" y="7"/>
                      <a:pt x="5" y="7"/>
                    </a:cubicBezTo>
                    <a:lnTo>
                      <a:pt x="5" y="9"/>
                    </a:lnTo>
                    <a:close/>
                    <a:moveTo>
                      <a:pt x="4" y="6"/>
                    </a:move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5" y="6"/>
                      <a:pt x="4" y="6"/>
                    </a:cubicBezTo>
                    <a:close/>
                    <a:moveTo>
                      <a:pt x="2" y="3"/>
                    </a:move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5" name="Freeform 119">
                <a:extLst>
                  <a:ext uri="{FF2B5EF4-FFF2-40B4-BE49-F238E27FC236}">
                    <a16:creationId xmlns:a16="http://schemas.microsoft.com/office/drawing/2014/main" id="{75C07758-48BB-4F90-B4E2-59DF1B7DF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739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6" name="Freeform 120">
                <a:extLst>
                  <a:ext uri="{FF2B5EF4-FFF2-40B4-BE49-F238E27FC236}">
                    <a16:creationId xmlns:a16="http://schemas.microsoft.com/office/drawing/2014/main" id="{309AB5AF-E134-4CD0-AD73-595E33CB6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729"/>
                <a:ext cx="10" cy="24"/>
              </a:xfrm>
              <a:custGeom>
                <a:avLst/>
                <a:gdLst>
                  <a:gd name="T0" fmla="*/ 4 w 4"/>
                  <a:gd name="T1" fmla="*/ 10 h 10"/>
                  <a:gd name="T2" fmla="*/ 2 w 4"/>
                  <a:gd name="T3" fmla="*/ 6 h 10"/>
                  <a:gd name="T4" fmla="*/ 1 w 4"/>
                  <a:gd name="T5" fmla="*/ 5 h 10"/>
                  <a:gd name="T6" fmla="*/ 0 w 4"/>
                  <a:gd name="T7" fmla="*/ 0 h 10"/>
                  <a:gd name="T8" fmla="*/ 2 w 4"/>
                  <a:gd name="T9" fmla="*/ 4 h 10"/>
                  <a:gd name="T10" fmla="*/ 3 w 4"/>
                  <a:gd name="T11" fmla="*/ 4 h 10"/>
                  <a:gd name="T12" fmla="*/ 3 w 4"/>
                  <a:gd name="T13" fmla="*/ 5 h 10"/>
                  <a:gd name="T14" fmla="*/ 4 w 4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7" name="Freeform 121">
                <a:extLst>
                  <a:ext uri="{FF2B5EF4-FFF2-40B4-BE49-F238E27FC236}">
                    <a16:creationId xmlns:a16="http://schemas.microsoft.com/office/drawing/2014/main" id="{B09A8E3F-D50D-48B3-B086-DC462316E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274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8" name="Freeform 122">
                <a:extLst>
                  <a:ext uri="{FF2B5EF4-FFF2-40B4-BE49-F238E27FC236}">
                    <a16:creationId xmlns:a16="http://schemas.microsoft.com/office/drawing/2014/main" id="{BF4B9AD5-D551-42E8-9728-F2766EB74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2741"/>
                <a:ext cx="12" cy="14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2 h 6"/>
                  <a:gd name="T4" fmla="*/ 0 w 5"/>
                  <a:gd name="T5" fmla="*/ 1 h 6"/>
                  <a:gd name="T6" fmla="*/ 0 w 5"/>
                  <a:gd name="T7" fmla="*/ 1 h 6"/>
                  <a:gd name="T8" fmla="*/ 0 w 5"/>
                  <a:gd name="T9" fmla="*/ 1 h 6"/>
                  <a:gd name="T10" fmla="*/ 0 w 5"/>
                  <a:gd name="T11" fmla="*/ 0 h 6"/>
                  <a:gd name="T12" fmla="*/ 0 w 5"/>
                  <a:gd name="T13" fmla="*/ 0 h 6"/>
                  <a:gd name="T14" fmla="*/ 1 w 5"/>
                  <a:gd name="T15" fmla="*/ 0 h 6"/>
                  <a:gd name="T16" fmla="*/ 1 w 5"/>
                  <a:gd name="T17" fmla="*/ 1 h 6"/>
                  <a:gd name="T18" fmla="*/ 1 w 5"/>
                  <a:gd name="T19" fmla="*/ 1 h 6"/>
                  <a:gd name="T20" fmla="*/ 1 w 5"/>
                  <a:gd name="T21" fmla="*/ 1 h 6"/>
                  <a:gd name="T22" fmla="*/ 5 w 5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69" name="Freeform 123">
                <a:extLst>
                  <a:ext uri="{FF2B5EF4-FFF2-40B4-BE49-F238E27FC236}">
                    <a16:creationId xmlns:a16="http://schemas.microsoft.com/office/drawing/2014/main" id="{6DC7B6D6-4F6E-497D-8720-4E03481A9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36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0" name="Freeform 124">
                <a:extLst>
                  <a:ext uri="{FF2B5EF4-FFF2-40B4-BE49-F238E27FC236}">
                    <a16:creationId xmlns:a16="http://schemas.microsoft.com/office/drawing/2014/main" id="{ABB8E2CF-BC06-465A-ADE4-CCF73F3F0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2734"/>
                <a:ext cx="10" cy="12"/>
              </a:xfrm>
              <a:custGeom>
                <a:avLst/>
                <a:gdLst>
                  <a:gd name="T0" fmla="*/ 0 w 4"/>
                  <a:gd name="T1" fmla="*/ 5 h 5"/>
                  <a:gd name="T2" fmla="*/ 2 w 4"/>
                  <a:gd name="T3" fmla="*/ 2 h 5"/>
                  <a:gd name="T4" fmla="*/ 2 w 4"/>
                  <a:gd name="T5" fmla="*/ 1 h 5"/>
                  <a:gd name="T6" fmla="*/ 3 w 4"/>
                  <a:gd name="T7" fmla="*/ 0 h 5"/>
                  <a:gd name="T8" fmla="*/ 3 w 4"/>
                  <a:gd name="T9" fmla="*/ 1 h 5"/>
                  <a:gd name="T10" fmla="*/ 4 w 4"/>
                  <a:gd name="T11" fmla="*/ 2 h 5"/>
                  <a:gd name="T12" fmla="*/ 3 w 4"/>
                  <a:gd name="T13" fmla="*/ 3 h 5"/>
                  <a:gd name="T14" fmla="*/ 3 w 4"/>
                  <a:gd name="T15" fmla="*/ 3 h 5"/>
                  <a:gd name="T16" fmla="*/ 0 w 4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1" name="Freeform 125">
                <a:extLst>
                  <a:ext uri="{FF2B5EF4-FFF2-40B4-BE49-F238E27FC236}">
                    <a16:creationId xmlns:a16="http://schemas.microsoft.com/office/drawing/2014/main" id="{ED7CEC26-2201-4858-9ACC-C3FB6F54C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32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2" name="Freeform 126">
                <a:extLst>
                  <a:ext uri="{FF2B5EF4-FFF2-40B4-BE49-F238E27FC236}">
                    <a16:creationId xmlns:a16="http://schemas.microsoft.com/office/drawing/2014/main" id="{C187277B-AF3E-42F4-A954-E3CF51D6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27"/>
                <a:ext cx="5" cy="12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5 h 5"/>
                  <a:gd name="T4" fmla="*/ 0 w 2"/>
                  <a:gd name="T5" fmla="*/ 2 h 5"/>
                  <a:gd name="T6" fmla="*/ 0 w 2"/>
                  <a:gd name="T7" fmla="*/ 0 h 5"/>
                  <a:gd name="T8" fmla="*/ 1 w 2"/>
                  <a:gd name="T9" fmla="*/ 2 h 5"/>
                  <a:gd name="T10" fmla="*/ 1 w 2"/>
                  <a:gd name="T11" fmla="*/ 2 h 5"/>
                  <a:gd name="T12" fmla="*/ 2 w 2"/>
                  <a:gd name="T13" fmla="*/ 3 h 5"/>
                  <a:gd name="T14" fmla="*/ 2 w 2"/>
                  <a:gd name="T15" fmla="*/ 3 h 5"/>
                  <a:gd name="T16" fmla="*/ 2 w 2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3" name="Freeform 127">
                <a:extLst>
                  <a:ext uri="{FF2B5EF4-FFF2-40B4-BE49-F238E27FC236}">
                    <a16:creationId xmlns:a16="http://schemas.microsoft.com/office/drawing/2014/main" id="{E9832227-89D4-4454-AC2B-2E837015D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729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4" name="Freeform 128">
                <a:extLst>
                  <a:ext uri="{FF2B5EF4-FFF2-40B4-BE49-F238E27FC236}">
                    <a16:creationId xmlns:a16="http://schemas.microsoft.com/office/drawing/2014/main" id="{BA2D4135-91AF-4CED-A050-EB78C3A27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725"/>
                <a:ext cx="11" cy="11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5 h 5"/>
                  <a:gd name="T4" fmla="*/ 2 w 5"/>
                  <a:gd name="T5" fmla="*/ 4 h 5"/>
                  <a:gd name="T6" fmla="*/ 2 w 5"/>
                  <a:gd name="T7" fmla="*/ 4 h 5"/>
                  <a:gd name="T8" fmla="*/ 0 w 5"/>
                  <a:gd name="T9" fmla="*/ 0 h 5"/>
                  <a:gd name="T10" fmla="*/ 2 w 5"/>
                  <a:gd name="T11" fmla="*/ 2 h 5"/>
                  <a:gd name="T12" fmla="*/ 4 w 5"/>
                  <a:gd name="T13" fmla="*/ 4 h 5"/>
                  <a:gd name="T14" fmla="*/ 5 w 5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4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5" name="Freeform 129">
                <a:extLst>
                  <a:ext uri="{FF2B5EF4-FFF2-40B4-BE49-F238E27FC236}">
                    <a16:creationId xmlns:a16="http://schemas.microsoft.com/office/drawing/2014/main" id="{A1A22C2D-C3D1-4F45-BC22-3199B2EE4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72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6" name="Freeform 130">
                <a:extLst>
                  <a:ext uri="{FF2B5EF4-FFF2-40B4-BE49-F238E27FC236}">
                    <a16:creationId xmlns:a16="http://schemas.microsoft.com/office/drawing/2014/main" id="{66E8C6A6-0FD1-4A28-883F-A55F392B5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2727"/>
                <a:ext cx="9" cy="7"/>
              </a:xfrm>
              <a:custGeom>
                <a:avLst/>
                <a:gdLst>
                  <a:gd name="T0" fmla="*/ 3 w 4"/>
                  <a:gd name="T1" fmla="*/ 3 h 3"/>
                  <a:gd name="T2" fmla="*/ 0 w 4"/>
                  <a:gd name="T3" fmla="*/ 0 h 3"/>
                  <a:gd name="T4" fmla="*/ 4 w 4"/>
                  <a:gd name="T5" fmla="*/ 0 h 3"/>
                  <a:gd name="T6" fmla="*/ 4 w 4"/>
                  <a:gd name="T7" fmla="*/ 1 h 3"/>
                  <a:gd name="T8" fmla="*/ 4 w 4"/>
                  <a:gd name="T9" fmla="*/ 2 h 3"/>
                  <a:gd name="T10" fmla="*/ 3 w 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7" name="Freeform 131">
                <a:extLst>
                  <a:ext uri="{FF2B5EF4-FFF2-40B4-BE49-F238E27FC236}">
                    <a16:creationId xmlns:a16="http://schemas.microsoft.com/office/drawing/2014/main" id="{8E3A83C4-C167-495E-8A33-78E96A58A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7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8" name="Freeform 132">
                <a:extLst>
                  <a:ext uri="{FF2B5EF4-FFF2-40B4-BE49-F238E27FC236}">
                    <a16:creationId xmlns:a16="http://schemas.microsoft.com/office/drawing/2014/main" id="{3A039D67-324C-42EC-8B90-4FEB2FB62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4" y="2720"/>
                <a:ext cx="14" cy="7"/>
              </a:xfrm>
              <a:custGeom>
                <a:avLst/>
                <a:gdLst>
                  <a:gd name="T0" fmla="*/ 6 w 6"/>
                  <a:gd name="T1" fmla="*/ 3 h 3"/>
                  <a:gd name="T2" fmla="*/ 0 w 6"/>
                  <a:gd name="T3" fmla="*/ 0 h 3"/>
                  <a:gd name="T4" fmla="*/ 3 w 6"/>
                  <a:gd name="T5" fmla="*/ 1 h 3"/>
                  <a:gd name="T6" fmla="*/ 4 w 6"/>
                  <a:gd name="T7" fmla="*/ 1 h 3"/>
                  <a:gd name="T8" fmla="*/ 5 w 6"/>
                  <a:gd name="T9" fmla="*/ 2 h 3"/>
                  <a:gd name="T10" fmla="*/ 6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lnTo>
                      <a:pt x="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79" name="Freeform 133">
                <a:extLst>
                  <a:ext uri="{FF2B5EF4-FFF2-40B4-BE49-F238E27FC236}">
                    <a16:creationId xmlns:a16="http://schemas.microsoft.com/office/drawing/2014/main" id="{AB3B937E-0385-4BB8-8275-1176F4496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713"/>
                <a:ext cx="7" cy="14"/>
              </a:xfrm>
              <a:custGeom>
                <a:avLst/>
                <a:gdLst>
                  <a:gd name="T0" fmla="*/ 1 w 3"/>
                  <a:gd name="T1" fmla="*/ 1 h 6"/>
                  <a:gd name="T2" fmla="*/ 1 w 3"/>
                  <a:gd name="T3" fmla="*/ 0 h 6"/>
                  <a:gd name="T4" fmla="*/ 2 w 3"/>
                  <a:gd name="T5" fmla="*/ 6 h 6"/>
                  <a:gd name="T6" fmla="*/ 0 w 3"/>
                  <a:gd name="T7" fmla="*/ 3 h 6"/>
                  <a:gd name="T8" fmla="*/ 1 w 3"/>
                  <a:gd name="T9" fmla="*/ 3 h 6"/>
                  <a:gd name="T10" fmla="*/ 1 w 3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3" y="1"/>
                      <a:pt x="2" y="4"/>
                      <a:pt x="2" y="6"/>
                    </a:cubicBezTo>
                    <a:cubicBezTo>
                      <a:pt x="1" y="5"/>
                      <a:pt x="2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0" name="Freeform 134">
                <a:extLst>
                  <a:ext uri="{FF2B5EF4-FFF2-40B4-BE49-F238E27FC236}">
                    <a16:creationId xmlns:a16="http://schemas.microsoft.com/office/drawing/2014/main" id="{04E2122C-F8DD-4DBE-9710-7897CD0BD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2" y="2710"/>
                <a:ext cx="19" cy="19"/>
              </a:xfrm>
              <a:custGeom>
                <a:avLst/>
                <a:gdLst>
                  <a:gd name="T0" fmla="*/ 8 w 8"/>
                  <a:gd name="T1" fmla="*/ 8 h 8"/>
                  <a:gd name="T2" fmla="*/ 7 w 8"/>
                  <a:gd name="T3" fmla="*/ 7 h 8"/>
                  <a:gd name="T4" fmla="*/ 6 w 8"/>
                  <a:gd name="T5" fmla="*/ 5 h 8"/>
                  <a:gd name="T6" fmla="*/ 5 w 8"/>
                  <a:gd name="T7" fmla="*/ 4 h 8"/>
                  <a:gd name="T8" fmla="*/ 0 w 8"/>
                  <a:gd name="T9" fmla="*/ 2 h 8"/>
                  <a:gd name="T10" fmla="*/ 5 w 8"/>
                  <a:gd name="T11" fmla="*/ 3 h 8"/>
                  <a:gd name="T12" fmla="*/ 5 w 8"/>
                  <a:gd name="T13" fmla="*/ 2 h 8"/>
                  <a:gd name="T14" fmla="*/ 5 w 8"/>
                  <a:gd name="T15" fmla="*/ 2 h 8"/>
                  <a:gd name="T16" fmla="*/ 6 w 8"/>
                  <a:gd name="T17" fmla="*/ 0 h 8"/>
                  <a:gd name="T18" fmla="*/ 7 w 8"/>
                  <a:gd name="T19" fmla="*/ 1 h 8"/>
                  <a:gd name="T20" fmla="*/ 8 w 8"/>
                  <a:gd name="T21" fmla="*/ 5 h 8"/>
                  <a:gd name="T22" fmla="*/ 8 w 8"/>
                  <a:gd name="T23" fmla="*/ 5 h 8"/>
                  <a:gd name="T24" fmla="*/ 8 w 8"/>
                  <a:gd name="T25" fmla="*/ 5 h 8"/>
                  <a:gd name="T26" fmla="*/ 8 w 8"/>
                  <a:gd name="T27" fmla="*/ 6 h 8"/>
                  <a:gd name="T28" fmla="*/ 8 w 8"/>
                  <a:gd name="T29" fmla="*/ 7 h 8"/>
                  <a:gd name="T30" fmla="*/ 8 w 8"/>
                  <a:gd name="T3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5"/>
                    </a:cubicBezTo>
                    <a:cubicBezTo>
                      <a:pt x="6" y="5"/>
                      <a:pt x="6" y="5"/>
                      <a:pt x="5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3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1" name="Freeform 135">
                <a:extLst>
                  <a:ext uri="{FF2B5EF4-FFF2-40B4-BE49-F238E27FC236}">
                    <a16:creationId xmlns:a16="http://schemas.microsoft.com/office/drawing/2014/main" id="{1D4D241D-FB2A-4989-9CED-1E896000B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710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2" name="Freeform 136">
                <a:extLst>
                  <a:ext uri="{FF2B5EF4-FFF2-40B4-BE49-F238E27FC236}">
                    <a16:creationId xmlns:a16="http://schemas.microsoft.com/office/drawing/2014/main" id="{BB65CD40-8AEC-4028-93D3-A36E7D4A5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2710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1 w 2"/>
                  <a:gd name="T5" fmla="*/ 0 h 4"/>
                  <a:gd name="T6" fmla="*/ 1 w 2"/>
                  <a:gd name="T7" fmla="*/ 0 h 4"/>
                  <a:gd name="T8" fmla="*/ 1 w 2"/>
                  <a:gd name="T9" fmla="*/ 0 h 4"/>
                  <a:gd name="T10" fmla="*/ 2 w 2"/>
                  <a:gd name="T11" fmla="*/ 0 h 4"/>
                  <a:gd name="T12" fmla="*/ 1 w 2"/>
                  <a:gd name="T13" fmla="*/ 2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3" name="Freeform 137">
                <a:extLst>
                  <a:ext uri="{FF2B5EF4-FFF2-40B4-BE49-F238E27FC236}">
                    <a16:creationId xmlns:a16="http://schemas.microsoft.com/office/drawing/2014/main" id="{C7C06039-E525-40E9-A5DC-1B347FBA1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708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4" name="Freeform 138">
                <a:extLst>
                  <a:ext uri="{FF2B5EF4-FFF2-40B4-BE49-F238E27FC236}">
                    <a16:creationId xmlns:a16="http://schemas.microsoft.com/office/drawing/2014/main" id="{1E90722B-6FB1-4931-9FA2-F82156214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2706"/>
                <a:ext cx="7" cy="14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3 h 6"/>
                  <a:gd name="T4" fmla="*/ 0 w 3"/>
                  <a:gd name="T5" fmla="*/ 1 h 6"/>
                  <a:gd name="T6" fmla="*/ 0 w 3"/>
                  <a:gd name="T7" fmla="*/ 1 h 6"/>
                  <a:gd name="T8" fmla="*/ 0 w 3"/>
                  <a:gd name="T9" fmla="*/ 1 h 6"/>
                  <a:gd name="T10" fmla="*/ 1 w 3"/>
                  <a:gd name="T11" fmla="*/ 0 h 6"/>
                  <a:gd name="T12" fmla="*/ 2 w 3"/>
                  <a:gd name="T13" fmla="*/ 3 h 6"/>
                  <a:gd name="T14" fmla="*/ 3 w 3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5" name="Freeform 139">
                <a:extLst>
                  <a:ext uri="{FF2B5EF4-FFF2-40B4-BE49-F238E27FC236}">
                    <a16:creationId xmlns:a16="http://schemas.microsoft.com/office/drawing/2014/main" id="{C7883D95-14A6-4327-8C0B-F6A6B388A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70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6" name="Freeform 140">
                <a:extLst>
                  <a:ext uri="{FF2B5EF4-FFF2-40B4-BE49-F238E27FC236}">
                    <a16:creationId xmlns:a16="http://schemas.microsoft.com/office/drawing/2014/main" id="{E5B44C1B-B835-42AA-869C-1B1FAF5F9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01"/>
                <a:ext cx="7" cy="9"/>
              </a:xfrm>
              <a:custGeom>
                <a:avLst/>
                <a:gdLst>
                  <a:gd name="T0" fmla="*/ 3 w 3"/>
                  <a:gd name="T1" fmla="*/ 4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1 h 4"/>
                  <a:gd name="T8" fmla="*/ 2 w 3"/>
                  <a:gd name="T9" fmla="*/ 0 h 4"/>
                  <a:gd name="T10" fmla="*/ 2 w 3"/>
                  <a:gd name="T11" fmla="*/ 1 h 4"/>
                  <a:gd name="T12" fmla="*/ 2 w 3"/>
                  <a:gd name="T13" fmla="*/ 1 h 4"/>
                  <a:gd name="T14" fmla="*/ 3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7" name="Freeform 141">
                <a:extLst>
                  <a:ext uri="{FF2B5EF4-FFF2-40B4-BE49-F238E27FC236}">
                    <a16:creationId xmlns:a16="http://schemas.microsoft.com/office/drawing/2014/main" id="{CF383433-768E-4705-83DB-0F00D2B76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267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8" name="Freeform 142">
                <a:extLst>
                  <a:ext uri="{FF2B5EF4-FFF2-40B4-BE49-F238E27FC236}">
                    <a16:creationId xmlns:a16="http://schemas.microsoft.com/office/drawing/2014/main" id="{CA4C568E-3B0E-4C21-88E5-E4F0651C5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679"/>
                <a:ext cx="11" cy="5"/>
              </a:xfrm>
              <a:custGeom>
                <a:avLst/>
                <a:gdLst>
                  <a:gd name="T0" fmla="*/ 5 w 5"/>
                  <a:gd name="T1" fmla="*/ 2 h 2"/>
                  <a:gd name="T2" fmla="*/ 4 w 5"/>
                  <a:gd name="T3" fmla="*/ 2 h 2"/>
                  <a:gd name="T4" fmla="*/ 4 w 5"/>
                  <a:gd name="T5" fmla="*/ 1 h 2"/>
                  <a:gd name="T6" fmla="*/ 4 w 5"/>
                  <a:gd name="T7" fmla="*/ 2 h 2"/>
                  <a:gd name="T8" fmla="*/ 0 w 5"/>
                  <a:gd name="T9" fmla="*/ 0 h 2"/>
                  <a:gd name="T10" fmla="*/ 3 w 5"/>
                  <a:gd name="T11" fmla="*/ 0 h 2"/>
                  <a:gd name="T12" fmla="*/ 3 w 5"/>
                  <a:gd name="T13" fmla="*/ 0 h 2"/>
                  <a:gd name="T14" fmla="*/ 4 w 5"/>
                  <a:gd name="T15" fmla="*/ 0 h 2"/>
                  <a:gd name="T16" fmla="*/ 4 w 5"/>
                  <a:gd name="T17" fmla="*/ 0 h 2"/>
                  <a:gd name="T18" fmla="*/ 5 w 5"/>
                  <a:gd name="T19" fmla="*/ 1 h 2"/>
                  <a:gd name="T20" fmla="*/ 5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89" name="Freeform 143">
                <a:extLst>
                  <a:ext uri="{FF2B5EF4-FFF2-40B4-BE49-F238E27FC236}">
                    <a16:creationId xmlns:a16="http://schemas.microsoft.com/office/drawing/2014/main" id="{42A27D64-615C-417A-A010-DE26D01F1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675"/>
                <a:ext cx="17" cy="4"/>
              </a:xfrm>
              <a:custGeom>
                <a:avLst/>
                <a:gdLst>
                  <a:gd name="T0" fmla="*/ 4 w 7"/>
                  <a:gd name="T1" fmla="*/ 0 h 2"/>
                  <a:gd name="T2" fmla="*/ 4 w 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2">
                    <a:moveTo>
                      <a:pt x="4" y="0"/>
                    </a:moveTo>
                    <a:cubicBezTo>
                      <a:pt x="7" y="2"/>
                      <a:pt x="0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0" name="Freeform 144">
                <a:extLst>
                  <a:ext uri="{FF2B5EF4-FFF2-40B4-BE49-F238E27FC236}">
                    <a16:creationId xmlns:a16="http://schemas.microsoft.com/office/drawing/2014/main" id="{530539AF-605C-4348-B2D2-9B9AFA5B8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2672"/>
                <a:ext cx="10" cy="7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2 w 4"/>
                  <a:gd name="T5" fmla="*/ 0 h 3"/>
                  <a:gd name="T6" fmla="*/ 2 w 4"/>
                  <a:gd name="T7" fmla="*/ 0 h 3"/>
                  <a:gd name="T8" fmla="*/ 2 w 4"/>
                  <a:gd name="T9" fmla="*/ 0 h 3"/>
                  <a:gd name="T10" fmla="*/ 3 w 4"/>
                  <a:gd name="T11" fmla="*/ 2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4" y="1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1" name="Freeform 145">
                <a:extLst>
                  <a:ext uri="{FF2B5EF4-FFF2-40B4-BE49-F238E27FC236}">
                    <a16:creationId xmlns:a16="http://schemas.microsoft.com/office/drawing/2014/main" id="{095A6004-A1E3-4482-980D-995F73127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651"/>
                <a:ext cx="7" cy="19"/>
              </a:xfrm>
              <a:custGeom>
                <a:avLst/>
                <a:gdLst>
                  <a:gd name="T0" fmla="*/ 2 w 3"/>
                  <a:gd name="T1" fmla="*/ 0 h 8"/>
                  <a:gd name="T2" fmla="*/ 2 w 3"/>
                  <a:gd name="T3" fmla="*/ 5 h 8"/>
                  <a:gd name="T4" fmla="*/ 2 w 3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2" y="0"/>
                    </a:moveTo>
                    <a:cubicBezTo>
                      <a:pt x="3" y="1"/>
                      <a:pt x="3" y="5"/>
                      <a:pt x="2" y="5"/>
                    </a:cubicBezTo>
                    <a:cubicBezTo>
                      <a:pt x="0" y="8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2" name="Freeform 146">
                <a:extLst>
                  <a:ext uri="{FF2B5EF4-FFF2-40B4-BE49-F238E27FC236}">
                    <a16:creationId xmlns:a16="http://schemas.microsoft.com/office/drawing/2014/main" id="{28A04EE2-2A6B-48CE-BAEA-82E2441859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8" y="2648"/>
                <a:ext cx="10" cy="19"/>
              </a:xfrm>
              <a:custGeom>
                <a:avLst/>
                <a:gdLst>
                  <a:gd name="T0" fmla="*/ 1 w 4"/>
                  <a:gd name="T1" fmla="*/ 8 h 8"/>
                  <a:gd name="T2" fmla="*/ 0 w 4"/>
                  <a:gd name="T3" fmla="*/ 7 h 8"/>
                  <a:gd name="T4" fmla="*/ 1 w 4"/>
                  <a:gd name="T5" fmla="*/ 1 h 8"/>
                  <a:gd name="T6" fmla="*/ 2 w 4"/>
                  <a:gd name="T7" fmla="*/ 0 h 8"/>
                  <a:gd name="T8" fmla="*/ 2 w 4"/>
                  <a:gd name="T9" fmla="*/ 1 h 8"/>
                  <a:gd name="T10" fmla="*/ 3 w 4"/>
                  <a:gd name="T11" fmla="*/ 3 h 8"/>
                  <a:gd name="T12" fmla="*/ 3 w 4"/>
                  <a:gd name="T13" fmla="*/ 7 h 8"/>
                  <a:gd name="T14" fmla="*/ 1 w 4"/>
                  <a:gd name="T15" fmla="*/ 8 h 8"/>
                  <a:gd name="T16" fmla="*/ 2 w 4"/>
                  <a:gd name="T17" fmla="*/ 2 h 8"/>
                  <a:gd name="T18" fmla="*/ 1 w 4"/>
                  <a:gd name="T19" fmla="*/ 6 h 8"/>
                  <a:gd name="T20" fmla="*/ 2 w 4"/>
                  <a:gd name="T21" fmla="*/ 6 h 8"/>
                  <a:gd name="T22" fmla="*/ 2 w 4"/>
                  <a:gd name="T2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1" y="8"/>
                    </a:moveTo>
                    <a:cubicBezTo>
                      <a:pt x="1" y="8"/>
                      <a:pt x="1" y="8"/>
                      <a:pt x="0" y="7"/>
                    </a:cubicBezTo>
                    <a:cubicBezTo>
                      <a:pt x="0" y="6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4"/>
                      <a:pt x="3" y="6"/>
                      <a:pt x="3" y="7"/>
                    </a:cubicBezTo>
                    <a:cubicBezTo>
                      <a:pt x="2" y="7"/>
                      <a:pt x="2" y="8"/>
                      <a:pt x="1" y="8"/>
                    </a:cubicBezTo>
                    <a:close/>
                    <a:moveTo>
                      <a:pt x="2" y="2"/>
                    </a:moveTo>
                    <a:cubicBezTo>
                      <a:pt x="1" y="4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3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3" name="Freeform 147">
                <a:extLst>
                  <a:ext uri="{FF2B5EF4-FFF2-40B4-BE49-F238E27FC236}">
                    <a16:creationId xmlns:a16="http://schemas.microsoft.com/office/drawing/2014/main" id="{6A679588-0D33-4EEE-8DDB-FF87C4133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777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4" name="Freeform 148">
                <a:extLst>
                  <a:ext uri="{FF2B5EF4-FFF2-40B4-BE49-F238E27FC236}">
                    <a16:creationId xmlns:a16="http://schemas.microsoft.com/office/drawing/2014/main" id="{5B467FBD-1B78-458D-A7D0-052B7AEBA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2774"/>
                <a:ext cx="12" cy="5"/>
              </a:xfrm>
              <a:custGeom>
                <a:avLst/>
                <a:gdLst>
                  <a:gd name="T0" fmla="*/ 1 w 5"/>
                  <a:gd name="T1" fmla="*/ 2 h 2"/>
                  <a:gd name="T2" fmla="*/ 1 w 5"/>
                  <a:gd name="T3" fmla="*/ 2 h 2"/>
                  <a:gd name="T4" fmla="*/ 0 w 5"/>
                  <a:gd name="T5" fmla="*/ 1 h 2"/>
                  <a:gd name="T6" fmla="*/ 0 w 5"/>
                  <a:gd name="T7" fmla="*/ 0 h 2"/>
                  <a:gd name="T8" fmla="*/ 2 w 5"/>
                  <a:gd name="T9" fmla="*/ 0 h 2"/>
                  <a:gd name="T10" fmla="*/ 3 w 5"/>
                  <a:gd name="T11" fmla="*/ 1 h 2"/>
                  <a:gd name="T12" fmla="*/ 5 w 5"/>
                  <a:gd name="T13" fmla="*/ 2 h 2"/>
                  <a:gd name="T14" fmla="*/ 3 w 5"/>
                  <a:gd name="T15" fmla="*/ 2 h 2"/>
                  <a:gd name="T16" fmla="*/ 1 w 5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5" name="Freeform 149">
                <a:extLst>
                  <a:ext uri="{FF2B5EF4-FFF2-40B4-BE49-F238E27FC236}">
                    <a16:creationId xmlns:a16="http://schemas.microsoft.com/office/drawing/2014/main" id="{D9D6F87F-276B-45DB-819F-4E6C9C370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777"/>
                <a:ext cx="14" cy="9"/>
              </a:xfrm>
              <a:custGeom>
                <a:avLst/>
                <a:gdLst>
                  <a:gd name="T0" fmla="*/ 0 w 6"/>
                  <a:gd name="T1" fmla="*/ 1 h 4"/>
                  <a:gd name="T2" fmla="*/ 5 w 6"/>
                  <a:gd name="T3" fmla="*/ 1 h 4"/>
                  <a:gd name="T4" fmla="*/ 3 w 6"/>
                  <a:gd name="T5" fmla="*/ 1 h 4"/>
                  <a:gd name="T6" fmla="*/ 5 w 6"/>
                  <a:gd name="T7" fmla="*/ 1 h 4"/>
                  <a:gd name="T8" fmla="*/ 4 w 6"/>
                  <a:gd name="T9" fmla="*/ 2 h 4"/>
                  <a:gd name="T10" fmla="*/ 6 w 6"/>
                  <a:gd name="T11" fmla="*/ 4 h 4"/>
                  <a:gd name="T12" fmla="*/ 2 w 6"/>
                  <a:gd name="T13" fmla="*/ 2 h 4"/>
                  <a:gd name="T14" fmla="*/ 3 w 6"/>
                  <a:gd name="T15" fmla="*/ 3 h 4"/>
                  <a:gd name="T16" fmla="*/ 2 w 6"/>
                  <a:gd name="T17" fmla="*/ 1 h 4"/>
                  <a:gd name="T18" fmla="*/ 0 w 6"/>
                  <a:gd name="T1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0" y="1"/>
                    </a:moveTo>
                    <a:cubicBezTo>
                      <a:pt x="2" y="1"/>
                      <a:pt x="4" y="0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5" y="3"/>
                      <a:pt x="3" y="1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1" y="2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6" name="Freeform 150">
                <a:extLst>
                  <a:ext uri="{FF2B5EF4-FFF2-40B4-BE49-F238E27FC236}">
                    <a16:creationId xmlns:a16="http://schemas.microsoft.com/office/drawing/2014/main" id="{AABB5CE9-1173-42E2-97EB-A879F32AC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777"/>
                <a:ext cx="16" cy="12"/>
              </a:xfrm>
              <a:custGeom>
                <a:avLst/>
                <a:gdLst>
                  <a:gd name="T0" fmla="*/ 7 w 7"/>
                  <a:gd name="T1" fmla="*/ 5 h 5"/>
                  <a:gd name="T2" fmla="*/ 5 w 7"/>
                  <a:gd name="T3" fmla="*/ 4 h 5"/>
                  <a:gd name="T4" fmla="*/ 5 w 7"/>
                  <a:gd name="T5" fmla="*/ 3 h 5"/>
                  <a:gd name="T6" fmla="*/ 3 w 7"/>
                  <a:gd name="T7" fmla="*/ 3 h 5"/>
                  <a:gd name="T8" fmla="*/ 4 w 7"/>
                  <a:gd name="T9" fmla="*/ 4 h 5"/>
                  <a:gd name="T10" fmla="*/ 3 w 7"/>
                  <a:gd name="T11" fmla="*/ 4 h 5"/>
                  <a:gd name="T12" fmla="*/ 1 w 7"/>
                  <a:gd name="T13" fmla="*/ 3 h 5"/>
                  <a:gd name="T14" fmla="*/ 1 w 7"/>
                  <a:gd name="T15" fmla="*/ 2 h 5"/>
                  <a:gd name="T16" fmla="*/ 1 w 7"/>
                  <a:gd name="T17" fmla="*/ 2 h 5"/>
                  <a:gd name="T18" fmla="*/ 1 w 7"/>
                  <a:gd name="T19" fmla="*/ 2 h 5"/>
                  <a:gd name="T20" fmla="*/ 1 w 7"/>
                  <a:gd name="T21" fmla="*/ 2 h 5"/>
                  <a:gd name="T22" fmla="*/ 0 w 7"/>
                  <a:gd name="T23" fmla="*/ 1 h 5"/>
                  <a:gd name="T24" fmla="*/ 1 w 7"/>
                  <a:gd name="T25" fmla="*/ 0 h 5"/>
                  <a:gd name="T26" fmla="*/ 4 w 7"/>
                  <a:gd name="T27" fmla="*/ 0 h 5"/>
                  <a:gd name="T28" fmla="*/ 5 w 7"/>
                  <a:gd name="T29" fmla="*/ 1 h 5"/>
                  <a:gd name="T30" fmla="*/ 6 w 7"/>
                  <a:gd name="T31" fmla="*/ 1 h 5"/>
                  <a:gd name="T32" fmla="*/ 7 w 7"/>
                  <a:gd name="T33" fmla="*/ 1 h 5"/>
                  <a:gd name="T34" fmla="*/ 6 w 7"/>
                  <a:gd name="T35" fmla="*/ 2 h 5"/>
                  <a:gd name="T36" fmla="*/ 6 w 7"/>
                  <a:gd name="T37" fmla="*/ 2 h 5"/>
                  <a:gd name="T38" fmla="*/ 6 w 7"/>
                  <a:gd name="T39" fmla="*/ 2 h 5"/>
                  <a:gd name="T40" fmla="*/ 6 w 7"/>
                  <a:gd name="T41" fmla="*/ 2 h 5"/>
                  <a:gd name="T42" fmla="*/ 6 w 7"/>
                  <a:gd name="T43" fmla="*/ 4 h 5"/>
                  <a:gd name="T44" fmla="*/ 7 w 7"/>
                  <a:gd name="T4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7" name="Freeform 151">
                <a:extLst>
                  <a:ext uri="{FF2B5EF4-FFF2-40B4-BE49-F238E27FC236}">
                    <a16:creationId xmlns:a16="http://schemas.microsoft.com/office/drawing/2014/main" id="{11B64C74-A6FB-4FBC-AE93-BDF26B22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77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2" y="2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8" name="Freeform 152">
                <a:extLst>
                  <a:ext uri="{FF2B5EF4-FFF2-40B4-BE49-F238E27FC236}">
                    <a16:creationId xmlns:a16="http://schemas.microsoft.com/office/drawing/2014/main" id="{3885A1FD-2AD3-485A-8837-D5BDA3940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774"/>
                <a:ext cx="12" cy="8"/>
              </a:xfrm>
              <a:custGeom>
                <a:avLst/>
                <a:gdLst>
                  <a:gd name="T0" fmla="*/ 3 w 5"/>
                  <a:gd name="T1" fmla="*/ 3 h 3"/>
                  <a:gd name="T2" fmla="*/ 1 w 5"/>
                  <a:gd name="T3" fmla="*/ 2 h 3"/>
                  <a:gd name="T4" fmla="*/ 0 w 5"/>
                  <a:gd name="T5" fmla="*/ 1 h 3"/>
                  <a:gd name="T6" fmla="*/ 1 w 5"/>
                  <a:gd name="T7" fmla="*/ 1 h 3"/>
                  <a:gd name="T8" fmla="*/ 2 w 5"/>
                  <a:gd name="T9" fmla="*/ 1 h 3"/>
                  <a:gd name="T10" fmla="*/ 5 w 5"/>
                  <a:gd name="T11" fmla="*/ 2 h 3"/>
                  <a:gd name="T12" fmla="*/ 5 w 5"/>
                  <a:gd name="T13" fmla="*/ 3 h 3"/>
                  <a:gd name="T14" fmla="*/ 4 w 5"/>
                  <a:gd name="T15" fmla="*/ 3 h 3"/>
                  <a:gd name="T16" fmla="*/ 3 w 5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699" name="Freeform 153">
                <a:extLst>
                  <a:ext uri="{FF2B5EF4-FFF2-40B4-BE49-F238E27FC236}">
                    <a16:creationId xmlns:a16="http://schemas.microsoft.com/office/drawing/2014/main" id="{9314F5F0-436D-45E3-8536-871B2B41B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6" y="2354"/>
                <a:ext cx="38" cy="43"/>
              </a:xfrm>
              <a:custGeom>
                <a:avLst/>
                <a:gdLst>
                  <a:gd name="T0" fmla="*/ 16 w 16"/>
                  <a:gd name="T1" fmla="*/ 4 h 18"/>
                  <a:gd name="T2" fmla="*/ 11 w 16"/>
                  <a:gd name="T3" fmla="*/ 3 h 18"/>
                  <a:gd name="T4" fmla="*/ 5 w 16"/>
                  <a:gd name="T5" fmla="*/ 1 h 18"/>
                  <a:gd name="T6" fmla="*/ 2 w 16"/>
                  <a:gd name="T7" fmla="*/ 6 h 18"/>
                  <a:gd name="T8" fmla="*/ 4 w 16"/>
                  <a:gd name="T9" fmla="*/ 10 h 18"/>
                  <a:gd name="T10" fmla="*/ 3 w 16"/>
                  <a:gd name="T11" fmla="*/ 13 h 18"/>
                  <a:gd name="T12" fmla="*/ 2 w 16"/>
                  <a:gd name="T13" fmla="*/ 16 h 18"/>
                  <a:gd name="T14" fmla="*/ 6 w 16"/>
                  <a:gd name="T15" fmla="*/ 16 h 18"/>
                  <a:gd name="T16" fmla="*/ 7 w 16"/>
                  <a:gd name="T17" fmla="*/ 14 h 18"/>
                  <a:gd name="T18" fmla="*/ 9 w 16"/>
                  <a:gd name="T19" fmla="*/ 13 h 18"/>
                  <a:gd name="T20" fmla="*/ 13 w 16"/>
                  <a:gd name="T21" fmla="*/ 10 h 18"/>
                  <a:gd name="T22" fmla="*/ 16 w 16"/>
                  <a:gd name="T23" fmla="*/ 6 h 18"/>
                  <a:gd name="T24" fmla="*/ 16 w 16"/>
                  <a:gd name="T2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18">
                    <a:moveTo>
                      <a:pt x="16" y="4"/>
                    </a:moveTo>
                    <a:cubicBezTo>
                      <a:pt x="15" y="3"/>
                      <a:pt x="11" y="4"/>
                      <a:pt x="11" y="3"/>
                    </a:cubicBezTo>
                    <a:cubicBezTo>
                      <a:pt x="9" y="1"/>
                      <a:pt x="7" y="0"/>
                      <a:pt x="5" y="1"/>
                    </a:cubicBezTo>
                    <a:cubicBezTo>
                      <a:pt x="2" y="2"/>
                      <a:pt x="4" y="4"/>
                      <a:pt x="2" y="6"/>
                    </a:cubicBezTo>
                    <a:cubicBezTo>
                      <a:pt x="0" y="8"/>
                      <a:pt x="2" y="13"/>
                      <a:pt x="4" y="10"/>
                    </a:cubicBezTo>
                    <a:cubicBezTo>
                      <a:pt x="5" y="11"/>
                      <a:pt x="4" y="12"/>
                      <a:pt x="3" y="13"/>
                    </a:cubicBezTo>
                    <a:cubicBezTo>
                      <a:pt x="2" y="13"/>
                      <a:pt x="2" y="15"/>
                      <a:pt x="2" y="16"/>
                    </a:cubicBezTo>
                    <a:cubicBezTo>
                      <a:pt x="5" y="15"/>
                      <a:pt x="5" y="18"/>
                      <a:pt x="6" y="16"/>
                    </a:cubicBezTo>
                    <a:cubicBezTo>
                      <a:pt x="7" y="16"/>
                      <a:pt x="7" y="15"/>
                      <a:pt x="7" y="14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9" y="11"/>
                      <a:pt x="12" y="11"/>
                      <a:pt x="13" y="10"/>
                    </a:cubicBezTo>
                    <a:cubicBezTo>
                      <a:pt x="14" y="9"/>
                      <a:pt x="15" y="7"/>
                      <a:pt x="16" y="6"/>
                    </a:cubicBezTo>
                    <a:cubicBezTo>
                      <a:pt x="16" y="6"/>
                      <a:pt x="15" y="5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0" name="Freeform 154">
                <a:extLst>
                  <a:ext uri="{FF2B5EF4-FFF2-40B4-BE49-F238E27FC236}">
                    <a16:creationId xmlns:a16="http://schemas.microsoft.com/office/drawing/2014/main" id="{6D3E62E5-4A13-43AD-949C-5224567AD6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6" y="2351"/>
                <a:ext cx="42" cy="46"/>
              </a:xfrm>
              <a:custGeom>
                <a:avLst/>
                <a:gdLst>
                  <a:gd name="T0" fmla="*/ 6 w 18"/>
                  <a:gd name="T1" fmla="*/ 19 h 19"/>
                  <a:gd name="T2" fmla="*/ 6 w 18"/>
                  <a:gd name="T3" fmla="*/ 19 h 19"/>
                  <a:gd name="T4" fmla="*/ 4 w 18"/>
                  <a:gd name="T5" fmla="*/ 18 h 19"/>
                  <a:gd name="T6" fmla="*/ 3 w 18"/>
                  <a:gd name="T7" fmla="*/ 17 h 19"/>
                  <a:gd name="T8" fmla="*/ 2 w 18"/>
                  <a:gd name="T9" fmla="*/ 18 h 19"/>
                  <a:gd name="T10" fmla="*/ 2 w 18"/>
                  <a:gd name="T11" fmla="*/ 17 h 19"/>
                  <a:gd name="T12" fmla="*/ 2 w 18"/>
                  <a:gd name="T13" fmla="*/ 13 h 19"/>
                  <a:gd name="T14" fmla="*/ 3 w 18"/>
                  <a:gd name="T15" fmla="*/ 12 h 19"/>
                  <a:gd name="T16" fmla="*/ 3 w 18"/>
                  <a:gd name="T17" fmla="*/ 12 h 19"/>
                  <a:gd name="T18" fmla="*/ 1 w 18"/>
                  <a:gd name="T19" fmla="*/ 10 h 19"/>
                  <a:gd name="T20" fmla="*/ 2 w 18"/>
                  <a:gd name="T21" fmla="*/ 7 h 19"/>
                  <a:gd name="T22" fmla="*/ 3 w 18"/>
                  <a:gd name="T23" fmla="*/ 4 h 19"/>
                  <a:gd name="T24" fmla="*/ 5 w 18"/>
                  <a:gd name="T25" fmla="*/ 1 h 19"/>
                  <a:gd name="T26" fmla="*/ 11 w 18"/>
                  <a:gd name="T27" fmla="*/ 3 h 19"/>
                  <a:gd name="T28" fmla="*/ 13 w 18"/>
                  <a:gd name="T29" fmla="*/ 4 h 19"/>
                  <a:gd name="T30" fmla="*/ 16 w 18"/>
                  <a:gd name="T31" fmla="*/ 5 h 19"/>
                  <a:gd name="T32" fmla="*/ 17 w 18"/>
                  <a:gd name="T33" fmla="*/ 5 h 19"/>
                  <a:gd name="T34" fmla="*/ 16 w 18"/>
                  <a:gd name="T35" fmla="*/ 6 h 19"/>
                  <a:gd name="T36" fmla="*/ 16 w 18"/>
                  <a:gd name="T37" fmla="*/ 6 h 19"/>
                  <a:gd name="T38" fmla="*/ 17 w 18"/>
                  <a:gd name="T39" fmla="*/ 7 h 19"/>
                  <a:gd name="T40" fmla="*/ 18 w 18"/>
                  <a:gd name="T41" fmla="*/ 8 h 19"/>
                  <a:gd name="T42" fmla="*/ 17 w 18"/>
                  <a:gd name="T43" fmla="*/ 8 h 19"/>
                  <a:gd name="T44" fmla="*/ 15 w 18"/>
                  <a:gd name="T45" fmla="*/ 10 h 19"/>
                  <a:gd name="T46" fmla="*/ 14 w 18"/>
                  <a:gd name="T47" fmla="*/ 11 h 19"/>
                  <a:gd name="T48" fmla="*/ 11 w 18"/>
                  <a:gd name="T49" fmla="*/ 12 h 19"/>
                  <a:gd name="T50" fmla="*/ 9 w 18"/>
                  <a:gd name="T51" fmla="*/ 14 h 19"/>
                  <a:gd name="T52" fmla="*/ 8 w 18"/>
                  <a:gd name="T53" fmla="*/ 15 h 19"/>
                  <a:gd name="T54" fmla="*/ 8 w 18"/>
                  <a:gd name="T55" fmla="*/ 15 h 19"/>
                  <a:gd name="T56" fmla="*/ 8 w 18"/>
                  <a:gd name="T57" fmla="*/ 16 h 19"/>
                  <a:gd name="T58" fmla="*/ 7 w 18"/>
                  <a:gd name="T59" fmla="*/ 18 h 19"/>
                  <a:gd name="T60" fmla="*/ 6 w 18"/>
                  <a:gd name="T61" fmla="*/ 19 h 19"/>
                  <a:gd name="T62" fmla="*/ 3 w 18"/>
                  <a:gd name="T63" fmla="*/ 16 h 19"/>
                  <a:gd name="T64" fmla="*/ 5 w 18"/>
                  <a:gd name="T65" fmla="*/ 17 h 19"/>
                  <a:gd name="T66" fmla="*/ 6 w 18"/>
                  <a:gd name="T67" fmla="*/ 17 h 19"/>
                  <a:gd name="T68" fmla="*/ 6 w 18"/>
                  <a:gd name="T69" fmla="*/ 16 h 19"/>
                  <a:gd name="T70" fmla="*/ 6 w 18"/>
                  <a:gd name="T71" fmla="*/ 15 h 19"/>
                  <a:gd name="T72" fmla="*/ 8 w 18"/>
                  <a:gd name="T73" fmla="*/ 14 h 19"/>
                  <a:gd name="T74" fmla="*/ 8 w 18"/>
                  <a:gd name="T75" fmla="*/ 13 h 19"/>
                  <a:gd name="T76" fmla="*/ 11 w 18"/>
                  <a:gd name="T77" fmla="*/ 11 h 19"/>
                  <a:gd name="T78" fmla="*/ 13 w 18"/>
                  <a:gd name="T79" fmla="*/ 10 h 19"/>
                  <a:gd name="T80" fmla="*/ 14 w 18"/>
                  <a:gd name="T81" fmla="*/ 9 h 19"/>
                  <a:gd name="T82" fmla="*/ 15 w 18"/>
                  <a:gd name="T83" fmla="*/ 7 h 19"/>
                  <a:gd name="T84" fmla="*/ 15 w 18"/>
                  <a:gd name="T85" fmla="*/ 6 h 19"/>
                  <a:gd name="T86" fmla="*/ 15 w 18"/>
                  <a:gd name="T87" fmla="*/ 5 h 19"/>
                  <a:gd name="T88" fmla="*/ 13 w 18"/>
                  <a:gd name="T89" fmla="*/ 5 h 19"/>
                  <a:gd name="T90" fmla="*/ 10 w 18"/>
                  <a:gd name="T91" fmla="*/ 4 h 19"/>
                  <a:gd name="T92" fmla="*/ 5 w 18"/>
                  <a:gd name="T93" fmla="*/ 3 h 19"/>
                  <a:gd name="T94" fmla="*/ 4 w 18"/>
                  <a:gd name="T95" fmla="*/ 5 h 19"/>
                  <a:gd name="T96" fmla="*/ 2 w 18"/>
                  <a:gd name="T97" fmla="*/ 8 h 19"/>
                  <a:gd name="T98" fmla="*/ 2 w 18"/>
                  <a:gd name="T99" fmla="*/ 10 h 19"/>
                  <a:gd name="T100" fmla="*/ 3 w 18"/>
                  <a:gd name="T101" fmla="*/ 11 h 19"/>
                  <a:gd name="T102" fmla="*/ 3 w 18"/>
                  <a:gd name="T103" fmla="*/ 10 h 19"/>
                  <a:gd name="T104" fmla="*/ 4 w 18"/>
                  <a:gd name="T105" fmla="*/ 9 h 19"/>
                  <a:gd name="T106" fmla="*/ 4 w 18"/>
                  <a:gd name="T107" fmla="*/ 10 h 19"/>
                  <a:gd name="T108" fmla="*/ 3 w 18"/>
                  <a:gd name="T109" fmla="*/ 14 h 19"/>
                  <a:gd name="T110" fmla="*/ 3 w 18"/>
                  <a:gd name="T111" fmla="*/ 16 h 19"/>
                  <a:gd name="T112" fmla="*/ 3 w 18"/>
                  <a:gd name="T11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" h="19">
                    <a:moveTo>
                      <a:pt x="6" y="19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18"/>
                      <a:pt x="4" y="18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4"/>
                      <a:pt x="2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1"/>
                      <a:pt x="1" y="10"/>
                    </a:cubicBezTo>
                    <a:cubicBezTo>
                      <a:pt x="0" y="9"/>
                      <a:pt x="0" y="7"/>
                      <a:pt x="2" y="7"/>
                    </a:cubicBezTo>
                    <a:cubicBezTo>
                      <a:pt x="2" y="6"/>
                      <a:pt x="3" y="5"/>
                      <a:pt x="3" y="4"/>
                    </a:cubicBezTo>
                    <a:cubicBezTo>
                      <a:pt x="3" y="3"/>
                      <a:pt x="3" y="2"/>
                      <a:pt x="5" y="1"/>
                    </a:cubicBezTo>
                    <a:cubicBezTo>
                      <a:pt x="7" y="0"/>
                      <a:pt x="9" y="1"/>
                      <a:pt x="11" y="3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4" y="4"/>
                      <a:pt x="15" y="4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7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8"/>
                      <a:pt x="16" y="9"/>
                      <a:pt x="15" y="10"/>
                    </a:cubicBezTo>
                    <a:cubicBezTo>
                      <a:pt x="15" y="10"/>
                      <a:pt x="14" y="11"/>
                      <a:pt x="14" y="11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1" y="13"/>
                      <a:pt x="9" y="13"/>
                      <a:pt x="9" y="14"/>
                    </a:cubicBezTo>
                    <a:cubicBezTo>
                      <a:pt x="9" y="14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7" y="18"/>
                    </a:cubicBezTo>
                    <a:cubicBezTo>
                      <a:pt x="6" y="18"/>
                      <a:pt x="6" y="19"/>
                      <a:pt x="6" y="19"/>
                    </a:cubicBezTo>
                    <a:close/>
                    <a:moveTo>
                      <a:pt x="3" y="16"/>
                    </a:moveTo>
                    <a:cubicBezTo>
                      <a:pt x="4" y="16"/>
                      <a:pt x="5" y="16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6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3"/>
                      <a:pt x="8" y="13"/>
                    </a:cubicBezTo>
                    <a:cubicBezTo>
                      <a:pt x="8" y="12"/>
                      <a:pt x="10" y="12"/>
                      <a:pt x="11" y="11"/>
                    </a:cubicBezTo>
                    <a:cubicBezTo>
                      <a:pt x="12" y="11"/>
                      <a:pt x="12" y="11"/>
                      <a:pt x="13" y="10"/>
                    </a:cubicBezTo>
                    <a:cubicBezTo>
                      <a:pt x="13" y="10"/>
                      <a:pt x="14" y="9"/>
                      <a:pt x="14" y="9"/>
                    </a:cubicBezTo>
                    <a:cubicBezTo>
                      <a:pt x="14" y="8"/>
                      <a:pt x="15" y="8"/>
                      <a:pt x="15" y="7"/>
                    </a:cubicBezTo>
                    <a:cubicBezTo>
                      <a:pt x="15" y="7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3" y="5"/>
                    </a:cubicBezTo>
                    <a:cubicBezTo>
                      <a:pt x="12" y="5"/>
                      <a:pt x="11" y="5"/>
                      <a:pt x="10" y="4"/>
                    </a:cubicBezTo>
                    <a:cubicBezTo>
                      <a:pt x="9" y="2"/>
                      <a:pt x="7" y="2"/>
                      <a:pt x="5" y="3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0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6" y="12"/>
                      <a:pt x="4" y="14"/>
                      <a:pt x="3" y="14"/>
                    </a:cubicBezTo>
                    <a:cubicBezTo>
                      <a:pt x="3" y="14"/>
                      <a:pt x="3" y="15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1" name="Freeform 155">
                <a:extLst>
                  <a:ext uri="{FF2B5EF4-FFF2-40B4-BE49-F238E27FC236}">
                    <a16:creationId xmlns:a16="http://schemas.microsoft.com/office/drawing/2014/main" id="{017800B8-D974-46A2-89A8-6459713AE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320"/>
                <a:ext cx="26" cy="31"/>
              </a:xfrm>
              <a:custGeom>
                <a:avLst/>
                <a:gdLst>
                  <a:gd name="T0" fmla="*/ 3 w 11"/>
                  <a:gd name="T1" fmla="*/ 12 h 13"/>
                  <a:gd name="T2" fmla="*/ 7 w 11"/>
                  <a:gd name="T3" fmla="*/ 4 h 13"/>
                  <a:gd name="T4" fmla="*/ 8 w 11"/>
                  <a:gd name="T5" fmla="*/ 10 h 13"/>
                  <a:gd name="T6" fmla="*/ 3 w 11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3">
                    <a:moveTo>
                      <a:pt x="3" y="12"/>
                    </a:moveTo>
                    <a:cubicBezTo>
                      <a:pt x="5" y="9"/>
                      <a:pt x="0" y="0"/>
                      <a:pt x="7" y="4"/>
                    </a:cubicBezTo>
                    <a:cubicBezTo>
                      <a:pt x="11" y="6"/>
                      <a:pt x="10" y="7"/>
                      <a:pt x="8" y="10"/>
                    </a:cubicBezTo>
                    <a:cubicBezTo>
                      <a:pt x="7" y="12"/>
                      <a:pt x="4" y="13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2" name="Freeform 156">
                <a:extLst>
                  <a:ext uri="{FF2B5EF4-FFF2-40B4-BE49-F238E27FC236}">
                    <a16:creationId xmlns:a16="http://schemas.microsoft.com/office/drawing/2014/main" id="{599A1DDE-6B26-4D0E-BF0E-02E5A201B2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4" y="2325"/>
                <a:ext cx="21" cy="26"/>
              </a:xfrm>
              <a:custGeom>
                <a:avLst/>
                <a:gdLst>
                  <a:gd name="T0" fmla="*/ 3 w 9"/>
                  <a:gd name="T1" fmla="*/ 11 h 11"/>
                  <a:gd name="T2" fmla="*/ 0 w 9"/>
                  <a:gd name="T3" fmla="*/ 10 h 11"/>
                  <a:gd name="T4" fmla="*/ 0 w 9"/>
                  <a:gd name="T5" fmla="*/ 10 h 11"/>
                  <a:gd name="T6" fmla="*/ 0 w 9"/>
                  <a:gd name="T7" fmla="*/ 9 h 11"/>
                  <a:gd name="T8" fmla="*/ 1 w 9"/>
                  <a:gd name="T9" fmla="*/ 5 h 11"/>
                  <a:gd name="T10" fmla="*/ 1 w 9"/>
                  <a:gd name="T11" fmla="*/ 1 h 11"/>
                  <a:gd name="T12" fmla="*/ 3 w 9"/>
                  <a:gd name="T13" fmla="*/ 0 h 11"/>
                  <a:gd name="T14" fmla="*/ 6 w 9"/>
                  <a:gd name="T15" fmla="*/ 2 h 11"/>
                  <a:gd name="T16" fmla="*/ 8 w 9"/>
                  <a:gd name="T17" fmla="*/ 4 h 11"/>
                  <a:gd name="T18" fmla="*/ 7 w 9"/>
                  <a:gd name="T19" fmla="*/ 8 h 11"/>
                  <a:gd name="T20" fmla="*/ 3 w 9"/>
                  <a:gd name="T21" fmla="*/ 11 h 11"/>
                  <a:gd name="T22" fmla="*/ 2 w 9"/>
                  <a:gd name="T23" fmla="*/ 9 h 11"/>
                  <a:gd name="T24" fmla="*/ 3 w 9"/>
                  <a:gd name="T25" fmla="*/ 10 h 11"/>
                  <a:gd name="T26" fmla="*/ 6 w 9"/>
                  <a:gd name="T27" fmla="*/ 8 h 11"/>
                  <a:gd name="T28" fmla="*/ 7 w 9"/>
                  <a:gd name="T29" fmla="*/ 5 h 11"/>
                  <a:gd name="T30" fmla="*/ 5 w 9"/>
                  <a:gd name="T31" fmla="*/ 3 h 11"/>
                  <a:gd name="T32" fmla="*/ 2 w 9"/>
                  <a:gd name="T33" fmla="*/ 2 h 11"/>
                  <a:gd name="T34" fmla="*/ 2 w 9"/>
                  <a:gd name="T35" fmla="*/ 5 h 11"/>
                  <a:gd name="T36" fmla="*/ 2 w 9"/>
                  <a:gd name="T3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11">
                    <a:moveTo>
                      <a:pt x="3" y="11"/>
                    </a:moveTo>
                    <a:cubicBezTo>
                      <a:pt x="2" y="11"/>
                      <a:pt x="1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1" y="7"/>
                      <a:pt x="1" y="5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4" y="1"/>
                      <a:pt x="6" y="2"/>
                    </a:cubicBezTo>
                    <a:cubicBezTo>
                      <a:pt x="7" y="3"/>
                      <a:pt x="8" y="3"/>
                      <a:pt x="8" y="4"/>
                    </a:cubicBezTo>
                    <a:cubicBezTo>
                      <a:pt x="9" y="6"/>
                      <a:pt x="8" y="7"/>
                      <a:pt x="7" y="8"/>
                    </a:cubicBezTo>
                    <a:cubicBezTo>
                      <a:pt x="6" y="10"/>
                      <a:pt x="4" y="11"/>
                      <a:pt x="3" y="11"/>
                    </a:cubicBezTo>
                    <a:close/>
                    <a:moveTo>
                      <a:pt x="2" y="9"/>
                    </a:moveTo>
                    <a:cubicBezTo>
                      <a:pt x="2" y="10"/>
                      <a:pt x="2" y="10"/>
                      <a:pt x="3" y="10"/>
                    </a:cubicBezTo>
                    <a:cubicBezTo>
                      <a:pt x="4" y="10"/>
                      <a:pt x="5" y="9"/>
                      <a:pt x="6" y="8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3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6"/>
                      <a:pt x="2" y="8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3" name="Freeform 157">
                <a:extLst>
                  <a:ext uri="{FF2B5EF4-FFF2-40B4-BE49-F238E27FC236}">
                    <a16:creationId xmlns:a16="http://schemas.microsoft.com/office/drawing/2014/main" id="{C4C59827-F509-461D-A5D5-CDD7AD06F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" y="2311"/>
                <a:ext cx="33" cy="45"/>
              </a:xfrm>
              <a:custGeom>
                <a:avLst/>
                <a:gdLst>
                  <a:gd name="T0" fmla="*/ 3 w 14"/>
                  <a:gd name="T1" fmla="*/ 8 h 19"/>
                  <a:gd name="T2" fmla="*/ 4 w 14"/>
                  <a:gd name="T3" fmla="*/ 3 h 19"/>
                  <a:gd name="T4" fmla="*/ 6 w 14"/>
                  <a:gd name="T5" fmla="*/ 0 h 19"/>
                  <a:gd name="T6" fmla="*/ 8 w 14"/>
                  <a:gd name="T7" fmla="*/ 2 h 19"/>
                  <a:gd name="T8" fmla="*/ 11 w 14"/>
                  <a:gd name="T9" fmla="*/ 5 h 19"/>
                  <a:gd name="T10" fmla="*/ 10 w 14"/>
                  <a:gd name="T11" fmla="*/ 11 h 19"/>
                  <a:gd name="T12" fmla="*/ 12 w 14"/>
                  <a:gd name="T13" fmla="*/ 13 h 19"/>
                  <a:gd name="T14" fmla="*/ 14 w 14"/>
                  <a:gd name="T15" fmla="*/ 17 h 19"/>
                  <a:gd name="T16" fmla="*/ 9 w 14"/>
                  <a:gd name="T17" fmla="*/ 18 h 19"/>
                  <a:gd name="T18" fmla="*/ 5 w 14"/>
                  <a:gd name="T19" fmla="*/ 15 h 19"/>
                  <a:gd name="T20" fmla="*/ 6 w 14"/>
                  <a:gd name="T21" fmla="*/ 11 h 19"/>
                  <a:gd name="T22" fmla="*/ 3 w 14"/>
                  <a:gd name="T2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9">
                    <a:moveTo>
                      <a:pt x="3" y="8"/>
                    </a:moveTo>
                    <a:cubicBezTo>
                      <a:pt x="2" y="6"/>
                      <a:pt x="0" y="4"/>
                      <a:pt x="4" y="3"/>
                    </a:cubicBezTo>
                    <a:cubicBezTo>
                      <a:pt x="1" y="2"/>
                      <a:pt x="5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4" y="8"/>
                      <a:pt x="9" y="8"/>
                      <a:pt x="10" y="11"/>
                    </a:cubicBezTo>
                    <a:cubicBezTo>
                      <a:pt x="10" y="12"/>
                      <a:pt x="12" y="12"/>
                      <a:pt x="12" y="13"/>
                    </a:cubicBezTo>
                    <a:cubicBezTo>
                      <a:pt x="13" y="14"/>
                      <a:pt x="13" y="16"/>
                      <a:pt x="14" y="17"/>
                    </a:cubicBezTo>
                    <a:cubicBezTo>
                      <a:pt x="12" y="16"/>
                      <a:pt x="10" y="17"/>
                      <a:pt x="9" y="18"/>
                    </a:cubicBezTo>
                    <a:cubicBezTo>
                      <a:pt x="6" y="19"/>
                      <a:pt x="6" y="16"/>
                      <a:pt x="5" y="15"/>
                    </a:cubicBezTo>
                    <a:cubicBezTo>
                      <a:pt x="4" y="14"/>
                      <a:pt x="6" y="12"/>
                      <a:pt x="6" y="11"/>
                    </a:cubicBezTo>
                    <a:cubicBezTo>
                      <a:pt x="6" y="10"/>
                      <a:pt x="5" y="8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4" name="Freeform 158">
                <a:extLst>
                  <a:ext uri="{FF2B5EF4-FFF2-40B4-BE49-F238E27FC236}">
                    <a16:creationId xmlns:a16="http://schemas.microsoft.com/office/drawing/2014/main" id="{8653C5D8-54FD-4505-805E-9E9FD3EDF9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1" y="2309"/>
                <a:ext cx="41" cy="47"/>
              </a:xfrm>
              <a:custGeom>
                <a:avLst/>
                <a:gdLst>
                  <a:gd name="T0" fmla="*/ 7 w 17"/>
                  <a:gd name="T1" fmla="*/ 20 h 20"/>
                  <a:gd name="T2" fmla="*/ 4 w 17"/>
                  <a:gd name="T3" fmla="*/ 18 h 20"/>
                  <a:gd name="T4" fmla="*/ 4 w 17"/>
                  <a:gd name="T5" fmla="*/ 17 h 20"/>
                  <a:gd name="T6" fmla="*/ 4 w 17"/>
                  <a:gd name="T7" fmla="*/ 13 h 20"/>
                  <a:gd name="T8" fmla="*/ 4 w 17"/>
                  <a:gd name="T9" fmla="*/ 12 h 20"/>
                  <a:gd name="T10" fmla="*/ 2 w 17"/>
                  <a:gd name="T11" fmla="*/ 10 h 20"/>
                  <a:gd name="T12" fmla="*/ 2 w 17"/>
                  <a:gd name="T13" fmla="*/ 10 h 20"/>
                  <a:gd name="T14" fmla="*/ 1 w 17"/>
                  <a:gd name="T15" fmla="*/ 9 h 20"/>
                  <a:gd name="T16" fmla="*/ 0 w 17"/>
                  <a:gd name="T17" fmla="*/ 5 h 20"/>
                  <a:gd name="T18" fmla="*/ 1 w 17"/>
                  <a:gd name="T19" fmla="*/ 4 h 20"/>
                  <a:gd name="T20" fmla="*/ 1 w 17"/>
                  <a:gd name="T21" fmla="*/ 3 h 20"/>
                  <a:gd name="T22" fmla="*/ 5 w 17"/>
                  <a:gd name="T23" fmla="*/ 0 h 20"/>
                  <a:gd name="T24" fmla="*/ 5 w 17"/>
                  <a:gd name="T25" fmla="*/ 0 h 20"/>
                  <a:gd name="T26" fmla="*/ 8 w 17"/>
                  <a:gd name="T27" fmla="*/ 3 h 20"/>
                  <a:gd name="T28" fmla="*/ 9 w 17"/>
                  <a:gd name="T29" fmla="*/ 4 h 20"/>
                  <a:gd name="T30" fmla="*/ 11 w 17"/>
                  <a:gd name="T31" fmla="*/ 5 h 20"/>
                  <a:gd name="T32" fmla="*/ 12 w 17"/>
                  <a:gd name="T33" fmla="*/ 8 h 20"/>
                  <a:gd name="T34" fmla="*/ 11 w 17"/>
                  <a:gd name="T35" fmla="*/ 10 h 20"/>
                  <a:gd name="T36" fmla="*/ 9 w 17"/>
                  <a:gd name="T37" fmla="*/ 12 h 20"/>
                  <a:gd name="T38" fmla="*/ 10 w 17"/>
                  <a:gd name="T39" fmla="*/ 13 h 20"/>
                  <a:gd name="T40" fmla="*/ 12 w 17"/>
                  <a:gd name="T41" fmla="*/ 14 h 20"/>
                  <a:gd name="T42" fmla="*/ 12 w 17"/>
                  <a:gd name="T43" fmla="*/ 15 h 20"/>
                  <a:gd name="T44" fmla="*/ 14 w 17"/>
                  <a:gd name="T45" fmla="*/ 17 h 20"/>
                  <a:gd name="T46" fmla="*/ 17 w 17"/>
                  <a:gd name="T47" fmla="*/ 20 h 20"/>
                  <a:gd name="T48" fmla="*/ 13 w 17"/>
                  <a:gd name="T49" fmla="*/ 18 h 20"/>
                  <a:gd name="T50" fmla="*/ 9 w 17"/>
                  <a:gd name="T51" fmla="*/ 19 h 20"/>
                  <a:gd name="T52" fmla="*/ 8 w 17"/>
                  <a:gd name="T53" fmla="*/ 20 h 20"/>
                  <a:gd name="T54" fmla="*/ 7 w 17"/>
                  <a:gd name="T55" fmla="*/ 20 h 20"/>
                  <a:gd name="T56" fmla="*/ 2 w 17"/>
                  <a:gd name="T57" fmla="*/ 8 h 20"/>
                  <a:gd name="T58" fmla="*/ 6 w 17"/>
                  <a:gd name="T59" fmla="*/ 12 h 20"/>
                  <a:gd name="T60" fmla="*/ 5 w 17"/>
                  <a:gd name="T61" fmla="*/ 14 h 20"/>
                  <a:gd name="T62" fmla="*/ 5 w 17"/>
                  <a:gd name="T63" fmla="*/ 16 h 20"/>
                  <a:gd name="T64" fmla="*/ 6 w 17"/>
                  <a:gd name="T65" fmla="*/ 17 h 20"/>
                  <a:gd name="T66" fmla="*/ 7 w 17"/>
                  <a:gd name="T67" fmla="*/ 19 h 20"/>
                  <a:gd name="T68" fmla="*/ 8 w 17"/>
                  <a:gd name="T69" fmla="*/ 18 h 20"/>
                  <a:gd name="T70" fmla="*/ 12 w 17"/>
                  <a:gd name="T71" fmla="*/ 17 h 20"/>
                  <a:gd name="T72" fmla="*/ 11 w 17"/>
                  <a:gd name="T73" fmla="*/ 16 h 20"/>
                  <a:gd name="T74" fmla="*/ 10 w 17"/>
                  <a:gd name="T75" fmla="*/ 14 h 20"/>
                  <a:gd name="T76" fmla="*/ 10 w 17"/>
                  <a:gd name="T77" fmla="*/ 14 h 20"/>
                  <a:gd name="T78" fmla="*/ 8 w 17"/>
                  <a:gd name="T79" fmla="*/ 12 h 20"/>
                  <a:gd name="T80" fmla="*/ 10 w 17"/>
                  <a:gd name="T81" fmla="*/ 9 h 20"/>
                  <a:gd name="T82" fmla="*/ 11 w 17"/>
                  <a:gd name="T83" fmla="*/ 8 h 20"/>
                  <a:gd name="T84" fmla="*/ 10 w 17"/>
                  <a:gd name="T85" fmla="*/ 6 h 20"/>
                  <a:gd name="T86" fmla="*/ 9 w 17"/>
                  <a:gd name="T87" fmla="*/ 5 h 20"/>
                  <a:gd name="T88" fmla="*/ 7 w 17"/>
                  <a:gd name="T89" fmla="*/ 3 h 20"/>
                  <a:gd name="T90" fmla="*/ 5 w 17"/>
                  <a:gd name="T91" fmla="*/ 1 h 20"/>
                  <a:gd name="T92" fmla="*/ 2 w 17"/>
                  <a:gd name="T93" fmla="*/ 3 h 20"/>
                  <a:gd name="T94" fmla="*/ 2 w 17"/>
                  <a:gd name="T95" fmla="*/ 3 h 20"/>
                  <a:gd name="T96" fmla="*/ 3 w 17"/>
                  <a:gd name="T97" fmla="*/ 3 h 20"/>
                  <a:gd name="T98" fmla="*/ 5 w 17"/>
                  <a:gd name="T99" fmla="*/ 4 h 20"/>
                  <a:gd name="T100" fmla="*/ 3 w 17"/>
                  <a:gd name="T101" fmla="*/ 5 h 20"/>
                  <a:gd name="T102" fmla="*/ 1 w 17"/>
                  <a:gd name="T103" fmla="*/ 6 h 20"/>
                  <a:gd name="T104" fmla="*/ 2 w 17"/>
                  <a:gd name="T105" fmla="*/ 8 h 20"/>
                  <a:gd name="T106" fmla="*/ 2 w 17"/>
                  <a:gd name="T10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" h="20">
                    <a:moveTo>
                      <a:pt x="7" y="20"/>
                    </a:moveTo>
                    <a:cubicBezTo>
                      <a:pt x="5" y="20"/>
                      <a:pt x="5" y="19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4"/>
                      <a:pt x="4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1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0" y="7"/>
                      <a:pt x="0" y="5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8" y="2"/>
                      <a:pt x="8" y="3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10" y="4"/>
                      <a:pt x="10" y="5"/>
                      <a:pt x="11" y="5"/>
                    </a:cubicBezTo>
                    <a:cubicBezTo>
                      <a:pt x="12" y="6"/>
                      <a:pt x="12" y="7"/>
                      <a:pt x="12" y="8"/>
                    </a:cubicBezTo>
                    <a:cubicBezTo>
                      <a:pt x="12" y="9"/>
                      <a:pt x="11" y="9"/>
                      <a:pt x="11" y="10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2"/>
                      <a:pt x="10" y="13"/>
                      <a:pt x="10" y="13"/>
                    </a:cubicBezTo>
                    <a:cubicBezTo>
                      <a:pt x="11" y="13"/>
                      <a:pt x="11" y="13"/>
                      <a:pt x="12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3" y="16"/>
                      <a:pt x="13" y="17"/>
                      <a:pt x="14" y="1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0" y="19"/>
                      <a:pt x="9" y="19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7" y="20"/>
                      <a:pt x="7" y="20"/>
                    </a:cubicBezTo>
                    <a:close/>
                    <a:moveTo>
                      <a:pt x="2" y="8"/>
                    </a:moveTo>
                    <a:cubicBezTo>
                      <a:pt x="4" y="8"/>
                      <a:pt x="5" y="11"/>
                      <a:pt x="6" y="12"/>
                    </a:cubicBezTo>
                    <a:cubicBezTo>
                      <a:pt x="6" y="12"/>
                      <a:pt x="6" y="13"/>
                      <a:pt x="5" y="14"/>
                    </a:cubicBezTo>
                    <a:cubicBezTo>
                      <a:pt x="5" y="15"/>
                      <a:pt x="4" y="16"/>
                      <a:pt x="5" y="16"/>
                    </a:cubicBezTo>
                    <a:cubicBezTo>
                      <a:pt x="5" y="16"/>
                      <a:pt x="5" y="17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7"/>
                      <a:pt x="10" y="17"/>
                      <a:pt x="12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5"/>
                      <a:pt x="11" y="15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8" y="13"/>
                      <a:pt x="8" y="12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1" y="8"/>
                      <a:pt x="11" y="7"/>
                      <a:pt x="10" y="6"/>
                    </a:cubicBezTo>
                    <a:cubicBezTo>
                      <a:pt x="10" y="6"/>
                      <a:pt x="9" y="6"/>
                      <a:pt x="9" y="5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3"/>
                      <a:pt x="5" y="2"/>
                      <a:pt x="5" y="1"/>
                    </a:cubicBezTo>
                    <a:cubicBezTo>
                      <a:pt x="4" y="1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5" name="Freeform 159">
                <a:extLst>
                  <a:ext uri="{FF2B5EF4-FFF2-40B4-BE49-F238E27FC236}">
                    <a16:creationId xmlns:a16="http://schemas.microsoft.com/office/drawing/2014/main" id="{8CE89718-4B8B-459A-A0FF-9B06571A0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4" y="2482"/>
                <a:ext cx="52" cy="60"/>
              </a:xfrm>
              <a:custGeom>
                <a:avLst/>
                <a:gdLst>
                  <a:gd name="T0" fmla="*/ 12 w 22"/>
                  <a:gd name="T1" fmla="*/ 4 h 25"/>
                  <a:gd name="T2" fmla="*/ 3 w 22"/>
                  <a:gd name="T3" fmla="*/ 2 h 25"/>
                  <a:gd name="T4" fmla="*/ 0 w 22"/>
                  <a:gd name="T5" fmla="*/ 10 h 25"/>
                  <a:gd name="T6" fmla="*/ 4 w 22"/>
                  <a:gd name="T7" fmla="*/ 15 h 25"/>
                  <a:gd name="T8" fmla="*/ 8 w 22"/>
                  <a:gd name="T9" fmla="*/ 16 h 25"/>
                  <a:gd name="T10" fmla="*/ 12 w 22"/>
                  <a:gd name="T11" fmla="*/ 18 h 25"/>
                  <a:gd name="T12" fmla="*/ 11 w 22"/>
                  <a:gd name="T13" fmla="*/ 24 h 25"/>
                  <a:gd name="T14" fmla="*/ 18 w 22"/>
                  <a:gd name="T15" fmla="*/ 25 h 25"/>
                  <a:gd name="T16" fmla="*/ 21 w 22"/>
                  <a:gd name="T17" fmla="*/ 18 h 25"/>
                  <a:gd name="T18" fmla="*/ 22 w 22"/>
                  <a:gd name="T19" fmla="*/ 15 h 25"/>
                  <a:gd name="T20" fmla="*/ 19 w 22"/>
                  <a:gd name="T21" fmla="*/ 14 h 25"/>
                  <a:gd name="T22" fmla="*/ 18 w 22"/>
                  <a:gd name="T23" fmla="*/ 10 h 25"/>
                  <a:gd name="T24" fmla="*/ 14 w 22"/>
                  <a:gd name="T25" fmla="*/ 10 h 25"/>
                  <a:gd name="T26" fmla="*/ 12 w 22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5">
                    <a:moveTo>
                      <a:pt x="12" y="4"/>
                    </a:moveTo>
                    <a:cubicBezTo>
                      <a:pt x="10" y="0"/>
                      <a:pt x="7" y="2"/>
                      <a:pt x="3" y="2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2" y="11"/>
                      <a:pt x="2" y="14"/>
                      <a:pt x="4" y="15"/>
                    </a:cubicBezTo>
                    <a:cubicBezTo>
                      <a:pt x="5" y="15"/>
                      <a:pt x="7" y="15"/>
                      <a:pt x="8" y="16"/>
                    </a:cubicBezTo>
                    <a:cubicBezTo>
                      <a:pt x="9" y="17"/>
                      <a:pt x="10" y="17"/>
                      <a:pt x="12" y="18"/>
                    </a:cubicBezTo>
                    <a:cubicBezTo>
                      <a:pt x="14" y="20"/>
                      <a:pt x="10" y="22"/>
                      <a:pt x="11" y="24"/>
                    </a:cubicBezTo>
                    <a:cubicBezTo>
                      <a:pt x="12" y="25"/>
                      <a:pt x="17" y="25"/>
                      <a:pt x="18" y="25"/>
                    </a:cubicBezTo>
                    <a:cubicBezTo>
                      <a:pt x="21" y="23"/>
                      <a:pt x="21" y="21"/>
                      <a:pt x="21" y="18"/>
                    </a:cubicBezTo>
                    <a:cubicBezTo>
                      <a:pt x="21" y="18"/>
                      <a:pt x="22" y="15"/>
                      <a:pt x="22" y="15"/>
                    </a:cubicBezTo>
                    <a:cubicBezTo>
                      <a:pt x="21" y="14"/>
                      <a:pt x="19" y="15"/>
                      <a:pt x="19" y="14"/>
                    </a:cubicBezTo>
                    <a:cubicBezTo>
                      <a:pt x="19" y="13"/>
                      <a:pt x="18" y="11"/>
                      <a:pt x="18" y="10"/>
                    </a:cubicBezTo>
                    <a:cubicBezTo>
                      <a:pt x="17" y="9"/>
                      <a:pt x="16" y="10"/>
                      <a:pt x="14" y="10"/>
                    </a:cubicBezTo>
                    <a:cubicBezTo>
                      <a:pt x="11" y="9"/>
                      <a:pt x="12" y="7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6" name="Freeform 160">
                <a:extLst>
                  <a:ext uri="{FF2B5EF4-FFF2-40B4-BE49-F238E27FC236}">
                    <a16:creationId xmlns:a16="http://schemas.microsoft.com/office/drawing/2014/main" id="{B840B218-5BB4-42DE-8417-7B4917294B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2" y="2484"/>
                <a:ext cx="57" cy="60"/>
              </a:xfrm>
              <a:custGeom>
                <a:avLst/>
                <a:gdLst>
                  <a:gd name="T0" fmla="*/ 17 w 24"/>
                  <a:gd name="T1" fmla="*/ 25 h 25"/>
                  <a:gd name="T2" fmla="*/ 11 w 24"/>
                  <a:gd name="T3" fmla="*/ 23 h 25"/>
                  <a:gd name="T4" fmla="*/ 12 w 24"/>
                  <a:gd name="T5" fmla="*/ 20 h 25"/>
                  <a:gd name="T6" fmla="*/ 13 w 24"/>
                  <a:gd name="T7" fmla="*/ 19 h 25"/>
                  <a:gd name="T8" fmla="*/ 12 w 24"/>
                  <a:gd name="T9" fmla="*/ 18 h 25"/>
                  <a:gd name="T10" fmla="*/ 8 w 24"/>
                  <a:gd name="T11" fmla="*/ 15 h 25"/>
                  <a:gd name="T12" fmla="*/ 7 w 24"/>
                  <a:gd name="T13" fmla="*/ 15 h 25"/>
                  <a:gd name="T14" fmla="*/ 5 w 24"/>
                  <a:gd name="T15" fmla="*/ 14 h 25"/>
                  <a:gd name="T16" fmla="*/ 3 w 24"/>
                  <a:gd name="T17" fmla="*/ 12 h 25"/>
                  <a:gd name="T18" fmla="*/ 0 w 24"/>
                  <a:gd name="T19" fmla="*/ 10 h 25"/>
                  <a:gd name="T20" fmla="*/ 0 w 24"/>
                  <a:gd name="T21" fmla="*/ 10 h 25"/>
                  <a:gd name="T22" fmla="*/ 0 w 24"/>
                  <a:gd name="T23" fmla="*/ 9 h 25"/>
                  <a:gd name="T24" fmla="*/ 0 w 24"/>
                  <a:gd name="T25" fmla="*/ 7 h 25"/>
                  <a:gd name="T26" fmla="*/ 4 w 24"/>
                  <a:gd name="T27" fmla="*/ 1 h 25"/>
                  <a:gd name="T28" fmla="*/ 5 w 24"/>
                  <a:gd name="T29" fmla="*/ 1 h 25"/>
                  <a:gd name="T30" fmla="*/ 9 w 24"/>
                  <a:gd name="T31" fmla="*/ 0 h 25"/>
                  <a:gd name="T32" fmla="*/ 13 w 24"/>
                  <a:gd name="T33" fmla="*/ 3 h 25"/>
                  <a:gd name="T34" fmla="*/ 13 w 24"/>
                  <a:gd name="T35" fmla="*/ 3 h 25"/>
                  <a:gd name="T36" fmla="*/ 14 w 24"/>
                  <a:gd name="T37" fmla="*/ 5 h 25"/>
                  <a:gd name="T38" fmla="*/ 16 w 24"/>
                  <a:gd name="T39" fmla="*/ 8 h 25"/>
                  <a:gd name="T40" fmla="*/ 17 w 24"/>
                  <a:gd name="T41" fmla="*/ 8 h 25"/>
                  <a:gd name="T42" fmla="*/ 19 w 24"/>
                  <a:gd name="T43" fmla="*/ 9 h 25"/>
                  <a:gd name="T44" fmla="*/ 20 w 24"/>
                  <a:gd name="T45" fmla="*/ 12 h 25"/>
                  <a:gd name="T46" fmla="*/ 20 w 24"/>
                  <a:gd name="T47" fmla="*/ 13 h 25"/>
                  <a:gd name="T48" fmla="*/ 21 w 24"/>
                  <a:gd name="T49" fmla="*/ 13 h 25"/>
                  <a:gd name="T50" fmla="*/ 22 w 24"/>
                  <a:gd name="T51" fmla="*/ 13 h 25"/>
                  <a:gd name="T52" fmla="*/ 23 w 24"/>
                  <a:gd name="T53" fmla="*/ 13 h 25"/>
                  <a:gd name="T54" fmla="*/ 23 w 24"/>
                  <a:gd name="T55" fmla="*/ 17 h 25"/>
                  <a:gd name="T56" fmla="*/ 23 w 24"/>
                  <a:gd name="T57" fmla="*/ 17 h 25"/>
                  <a:gd name="T58" fmla="*/ 23 w 24"/>
                  <a:gd name="T59" fmla="*/ 18 h 25"/>
                  <a:gd name="T60" fmla="*/ 20 w 24"/>
                  <a:gd name="T61" fmla="*/ 24 h 25"/>
                  <a:gd name="T62" fmla="*/ 17 w 24"/>
                  <a:gd name="T63" fmla="*/ 25 h 25"/>
                  <a:gd name="T64" fmla="*/ 1 w 24"/>
                  <a:gd name="T65" fmla="*/ 9 h 25"/>
                  <a:gd name="T66" fmla="*/ 4 w 24"/>
                  <a:gd name="T67" fmla="*/ 11 h 25"/>
                  <a:gd name="T68" fmla="*/ 6 w 24"/>
                  <a:gd name="T69" fmla="*/ 13 h 25"/>
                  <a:gd name="T70" fmla="*/ 7 w 24"/>
                  <a:gd name="T71" fmla="*/ 13 h 25"/>
                  <a:gd name="T72" fmla="*/ 9 w 24"/>
                  <a:gd name="T73" fmla="*/ 14 h 25"/>
                  <a:gd name="T74" fmla="*/ 13 w 24"/>
                  <a:gd name="T75" fmla="*/ 17 h 25"/>
                  <a:gd name="T76" fmla="*/ 14 w 24"/>
                  <a:gd name="T77" fmla="*/ 18 h 25"/>
                  <a:gd name="T78" fmla="*/ 13 w 24"/>
                  <a:gd name="T79" fmla="*/ 21 h 25"/>
                  <a:gd name="T80" fmla="*/ 12 w 24"/>
                  <a:gd name="T81" fmla="*/ 23 h 25"/>
                  <a:gd name="T82" fmla="*/ 17 w 24"/>
                  <a:gd name="T83" fmla="*/ 23 h 25"/>
                  <a:gd name="T84" fmla="*/ 19 w 24"/>
                  <a:gd name="T85" fmla="*/ 23 h 25"/>
                  <a:gd name="T86" fmla="*/ 22 w 24"/>
                  <a:gd name="T87" fmla="*/ 18 h 25"/>
                  <a:gd name="T88" fmla="*/ 22 w 24"/>
                  <a:gd name="T89" fmla="*/ 17 h 25"/>
                  <a:gd name="T90" fmla="*/ 22 w 24"/>
                  <a:gd name="T91" fmla="*/ 17 h 25"/>
                  <a:gd name="T92" fmla="*/ 22 w 24"/>
                  <a:gd name="T93" fmla="*/ 14 h 25"/>
                  <a:gd name="T94" fmla="*/ 22 w 24"/>
                  <a:gd name="T95" fmla="*/ 14 h 25"/>
                  <a:gd name="T96" fmla="*/ 21 w 24"/>
                  <a:gd name="T97" fmla="*/ 14 h 25"/>
                  <a:gd name="T98" fmla="*/ 20 w 24"/>
                  <a:gd name="T99" fmla="*/ 14 h 25"/>
                  <a:gd name="T100" fmla="*/ 19 w 24"/>
                  <a:gd name="T101" fmla="*/ 13 h 25"/>
                  <a:gd name="T102" fmla="*/ 19 w 24"/>
                  <a:gd name="T103" fmla="*/ 12 h 25"/>
                  <a:gd name="T104" fmla="*/ 18 w 24"/>
                  <a:gd name="T105" fmla="*/ 10 h 25"/>
                  <a:gd name="T106" fmla="*/ 17 w 24"/>
                  <a:gd name="T107" fmla="*/ 9 h 25"/>
                  <a:gd name="T108" fmla="*/ 15 w 24"/>
                  <a:gd name="T109" fmla="*/ 10 h 25"/>
                  <a:gd name="T110" fmla="*/ 12 w 24"/>
                  <a:gd name="T111" fmla="*/ 5 h 25"/>
                  <a:gd name="T112" fmla="*/ 12 w 24"/>
                  <a:gd name="T113" fmla="*/ 3 h 25"/>
                  <a:gd name="T114" fmla="*/ 9 w 24"/>
                  <a:gd name="T115" fmla="*/ 1 h 25"/>
                  <a:gd name="T116" fmla="*/ 5 w 24"/>
                  <a:gd name="T117" fmla="*/ 2 h 25"/>
                  <a:gd name="T118" fmla="*/ 4 w 24"/>
                  <a:gd name="T119" fmla="*/ 2 h 25"/>
                  <a:gd name="T120" fmla="*/ 2 w 24"/>
                  <a:gd name="T121" fmla="*/ 7 h 25"/>
                  <a:gd name="T122" fmla="*/ 1 w 24"/>
                  <a:gd name="T12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" h="25">
                    <a:moveTo>
                      <a:pt x="17" y="25"/>
                    </a:moveTo>
                    <a:cubicBezTo>
                      <a:pt x="17" y="25"/>
                      <a:pt x="12" y="25"/>
                      <a:pt x="11" y="23"/>
                    </a:cubicBezTo>
                    <a:cubicBezTo>
                      <a:pt x="11" y="22"/>
                      <a:pt x="11" y="21"/>
                      <a:pt x="12" y="20"/>
                    </a:cubicBezTo>
                    <a:cubicBezTo>
                      <a:pt x="13" y="20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2" y="18"/>
                    </a:cubicBezTo>
                    <a:cubicBezTo>
                      <a:pt x="11" y="17"/>
                      <a:pt x="10" y="16"/>
                      <a:pt x="8" y="15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4" y="14"/>
                      <a:pt x="3" y="13"/>
                      <a:pt x="3" y="12"/>
                    </a:cubicBezTo>
                    <a:cubicBezTo>
                      <a:pt x="2" y="11"/>
                      <a:pt x="1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4"/>
                      <a:pt x="1" y="2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8" y="0"/>
                      <a:pt x="9" y="0"/>
                    </a:cubicBezTo>
                    <a:cubicBezTo>
                      <a:pt x="11" y="0"/>
                      <a:pt x="12" y="1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4" y="5"/>
                    </a:cubicBezTo>
                    <a:cubicBezTo>
                      <a:pt x="14" y="7"/>
                      <a:pt x="14" y="8"/>
                      <a:pt x="16" y="8"/>
                    </a:cubicBezTo>
                    <a:cubicBezTo>
                      <a:pt x="16" y="8"/>
                      <a:pt x="16" y="8"/>
                      <a:pt x="17" y="8"/>
                    </a:cubicBezTo>
                    <a:cubicBezTo>
                      <a:pt x="17" y="8"/>
                      <a:pt x="19" y="8"/>
                      <a:pt x="19" y="9"/>
                    </a:cubicBezTo>
                    <a:cubicBezTo>
                      <a:pt x="20" y="9"/>
                      <a:pt x="20" y="10"/>
                      <a:pt x="20" y="12"/>
                    </a:cubicBezTo>
                    <a:cubicBezTo>
                      <a:pt x="20" y="12"/>
                      <a:pt x="20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1" y="13"/>
                      <a:pt x="22" y="13"/>
                      <a:pt x="22" y="13"/>
                    </a:cubicBezTo>
                    <a:cubicBezTo>
                      <a:pt x="22" y="13"/>
                      <a:pt x="23" y="13"/>
                      <a:pt x="23" y="13"/>
                    </a:cubicBezTo>
                    <a:cubicBezTo>
                      <a:pt x="24" y="14"/>
                      <a:pt x="23" y="15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0"/>
                      <a:pt x="22" y="23"/>
                      <a:pt x="20" y="24"/>
                    </a:cubicBezTo>
                    <a:cubicBezTo>
                      <a:pt x="19" y="25"/>
                      <a:pt x="18" y="25"/>
                      <a:pt x="17" y="25"/>
                    </a:cubicBezTo>
                    <a:close/>
                    <a:moveTo>
                      <a:pt x="1" y="9"/>
                    </a:moveTo>
                    <a:cubicBezTo>
                      <a:pt x="2" y="9"/>
                      <a:pt x="3" y="10"/>
                      <a:pt x="4" y="11"/>
                    </a:cubicBezTo>
                    <a:cubicBezTo>
                      <a:pt x="4" y="12"/>
                      <a:pt x="5" y="13"/>
                      <a:pt x="6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10" y="15"/>
                      <a:pt x="12" y="16"/>
                      <a:pt x="13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4" y="19"/>
                      <a:pt x="14" y="20"/>
                      <a:pt x="13" y="21"/>
                    </a:cubicBezTo>
                    <a:cubicBezTo>
                      <a:pt x="13" y="22"/>
                      <a:pt x="12" y="22"/>
                      <a:pt x="12" y="23"/>
                    </a:cubicBezTo>
                    <a:cubicBezTo>
                      <a:pt x="13" y="23"/>
                      <a:pt x="15" y="23"/>
                      <a:pt x="17" y="23"/>
                    </a:cubicBezTo>
                    <a:cubicBezTo>
                      <a:pt x="18" y="23"/>
                      <a:pt x="19" y="23"/>
                      <a:pt x="19" y="23"/>
                    </a:cubicBezTo>
                    <a:cubicBezTo>
                      <a:pt x="21" y="22"/>
                      <a:pt x="21" y="20"/>
                      <a:pt x="22" y="18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5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6" y="10"/>
                      <a:pt x="16" y="10"/>
                      <a:pt x="15" y="10"/>
                    </a:cubicBezTo>
                    <a:cubicBezTo>
                      <a:pt x="12" y="9"/>
                      <a:pt x="12" y="7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2" y="5"/>
                      <a:pt x="2" y="7"/>
                    </a:cubicBezTo>
                    <a:cubicBezTo>
                      <a:pt x="2" y="7"/>
                      <a:pt x="1" y="8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7" name="Freeform 161">
                <a:extLst>
                  <a:ext uri="{FF2B5EF4-FFF2-40B4-BE49-F238E27FC236}">
                    <a16:creationId xmlns:a16="http://schemas.microsoft.com/office/drawing/2014/main" id="{99583ACC-0251-4226-8ED1-CF2C011FD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6" y="2361"/>
                <a:ext cx="80" cy="121"/>
              </a:xfrm>
              <a:custGeom>
                <a:avLst/>
                <a:gdLst>
                  <a:gd name="T0" fmla="*/ 31 w 34"/>
                  <a:gd name="T1" fmla="*/ 48 h 51"/>
                  <a:gd name="T2" fmla="*/ 26 w 34"/>
                  <a:gd name="T3" fmla="*/ 47 h 51"/>
                  <a:gd name="T4" fmla="*/ 20 w 34"/>
                  <a:gd name="T5" fmla="*/ 44 h 51"/>
                  <a:gd name="T6" fmla="*/ 14 w 34"/>
                  <a:gd name="T7" fmla="*/ 39 h 51"/>
                  <a:gd name="T8" fmla="*/ 13 w 34"/>
                  <a:gd name="T9" fmla="*/ 36 h 51"/>
                  <a:gd name="T10" fmla="*/ 11 w 34"/>
                  <a:gd name="T11" fmla="*/ 33 h 51"/>
                  <a:gd name="T12" fmla="*/ 8 w 34"/>
                  <a:gd name="T13" fmla="*/ 26 h 51"/>
                  <a:gd name="T14" fmla="*/ 5 w 34"/>
                  <a:gd name="T15" fmla="*/ 20 h 51"/>
                  <a:gd name="T16" fmla="*/ 3 w 34"/>
                  <a:gd name="T17" fmla="*/ 18 h 51"/>
                  <a:gd name="T18" fmla="*/ 1 w 34"/>
                  <a:gd name="T19" fmla="*/ 16 h 51"/>
                  <a:gd name="T20" fmla="*/ 1 w 34"/>
                  <a:gd name="T21" fmla="*/ 15 h 51"/>
                  <a:gd name="T22" fmla="*/ 3 w 34"/>
                  <a:gd name="T23" fmla="*/ 10 h 51"/>
                  <a:gd name="T24" fmla="*/ 2 w 34"/>
                  <a:gd name="T25" fmla="*/ 13 h 51"/>
                  <a:gd name="T26" fmla="*/ 6 w 34"/>
                  <a:gd name="T27" fmla="*/ 13 h 51"/>
                  <a:gd name="T28" fmla="*/ 7 w 34"/>
                  <a:gd name="T29" fmla="*/ 11 h 51"/>
                  <a:gd name="T30" fmla="*/ 9 w 34"/>
                  <a:gd name="T31" fmla="*/ 10 h 51"/>
                  <a:gd name="T32" fmla="*/ 13 w 34"/>
                  <a:gd name="T33" fmla="*/ 7 h 51"/>
                  <a:gd name="T34" fmla="*/ 16 w 34"/>
                  <a:gd name="T35" fmla="*/ 3 h 51"/>
                  <a:gd name="T36" fmla="*/ 18 w 34"/>
                  <a:gd name="T37" fmla="*/ 2 h 51"/>
                  <a:gd name="T38" fmla="*/ 22 w 34"/>
                  <a:gd name="T39" fmla="*/ 6 h 51"/>
                  <a:gd name="T40" fmla="*/ 28 w 34"/>
                  <a:gd name="T41" fmla="*/ 11 h 51"/>
                  <a:gd name="T42" fmla="*/ 30 w 34"/>
                  <a:gd name="T43" fmla="*/ 12 h 51"/>
                  <a:gd name="T44" fmla="*/ 22 w 34"/>
                  <a:gd name="T45" fmla="*/ 17 h 51"/>
                  <a:gd name="T46" fmla="*/ 20 w 34"/>
                  <a:gd name="T47" fmla="*/ 21 h 51"/>
                  <a:gd name="T48" fmla="*/ 22 w 34"/>
                  <a:gd name="T49" fmla="*/ 26 h 51"/>
                  <a:gd name="T50" fmla="*/ 25 w 34"/>
                  <a:gd name="T51" fmla="*/ 27 h 51"/>
                  <a:gd name="T52" fmla="*/ 29 w 34"/>
                  <a:gd name="T53" fmla="*/ 25 h 51"/>
                  <a:gd name="T54" fmla="*/ 31 w 34"/>
                  <a:gd name="T55" fmla="*/ 30 h 51"/>
                  <a:gd name="T56" fmla="*/ 33 w 34"/>
                  <a:gd name="T57" fmla="*/ 33 h 51"/>
                  <a:gd name="T58" fmla="*/ 33 w 34"/>
                  <a:gd name="T59" fmla="*/ 36 h 51"/>
                  <a:gd name="T60" fmla="*/ 33 w 34"/>
                  <a:gd name="T61" fmla="*/ 39 h 51"/>
                  <a:gd name="T62" fmla="*/ 32 w 34"/>
                  <a:gd name="T63" fmla="*/ 40 h 51"/>
                  <a:gd name="T64" fmla="*/ 32 w 34"/>
                  <a:gd name="T65" fmla="*/ 42 h 51"/>
                  <a:gd name="T66" fmla="*/ 33 w 34"/>
                  <a:gd name="T67" fmla="*/ 45 h 51"/>
                  <a:gd name="T68" fmla="*/ 31 w 34"/>
                  <a:gd name="T69" fmla="*/ 4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" h="51">
                    <a:moveTo>
                      <a:pt x="31" y="48"/>
                    </a:moveTo>
                    <a:cubicBezTo>
                      <a:pt x="30" y="51"/>
                      <a:pt x="27" y="48"/>
                      <a:pt x="26" y="47"/>
                    </a:cubicBezTo>
                    <a:cubicBezTo>
                      <a:pt x="24" y="46"/>
                      <a:pt x="22" y="45"/>
                      <a:pt x="20" y="44"/>
                    </a:cubicBezTo>
                    <a:cubicBezTo>
                      <a:pt x="18" y="43"/>
                      <a:pt x="16" y="41"/>
                      <a:pt x="14" y="39"/>
                    </a:cubicBezTo>
                    <a:cubicBezTo>
                      <a:pt x="13" y="38"/>
                      <a:pt x="13" y="38"/>
                      <a:pt x="13" y="36"/>
                    </a:cubicBezTo>
                    <a:cubicBezTo>
                      <a:pt x="13" y="35"/>
                      <a:pt x="12" y="34"/>
                      <a:pt x="11" y="33"/>
                    </a:cubicBezTo>
                    <a:cubicBezTo>
                      <a:pt x="10" y="31"/>
                      <a:pt x="9" y="29"/>
                      <a:pt x="8" y="26"/>
                    </a:cubicBezTo>
                    <a:cubicBezTo>
                      <a:pt x="7" y="24"/>
                      <a:pt x="6" y="23"/>
                      <a:pt x="5" y="20"/>
                    </a:cubicBezTo>
                    <a:cubicBezTo>
                      <a:pt x="4" y="19"/>
                      <a:pt x="4" y="19"/>
                      <a:pt x="3" y="18"/>
                    </a:cubicBezTo>
                    <a:cubicBezTo>
                      <a:pt x="2" y="18"/>
                      <a:pt x="2" y="17"/>
                      <a:pt x="1" y="16"/>
                    </a:cubicBezTo>
                    <a:cubicBezTo>
                      <a:pt x="0" y="16"/>
                      <a:pt x="1" y="16"/>
                      <a:pt x="1" y="15"/>
                    </a:cubicBezTo>
                    <a:cubicBezTo>
                      <a:pt x="0" y="12"/>
                      <a:pt x="0" y="12"/>
                      <a:pt x="3" y="10"/>
                    </a:cubicBezTo>
                    <a:cubicBezTo>
                      <a:pt x="3" y="11"/>
                      <a:pt x="2" y="11"/>
                      <a:pt x="2" y="13"/>
                    </a:cubicBezTo>
                    <a:cubicBezTo>
                      <a:pt x="5" y="12"/>
                      <a:pt x="5" y="15"/>
                      <a:pt x="6" y="13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8"/>
                      <a:pt x="12" y="8"/>
                      <a:pt x="13" y="7"/>
                    </a:cubicBezTo>
                    <a:cubicBezTo>
                      <a:pt x="14" y="6"/>
                      <a:pt x="15" y="4"/>
                      <a:pt x="16" y="3"/>
                    </a:cubicBezTo>
                    <a:cubicBezTo>
                      <a:pt x="14" y="1"/>
                      <a:pt x="16" y="0"/>
                      <a:pt x="18" y="2"/>
                    </a:cubicBezTo>
                    <a:cubicBezTo>
                      <a:pt x="19" y="3"/>
                      <a:pt x="21" y="5"/>
                      <a:pt x="22" y="6"/>
                    </a:cubicBezTo>
                    <a:cubicBezTo>
                      <a:pt x="23" y="9"/>
                      <a:pt x="33" y="4"/>
                      <a:pt x="28" y="11"/>
                    </a:cubicBezTo>
                    <a:cubicBezTo>
                      <a:pt x="29" y="11"/>
                      <a:pt x="30" y="11"/>
                      <a:pt x="30" y="12"/>
                    </a:cubicBezTo>
                    <a:cubicBezTo>
                      <a:pt x="28" y="12"/>
                      <a:pt x="22" y="13"/>
                      <a:pt x="22" y="17"/>
                    </a:cubicBezTo>
                    <a:cubicBezTo>
                      <a:pt x="22" y="18"/>
                      <a:pt x="20" y="19"/>
                      <a:pt x="20" y="21"/>
                    </a:cubicBezTo>
                    <a:cubicBezTo>
                      <a:pt x="20" y="23"/>
                      <a:pt x="23" y="23"/>
                      <a:pt x="22" y="26"/>
                    </a:cubicBezTo>
                    <a:cubicBezTo>
                      <a:pt x="24" y="25"/>
                      <a:pt x="24" y="27"/>
                      <a:pt x="25" y="27"/>
                    </a:cubicBezTo>
                    <a:cubicBezTo>
                      <a:pt x="26" y="27"/>
                      <a:pt x="28" y="26"/>
                      <a:pt x="29" y="25"/>
                    </a:cubicBezTo>
                    <a:cubicBezTo>
                      <a:pt x="29" y="27"/>
                      <a:pt x="28" y="30"/>
                      <a:pt x="31" y="30"/>
                    </a:cubicBezTo>
                    <a:cubicBezTo>
                      <a:pt x="32" y="29"/>
                      <a:pt x="32" y="32"/>
                      <a:pt x="33" y="33"/>
                    </a:cubicBezTo>
                    <a:cubicBezTo>
                      <a:pt x="34" y="34"/>
                      <a:pt x="33" y="34"/>
                      <a:pt x="33" y="36"/>
                    </a:cubicBezTo>
                    <a:cubicBezTo>
                      <a:pt x="33" y="37"/>
                      <a:pt x="33" y="38"/>
                      <a:pt x="33" y="39"/>
                    </a:cubicBezTo>
                    <a:cubicBezTo>
                      <a:pt x="33" y="40"/>
                      <a:pt x="32" y="39"/>
                      <a:pt x="32" y="40"/>
                    </a:cubicBezTo>
                    <a:cubicBezTo>
                      <a:pt x="32" y="41"/>
                      <a:pt x="33" y="41"/>
                      <a:pt x="32" y="42"/>
                    </a:cubicBezTo>
                    <a:cubicBezTo>
                      <a:pt x="31" y="43"/>
                      <a:pt x="33" y="44"/>
                      <a:pt x="33" y="45"/>
                    </a:cubicBezTo>
                    <a:cubicBezTo>
                      <a:pt x="32" y="46"/>
                      <a:pt x="31" y="46"/>
                      <a:pt x="31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8" name="Freeform 162">
                <a:extLst>
                  <a:ext uri="{FF2B5EF4-FFF2-40B4-BE49-F238E27FC236}">
                    <a16:creationId xmlns:a16="http://schemas.microsoft.com/office/drawing/2014/main" id="{9ECC6473-1952-48FF-A7CD-3A4530E48C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3" y="2361"/>
                <a:ext cx="83" cy="119"/>
              </a:xfrm>
              <a:custGeom>
                <a:avLst/>
                <a:gdLst>
                  <a:gd name="T0" fmla="*/ 26 w 35"/>
                  <a:gd name="T1" fmla="*/ 48 h 50"/>
                  <a:gd name="T2" fmla="*/ 14 w 35"/>
                  <a:gd name="T3" fmla="*/ 40 h 50"/>
                  <a:gd name="T4" fmla="*/ 12 w 35"/>
                  <a:gd name="T5" fmla="*/ 34 h 50"/>
                  <a:gd name="T6" fmla="*/ 8 w 35"/>
                  <a:gd name="T7" fmla="*/ 27 h 50"/>
                  <a:gd name="T8" fmla="*/ 5 w 35"/>
                  <a:gd name="T9" fmla="*/ 20 h 50"/>
                  <a:gd name="T10" fmla="*/ 1 w 35"/>
                  <a:gd name="T11" fmla="*/ 16 h 50"/>
                  <a:gd name="T12" fmla="*/ 4 w 35"/>
                  <a:gd name="T13" fmla="*/ 9 h 50"/>
                  <a:gd name="T14" fmla="*/ 4 w 35"/>
                  <a:gd name="T15" fmla="*/ 12 h 50"/>
                  <a:gd name="T16" fmla="*/ 7 w 35"/>
                  <a:gd name="T17" fmla="*/ 12 h 50"/>
                  <a:gd name="T18" fmla="*/ 9 w 35"/>
                  <a:gd name="T19" fmla="*/ 9 h 50"/>
                  <a:gd name="T20" fmla="*/ 15 w 35"/>
                  <a:gd name="T21" fmla="*/ 5 h 50"/>
                  <a:gd name="T22" fmla="*/ 19 w 35"/>
                  <a:gd name="T23" fmla="*/ 2 h 50"/>
                  <a:gd name="T24" fmla="*/ 25 w 35"/>
                  <a:gd name="T25" fmla="*/ 7 h 50"/>
                  <a:gd name="T26" fmla="*/ 31 w 35"/>
                  <a:gd name="T27" fmla="*/ 7 h 50"/>
                  <a:gd name="T28" fmla="*/ 31 w 35"/>
                  <a:gd name="T29" fmla="*/ 11 h 50"/>
                  <a:gd name="T30" fmla="*/ 30 w 35"/>
                  <a:gd name="T31" fmla="*/ 12 h 50"/>
                  <a:gd name="T32" fmla="*/ 22 w 35"/>
                  <a:gd name="T33" fmla="*/ 21 h 50"/>
                  <a:gd name="T34" fmla="*/ 25 w 35"/>
                  <a:gd name="T35" fmla="*/ 26 h 50"/>
                  <a:gd name="T36" fmla="*/ 29 w 35"/>
                  <a:gd name="T37" fmla="*/ 25 h 50"/>
                  <a:gd name="T38" fmla="*/ 30 w 35"/>
                  <a:gd name="T39" fmla="*/ 27 h 50"/>
                  <a:gd name="T40" fmla="*/ 32 w 35"/>
                  <a:gd name="T41" fmla="*/ 29 h 50"/>
                  <a:gd name="T42" fmla="*/ 35 w 35"/>
                  <a:gd name="T43" fmla="*/ 35 h 50"/>
                  <a:gd name="T44" fmla="*/ 34 w 35"/>
                  <a:gd name="T45" fmla="*/ 39 h 50"/>
                  <a:gd name="T46" fmla="*/ 34 w 35"/>
                  <a:gd name="T47" fmla="*/ 42 h 50"/>
                  <a:gd name="T48" fmla="*/ 33 w 35"/>
                  <a:gd name="T49" fmla="*/ 47 h 50"/>
                  <a:gd name="T50" fmla="*/ 33 w 35"/>
                  <a:gd name="T51" fmla="*/ 48 h 50"/>
                  <a:gd name="T52" fmla="*/ 4 w 35"/>
                  <a:gd name="T53" fmla="*/ 18 h 50"/>
                  <a:gd name="T54" fmla="*/ 8 w 35"/>
                  <a:gd name="T55" fmla="*/ 22 h 50"/>
                  <a:gd name="T56" fmla="*/ 13 w 35"/>
                  <a:gd name="T57" fmla="*/ 33 h 50"/>
                  <a:gd name="T58" fmla="*/ 15 w 35"/>
                  <a:gd name="T59" fmla="*/ 37 h 50"/>
                  <a:gd name="T60" fmla="*/ 24 w 35"/>
                  <a:gd name="T61" fmla="*/ 45 h 50"/>
                  <a:gd name="T62" fmla="*/ 31 w 35"/>
                  <a:gd name="T63" fmla="*/ 49 h 50"/>
                  <a:gd name="T64" fmla="*/ 33 w 35"/>
                  <a:gd name="T65" fmla="*/ 45 h 50"/>
                  <a:gd name="T66" fmla="*/ 33 w 35"/>
                  <a:gd name="T67" fmla="*/ 41 h 50"/>
                  <a:gd name="T68" fmla="*/ 32 w 35"/>
                  <a:gd name="T69" fmla="*/ 39 h 50"/>
                  <a:gd name="T70" fmla="*/ 33 w 35"/>
                  <a:gd name="T71" fmla="*/ 36 h 50"/>
                  <a:gd name="T72" fmla="*/ 33 w 35"/>
                  <a:gd name="T73" fmla="*/ 32 h 50"/>
                  <a:gd name="T74" fmla="*/ 29 w 35"/>
                  <a:gd name="T75" fmla="*/ 27 h 50"/>
                  <a:gd name="T76" fmla="*/ 24 w 35"/>
                  <a:gd name="T77" fmla="*/ 27 h 50"/>
                  <a:gd name="T78" fmla="*/ 23 w 35"/>
                  <a:gd name="T79" fmla="*/ 25 h 50"/>
                  <a:gd name="T80" fmla="*/ 22 w 35"/>
                  <a:gd name="T81" fmla="*/ 18 h 50"/>
                  <a:gd name="T82" fmla="*/ 28 w 35"/>
                  <a:gd name="T83" fmla="*/ 11 h 50"/>
                  <a:gd name="T84" fmla="*/ 28 w 35"/>
                  <a:gd name="T85" fmla="*/ 8 h 50"/>
                  <a:gd name="T86" fmla="*/ 22 w 35"/>
                  <a:gd name="T87" fmla="*/ 6 h 50"/>
                  <a:gd name="T88" fmla="*/ 17 w 35"/>
                  <a:gd name="T89" fmla="*/ 2 h 50"/>
                  <a:gd name="T90" fmla="*/ 18 w 35"/>
                  <a:gd name="T91" fmla="*/ 4 h 50"/>
                  <a:gd name="T92" fmla="*/ 12 w 35"/>
                  <a:gd name="T93" fmla="*/ 8 h 50"/>
                  <a:gd name="T94" fmla="*/ 9 w 35"/>
                  <a:gd name="T95" fmla="*/ 11 h 50"/>
                  <a:gd name="T96" fmla="*/ 7 w 35"/>
                  <a:gd name="T97" fmla="*/ 15 h 50"/>
                  <a:gd name="T98" fmla="*/ 3 w 35"/>
                  <a:gd name="T99" fmla="*/ 14 h 50"/>
                  <a:gd name="T100" fmla="*/ 3 w 35"/>
                  <a:gd name="T101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" h="50">
                    <a:moveTo>
                      <a:pt x="31" y="50"/>
                    </a:moveTo>
                    <a:cubicBezTo>
                      <a:pt x="29" y="50"/>
                      <a:pt x="28" y="49"/>
                      <a:pt x="27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5" y="47"/>
                      <a:pt x="24" y="46"/>
                      <a:pt x="23" y="46"/>
                    </a:cubicBezTo>
                    <a:cubicBezTo>
                      <a:pt x="22" y="46"/>
                      <a:pt x="21" y="45"/>
                      <a:pt x="20" y="45"/>
                    </a:cubicBezTo>
                    <a:cubicBezTo>
                      <a:pt x="18" y="43"/>
                      <a:pt x="16" y="42"/>
                      <a:pt x="14" y="40"/>
                    </a:cubicBezTo>
                    <a:cubicBezTo>
                      <a:pt x="14" y="39"/>
                      <a:pt x="14" y="38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6"/>
                      <a:pt x="13" y="35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0" y="31"/>
                      <a:pt x="9" y="29"/>
                      <a:pt x="9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5"/>
                      <a:pt x="7" y="24"/>
                      <a:pt x="6" y="23"/>
                    </a:cubicBezTo>
                    <a:cubicBezTo>
                      <a:pt x="6" y="22"/>
                      <a:pt x="5" y="22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0" y="12"/>
                      <a:pt x="1" y="12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0"/>
                      <a:pt x="9" y="9"/>
                      <a:pt x="9" y="9"/>
                    </a:cubicBezTo>
                    <a:cubicBezTo>
                      <a:pt x="9" y="8"/>
                      <a:pt x="11" y="8"/>
                      <a:pt x="12" y="7"/>
                    </a:cubicBezTo>
                    <a:cubicBezTo>
                      <a:pt x="13" y="7"/>
                      <a:pt x="13" y="7"/>
                      <a:pt x="14" y="6"/>
                    </a:cubicBezTo>
                    <a:cubicBezTo>
                      <a:pt x="14" y="6"/>
                      <a:pt x="15" y="5"/>
                      <a:pt x="15" y="5"/>
                    </a:cubicBezTo>
                    <a:cubicBezTo>
                      <a:pt x="15" y="4"/>
                      <a:pt x="16" y="4"/>
                      <a:pt x="16" y="3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0"/>
                      <a:pt x="18" y="0"/>
                      <a:pt x="19" y="2"/>
                    </a:cubicBezTo>
                    <a:cubicBezTo>
                      <a:pt x="20" y="2"/>
                      <a:pt x="20" y="3"/>
                      <a:pt x="21" y="3"/>
                    </a:cubicBezTo>
                    <a:cubicBezTo>
                      <a:pt x="22" y="4"/>
                      <a:pt x="23" y="5"/>
                      <a:pt x="23" y="6"/>
                    </a:cubicBezTo>
                    <a:cubicBezTo>
                      <a:pt x="23" y="6"/>
                      <a:pt x="24" y="7"/>
                      <a:pt x="25" y="7"/>
                    </a:cubicBezTo>
                    <a:cubicBezTo>
                      <a:pt x="26" y="7"/>
                      <a:pt x="26" y="6"/>
                      <a:pt x="27" y="6"/>
                    </a:cubicBezTo>
                    <a:cubicBezTo>
                      <a:pt x="27" y="6"/>
                      <a:pt x="28" y="6"/>
                      <a:pt x="28" y="6"/>
                    </a:cubicBezTo>
                    <a:cubicBezTo>
                      <a:pt x="29" y="6"/>
                      <a:pt x="31" y="7"/>
                      <a:pt x="31" y="7"/>
                    </a:cubicBezTo>
                    <a:cubicBezTo>
                      <a:pt x="31" y="8"/>
                      <a:pt x="31" y="9"/>
                      <a:pt x="30" y="10"/>
                    </a:cubicBezTo>
                    <a:cubicBezTo>
                      <a:pt x="30" y="11"/>
                      <a:pt x="31" y="11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0" y="12"/>
                    </a:cubicBezTo>
                    <a:cubicBezTo>
                      <a:pt x="28" y="13"/>
                      <a:pt x="24" y="14"/>
                      <a:pt x="24" y="17"/>
                    </a:cubicBezTo>
                    <a:cubicBezTo>
                      <a:pt x="24" y="18"/>
                      <a:pt x="23" y="18"/>
                      <a:pt x="23" y="19"/>
                    </a:cubicBezTo>
                    <a:cubicBezTo>
                      <a:pt x="22" y="20"/>
                      <a:pt x="22" y="20"/>
                      <a:pt x="22" y="21"/>
                    </a:cubicBezTo>
                    <a:cubicBezTo>
                      <a:pt x="22" y="22"/>
                      <a:pt x="22" y="22"/>
                      <a:pt x="23" y="23"/>
                    </a:cubicBezTo>
                    <a:cubicBezTo>
                      <a:pt x="23" y="23"/>
                      <a:pt x="24" y="24"/>
                      <a:pt x="24" y="25"/>
                    </a:cubicBezTo>
                    <a:cubicBezTo>
                      <a:pt x="25" y="25"/>
                      <a:pt x="25" y="25"/>
                      <a:pt x="25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8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6"/>
                      <a:pt x="30" y="26"/>
                      <a:pt x="30" y="27"/>
                    </a:cubicBezTo>
                    <a:cubicBezTo>
                      <a:pt x="30" y="28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9"/>
                      <a:pt x="34" y="31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4" y="35"/>
                      <a:pt x="34" y="35"/>
                      <a:pt x="34" y="36"/>
                    </a:cubicBezTo>
                    <a:cubicBezTo>
                      <a:pt x="34" y="36"/>
                      <a:pt x="34" y="36"/>
                      <a:pt x="34" y="37"/>
                    </a:cubicBezTo>
                    <a:cubicBezTo>
                      <a:pt x="34" y="38"/>
                      <a:pt x="34" y="38"/>
                      <a:pt x="34" y="39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1"/>
                      <a:pt x="34" y="41"/>
                      <a:pt x="34" y="42"/>
                    </a:cubicBezTo>
                    <a:cubicBezTo>
                      <a:pt x="33" y="43"/>
                      <a:pt x="33" y="43"/>
                      <a:pt x="34" y="43"/>
                    </a:cubicBezTo>
                    <a:cubicBezTo>
                      <a:pt x="34" y="44"/>
                      <a:pt x="34" y="44"/>
                      <a:pt x="34" y="45"/>
                    </a:cubicBezTo>
                    <a:cubicBezTo>
                      <a:pt x="34" y="46"/>
                      <a:pt x="34" y="46"/>
                      <a:pt x="33" y="47"/>
                    </a:cubicBezTo>
                    <a:cubicBezTo>
                      <a:pt x="33" y="47"/>
                      <a:pt x="33" y="47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50"/>
                      <a:pt x="31" y="50"/>
                      <a:pt x="31" y="50"/>
                    </a:cubicBezTo>
                    <a:close/>
                    <a:moveTo>
                      <a:pt x="3" y="16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21"/>
                      <a:pt x="7" y="22"/>
                      <a:pt x="8" y="22"/>
                    </a:cubicBezTo>
                    <a:cubicBezTo>
                      <a:pt x="8" y="24"/>
                      <a:pt x="9" y="25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9"/>
                      <a:pt x="11" y="31"/>
                      <a:pt x="13" y="33"/>
                    </a:cubicBezTo>
                    <a:cubicBezTo>
                      <a:pt x="13" y="33"/>
                      <a:pt x="13" y="33"/>
                      <a:pt x="13" y="34"/>
                    </a:cubicBezTo>
                    <a:cubicBezTo>
                      <a:pt x="14" y="34"/>
                      <a:pt x="15" y="35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8"/>
                      <a:pt x="15" y="38"/>
                      <a:pt x="15" y="39"/>
                    </a:cubicBezTo>
                    <a:cubicBezTo>
                      <a:pt x="17" y="40"/>
                      <a:pt x="19" y="42"/>
                      <a:pt x="21" y="43"/>
                    </a:cubicBezTo>
                    <a:cubicBezTo>
                      <a:pt x="22" y="44"/>
                      <a:pt x="23" y="44"/>
                      <a:pt x="24" y="45"/>
                    </a:cubicBezTo>
                    <a:cubicBezTo>
                      <a:pt x="25" y="45"/>
                      <a:pt x="26" y="46"/>
                      <a:pt x="27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8" y="48"/>
                      <a:pt x="30" y="49"/>
                      <a:pt x="31" y="49"/>
                    </a:cubicBezTo>
                    <a:cubicBezTo>
                      <a:pt x="31" y="49"/>
                      <a:pt x="31" y="49"/>
                      <a:pt x="32" y="48"/>
                    </a:cubicBezTo>
                    <a:cubicBezTo>
                      <a:pt x="31" y="47"/>
                      <a:pt x="32" y="46"/>
                      <a:pt x="32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3"/>
                      <a:pt x="32" y="43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1"/>
                      <a:pt x="32" y="41"/>
                      <a:pt x="32" y="40"/>
                    </a:cubicBezTo>
                    <a:cubicBezTo>
                      <a:pt x="32" y="40"/>
                      <a:pt x="32" y="40"/>
                      <a:pt x="32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7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3" y="33"/>
                    </a:cubicBezTo>
                    <a:cubicBezTo>
                      <a:pt x="33" y="33"/>
                      <a:pt x="33" y="33"/>
                      <a:pt x="33" y="32"/>
                    </a:cubicBezTo>
                    <a:cubicBezTo>
                      <a:pt x="33" y="32"/>
                      <a:pt x="32" y="30"/>
                      <a:pt x="32" y="30"/>
                    </a:cubicBezTo>
                    <a:cubicBezTo>
                      <a:pt x="31" y="31"/>
                      <a:pt x="30" y="30"/>
                      <a:pt x="29" y="30"/>
                    </a:cubicBezTo>
                    <a:cubicBezTo>
                      <a:pt x="29" y="29"/>
                      <a:pt x="29" y="28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8" y="27"/>
                      <a:pt x="27" y="28"/>
                      <a:pt x="26" y="28"/>
                    </a:cubicBezTo>
                    <a:cubicBezTo>
                      <a:pt x="25" y="28"/>
                      <a:pt x="25" y="27"/>
                      <a:pt x="24" y="27"/>
                    </a:cubicBezTo>
                    <a:cubicBezTo>
                      <a:pt x="24" y="26"/>
                      <a:pt x="24" y="26"/>
                      <a:pt x="23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2" y="24"/>
                      <a:pt x="22" y="24"/>
                    </a:cubicBezTo>
                    <a:cubicBezTo>
                      <a:pt x="21" y="23"/>
                      <a:pt x="20" y="22"/>
                      <a:pt x="20" y="21"/>
                    </a:cubicBezTo>
                    <a:cubicBezTo>
                      <a:pt x="20" y="19"/>
                      <a:pt x="21" y="19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3" y="13"/>
                      <a:pt x="26" y="12"/>
                      <a:pt x="29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9"/>
                      <a:pt x="30" y="8"/>
                      <a:pt x="30" y="8"/>
                    </a:cubicBezTo>
                    <a:cubicBezTo>
                      <a:pt x="30" y="8"/>
                      <a:pt x="30" y="8"/>
                      <a:pt x="28" y="8"/>
                    </a:cubicBezTo>
                    <a:cubicBezTo>
                      <a:pt x="28" y="8"/>
                      <a:pt x="27" y="8"/>
                      <a:pt x="27" y="8"/>
                    </a:cubicBezTo>
                    <a:cubicBezTo>
                      <a:pt x="26" y="8"/>
                      <a:pt x="26" y="8"/>
                      <a:pt x="25" y="8"/>
                    </a:cubicBezTo>
                    <a:cubicBezTo>
                      <a:pt x="25" y="8"/>
                      <a:pt x="22" y="8"/>
                      <a:pt x="22" y="6"/>
                    </a:cubicBezTo>
                    <a:cubicBezTo>
                      <a:pt x="22" y="6"/>
                      <a:pt x="21" y="5"/>
                      <a:pt x="20" y="4"/>
                    </a:cubicBezTo>
                    <a:cubicBezTo>
                      <a:pt x="20" y="4"/>
                      <a:pt x="19" y="3"/>
                      <a:pt x="18" y="3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17" y="2"/>
                      <a:pt x="17" y="2"/>
                      <a:pt x="18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5"/>
                      <a:pt x="16" y="6"/>
                    </a:cubicBezTo>
                    <a:cubicBezTo>
                      <a:pt x="16" y="6"/>
                      <a:pt x="15" y="7"/>
                      <a:pt x="15" y="7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2" y="9"/>
                      <a:pt x="10" y="9"/>
                      <a:pt x="10" y="10"/>
                    </a:cubicBezTo>
                    <a:cubicBezTo>
                      <a:pt x="10" y="10"/>
                      <a:pt x="10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8" y="14"/>
                    </a:cubicBezTo>
                    <a:cubicBezTo>
                      <a:pt x="7" y="14"/>
                      <a:pt x="7" y="15"/>
                      <a:pt x="7" y="15"/>
                    </a:cubicBezTo>
                    <a:cubicBezTo>
                      <a:pt x="6" y="15"/>
                      <a:pt x="6" y="14"/>
                      <a:pt x="5" y="14"/>
                    </a:cubicBezTo>
                    <a:cubicBezTo>
                      <a:pt x="5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2" y="13"/>
                      <a:pt x="3" y="15"/>
                    </a:cubicBezTo>
                    <a:cubicBezTo>
                      <a:pt x="3" y="16"/>
                      <a:pt x="3" y="16"/>
                      <a:pt x="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09" name="Freeform 163">
                <a:extLst>
                  <a:ext uri="{FF2B5EF4-FFF2-40B4-BE49-F238E27FC236}">
                    <a16:creationId xmlns:a16="http://schemas.microsoft.com/office/drawing/2014/main" id="{F34BC48D-F5C7-45E3-B56C-DAB92CF5B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2325"/>
                <a:ext cx="28" cy="26"/>
              </a:xfrm>
              <a:custGeom>
                <a:avLst/>
                <a:gdLst>
                  <a:gd name="T0" fmla="*/ 4 w 12"/>
                  <a:gd name="T1" fmla="*/ 11 h 11"/>
                  <a:gd name="T2" fmla="*/ 2 w 12"/>
                  <a:gd name="T3" fmla="*/ 7 h 11"/>
                  <a:gd name="T4" fmla="*/ 0 w 12"/>
                  <a:gd name="T5" fmla="*/ 3 h 11"/>
                  <a:gd name="T6" fmla="*/ 2 w 12"/>
                  <a:gd name="T7" fmla="*/ 1 h 11"/>
                  <a:gd name="T8" fmla="*/ 4 w 12"/>
                  <a:gd name="T9" fmla="*/ 0 h 11"/>
                  <a:gd name="T10" fmla="*/ 10 w 12"/>
                  <a:gd name="T11" fmla="*/ 0 h 11"/>
                  <a:gd name="T12" fmla="*/ 10 w 12"/>
                  <a:gd name="T13" fmla="*/ 3 h 11"/>
                  <a:gd name="T14" fmla="*/ 10 w 12"/>
                  <a:gd name="T15" fmla="*/ 8 h 11"/>
                  <a:gd name="T16" fmla="*/ 7 w 12"/>
                  <a:gd name="T17" fmla="*/ 9 h 11"/>
                  <a:gd name="T18" fmla="*/ 4 w 12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1">
                    <a:moveTo>
                      <a:pt x="4" y="11"/>
                    </a:moveTo>
                    <a:cubicBezTo>
                      <a:pt x="3" y="10"/>
                      <a:pt x="3" y="7"/>
                      <a:pt x="2" y="7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0"/>
                      <a:pt x="2" y="0"/>
                      <a:pt x="4" y="0"/>
                    </a:cubicBezTo>
                    <a:cubicBezTo>
                      <a:pt x="6" y="0"/>
                      <a:pt x="8" y="0"/>
                      <a:pt x="10" y="0"/>
                    </a:cubicBezTo>
                    <a:cubicBezTo>
                      <a:pt x="12" y="1"/>
                      <a:pt x="10" y="1"/>
                      <a:pt x="10" y="3"/>
                    </a:cubicBezTo>
                    <a:cubicBezTo>
                      <a:pt x="10" y="5"/>
                      <a:pt x="11" y="6"/>
                      <a:pt x="10" y="8"/>
                    </a:cubicBezTo>
                    <a:cubicBezTo>
                      <a:pt x="10" y="10"/>
                      <a:pt x="8" y="9"/>
                      <a:pt x="7" y="9"/>
                    </a:cubicBezTo>
                    <a:cubicBezTo>
                      <a:pt x="5" y="9"/>
                      <a:pt x="6" y="11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0" name="Freeform 164">
                <a:extLst>
                  <a:ext uri="{FF2B5EF4-FFF2-40B4-BE49-F238E27FC236}">
                    <a16:creationId xmlns:a16="http://schemas.microsoft.com/office/drawing/2014/main" id="{B02302C6-1361-42C7-948B-94918732B9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00" y="2323"/>
                <a:ext cx="31" cy="31"/>
              </a:xfrm>
              <a:custGeom>
                <a:avLst/>
                <a:gdLst>
                  <a:gd name="T0" fmla="*/ 6 w 13"/>
                  <a:gd name="T1" fmla="*/ 13 h 13"/>
                  <a:gd name="T2" fmla="*/ 5 w 13"/>
                  <a:gd name="T3" fmla="*/ 12 h 13"/>
                  <a:gd name="T4" fmla="*/ 5 w 13"/>
                  <a:gd name="T5" fmla="*/ 12 h 13"/>
                  <a:gd name="T6" fmla="*/ 3 w 13"/>
                  <a:gd name="T7" fmla="*/ 10 h 13"/>
                  <a:gd name="T8" fmla="*/ 2 w 13"/>
                  <a:gd name="T9" fmla="*/ 9 h 13"/>
                  <a:gd name="T10" fmla="*/ 1 w 13"/>
                  <a:gd name="T11" fmla="*/ 7 h 13"/>
                  <a:gd name="T12" fmla="*/ 1 w 13"/>
                  <a:gd name="T13" fmla="*/ 4 h 13"/>
                  <a:gd name="T14" fmla="*/ 2 w 13"/>
                  <a:gd name="T15" fmla="*/ 3 h 13"/>
                  <a:gd name="T16" fmla="*/ 3 w 13"/>
                  <a:gd name="T17" fmla="*/ 2 h 13"/>
                  <a:gd name="T18" fmla="*/ 3 w 13"/>
                  <a:gd name="T19" fmla="*/ 2 h 13"/>
                  <a:gd name="T20" fmla="*/ 5 w 13"/>
                  <a:gd name="T21" fmla="*/ 1 h 13"/>
                  <a:gd name="T22" fmla="*/ 6 w 13"/>
                  <a:gd name="T23" fmla="*/ 1 h 13"/>
                  <a:gd name="T24" fmla="*/ 11 w 13"/>
                  <a:gd name="T25" fmla="*/ 1 h 13"/>
                  <a:gd name="T26" fmla="*/ 12 w 13"/>
                  <a:gd name="T27" fmla="*/ 2 h 13"/>
                  <a:gd name="T28" fmla="*/ 12 w 13"/>
                  <a:gd name="T29" fmla="*/ 3 h 13"/>
                  <a:gd name="T30" fmla="*/ 11 w 13"/>
                  <a:gd name="T31" fmla="*/ 4 h 13"/>
                  <a:gd name="T32" fmla="*/ 12 w 13"/>
                  <a:gd name="T33" fmla="*/ 6 h 13"/>
                  <a:gd name="T34" fmla="*/ 12 w 13"/>
                  <a:gd name="T35" fmla="*/ 9 h 13"/>
                  <a:gd name="T36" fmla="*/ 10 w 13"/>
                  <a:gd name="T37" fmla="*/ 11 h 13"/>
                  <a:gd name="T38" fmla="*/ 9 w 13"/>
                  <a:gd name="T39" fmla="*/ 11 h 13"/>
                  <a:gd name="T40" fmla="*/ 8 w 13"/>
                  <a:gd name="T41" fmla="*/ 11 h 13"/>
                  <a:gd name="T42" fmla="*/ 7 w 13"/>
                  <a:gd name="T43" fmla="*/ 11 h 13"/>
                  <a:gd name="T44" fmla="*/ 6 w 13"/>
                  <a:gd name="T45" fmla="*/ 13 h 13"/>
                  <a:gd name="T46" fmla="*/ 6 w 13"/>
                  <a:gd name="T47" fmla="*/ 11 h 13"/>
                  <a:gd name="T48" fmla="*/ 6 w 13"/>
                  <a:gd name="T49" fmla="*/ 11 h 13"/>
                  <a:gd name="T50" fmla="*/ 6 w 13"/>
                  <a:gd name="T51" fmla="*/ 11 h 13"/>
                  <a:gd name="T52" fmla="*/ 8 w 13"/>
                  <a:gd name="T53" fmla="*/ 10 h 13"/>
                  <a:gd name="T54" fmla="*/ 10 w 13"/>
                  <a:gd name="T55" fmla="*/ 10 h 13"/>
                  <a:gd name="T56" fmla="*/ 10 w 13"/>
                  <a:gd name="T57" fmla="*/ 10 h 13"/>
                  <a:gd name="T58" fmla="*/ 11 w 13"/>
                  <a:gd name="T59" fmla="*/ 9 h 13"/>
                  <a:gd name="T60" fmla="*/ 11 w 13"/>
                  <a:gd name="T61" fmla="*/ 6 h 13"/>
                  <a:gd name="T62" fmla="*/ 10 w 13"/>
                  <a:gd name="T63" fmla="*/ 4 h 13"/>
                  <a:gd name="T64" fmla="*/ 11 w 13"/>
                  <a:gd name="T65" fmla="*/ 2 h 13"/>
                  <a:gd name="T66" fmla="*/ 11 w 13"/>
                  <a:gd name="T67" fmla="*/ 2 h 13"/>
                  <a:gd name="T68" fmla="*/ 10 w 13"/>
                  <a:gd name="T69" fmla="*/ 2 h 13"/>
                  <a:gd name="T70" fmla="*/ 6 w 13"/>
                  <a:gd name="T71" fmla="*/ 2 h 13"/>
                  <a:gd name="T72" fmla="*/ 5 w 13"/>
                  <a:gd name="T73" fmla="*/ 2 h 13"/>
                  <a:gd name="T74" fmla="*/ 4 w 13"/>
                  <a:gd name="T75" fmla="*/ 2 h 13"/>
                  <a:gd name="T76" fmla="*/ 4 w 13"/>
                  <a:gd name="T77" fmla="*/ 2 h 13"/>
                  <a:gd name="T78" fmla="*/ 4 w 13"/>
                  <a:gd name="T79" fmla="*/ 2 h 13"/>
                  <a:gd name="T80" fmla="*/ 4 w 13"/>
                  <a:gd name="T81" fmla="*/ 3 h 13"/>
                  <a:gd name="T82" fmla="*/ 2 w 13"/>
                  <a:gd name="T83" fmla="*/ 4 h 13"/>
                  <a:gd name="T84" fmla="*/ 2 w 13"/>
                  <a:gd name="T85" fmla="*/ 4 h 13"/>
                  <a:gd name="T86" fmla="*/ 2 w 13"/>
                  <a:gd name="T87" fmla="*/ 6 h 13"/>
                  <a:gd name="T88" fmla="*/ 3 w 13"/>
                  <a:gd name="T89" fmla="*/ 7 h 13"/>
                  <a:gd name="T90" fmla="*/ 5 w 13"/>
                  <a:gd name="T91" fmla="*/ 10 h 13"/>
                  <a:gd name="T92" fmla="*/ 6 w 13"/>
                  <a:gd name="T9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6" y="13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1"/>
                      <a:pt x="3" y="10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7" y="0"/>
                      <a:pt x="9" y="0"/>
                      <a:pt x="11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2" y="3"/>
                      <a:pt x="11" y="4"/>
                      <a:pt x="11" y="4"/>
                    </a:cubicBezTo>
                    <a:cubicBezTo>
                      <a:pt x="11" y="5"/>
                      <a:pt x="12" y="5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cubicBezTo>
                      <a:pt x="12" y="11"/>
                      <a:pt x="11" y="11"/>
                      <a:pt x="10" y="11"/>
                    </a:cubicBezTo>
                    <a:cubicBezTo>
                      <a:pt x="10" y="11"/>
                      <a:pt x="10" y="11"/>
                      <a:pt x="9" y="11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7" y="12"/>
                      <a:pt x="7" y="13"/>
                      <a:pt x="6" y="13"/>
                    </a:cubicBezTo>
                    <a:close/>
                    <a:moveTo>
                      <a:pt x="6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9" y="9"/>
                      <a:pt x="9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1" y="8"/>
                      <a:pt x="11" y="7"/>
                      <a:pt x="11" y="6"/>
                    </a:cubicBezTo>
                    <a:cubicBezTo>
                      <a:pt x="10" y="6"/>
                      <a:pt x="10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7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8"/>
                      <a:pt x="4" y="8"/>
                      <a:pt x="5" y="10"/>
                    </a:cubicBezTo>
                    <a:cubicBezTo>
                      <a:pt x="5" y="10"/>
                      <a:pt x="5" y="11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1" name="Freeform 165">
                <a:extLst>
                  <a:ext uri="{FF2B5EF4-FFF2-40B4-BE49-F238E27FC236}">
                    <a16:creationId xmlns:a16="http://schemas.microsoft.com/office/drawing/2014/main" id="{7AB6CD48-316D-4945-9272-6E2BE33A1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" y="2294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0" y="2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2" name="Freeform 166">
                <a:extLst>
                  <a:ext uri="{FF2B5EF4-FFF2-40B4-BE49-F238E27FC236}">
                    <a16:creationId xmlns:a16="http://schemas.microsoft.com/office/drawing/2014/main" id="{751AF31A-F125-478B-837F-6CC60CF54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4" y="2294"/>
                <a:ext cx="12" cy="7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3 h 3"/>
                  <a:gd name="T4" fmla="*/ 0 w 5"/>
                  <a:gd name="T5" fmla="*/ 3 h 3"/>
                  <a:gd name="T6" fmla="*/ 2 w 5"/>
                  <a:gd name="T7" fmla="*/ 1 h 3"/>
                  <a:gd name="T8" fmla="*/ 2 w 5"/>
                  <a:gd name="T9" fmla="*/ 1 h 3"/>
                  <a:gd name="T10" fmla="*/ 2 w 5"/>
                  <a:gd name="T11" fmla="*/ 0 h 3"/>
                  <a:gd name="T12" fmla="*/ 2 w 5"/>
                  <a:gd name="T13" fmla="*/ 0 h 3"/>
                  <a:gd name="T14" fmla="*/ 2 w 5"/>
                  <a:gd name="T15" fmla="*/ 0 h 3"/>
                  <a:gd name="T16" fmla="*/ 3 w 5"/>
                  <a:gd name="T17" fmla="*/ 0 h 3"/>
                  <a:gd name="T18" fmla="*/ 4 w 5"/>
                  <a:gd name="T19" fmla="*/ 0 h 3"/>
                  <a:gd name="T20" fmla="*/ 5 w 5"/>
                  <a:gd name="T21" fmla="*/ 0 h 3"/>
                  <a:gd name="T22" fmla="*/ 5 w 5"/>
                  <a:gd name="T23" fmla="*/ 0 h 3"/>
                  <a:gd name="T24" fmla="*/ 2 w 5"/>
                  <a:gd name="T2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2"/>
                      <a:pt x="4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3" name="Freeform 167">
                <a:extLst>
                  <a:ext uri="{FF2B5EF4-FFF2-40B4-BE49-F238E27FC236}">
                    <a16:creationId xmlns:a16="http://schemas.microsoft.com/office/drawing/2014/main" id="{020AFD3C-C363-4125-928D-3DCA1E78B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2561"/>
                <a:ext cx="33" cy="38"/>
              </a:xfrm>
              <a:custGeom>
                <a:avLst/>
                <a:gdLst>
                  <a:gd name="T0" fmla="*/ 2 w 14"/>
                  <a:gd name="T1" fmla="*/ 0 h 16"/>
                  <a:gd name="T2" fmla="*/ 6 w 14"/>
                  <a:gd name="T3" fmla="*/ 3 h 16"/>
                  <a:gd name="T4" fmla="*/ 14 w 14"/>
                  <a:gd name="T5" fmla="*/ 8 h 16"/>
                  <a:gd name="T6" fmla="*/ 11 w 14"/>
                  <a:gd name="T7" fmla="*/ 14 h 16"/>
                  <a:gd name="T8" fmla="*/ 3 w 14"/>
                  <a:gd name="T9" fmla="*/ 14 h 16"/>
                  <a:gd name="T10" fmla="*/ 1 w 14"/>
                  <a:gd name="T11" fmla="*/ 9 h 16"/>
                  <a:gd name="T12" fmla="*/ 2 w 14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0"/>
                    </a:moveTo>
                    <a:cubicBezTo>
                      <a:pt x="4" y="0"/>
                      <a:pt x="6" y="1"/>
                      <a:pt x="6" y="3"/>
                    </a:cubicBezTo>
                    <a:cubicBezTo>
                      <a:pt x="8" y="1"/>
                      <a:pt x="12" y="7"/>
                      <a:pt x="14" y="8"/>
                    </a:cubicBezTo>
                    <a:cubicBezTo>
                      <a:pt x="12" y="10"/>
                      <a:pt x="14" y="13"/>
                      <a:pt x="11" y="14"/>
                    </a:cubicBezTo>
                    <a:cubicBezTo>
                      <a:pt x="8" y="16"/>
                      <a:pt x="6" y="15"/>
                      <a:pt x="3" y="14"/>
                    </a:cubicBezTo>
                    <a:cubicBezTo>
                      <a:pt x="0" y="12"/>
                      <a:pt x="0" y="13"/>
                      <a:pt x="1" y="9"/>
                    </a:cubicBezTo>
                    <a:cubicBezTo>
                      <a:pt x="1" y="6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4" name="Freeform 168">
                <a:extLst>
                  <a:ext uri="{FF2B5EF4-FFF2-40B4-BE49-F238E27FC236}">
                    <a16:creationId xmlns:a16="http://schemas.microsoft.com/office/drawing/2014/main" id="{7598F1FA-FC10-4E29-A3E9-0200757D36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8" y="2558"/>
                <a:ext cx="38" cy="41"/>
              </a:xfrm>
              <a:custGeom>
                <a:avLst/>
                <a:gdLst>
                  <a:gd name="T0" fmla="*/ 9 w 16"/>
                  <a:gd name="T1" fmla="*/ 17 h 17"/>
                  <a:gd name="T2" fmla="*/ 4 w 16"/>
                  <a:gd name="T3" fmla="*/ 15 h 17"/>
                  <a:gd name="T4" fmla="*/ 3 w 16"/>
                  <a:gd name="T5" fmla="*/ 15 h 17"/>
                  <a:gd name="T6" fmla="*/ 1 w 16"/>
                  <a:gd name="T7" fmla="*/ 11 h 17"/>
                  <a:gd name="T8" fmla="*/ 1 w 16"/>
                  <a:gd name="T9" fmla="*/ 10 h 17"/>
                  <a:gd name="T10" fmla="*/ 1 w 16"/>
                  <a:gd name="T11" fmla="*/ 7 h 17"/>
                  <a:gd name="T12" fmla="*/ 2 w 16"/>
                  <a:gd name="T13" fmla="*/ 1 h 17"/>
                  <a:gd name="T14" fmla="*/ 3 w 16"/>
                  <a:gd name="T15" fmla="*/ 1 h 17"/>
                  <a:gd name="T16" fmla="*/ 3 w 16"/>
                  <a:gd name="T17" fmla="*/ 1 h 17"/>
                  <a:gd name="T18" fmla="*/ 4 w 16"/>
                  <a:gd name="T19" fmla="*/ 0 h 17"/>
                  <a:gd name="T20" fmla="*/ 8 w 16"/>
                  <a:gd name="T21" fmla="*/ 3 h 17"/>
                  <a:gd name="T22" fmla="*/ 13 w 16"/>
                  <a:gd name="T23" fmla="*/ 7 h 17"/>
                  <a:gd name="T24" fmla="*/ 15 w 16"/>
                  <a:gd name="T25" fmla="*/ 9 h 17"/>
                  <a:gd name="T26" fmla="*/ 16 w 16"/>
                  <a:gd name="T27" fmla="*/ 9 h 17"/>
                  <a:gd name="T28" fmla="*/ 15 w 16"/>
                  <a:gd name="T29" fmla="*/ 10 h 17"/>
                  <a:gd name="T30" fmla="*/ 14 w 16"/>
                  <a:gd name="T31" fmla="*/ 12 h 17"/>
                  <a:gd name="T32" fmla="*/ 12 w 16"/>
                  <a:gd name="T33" fmla="*/ 16 h 17"/>
                  <a:gd name="T34" fmla="*/ 9 w 16"/>
                  <a:gd name="T35" fmla="*/ 17 h 17"/>
                  <a:gd name="T36" fmla="*/ 3 w 16"/>
                  <a:gd name="T37" fmla="*/ 2 h 17"/>
                  <a:gd name="T38" fmla="*/ 2 w 16"/>
                  <a:gd name="T39" fmla="*/ 7 h 17"/>
                  <a:gd name="T40" fmla="*/ 2 w 16"/>
                  <a:gd name="T41" fmla="*/ 10 h 17"/>
                  <a:gd name="T42" fmla="*/ 2 w 16"/>
                  <a:gd name="T43" fmla="*/ 11 h 17"/>
                  <a:gd name="T44" fmla="*/ 4 w 16"/>
                  <a:gd name="T45" fmla="*/ 14 h 17"/>
                  <a:gd name="T46" fmla="*/ 4 w 16"/>
                  <a:gd name="T47" fmla="*/ 14 h 17"/>
                  <a:gd name="T48" fmla="*/ 12 w 16"/>
                  <a:gd name="T49" fmla="*/ 15 h 17"/>
                  <a:gd name="T50" fmla="*/ 13 w 16"/>
                  <a:gd name="T51" fmla="*/ 12 h 17"/>
                  <a:gd name="T52" fmla="*/ 14 w 16"/>
                  <a:gd name="T53" fmla="*/ 9 h 17"/>
                  <a:gd name="T54" fmla="*/ 12 w 16"/>
                  <a:gd name="T55" fmla="*/ 7 h 17"/>
                  <a:gd name="T56" fmla="*/ 8 w 16"/>
                  <a:gd name="T57" fmla="*/ 4 h 17"/>
                  <a:gd name="T58" fmla="*/ 7 w 16"/>
                  <a:gd name="T59" fmla="*/ 5 h 17"/>
                  <a:gd name="T60" fmla="*/ 6 w 16"/>
                  <a:gd name="T61" fmla="*/ 4 h 17"/>
                  <a:gd name="T62" fmla="*/ 3 w 16"/>
                  <a:gd name="T6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17">
                    <a:moveTo>
                      <a:pt x="9" y="17"/>
                    </a:moveTo>
                    <a:cubicBezTo>
                      <a:pt x="7" y="17"/>
                      <a:pt x="6" y="16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14"/>
                      <a:pt x="0" y="14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5"/>
                      <a:pt x="1" y="3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6" y="0"/>
                      <a:pt x="7" y="1"/>
                      <a:pt x="8" y="3"/>
                    </a:cubicBezTo>
                    <a:cubicBezTo>
                      <a:pt x="9" y="2"/>
                      <a:pt x="11" y="5"/>
                      <a:pt x="13" y="7"/>
                    </a:cubicBezTo>
                    <a:cubicBezTo>
                      <a:pt x="14" y="7"/>
                      <a:pt x="15" y="8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1"/>
                      <a:pt x="14" y="12"/>
                    </a:cubicBezTo>
                    <a:cubicBezTo>
                      <a:pt x="14" y="13"/>
                      <a:pt x="14" y="15"/>
                      <a:pt x="12" y="16"/>
                    </a:cubicBezTo>
                    <a:cubicBezTo>
                      <a:pt x="11" y="16"/>
                      <a:pt x="10" y="17"/>
                      <a:pt x="9" y="17"/>
                    </a:cubicBezTo>
                    <a:close/>
                    <a:moveTo>
                      <a:pt x="3" y="2"/>
                    </a:moveTo>
                    <a:cubicBezTo>
                      <a:pt x="2" y="3"/>
                      <a:pt x="2" y="5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3"/>
                      <a:pt x="2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7" y="15"/>
                      <a:pt x="9" y="16"/>
                      <a:pt x="12" y="15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11"/>
                      <a:pt x="13" y="10"/>
                      <a:pt x="14" y="9"/>
                    </a:cubicBezTo>
                    <a:cubicBezTo>
                      <a:pt x="13" y="9"/>
                      <a:pt x="13" y="8"/>
                      <a:pt x="12" y="7"/>
                    </a:cubicBezTo>
                    <a:cubicBezTo>
                      <a:pt x="11" y="6"/>
                      <a:pt x="9" y="3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5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5" name="Freeform 169">
                <a:extLst>
                  <a:ext uri="{FF2B5EF4-FFF2-40B4-BE49-F238E27FC236}">
                    <a16:creationId xmlns:a16="http://schemas.microsoft.com/office/drawing/2014/main" id="{3222502D-DF0E-4056-9BFA-2FD0C6678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2285"/>
                <a:ext cx="95" cy="76"/>
              </a:xfrm>
              <a:custGeom>
                <a:avLst/>
                <a:gdLst>
                  <a:gd name="T0" fmla="*/ 6 w 40"/>
                  <a:gd name="T1" fmla="*/ 1 h 32"/>
                  <a:gd name="T2" fmla="*/ 0 w 40"/>
                  <a:gd name="T3" fmla="*/ 8 h 32"/>
                  <a:gd name="T4" fmla="*/ 7 w 40"/>
                  <a:gd name="T5" fmla="*/ 14 h 32"/>
                  <a:gd name="T6" fmla="*/ 11 w 40"/>
                  <a:gd name="T7" fmla="*/ 16 h 32"/>
                  <a:gd name="T8" fmla="*/ 16 w 40"/>
                  <a:gd name="T9" fmla="*/ 16 h 32"/>
                  <a:gd name="T10" fmla="*/ 15 w 40"/>
                  <a:gd name="T11" fmla="*/ 22 h 32"/>
                  <a:gd name="T12" fmla="*/ 15 w 40"/>
                  <a:gd name="T13" fmla="*/ 25 h 32"/>
                  <a:gd name="T14" fmla="*/ 17 w 40"/>
                  <a:gd name="T15" fmla="*/ 28 h 32"/>
                  <a:gd name="T16" fmla="*/ 22 w 40"/>
                  <a:gd name="T17" fmla="*/ 30 h 32"/>
                  <a:gd name="T18" fmla="*/ 27 w 40"/>
                  <a:gd name="T19" fmla="*/ 26 h 32"/>
                  <a:gd name="T20" fmla="*/ 24 w 40"/>
                  <a:gd name="T21" fmla="*/ 25 h 32"/>
                  <a:gd name="T22" fmla="*/ 24 w 40"/>
                  <a:gd name="T23" fmla="*/ 23 h 32"/>
                  <a:gd name="T24" fmla="*/ 23 w 40"/>
                  <a:gd name="T25" fmla="*/ 21 h 32"/>
                  <a:gd name="T26" fmla="*/ 33 w 40"/>
                  <a:gd name="T27" fmla="*/ 21 h 32"/>
                  <a:gd name="T28" fmla="*/ 35 w 40"/>
                  <a:gd name="T29" fmla="*/ 14 h 32"/>
                  <a:gd name="T30" fmla="*/ 33 w 40"/>
                  <a:gd name="T31" fmla="*/ 10 h 32"/>
                  <a:gd name="T32" fmla="*/ 32 w 40"/>
                  <a:gd name="T33" fmla="*/ 7 h 32"/>
                  <a:gd name="T34" fmla="*/ 30 w 40"/>
                  <a:gd name="T35" fmla="*/ 7 h 32"/>
                  <a:gd name="T36" fmla="*/ 28 w 40"/>
                  <a:gd name="T37" fmla="*/ 5 h 32"/>
                  <a:gd name="T38" fmla="*/ 30 w 40"/>
                  <a:gd name="T39" fmla="*/ 4 h 32"/>
                  <a:gd name="T40" fmla="*/ 24 w 40"/>
                  <a:gd name="T41" fmla="*/ 5 h 32"/>
                  <a:gd name="T42" fmla="*/ 26 w 40"/>
                  <a:gd name="T43" fmla="*/ 5 h 32"/>
                  <a:gd name="T44" fmla="*/ 21 w 40"/>
                  <a:gd name="T45" fmla="*/ 6 h 32"/>
                  <a:gd name="T46" fmla="*/ 19 w 40"/>
                  <a:gd name="T47" fmla="*/ 5 h 32"/>
                  <a:gd name="T48" fmla="*/ 16 w 40"/>
                  <a:gd name="T49" fmla="*/ 5 h 32"/>
                  <a:gd name="T50" fmla="*/ 13 w 40"/>
                  <a:gd name="T51" fmla="*/ 3 h 32"/>
                  <a:gd name="T52" fmla="*/ 9 w 40"/>
                  <a:gd name="T53" fmla="*/ 0 h 32"/>
                  <a:gd name="T54" fmla="*/ 8 w 40"/>
                  <a:gd name="T55" fmla="*/ 2 h 32"/>
                  <a:gd name="T56" fmla="*/ 10 w 40"/>
                  <a:gd name="T57" fmla="*/ 2 h 32"/>
                  <a:gd name="T58" fmla="*/ 5 w 40"/>
                  <a:gd name="T59" fmla="*/ 5 h 32"/>
                  <a:gd name="T60" fmla="*/ 5 w 40"/>
                  <a:gd name="T61" fmla="*/ 9 h 32"/>
                  <a:gd name="T62" fmla="*/ 5 w 40"/>
                  <a:gd name="T63" fmla="*/ 5 h 32"/>
                  <a:gd name="T64" fmla="*/ 6 w 40"/>
                  <a:gd name="T6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" h="32">
                    <a:moveTo>
                      <a:pt x="6" y="1"/>
                    </a:moveTo>
                    <a:cubicBezTo>
                      <a:pt x="2" y="2"/>
                      <a:pt x="1" y="6"/>
                      <a:pt x="0" y="8"/>
                    </a:cubicBezTo>
                    <a:cubicBezTo>
                      <a:pt x="4" y="8"/>
                      <a:pt x="2" y="15"/>
                      <a:pt x="7" y="14"/>
                    </a:cubicBezTo>
                    <a:cubicBezTo>
                      <a:pt x="9" y="14"/>
                      <a:pt x="9" y="15"/>
                      <a:pt x="11" y="16"/>
                    </a:cubicBezTo>
                    <a:cubicBezTo>
                      <a:pt x="11" y="17"/>
                      <a:pt x="15" y="16"/>
                      <a:pt x="16" y="16"/>
                    </a:cubicBezTo>
                    <a:cubicBezTo>
                      <a:pt x="15" y="18"/>
                      <a:pt x="14" y="20"/>
                      <a:pt x="15" y="22"/>
                    </a:cubicBezTo>
                    <a:cubicBezTo>
                      <a:pt x="16" y="24"/>
                      <a:pt x="17" y="24"/>
                      <a:pt x="15" y="25"/>
                    </a:cubicBezTo>
                    <a:cubicBezTo>
                      <a:pt x="15" y="26"/>
                      <a:pt x="16" y="27"/>
                      <a:pt x="17" y="28"/>
                    </a:cubicBezTo>
                    <a:cubicBezTo>
                      <a:pt x="18" y="30"/>
                      <a:pt x="19" y="32"/>
                      <a:pt x="22" y="30"/>
                    </a:cubicBezTo>
                    <a:cubicBezTo>
                      <a:pt x="23" y="29"/>
                      <a:pt x="26" y="28"/>
                      <a:pt x="27" y="26"/>
                    </a:cubicBezTo>
                    <a:cubicBezTo>
                      <a:pt x="24" y="27"/>
                      <a:pt x="25" y="26"/>
                      <a:pt x="24" y="25"/>
                    </a:cubicBezTo>
                    <a:cubicBezTo>
                      <a:pt x="24" y="24"/>
                      <a:pt x="25" y="23"/>
                      <a:pt x="24" y="23"/>
                    </a:cubicBezTo>
                    <a:cubicBezTo>
                      <a:pt x="23" y="22"/>
                      <a:pt x="23" y="22"/>
                      <a:pt x="23" y="21"/>
                    </a:cubicBezTo>
                    <a:cubicBezTo>
                      <a:pt x="28" y="23"/>
                      <a:pt x="29" y="22"/>
                      <a:pt x="33" y="21"/>
                    </a:cubicBezTo>
                    <a:cubicBezTo>
                      <a:pt x="36" y="20"/>
                      <a:pt x="30" y="16"/>
                      <a:pt x="35" y="14"/>
                    </a:cubicBezTo>
                    <a:cubicBezTo>
                      <a:pt x="31" y="13"/>
                      <a:pt x="40" y="10"/>
                      <a:pt x="33" y="10"/>
                    </a:cubicBezTo>
                    <a:cubicBezTo>
                      <a:pt x="35" y="9"/>
                      <a:pt x="33" y="8"/>
                      <a:pt x="32" y="7"/>
                    </a:cubicBezTo>
                    <a:cubicBezTo>
                      <a:pt x="31" y="7"/>
                      <a:pt x="30" y="7"/>
                      <a:pt x="30" y="7"/>
                    </a:cubicBezTo>
                    <a:cubicBezTo>
                      <a:pt x="29" y="6"/>
                      <a:pt x="29" y="6"/>
                      <a:pt x="28" y="5"/>
                    </a:cubicBezTo>
                    <a:cubicBezTo>
                      <a:pt x="29" y="5"/>
                      <a:pt x="30" y="5"/>
                      <a:pt x="30" y="4"/>
                    </a:cubicBezTo>
                    <a:cubicBezTo>
                      <a:pt x="28" y="4"/>
                      <a:pt x="26" y="4"/>
                      <a:pt x="24" y="5"/>
                    </a:cubicBezTo>
                    <a:cubicBezTo>
                      <a:pt x="25" y="5"/>
                      <a:pt x="25" y="5"/>
                      <a:pt x="26" y="5"/>
                    </a:cubicBezTo>
                    <a:cubicBezTo>
                      <a:pt x="24" y="5"/>
                      <a:pt x="22" y="6"/>
                      <a:pt x="21" y="6"/>
                    </a:cubicBezTo>
                    <a:cubicBezTo>
                      <a:pt x="20" y="6"/>
                      <a:pt x="20" y="4"/>
                      <a:pt x="19" y="5"/>
                    </a:cubicBezTo>
                    <a:cubicBezTo>
                      <a:pt x="18" y="5"/>
                      <a:pt x="17" y="5"/>
                      <a:pt x="16" y="5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1" y="2"/>
                      <a:pt x="10" y="3"/>
                      <a:pt x="9" y="0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9" y="3"/>
                      <a:pt x="5" y="3"/>
                      <a:pt x="5" y="5"/>
                    </a:cubicBezTo>
                    <a:cubicBezTo>
                      <a:pt x="5" y="6"/>
                      <a:pt x="8" y="8"/>
                      <a:pt x="5" y="9"/>
                    </a:cubicBezTo>
                    <a:cubicBezTo>
                      <a:pt x="4" y="7"/>
                      <a:pt x="4" y="6"/>
                      <a:pt x="5" y="5"/>
                    </a:cubicBezTo>
                    <a:cubicBezTo>
                      <a:pt x="5" y="3"/>
                      <a:pt x="3" y="2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6" name="Freeform 170">
                <a:extLst>
                  <a:ext uri="{FF2B5EF4-FFF2-40B4-BE49-F238E27FC236}">
                    <a16:creationId xmlns:a16="http://schemas.microsoft.com/office/drawing/2014/main" id="{A316C3AB-53A6-4967-A7AB-6A7BFBA493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3" y="2282"/>
                <a:ext cx="90" cy="77"/>
              </a:xfrm>
              <a:custGeom>
                <a:avLst/>
                <a:gdLst>
                  <a:gd name="T0" fmla="*/ 16 w 38"/>
                  <a:gd name="T1" fmla="*/ 28 h 32"/>
                  <a:gd name="T2" fmla="*/ 16 w 38"/>
                  <a:gd name="T3" fmla="*/ 24 h 32"/>
                  <a:gd name="T4" fmla="*/ 16 w 38"/>
                  <a:gd name="T5" fmla="*/ 18 h 32"/>
                  <a:gd name="T6" fmla="*/ 11 w 38"/>
                  <a:gd name="T7" fmla="*/ 18 h 32"/>
                  <a:gd name="T8" fmla="*/ 3 w 38"/>
                  <a:gd name="T9" fmla="*/ 12 h 32"/>
                  <a:gd name="T10" fmla="*/ 1 w 38"/>
                  <a:gd name="T11" fmla="*/ 9 h 32"/>
                  <a:gd name="T12" fmla="*/ 6 w 38"/>
                  <a:gd name="T13" fmla="*/ 2 h 32"/>
                  <a:gd name="T14" fmla="*/ 7 w 38"/>
                  <a:gd name="T15" fmla="*/ 3 h 32"/>
                  <a:gd name="T16" fmla="*/ 6 w 38"/>
                  <a:gd name="T17" fmla="*/ 3 h 32"/>
                  <a:gd name="T18" fmla="*/ 9 w 38"/>
                  <a:gd name="T19" fmla="*/ 3 h 32"/>
                  <a:gd name="T20" fmla="*/ 10 w 38"/>
                  <a:gd name="T21" fmla="*/ 1 h 32"/>
                  <a:gd name="T22" fmla="*/ 14 w 38"/>
                  <a:gd name="T23" fmla="*/ 3 h 32"/>
                  <a:gd name="T24" fmla="*/ 17 w 38"/>
                  <a:gd name="T25" fmla="*/ 5 h 32"/>
                  <a:gd name="T26" fmla="*/ 22 w 38"/>
                  <a:gd name="T27" fmla="*/ 6 h 32"/>
                  <a:gd name="T28" fmla="*/ 23 w 38"/>
                  <a:gd name="T29" fmla="*/ 5 h 32"/>
                  <a:gd name="T30" fmla="*/ 30 w 38"/>
                  <a:gd name="T31" fmla="*/ 5 h 32"/>
                  <a:gd name="T32" fmla="*/ 32 w 38"/>
                  <a:gd name="T33" fmla="*/ 6 h 32"/>
                  <a:gd name="T34" fmla="*/ 31 w 38"/>
                  <a:gd name="T35" fmla="*/ 7 h 32"/>
                  <a:gd name="T36" fmla="*/ 35 w 38"/>
                  <a:gd name="T37" fmla="*/ 10 h 32"/>
                  <a:gd name="T38" fmla="*/ 36 w 38"/>
                  <a:gd name="T39" fmla="*/ 14 h 32"/>
                  <a:gd name="T40" fmla="*/ 36 w 38"/>
                  <a:gd name="T41" fmla="*/ 16 h 32"/>
                  <a:gd name="T42" fmla="*/ 35 w 38"/>
                  <a:gd name="T43" fmla="*/ 21 h 32"/>
                  <a:gd name="T44" fmla="*/ 26 w 38"/>
                  <a:gd name="T45" fmla="*/ 23 h 32"/>
                  <a:gd name="T46" fmla="*/ 26 w 38"/>
                  <a:gd name="T47" fmla="*/ 26 h 32"/>
                  <a:gd name="T48" fmla="*/ 28 w 38"/>
                  <a:gd name="T49" fmla="*/ 27 h 32"/>
                  <a:gd name="T50" fmla="*/ 23 w 38"/>
                  <a:gd name="T51" fmla="*/ 32 h 32"/>
                  <a:gd name="T52" fmla="*/ 18 w 38"/>
                  <a:gd name="T53" fmla="*/ 27 h 32"/>
                  <a:gd name="T54" fmla="*/ 26 w 38"/>
                  <a:gd name="T55" fmla="*/ 28 h 32"/>
                  <a:gd name="T56" fmla="*/ 25 w 38"/>
                  <a:gd name="T57" fmla="*/ 25 h 32"/>
                  <a:gd name="T58" fmla="*/ 23 w 38"/>
                  <a:gd name="T59" fmla="*/ 23 h 32"/>
                  <a:gd name="T60" fmla="*/ 34 w 38"/>
                  <a:gd name="T61" fmla="*/ 21 h 32"/>
                  <a:gd name="T62" fmla="*/ 33 w 38"/>
                  <a:gd name="T63" fmla="*/ 16 h 32"/>
                  <a:gd name="T64" fmla="*/ 35 w 38"/>
                  <a:gd name="T65" fmla="*/ 13 h 32"/>
                  <a:gd name="T66" fmla="*/ 33 w 38"/>
                  <a:gd name="T67" fmla="*/ 12 h 32"/>
                  <a:gd name="T68" fmla="*/ 32 w 38"/>
                  <a:gd name="T69" fmla="*/ 9 h 32"/>
                  <a:gd name="T70" fmla="*/ 29 w 38"/>
                  <a:gd name="T71" fmla="*/ 7 h 32"/>
                  <a:gd name="T72" fmla="*/ 27 w 38"/>
                  <a:gd name="T73" fmla="*/ 7 h 32"/>
                  <a:gd name="T74" fmla="*/ 21 w 38"/>
                  <a:gd name="T75" fmla="*/ 7 h 32"/>
                  <a:gd name="T76" fmla="*/ 15 w 38"/>
                  <a:gd name="T77" fmla="*/ 5 h 32"/>
                  <a:gd name="T78" fmla="*/ 11 w 38"/>
                  <a:gd name="T79" fmla="*/ 4 h 32"/>
                  <a:gd name="T80" fmla="*/ 7 w 38"/>
                  <a:gd name="T81" fmla="*/ 6 h 32"/>
                  <a:gd name="T82" fmla="*/ 6 w 38"/>
                  <a:gd name="T83" fmla="*/ 10 h 32"/>
                  <a:gd name="T84" fmla="*/ 5 w 38"/>
                  <a:gd name="T85" fmla="*/ 5 h 32"/>
                  <a:gd name="T86" fmla="*/ 2 w 38"/>
                  <a:gd name="T87" fmla="*/ 8 h 32"/>
                  <a:gd name="T88" fmla="*/ 7 w 38"/>
                  <a:gd name="T89" fmla="*/ 14 h 32"/>
                  <a:gd name="T90" fmla="*/ 12 w 38"/>
                  <a:gd name="T91" fmla="*/ 17 h 32"/>
                  <a:gd name="T92" fmla="*/ 17 w 38"/>
                  <a:gd name="T93" fmla="*/ 17 h 32"/>
                  <a:gd name="T94" fmla="*/ 17 w 38"/>
                  <a:gd name="T95" fmla="*/ 19 h 32"/>
                  <a:gd name="T96" fmla="*/ 17 w 38"/>
                  <a:gd name="T97" fmla="*/ 26 h 32"/>
                  <a:gd name="T98" fmla="*/ 7 w 38"/>
                  <a:gd name="T9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" h="32">
                    <a:moveTo>
                      <a:pt x="21" y="32"/>
                    </a:moveTo>
                    <a:cubicBezTo>
                      <a:pt x="19" y="32"/>
                      <a:pt x="18" y="30"/>
                      <a:pt x="17" y="29"/>
                    </a:cubicBezTo>
                    <a:cubicBezTo>
                      <a:pt x="17" y="29"/>
                      <a:pt x="17" y="28"/>
                      <a:pt x="16" y="28"/>
                    </a:cubicBezTo>
                    <a:cubicBezTo>
                      <a:pt x="16" y="27"/>
                      <a:pt x="15" y="26"/>
                      <a:pt x="16" y="26"/>
                    </a:cubicBezTo>
                    <a:cubicBezTo>
                      <a:pt x="16" y="25"/>
                      <a:pt x="16" y="25"/>
                      <a:pt x="17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5" y="22"/>
                      <a:pt x="15" y="20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3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6"/>
                      <a:pt x="9" y="15"/>
                      <a:pt x="8" y="16"/>
                    </a:cubicBezTo>
                    <a:cubicBezTo>
                      <a:pt x="4" y="16"/>
                      <a:pt x="4" y="14"/>
                      <a:pt x="3" y="12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2" y="5"/>
                      <a:pt x="3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0" y="1"/>
                      <a:pt x="10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3" y="6"/>
                      <a:pt x="24" y="6"/>
                      <a:pt x="24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5"/>
                      <a:pt x="27" y="5"/>
                      <a:pt x="28" y="5"/>
                    </a:cubicBezTo>
                    <a:cubicBezTo>
                      <a:pt x="29" y="5"/>
                      <a:pt x="29" y="5"/>
                      <a:pt x="30" y="5"/>
                    </a:cubicBezTo>
                    <a:cubicBezTo>
                      <a:pt x="30" y="5"/>
                      <a:pt x="31" y="5"/>
                      <a:pt x="31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1" y="6"/>
                      <a:pt x="31" y="6"/>
                      <a:pt x="30" y="6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7"/>
                      <a:pt x="32" y="7"/>
                      <a:pt x="33" y="7"/>
                    </a:cubicBezTo>
                    <a:cubicBezTo>
                      <a:pt x="34" y="8"/>
                      <a:pt x="35" y="9"/>
                      <a:pt x="35" y="10"/>
                    </a:cubicBezTo>
                    <a:cubicBezTo>
                      <a:pt x="35" y="10"/>
                      <a:pt x="35" y="10"/>
                      <a:pt x="35" y="11"/>
                    </a:cubicBezTo>
                    <a:cubicBezTo>
                      <a:pt x="37" y="11"/>
                      <a:pt x="37" y="11"/>
                      <a:pt x="37" y="12"/>
                    </a:cubicBezTo>
                    <a:cubicBezTo>
                      <a:pt x="38" y="12"/>
                      <a:pt x="37" y="13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5" y="16"/>
                      <a:pt x="35" y="16"/>
                      <a:pt x="35" y="17"/>
                    </a:cubicBezTo>
                    <a:cubicBezTo>
                      <a:pt x="34" y="17"/>
                      <a:pt x="35" y="18"/>
                      <a:pt x="35" y="19"/>
                    </a:cubicBezTo>
                    <a:cubicBezTo>
                      <a:pt x="35" y="20"/>
                      <a:pt x="36" y="20"/>
                      <a:pt x="35" y="21"/>
                    </a:cubicBezTo>
                    <a:cubicBezTo>
                      <a:pt x="35" y="22"/>
                      <a:pt x="35" y="22"/>
                      <a:pt x="34" y="22"/>
                    </a:cubicBezTo>
                    <a:cubicBezTo>
                      <a:pt x="32" y="23"/>
                      <a:pt x="30" y="24"/>
                      <a:pt x="28" y="24"/>
                    </a:cubicBezTo>
                    <a:cubicBezTo>
                      <a:pt x="27" y="24"/>
                      <a:pt x="27" y="24"/>
                      <a:pt x="26" y="23"/>
                    </a:cubicBezTo>
                    <a:cubicBezTo>
                      <a:pt x="26" y="24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9"/>
                      <a:pt x="25" y="31"/>
                      <a:pt x="23" y="32"/>
                    </a:cubicBezTo>
                    <a:cubicBezTo>
                      <a:pt x="22" y="32"/>
                      <a:pt x="22" y="32"/>
                      <a:pt x="21" y="32"/>
                    </a:cubicBezTo>
                    <a:close/>
                    <a:moveTo>
                      <a:pt x="17" y="26"/>
                    </a:moveTo>
                    <a:cubicBezTo>
                      <a:pt x="17" y="27"/>
                      <a:pt x="17" y="27"/>
                      <a:pt x="18" y="27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20" y="31"/>
                      <a:pt x="21" y="32"/>
                      <a:pt x="22" y="31"/>
                    </a:cubicBezTo>
                    <a:cubicBezTo>
                      <a:pt x="23" y="30"/>
                      <a:pt x="25" y="29"/>
                      <a:pt x="26" y="28"/>
                    </a:cubicBezTo>
                    <a:cubicBezTo>
                      <a:pt x="25" y="28"/>
                      <a:pt x="25" y="27"/>
                      <a:pt x="25" y="27"/>
                    </a:cubicBezTo>
                    <a:cubicBezTo>
                      <a:pt x="25" y="27"/>
                      <a:pt x="25" y="26"/>
                      <a:pt x="25" y="26"/>
                    </a:cubicBezTo>
                    <a:cubicBezTo>
                      <a:pt x="24" y="25"/>
                      <a:pt x="25" y="25"/>
                      <a:pt x="25" y="25"/>
                    </a:cubicBezTo>
                    <a:cubicBezTo>
                      <a:pt x="25" y="25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3"/>
                    </a:cubicBezTo>
                    <a:cubicBezTo>
                      <a:pt x="24" y="23"/>
                      <a:pt x="24" y="23"/>
                      <a:pt x="23" y="23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9" y="23"/>
                      <a:pt x="29" y="23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0"/>
                      <a:pt x="34" y="20"/>
                      <a:pt x="34" y="19"/>
                    </a:cubicBezTo>
                    <a:cubicBezTo>
                      <a:pt x="33" y="18"/>
                      <a:pt x="33" y="17"/>
                      <a:pt x="33" y="16"/>
                    </a:cubicBezTo>
                    <a:cubicBezTo>
                      <a:pt x="33" y="16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5" y="13"/>
                      <a:pt x="35" y="13"/>
                    </a:cubicBezTo>
                    <a:cubicBezTo>
                      <a:pt x="36" y="13"/>
                      <a:pt x="36" y="12"/>
                      <a:pt x="36" y="12"/>
                    </a:cubicBezTo>
                    <a:cubicBezTo>
                      <a:pt x="36" y="12"/>
                      <a:pt x="35" y="12"/>
                      <a:pt x="34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3" y="9"/>
                      <a:pt x="32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0" y="8"/>
                    </a:cubicBezTo>
                    <a:cubicBezTo>
                      <a:pt x="30" y="8"/>
                      <a:pt x="30" y="8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4" y="7"/>
                      <a:pt x="23" y="8"/>
                      <a:pt x="22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0" y="6"/>
                      <a:pt x="20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7"/>
                      <a:pt x="15" y="6"/>
                      <a:pt x="15" y="5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8"/>
                      <a:pt x="4" y="7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3" y="7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5" y="14"/>
                      <a:pt x="5" y="15"/>
                      <a:pt x="7" y="14"/>
                    </a:cubicBezTo>
                    <a:cubicBezTo>
                      <a:pt x="10" y="14"/>
                      <a:pt x="11" y="15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4" y="17"/>
                      <a:pt x="15" y="17"/>
                      <a:pt x="16" y="17"/>
                    </a:cubicBezTo>
                    <a:cubicBezTo>
                      <a:pt x="16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9"/>
                    </a:cubicBezTo>
                    <a:cubicBezTo>
                      <a:pt x="17" y="20"/>
                      <a:pt x="16" y="22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5"/>
                      <a:pt x="18" y="25"/>
                      <a:pt x="17" y="26"/>
                    </a:cubicBezTo>
                    <a:close/>
                    <a:moveTo>
                      <a:pt x="6" y="7"/>
                    </a:move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7" name="Freeform 171">
                <a:extLst>
                  <a:ext uri="{FF2B5EF4-FFF2-40B4-BE49-F238E27FC236}">
                    <a16:creationId xmlns:a16="http://schemas.microsoft.com/office/drawing/2014/main" id="{87630775-4925-4DB8-AE5E-9F5B8C416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292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8" name="Freeform 172">
                <a:extLst>
                  <a:ext uri="{FF2B5EF4-FFF2-40B4-BE49-F238E27FC236}">
                    <a16:creationId xmlns:a16="http://schemas.microsoft.com/office/drawing/2014/main" id="{E7C0D447-7D8B-40F1-A1F7-94532DD3C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290"/>
                <a:ext cx="9" cy="4"/>
              </a:xfrm>
              <a:custGeom>
                <a:avLst/>
                <a:gdLst>
                  <a:gd name="T0" fmla="*/ 2 w 4"/>
                  <a:gd name="T1" fmla="*/ 2 h 2"/>
                  <a:gd name="T2" fmla="*/ 1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2 h 2"/>
                  <a:gd name="T10" fmla="*/ 2 w 4"/>
                  <a:gd name="T11" fmla="*/ 2 h 2"/>
                  <a:gd name="T12" fmla="*/ 2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19" name="Freeform 173">
                <a:extLst>
                  <a:ext uri="{FF2B5EF4-FFF2-40B4-BE49-F238E27FC236}">
                    <a16:creationId xmlns:a16="http://schemas.microsoft.com/office/drawing/2014/main" id="{D54A3CDD-92E7-492C-9714-58CB49CCA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2282"/>
                <a:ext cx="78" cy="107"/>
              </a:xfrm>
              <a:custGeom>
                <a:avLst/>
                <a:gdLst>
                  <a:gd name="T0" fmla="*/ 3 w 33"/>
                  <a:gd name="T1" fmla="*/ 14 h 45"/>
                  <a:gd name="T2" fmla="*/ 4 w 33"/>
                  <a:gd name="T3" fmla="*/ 11 h 45"/>
                  <a:gd name="T4" fmla="*/ 6 w 33"/>
                  <a:gd name="T5" fmla="*/ 13 h 45"/>
                  <a:gd name="T6" fmla="*/ 9 w 33"/>
                  <a:gd name="T7" fmla="*/ 8 h 45"/>
                  <a:gd name="T8" fmla="*/ 12 w 33"/>
                  <a:gd name="T9" fmla="*/ 5 h 45"/>
                  <a:gd name="T10" fmla="*/ 16 w 33"/>
                  <a:gd name="T11" fmla="*/ 3 h 45"/>
                  <a:gd name="T12" fmla="*/ 21 w 33"/>
                  <a:gd name="T13" fmla="*/ 1 h 45"/>
                  <a:gd name="T14" fmla="*/ 18 w 33"/>
                  <a:gd name="T15" fmla="*/ 4 h 45"/>
                  <a:gd name="T16" fmla="*/ 15 w 33"/>
                  <a:gd name="T17" fmla="*/ 9 h 45"/>
                  <a:gd name="T18" fmla="*/ 22 w 33"/>
                  <a:gd name="T19" fmla="*/ 15 h 45"/>
                  <a:gd name="T20" fmla="*/ 26 w 33"/>
                  <a:gd name="T21" fmla="*/ 17 h 45"/>
                  <a:gd name="T22" fmla="*/ 31 w 33"/>
                  <a:gd name="T23" fmla="*/ 17 h 45"/>
                  <a:gd name="T24" fmla="*/ 31 w 33"/>
                  <a:gd name="T25" fmla="*/ 25 h 45"/>
                  <a:gd name="T26" fmla="*/ 30 w 33"/>
                  <a:gd name="T27" fmla="*/ 26 h 45"/>
                  <a:gd name="T28" fmla="*/ 31 w 33"/>
                  <a:gd name="T29" fmla="*/ 28 h 45"/>
                  <a:gd name="T30" fmla="*/ 32 w 33"/>
                  <a:gd name="T31" fmla="*/ 31 h 45"/>
                  <a:gd name="T32" fmla="*/ 29 w 33"/>
                  <a:gd name="T33" fmla="*/ 28 h 45"/>
                  <a:gd name="T34" fmla="*/ 25 w 33"/>
                  <a:gd name="T35" fmla="*/ 29 h 45"/>
                  <a:gd name="T36" fmla="*/ 26 w 33"/>
                  <a:gd name="T37" fmla="*/ 32 h 45"/>
                  <a:gd name="T38" fmla="*/ 26 w 33"/>
                  <a:gd name="T39" fmla="*/ 37 h 45"/>
                  <a:gd name="T40" fmla="*/ 24 w 33"/>
                  <a:gd name="T41" fmla="*/ 45 h 45"/>
                  <a:gd name="T42" fmla="*/ 22 w 33"/>
                  <a:gd name="T43" fmla="*/ 44 h 45"/>
                  <a:gd name="T44" fmla="*/ 17 w 33"/>
                  <a:gd name="T45" fmla="*/ 40 h 45"/>
                  <a:gd name="T46" fmla="*/ 11 w 33"/>
                  <a:gd name="T47" fmla="*/ 34 h 45"/>
                  <a:gd name="T48" fmla="*/ 6 w 33"/>
                  <a:gd name="T49" fmla="*/ 33 h 45"/>
                  <a:gd name="T50" fmla="*/ 1 w 33"/>
                  <a:gd name="T51" fmla="*/ 31 h 45"/>
                  <a:gd name="T52" fmla="*/ 0 w 33"/>
                  <a:gd name="T53" fmla="*/ 29 h 45"/>
                  <a:gd name="T54" fmla="*/ 1 w 33"/>
                  <a:gd name="T55" fmla="*/ 27 h 45"/>
                  <a:gd name="T56" fmla="*/ 4 w 33"/>
                  <a:gd name="T57" fmla="*/ 26 h 45"/>
                  <a:gd name="T58" fmla="*/ 6 w 33"/>
                  <a:gd name="T59" fmla="*/ 24 h 45"/>
                  <a:gd name="T60" fmla="*/ 4 w 33"/>
                  <a:gd name="T61" fmla="*/ 19 h 45"/>
                  <a:gd name="T62" fmla="*/ 3 w 33"/>
                  <a:gd name="T63" fmla="*/ 1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45">
                    <a:moveTo>
                      <a:pt x="3" y="14"/>
                    </a:moveTo>
                    <a:cubicBezTo>
                      <a:pt x="4" y="13"/>
                      <a:pt x="5" y="13"/>
                      <a:pt x="4" y="11"/>
                    </a:cubicBezTo>
                    <a:cubicBezTo>
                      <a:pt x="5" y="11"/>
                      <a:pt x="6" y="12"/>
                      <a:pt x="6" y="13"/>
                    </a:cubicBezTo>
                    <a:cubicBezTo>
                      <a:pt x="5" y="10"/>
                      <a:pt x="9" y="10"/>
                      <a:pt x="9" y="8"/>
                    </a:cubicBezTo>
                    <a:cubicBezTo>
                      <a:pt x="9" y="7"/>
                      <a:pt x="11" y="3"/>
                      <a:pt x="12" y="5"/>
                    </a:cubicBezTo>
                    <a:cubicBezTo>
                      <a:pt x="13" y="3"/>
                      <a:pt x="15" y="4"/>
                      <a:pt x="16" y="3"/>
                    </a:cubicBezTo>
                    <a:cubicBezTo>
                      <a:pt x="17" y="3"/>
                      <a:pt x="21" y="0"/>
                      <a:pt x="21" y="1"/>
                    </a:cubicBezTo>
                    <a:cubicBezTo>
                      <a:pt x="21" y="2"/>
                      <a:pt x="18" y="4"/>
                      <a:pt x="18" y="4"/>
                    </a:cubicBezTo>
                    <a:cubicBezTo>
                      <a:pt x="16" y="6"/>
                      <a:pt x="16" y="8"/>
                      <a:pt x="15" y="9"/>
                    </a:cubicBezTo>
                    <a:cubicBezTo>
                      <a:pt x="19" y="9"/>
                      <a:pt x="17" y="16"/>
                      <a:pt x="22" y="15"/>
                    </a:cubicBezTo>
                    <a:cubicBezTo>
                      <a:pt x="24" y="15"/>
                      <a:pt x="24" y="16"/>
                      <a:pt x="26" y="17"/>
                    </a:cubicBezTo>
                    <a:cubicBezTo>
                      <a:pt x="26" y="18"/>
                      <a:pt x="30" y="17"/>
                      <a:pt x="31" y="17"/>
                    </a:cubicBezTo>
                    <a:cubicBezTo>
                      <a:pt x="30" y="20"/>
                      <a:pt x="29" y="22"/>
                      <a:pt x="31" y="25"/>
                    </a:cubicBezTo>
                    <a:cubicBezTo>
                      <a:pt x="32" y="25"/>
                      <a:pt x="31" y="26"/>
                      <a:pt x="30" y="26"/>
                    </a:cubicBezTo>
                    <a:cubicBezTo>
                      <a:pt x="30" y="27"/>
                      <a:pt x="31" y="27"/>
                      <a:pt x="31" y="28"/>
                    </a:cubicBezTo>
                    <a:cubicBezTo>
                      <a:pt x="32" y="29"/>
                      <a:pt x="33" y="30"/>
                      <a:pt x="32" y="31"/>
                    </a:cubicBezTo>
                    <a:cubicBezTo>
                      <a:pt x="31" y="28"/>
                      <a:pt x="30" y="29"/>
                      <a:pt x="29" y="28"/>
                    </a:cubicBezTo>
                    <a:cubicBezTo>
                      <a:pt x="28" y="30"/>
                      <a:pt x="26" y="29"/>
                      <a:pt x="25" y="29"/>
                    </a:cubicBezTo>
                    <a:cubicBezTo>
                      <a:pt x="24" y="31"/>
                      <a:pt x="26" y="30"/>
                      <a:pt x="26" y="32"/>
                    </a:cubicBezTo>
                    <a:cubicBezTo>
                      <a:pt x="22" y="31"/>
                      <a:pt x="25" y="35"/>
                      <a:pt x="26" y="37"/>
                    </a:cubicBezTo>
                    <a:cubicBezTo>
                      <a:pt x="26" y="39"/>
                      <a:pt x="25" y="42"/>
                      <a:pt x="24" y="45"/>
                    </a:cubicBezTo>
                    <a:cubicBezTo>
                      <a:pt x="24" y="44"/>
                      <a:pt x="23" y="44"/>
                      <a:pt x="22" y="44"/>
                    </a:cubicBezTo>
                    <a:cubicBezTo>
                      <a:pt x="26" y="39"/>
                      <a:pt x="20" y="41"/>
                      <a:pt x="17" y="40"/>
                    </a:cubicBezTo>
                    <a:cubicBezTo>
                      <a:pt x="15" y="40"/>
                      <a:pt x="14" y="35"/>
                      <a:pt x="11" y="34"/>
                    </a:cubicBezTo>
                    <a:cubicBezTo>
                      <a:pt x="9" y="34"/>
                      <a:pt x="8" y="33"/>
                      <a:pt x="6" y="33"/>
                    </a:cubicBezTo>
                    <a:cubicBezTo>
                      <a:pt x="4" y="33"/>
                      <a:pt x="3" y="31"/>
                      <a:pt x="1" y="31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1" y="30"/>
                      <a:pt x="2" y="27"/>
                      <a:pt x="1" y="27"/>
                    </a:cubicBezTo>
                    <a:cubicBezTo>
                      <a:pt x="2" y="26"/>
                      <a:pt x="4" y="27"/>
                      <a:pt x="4" y="26"/>
                    </a:cubicBezTo>
                    <a:cubicBezTo>
                      <a:pt x="4" y="25"/>
                      <a:pt x="5" y="24"/>
                      <a:pt x="6" y="24"/>
                    </a:cubicBezTo>
                    <a:cubicBezTo>
                      <a:pt x="3" y="24"/>
                      <a:pt x="4" y="21"/>
                      <a:pt x="4" y="19"/>
                    </a:cubicBezTo>
                    <a:cubicBezTo>
                      <a:pt x="4" y="17"/>
                      <a:pt x="4" y="16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0" name="Freeform 174">
                <a:extLst>
                  <a:ext uri="{FF2B5EF4-FFF2-40B4-BE49-F238E27FC236}">
                    <a16:creationId xmlns:a16="http://schemas.microsoft.com/office/drawing/2014/main" id="{99CAECE2-D69E-490F-8246-7BD158A0CE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0" y="2282"/>
                <a:ext cx="78" cy="107"/>
              </a:xfrm>
              <a:custGeom>
                <a:avLst/>
                <a:gdLst>
                  <a:gd name="T0" fmla="*/ 22 w 33"/>
                  <a:gd name="T1" fmla="*/ 44 h 45"/>
                  <a:gd name="T2" fmla="*/ 23 w 33"/>
                  <a:gd name="T3" fmla="*/ 41 h 45"/>
                  <a:gd name="T4" fmla="*/ 18 w 33"/>
                  <a:gd name="T5" fmla="*/ 41 h 45"/>
                  <a:gd name="T6" fmla="*/ 14 w 33"/>
                  <a:gd name="T7" fmla="*/ 38 h 45"/>
                  <a:gd name="T8" fmla="*/ 6 w 33"/>
                  <a:gd name="T9" fmla="*/ 34 h 45"/>
                  <a:gd name="T10" fmla="*/ 1 w 33"/>
                  <a:gd name="T11" fmla="*/ 31 h 45"/>
                  <a:gd name="T12" fmla="*/ 0 w 33"/>
                  <a:gd name="T13" fmla="*/ 30 h 45"/>
                  <a:gd name="T14" fmla="*/ 0 w 33"/>
                  <a:gd name="T15" fmla="*/ 30 h 45"/>
                  <a:gd name="T16" fmla="*/ 0 w 33"/>
                  <a:gd name="T17" fmla="*/ 29 h 45"/>
                  <a:gd name="T18" fmla="*/ 1 w 33"/>
                  <a:gd name="T19" fmla="*/ 27 h 45"/>
                  <a:gd name="T20" fmla="*/ 1 w 33"/>
                  <a:gd name="T21" fmla="*/ 26 h 45"/>
                  <a:gd name="T22" fmla="*/ 4 w 33"/>
                  <a:gd name="T23" fmla="*/ 24 h 45"/>
                  <a:gd name="T24" fmla="*/ 4 w 33"/>
                  <a:gd name="T25" fmla="*/ 19 h 45"/>
                  <a:gd name="T26" fmla="*/ 3 w 33"/>
                  <a:gd name="T27" fmla="*/ 14 h 45"/>
                  <a:gd name="T28" fmla="*/ 2 w 33"/>
                  <a:gd name="T29" fmla="*/ 6 h 45"/>
                  <a:gd name="T30" fmla="*/ 7 w 33"/>
                  <a:gd name="T31" fmla="*/ 9 h 45"/>
                  <a:gd name="T32" fmla="*/ 12 w 33"/>
                  <a:gd name="T33" fmla="*/ 4 h 45"/>
                  <a:gd name="T34" fmla="*/ 17 w 33"/>
                  <a:gd name="T35" fmla="*/ 2 h 45"/>
                  <a:gd name="T36" fmla="*/ 19 w 33"/>
                  <a:gd name="T37" fmla="*/ 4 h 45"/>
                  <a:gd name="T38" fmla="*/ 16 w 33"/>
                  <a:gd name="T39" fmla="*/ 9 h 45"/>
                  <a:gd name="T40" fmla="*/ 26 w 33"/>
                  <a:gd name="T41" fmla="*/ 17 h 45"/>
                  <a:gd name="T42" fmla="*/ 27 w 33"/>
                  <a:gd name="T43" fmla="*/ 17 h 45"/>
                  <a:gd name="T44" fmla="*/ 32 w 33"/>
                  <a:gd name="T45" fmla="*/ 17 h 45"/>
                  <a:gd name="T46" fmla="*/ 31 w 33"/>
                  <a:gd name="T47" fmla="*/ 26 h 45"/>
                  <a:gd name="T48" fmla="*/ 32 w 33"/>
                  <a:gd name="T49" fmla="*/ 28 h 45"/>
                  <a:gd name="T50" fmla="*/ 31 w 33"/>
                  <a:gd name="T51" fmla="*/ 31 h 45"/>
                  <a:gd name="T52" fmla="*/ 27 w 33"/>
                  <a:gd name="T53" fmla="*/ 30 h 45"/>
                  <a:gd name="T54" fmla="*/ 26 w 33"/>
                  <a:gd name="T55" fmla="*/ 30 h 45"/>
                  <a:gd name="T56" fmla="*/ 26 w 33"/>
                  <a:gd name="T57" fmla="*/ 33 h 45"/>
                  <a:gd name="T58" fmla="*/ 26 w 33"/>
                  <a:gd name="T59" fmla="*/ 36 h 45"/>
                  <a:gd name="T60" fmla="*/ 23 w 33"/>
                  <a:gd name="T61" fmla="*/ 44 h 45"/>
                  <a:gd name="T62" fmla="*/ 25 w 33"/>
                  <a:gd name="T63" fmla="*/ 37 h 45"/>
                  <a:gd name="T64" fmla="*/ 25 w 33"/>
                  <a:gd name="T65" fmla="*/ 31 h 45"/>
                  <a:gd name="T66" fmla="*/ 25 w 33"/>
                  <a:gd name="T67" fmla="*/ 28 h 45"/>
                  <a:gd name="T68" fmla="*/ 28 w 33"/>
                  <a:gd name="T69" fmla="*/ 28 h 45"/>
                  <a:gd name="T70" fmla="*/ 30 w 33"/>
                  <a:gd name="T71" fmla="*/ 28 h 45"/>
                  <a:gd name="T72" fmla="*/ 30 w 33"/>
                  <a:gd name="T73" fmla="*/ 27 h 45"/>
                  <a:gd name="T74" fmla="*/ 30 w 33"/>
                  <a:gd name="T75" fmla="*/ 25 h 45"/>
                  <a:gd name="T76" fmla="*/ 30 w 33"/>
                  <a:gd name="T77" fmla="*/ 18 h 45"/>
                  <a:gd name="T78" fmla="*/ 25 w 33"/>
                  <a:gd name="T79" fmla="*/ 17 h 45"/>
                  <a:gd name="T80" fmla="*/ 15 w 33"/>
                  <a:gd name="T81" fmla="*/ 10 h 45"/>
                  <a:gd name="T82" fmla="*/ 15 w 33"/>
                  <a:gd name="T83" fmla="*/ 8 h 45"/>
                  <a:gd name="T84" fmla="*/ 20 w 33"/>
                  <a:gd name="T85" fmla="*/ 2 h 45"/>
                  <a:gd name="T86" fmla="*/ 15 w 33"/>
                  <a:gd name="T87" fmla="*/ 4 h 45"/>
                  <a:gd name="T88" fmla="*/ 12 w 33"/>
                  <a:gd name="T89" fmla="*/ 6 h 45"/>
                  <a:gd name="T90" fmla="*/ 8 w 33"/>
                  <a:gd name="T91" fmla="*/ 10 h 45"/>
                  <a:gd name="T92" fmla="*/ 5 w 33"/>
                  <a:gd name="T93" fmla="*/ 13 h 45"/>
                  <a:gd name="T94" fmla="*/ 4 w 33"/>
                  <a:gd name="T95" fmla="*/ 14 h 45"/>
                  <a:gd name="T96" fmla="*/ 5 w 33"/>
                  <a:gd name="T97" fmla="*/ 23 h 45"/>
                  <a:gd name="T98" fmla="*/ 6 w 33"/>
                  <a:gd name="T99" fmla="*/ 24 h 45"/>
                  <a:gd name="T100" fmla="*/ 2 w 33"/>
                  <a:gd name="T101" fmla="*/ 27 h 45"/>
                  <a:gd name="T102" fmla="*/ 2 w 33"/>
                  <a:gd name="T103" fmla="*/ 30 h 45"/>
                  <a:gd name="T104" fmla="*/ 9 w 33"/>
                  <a:gd name="T105" fmla="*/ 33 h 45"/>
                  <a:gd name="T106" fmla="*/ 17 w 33"/>
                  <a:gd name="T107" fmla="*/ 40 h 45"/>
                  <a:gd name="T108" fmla="*/ 20 w 33"/>
                  <a:gd name="T109" fmla="*/ 40 h 45"/>
                  <a:gd name="T110" fmla="*/ 23 w 33"/>
                  <a:gd name="T111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" h="45">
                    <a:moveTo>
                      <a:pt x="25" y="45"/>
                    </a:move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45"/>
                      <a:pt x="22" y="45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2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2" y="41"/>
                    </a:cubicBezTo>
                    <a:cubicBezTo>
                      <a:pt x="21" y="41"/>
                      <a:pt x="20" y="41"/>
                      <a:pt x="20" y="41"/>
                    </a:cubicBezTo>
                    <a:cubicBezTo>
                      <a:pt x="19" y="41"/>
                      <a:pt x="18" y="41"/>
                      <a:pt x="18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1"/>
                      <a:pt x="18" y="41"/>
                      <a:pt x="17" y="41"/>
                    </a:cubicBezTo>
                    <a:cubicBezTo>
                      <a:pt x="16" y="41"/>
                      <a:pt x="15" y="39"/>
                      <a:pt x="14" y="38"/>
                    </a:cubicBezTo>
                    <a:cubicBezTo>
                      <a:pt x="13" y="37"/>
                      <a:pt x="12" y="35"/>
                      <a:pt x="11" y="35"/>
                    </a:cubicBezTo>
                    <a:cubicBezTo>
                      <a:pt x="10" y="35"/>
                      <a:pt x="9" y="34"/>
                      <a:pt x="9" y="34"/>
                    </a:cubicBezTo>
                    <a:cubicBezTo>
                      <a:pt x="8" y="34"/>
                      <a:pt x="7" y="34"/>
                      <a:pt x="6" y="34"/>
                    </a:cubicBezTo>
                    <a:cubicBezTo>
                      <a:pt x="5" y="34"/>
                      <a:pt x="4" y="33"/>
                      <a:pt x="3" y="32"/>
                    </a:cubicBezTo>
                    <a:cubicBezTo>
                      <a:pt x="2" y="32"/>
                      <a:pt x="2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2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5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3"/>
                      <a:pt x="3" y="21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7"/>
                      <a:pt x="4" y="16"/>
                      <a:pt x="3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4" y="12"/>
                      <a:pt x="4" y="11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0"/>
                      <a:pt x="7" y="10"/>
                      <a:pt x="7" y="9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8" y="7"/>
                      <a:pt x="9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6" y="3"/>
                    </a:cubicBezTo>
                    <a:cubicBezTo>
                      <a:pt x="16" y="3"/>
                      <a:pt x="16" y="2"/>
                      <a:pt x="17" y="2"/>
                    </a:cubicBezTo>
                    <a:cubicBezTo>
                      <a:pt x="18" y="1"/>
                      <a:pt x="19" y="0"/>
                      <a:pt x="20" y="0"/>
                    </a:cubicBezTo>
                    <a:cubicBezTo>
                      <a:pt x="21" y="0"/>
                      <a:pt x="21" y="1"/>
                      <a:pt x="22" y="1"/>
                    </a:cubicBezTo>
                    <a:cubicBezTo>
                      <a:pt x="22" y="2"/>
                      <a:pt x="21" y="2"/>
                      <a:pt x="19" y="4"/>
                    </a:cubicBezTo>
                    <a:cubicBezTo>
                      <a:pt x="19" y="4"/>
                      <a:pt x="18" y="5"/>
                      <a:pt x="18" y="5"/>
                    </a:cubicBezTo>
                    <a:cubicBezTo>
                      <a:pt x="17" y="6"/>
                      <a:pt x="17" y="7"/>
                      <a:pt x="16" y="8"/>
                    </a:cubicBezTo>
                    <a:cubicBezTo>
                      <a:pt x="16" y="8"/>
                      <a:pt x="16" y="9"/>
                      <a:pt x="16" y="9"/>
                    </a:cubicBezTo>
                    <a:cubicBezTo>
                      <a:pt x="18" y="9"/>
                      <a:pt x="18" y="11"/>
                      <a:pt x="18" y="12"/>
                    </a:cubicBezTo>
                    <a:cubicBezTo>
                      <a:pt x="19" y="14"/>
                      <a:pt x="19" y="15"/>
                      <a:pt x="21" y="14"/>
                    </a:cubicBezTo>
                    <a:cubicBezTo>
                      <a:pt x="24" y="14"/>
                      <a:pt x="25" y="15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7" y="17"/>
                    </a:cubicBezTo>
                    <a:cubicBezTo>
                      <a:pt x="28" y="17"/>
                      <a:pt x="29" y="17"/>
                      <a:pt x="30" y="17"/>
                    </a:cubicBezTo>
                    <a:cubicBezTo>
                      <a:pt x="30" y="17"/>
                      <a:pt x="31" y="17"/>
                      <a:pt x="31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21"/>
                      <a:pt x="30" y="22"/>
                      <a:pt x="32" y="24"/>
                    </a:cubicBezTo>
                    <a:cubicBezTo>
                      <a:pt x="32" y="25"/>
                      <a:pt x="32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7"/>
                      <a:pt x="32" y="27"/>
                      <a:pt x="32" y="27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9"/>
                      <a:pt x="33" y="30"/>
                      <a:pt x="32" y="31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29"/>
                      <a:pt x="31" y="29"/>
                      <a:pt x="30" y="29"/>
                    </a:cubicBezTo>
                    <a:cubicBezTo>
                      <a:pt x="30" y="29"/>
                      <a:pt x="29" y="29"/>
                      <a:pt x="29" y="29"/>
                    </a:cubicBezTo>
                    <a:cubicBezTo>
                      <a:pt x="28" y="30"/>
                      <a:pt x="27" y="30"/>
                      <a:pt x="27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6" y="30"/>
                    </a:cubicBezTo>
                    <a:cubicBezTo>
                      <a:pt x="26" y="31"/>
                      <a:pt x="27" y="31"/>
                      <a:pt x="27" y="32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4"/>
                      <a:pt x="25" y="35"/>
                    </a:cubicBezTo>
                    <a:cubicBezTo>
                      <a:pt x="26" y="35"/>
                      <a:pt x="26" y="36"/>
                      <a:pt x="26" y="36"/>
                    </a:cubicBezTo>
                    <a:cubicBezTo>
                      <a:pt x="27" y="38"/>
                      <a:pt x="26" y="40"/>
                      <a:pt x="25" y="43"/>
                    </a:cubicBezTo>
                    <a:cubicBezTo>
                      <a:pt x="25" y="43"/>
                      <a:pt x="25" y="44"/>
                      <a:pt x="25" y="45"/>
                    </a:cubicBezTo>
                    <a:close/>
                    <a:moveTo>
                      <a:pt x="23" y="44"/>
                    </a:moveTo>
                    <a:cubicBezTo>
                      <a:pt x="23" y="44"/>
                      <a:pt x="24" y="44"/>
                      <a:pt x="24" y="44"/>
                    </a:cubicBezTo>
                    <a:cubicBezTo>
                      <a:pt x="24" y="43"/>
                      <a:pt x="24" y="43"/>
                      <a:pt x="24" y="42"/>
                    </a:cubicBezTo>
                    <a:cubicBezTo>
                      <a:pt x="25" y="40"/>
                      <a:pt x="25" y="38"/>
                      <a:pt x="25" y="37"/>
                    </a:cubicBezTo>
                    <a:cubicBezTo>
                      <a:pt x="25" y="36"/>
                      <a:pt x="25" y="36"/>
                      <a:pt x="24" y="35"/>
                    </a:cubicBezTo>
                    <a:cubicBezTo>
                      <a:pt x="24" y="34"/>
                      <a:pt x="23" y="33"/>
                      <a:pt x="24" y="32"/>
                    </a:cubicBezTo>
                    <a:cubicBezTo>
                      <a:pt x="24" y="32"/>
                      <a:pt x="24" y="31"/>
                      <a:pt x="25" y="31"/>
                    </a:cubicBezTo>
                    <a:cubicBezTo>
                      <a:pt x="24" y="31"/>
                      <a:pt x="24" y="30"/>
                      <a:pt x="24" y="29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6" y="28"/>
                    </a:cubicBezTo>
                    <a:cubicBezTo>
                      <a:pt x="26" y="29"/>
                      <a:pt x="27" y="29"/>
                      <a:pt x="27" y="29"/>
                    </a:cubicBezTo>
                    <a:cubicBezTo>
                      <a:pt x="28" y="29"/>
                      <a:pt x="28" y="28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0" y="28"/>
                      <a:pt x="30" y="27"/>
                    </a:cubicBezTo>
                    <a:cubicBezTo>
                      <a:pt x="30" y="27"/>
                      <a:pt x="30" y="27"/>
                      <a:pt x="29" y="27"/>
                    </a:cubicBezTo>
                    <a:cubicBezTo>
                      <a:pt x="29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29" y="22"/>
                      <a:pt x="29" y="21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8"/>
                      <a:pt x="28" y="18"/>
                      <a:pt x="27" y="18"/>
                    </a:cubicBezTo>
                    <a:cubicBezTo>
                      <a:pt x="26" y="18"/>
                      <a:pt x="25" y="18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6"/>
                      <a:pt x="23" y="15"/>
                      <a:pt x="22" y="16"/>
                    </a:cubicBezTo>
                    <a:cubicBezTo>
                      <a:pt x="18" y="16"/>
                      <a:pt x="18" y="14"/>
                      <a:pt x="17" y="12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8"/>
                      <a:pt x="15" y="8"/>
                    </a:cubicBezTo>
                    <a:cubicBezTo>
                      <a:pt x="16" y="6"/>
                      <a:pt x="16" y="5"/>
                      <a:pt x="17" y="4"/>
                    </a:cubicBezTo>
                    <a:cubicBezTo>
                      <a:pt x="17" y="4"/>
                      <a:pt x="18" y="3"/>
                      <a:pt x="18" y="3"/>
                    </a:cubicBezTo>
                    <a:cubicBezTo>
                      <a:pt x="19" y="3"/>
                      <a:pt x="19" y="2"/>
                      <a:pt x="20" y="2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4"/>
                      <a:pt x="17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4"/>
                      <a:pt x="13" y="4"/>
                      <a:pt x="13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1" y="5"/>
                      <a:pt x="10" y="7"/>
                      <a:pt x="10" y="8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7" y="11"/>
                      <a:pt x="6" y="11"/>
                      <a:pt x="7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6"/>
                      <a:pt x="5" y="17"/>
                      <a:pt x="5" y="19"/>
                    </a:cubicBezTo>
                    <a:cubicBezTo>
                      <a:pt x="5" y="19"/>
                      <a:pt x="5" y="20"/>
                      <a:pt x="5" y="20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5"/>
                      <a:pt x="5" y="25"/>
                      <a:pt x="5" y="26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8"/>
                      <a:pt x="2" y="29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3" y="31"/>
                      <a:pt x="3" y="31"/>
                    </a:cubicBezTo>
                    <a:cubicBezTo>
                      <a:pt x="4" y="32"/>
                      <a:pt x="5" y="32"/>
                      <a:pt x="6" y="32"/>
                    </a:cubicBezTo>
                    <a:cubicBezTo>
                      <a:pt x="8" y="32"/>
                      <a:pt x="8" y="33"/>
                      <a:pt x="9" y="33"/>
                    </a:cubicBezTo>
                    <a:cubicBezTo>
                      <a:pt x="10" y="33"/>
                      <a:pt x="10" y="33"/>
                      <a:pt x="11" y="34"/>
                    </a:cubicBezTo>
                    <a:cubicBezTo>
                      <a:pt x="13" y="34"/>
                      <a:pt x="14" y="36"/>
                      <a:pt x="15" y="37"/>
                    </a:cubicBezTo>
                    <a:cubicBezTo>
                      <a:pt x="16" y="39"/>
                      <a:pt x="16" y="40"/>
                      <a:pt x="17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9" y="40"/>
                      <a:pt x="20" y="40"/>
                    </a:cubicBezTo>
                    <a:cubicBezTo>
                      <a:pt x="20" y="40"/>
                      <a:pt x="21" y="39"/>
                      <a:pt x="22" y="39"/>
                    </a:cubicBezTo>
                    <a:cubicBezTo>
                      <a:pt x="22" y="39"/>
                      <a:pt x="24" y="40"/>
                      <a:pt x="24" y="40"/>
                    </a:cubicBezTo>
                    <a:cubicBezTo>
                      <a:pt x="24" y="41"/>
                      <a:pt x="24" y="42"/>
                      <a:pt x="2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1" name="Freeform 175">
                <a:extLst>
                  <a:ext uri="{FF2B5EF4-FFF2-40B4-BE49-F238E27FC236}">
                    <a16:creationId xmlns:a16="http://schemas.microsoft.com/office/drawing/2014/main" id="{9D80964D-ABDB-4D70-8FD4-BA49D9BDB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1988"/>
                <a:ext cx="33" cy="28"/>
              </a:xfrm>
              <a:custGeom>
                <a:avLst/>
                <a:gdLst>
                  <a:gd name="T0" fmla="*/ 2 w 14"/>
                  <a:gd name="T1" fmla="*/ 3 h 12"/>
                  <a:gd name="T2" fmla="*/ 0 w 14"/>
                  <a:gd name="T3" fmla="*/ 2 h 12"/>
                  <a:gd name="T4" fmla="*/ 6 w 14"/>
                  <a:gd name="T5" fmla="*/ 3 h 12"/>
                  <a:gd name="T6" fmla="*/ 10 w 14"/>
                  <a:gd name="T7" fmla="*/ 7 h 12"/>
                  <a:gd name="T8" fmla="*/ 14 w 14"/>
                  <a:gd name="T9" fmla="*/ 11 h 12"/>
                  <a:gd name="T10" fmla="*/ 10 w 14"/>
                  <a:gd name="T11" fmla="*/ 9 h 12"/>
                  <a:gd name="T12" fmla="*/ 9 w 14"/>
                  <a:gd name="T13" fmla="*/ 9 h 12"/>
                  <a:gd name="T14" fmla="*/ 9 w 14"/>
                  <a:gd name="T15" fmla="*/ 9 h 12"/>
                  <a:gd name="T16" fmla="*/ 7 w 14"/>
                  <a:gd name="T17" fmla="*/ 8 h 12"/>
                  <a:gd name="T18" fmla="*/ 8 w 14"/>
                  <a:gd name="T19" fmla="*/ 8 h 12"/>
                  <a:gd name="T20" fmla="*/ 5 w 14"/>
                  <a:gd name="T21" fmla="*/ 6 h 12"/>
                  <a:gd name="T22" fmla="*/ 6 w 14"/>
                  <a:gd name="T23" fmla="*/ 6 h 12"/>
                  <a:gd name="T24" fmla="*/ 3 w 14"/>
                  <a:gd name="T25" fmla="*/ 4 h 12"/>
                  <a:gd name="T26" fmla="*/ 1 w 14"/>
                  <a:gd name="T27" fmla="*/ 3 h 12"/>
                  <a:gd name="T28" fmla="*/ 2 w 14"/>
                  <a:gd name="T2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12">
                    <a:moveTo>
                      <a:pt x="2" y="3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1" y="0"/>
                      <a:pt x="5" y="2"/>
                      <a:pt x="6" y="3"/>
                    </a:cubicBezTo>
                    <a:cubicBezTo>
                      <a:pt x="8" y="3"/>
                      <a:pt x="8" y="5"/>
                      <a:pt x="10" y="7"/>
                    </a:cubicBezTo>
                    <a:cubicBezTo>
                      <a:pt x="10" y="7"/>
                      <a:pt x="14" y="9"/>
                      <a:pt x="14" y="11"/>
                    </a:cubicBezTo>
                    <a:cubicBezTo>
                      <a:pt x="13" y="12"/>
                      <a:pt x="9" y="11"/>
                      <a:pt x="10" y="9"/>
                    </a:cubicBezTo>
                    <a:cubicBezTo>
                      <a:pt x="9" y="10"/>
                      <a:pt x="10" y="10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8" y="9"/>
                      <a:pt x="7" y="8"/>
                    </a:cubicBezTo>
                    <a:cubicBezTo>
                      <a:pt x="7" y="8"/>
                      <a:pt x="8" y="8"/>
                      <a:pt x="8" y="8"/>
                    </a:cubicBezTo>
                    <a:cubicBezTo>
                      <a:pt x="7" y="7"/>
                      <a:pt x="6" y="8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3" y="6"/>
                      <a:pt x="3" y="4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2" name="Freeform 176">
                <a:extLst>
                  <a:ext uri="{FF2B5EF4-FFF2-40B4-BE49-F238E27FC236}">
                    <a16:creationId xmlns:a16="http://schemas.microsoft.com/office/drawing/2014/main" id="{7B7C8879-C0C0-41FB-A0C5-E71BB2F52C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57" y="1988"/>
                <a:ext cx="38" cy="28"/>
              </a:xfrm>
              <a:custGeom>
                <a:avLst/>
                <a:gdLst>
                  <a:gd name="T0" fmla="*/ 13 w 16"/>
                  <a:gd name="T1" fmla="*/ 12 h 12"/>
                  <a:gd name="T2" fmla="*/ 11 w 16"/>
                  <a:gd name="T3" fmla="*/ 11 h 12"/>
                  <a:gd name="T4" fmla="*/ 10 w 16"/>
                  <a:gd name="T5" fmla="*/ 10 h 12"/>
                  <a:gd name="T6" fmla="*/ 10 w 16"/>
                  <a:gd name="T7" fmla="*/ 10 h 12"/>
                  <a:gd name="T8" fmla="*/ 10 w 16"/>
                  <a:gd name="T9" fmla="*/ 10 h 12"/>
                  <a:gd name="T10" fmla="*/ 9 w 16"/>
                  <a:gd name="T11" fmla="*/ 10 h 12"/>
                  <a:gd name="T12" fmla="*/ 9 w 16"/>
                  <a:gd name="T13" fmla="*/ 9 h 12"/>
                  <a:gd name="T14" fmla="*/ 8 w 16"/>
                  <a:gd name="T15" fmla="*/ 9 h 12"/>
                  <a:gd name="T16" fmla="*/ 8 w 16"/>
                  <a:gd name="T17" fmla="*/ 9 h 12"/>
                  <a:gd name="T18" fmla="*/ 5 w 16"/>
                  <a:gd name="T19" fmla="*/ 8 h 12"/>
                  <a:gd name="T20" fmla="*/ 6 w 16"/>
                  <a:gd name="T21" fmla="*/ 8 h 12"/>
                  <a:gd name="T22" fmla="*/ 5 w 16"/>
                  <a:gd name="T23" fmla="*/ 7 h 12"/>
                  <a:gd name="T24" fmla="*/ 5 w 16"/>
                  <a:gd name="T25" fmla="*/ 6 h 12"/>
                  <a:gd name="T26" fmla="*/ 4 w 16"/>
                  <a:gd name="T27" fmla="*/ 5 h 12"/>
                  <a:gd name="T28" fmla="*/ 2 w 16"/>
                  <a:gd name="T29" fmla="*/ 4 h 12"/>
                  <a:gd name="T30" fmla="*/ 2 w 16"/>
                  <a:gd name="T31" fmla="*/ 3 h 12"/>
                  <a:gd name="T32" fmla="*/ 2 w 16"/>
                  <a:gd name="T33" fmla="*/ 2 h 12"/>
                  <a:gd name="T34" fmla="*/ 1 w 16"/>
                  <a:gd name="T35" fmla="*/ 2 h 12"/>
                  <a:gd name="T36" fmla="*/ 0 w 16"/>
                  <a:gd name="T37" fmla="*/ 3 h 12"/>
                  <a:gd name="T38" fmla="*/ 1 w 16"/>
                  <a:gd name="T39" fmla="*/ 1 h 12"/>
                  <a:gd name="T40" fmla="*/ 3 w 16"/>
                  <a:gd name="T41" fmla="*/ 0 h 12"/>
                  <a:gd name="T42" fmla="*/ 6 w 16"/>
                  <a:gd name="T43" fmla="*/ 2 h 12"/>
                  <a:gd name="T44" fmla="*/ 7 w 16"/>
                  <a:gd name="T45" fmla="*/ 2 h 12"/>
                  <a:gd name="T46" fmla="*/ 10 w 16"/>
                  <a:gd name="T47" fmla="*/ 5 h 12"/>
                  <a:gd name="T48" fmla="*/ 11 w 16"/>
                  <a:gd name="T49" fmla="*/ 6 h 12"/>
                  <a:gd name="T50" fmla="*/ 12 w 16"/>
                  <a:gd name="T51" fmla="*/ 7 h 12"/>
                  <a:gd name="T52" fmla="*/ 15 w 16"/>
                  <a:gd name="T53" fmla="*/ 11 h 12"/>
                  <a:gd name="T54" fmla="*/ 13 w 16"/>
                  <a:gd name="T55" fmla="*/ 12 h 12"/>
                  <a:gd name="T56" fmla="*/ 12 w 16"/>
                  <a:gd name="T57" fmla="*/ 8 h 12"/>
                  <a:gd name="T58" fmla="*/ 12 w 16"/>
                  <a:gd name="T59" fmla="*/ 10 h 12"/>
                  <a:gd name="T60" fmla="*/ 12 w 16"/>
                  <a:gd name="T61" fmla="*/ 10 h 12"/>
                  <a:gd name="T62" fmla="*/ 13 w 16"/>
                  <a:gd name="T63" fmla="*/ 11 h 12"/>
                  <a:gd name="T64" fmla="*/ 14 w 16"/>
                  <a:gd name="T65" fmla="*/ 11 h 12"/>
                  <a:gd name="T66" fmla="*/ 12 w 16"/>
                  <a:gd name="T67" fmla="*/ 8 h 12"/>
                  <a:gd name="T68" fmla="*/ 9 w 16"/>
                  <a:gd name="T69" fmla="*/ 8 h 12"/>
                  <a:gd name="T70" fmla="*/ 10 w 16"/>
                  <a:gd name="T71" fmla="*/ 8 h 12"/>
                  <a:gd name="T72" fmla="*/ 11 w 16"/>
                  <a:gd name="T73" fmla="*/ 8 h 12"/>
                  <a:gd name="T74" fmla="*/ 10 w 16"/>
                  <a:gd name="T75" fmla="*/ 7 h 12"/>
                  <a:gd name="T76" fmla="*/ 9 w 16"/>
                  <a:gd name="T77" fmla="*/ 6 h 12"/>
                  <a:gd name="T78" fmla="*/ 8 w 16"/>
                  <a:gd name="T79" fmla="*/ 7 h 12"/>
                  <a:gd name="T80" fmla="*/ 7 w 16"/>
                  <a:gd name="T81" fmla="*/ 7 h 12"/>
                  <a:gd name="T82" fmla="*/ 8 w 16"/>
                  <a:gd name="T83" fmla="*/ 7 h 12"/>
                  <a:gd name="T84" fmla="*/ 9 w 16"/>
                  <a:gd name="T85" fmla="*/ 8 h 12"/>
                  <a:gd name="T86" fmla="*/ 4 w 16"/>
                  <a:gd name="T87" fmla="*/ 3 h 12"/>
                  <a:gd name="T88" fmla="*/ 5 w 16"/>
                  <a:gd name="T89" fmla="*/ 4 h 12"/>
                  <a:gd name="T90" fmla="*/ 7 w 16"/>
                  <a:gd name="T91" fmla="*/ 5 h 12"/>
                  <a:gd name="T92" fmla="*/ 8 w 16"/>
                  <a:gd name="T93" fmla="*/ 5 h 12"/>
                  <a:gd name="T94" fmla="*/ 9 w 16"/>
                  <a:gd name="T95" fmla="*/ 6 h 12"/>
                  <a:gd name="T96" fmla="*/ 9 w 16"/>
                  <a:gd name="T97" fmla="*/ 5 h 12"/>
                  <a:gd name="T98" fmla="*/ 7 w 16"/>
                  <a:gd name="T99" fmla="*/ 3 h 12"/>
                  <a:gd name="T100" fmla="*/ 6 w 16"/>
                  <a:gd name="T101" fmla="*/ 3 h 12"/>
                  <a:gd name="T102" fmla="*/ 4 w 16"/>
                  <a:gd name="T103" fmla="*/ 2 h 12"/>
                  <a:gd name="T104" fmla="*/ 4 w 16"/>
                  <a:gd name="T105" fmla="*/ 3 h 12"/>
                  <a:gd name="T106" fmla="*/ 4 w 16"/>
                  <a:gd name="T10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12">
                    <a:moveTo>
                      <a:pt x="13" y="12"/>
                    </a:moveTo>
                    <a:cubicBezTo>
                      <a:pt x="12" y="12"/>
                      <a:pt x="11" y="11"/>
                      <a:pt x="11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3"/>
                      <a:pt x="9" y="4"/>
                      <a:pt x="10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1" y="6"/>
                      <a:pt x="12" y="7"/>
                      <a:pt x="12" y="7"/>
                    </a:cubicBezTo>
                    <a:cubicBezTo>
                      <a:pt x="14" y="8"/>
                      <a:pt x="16" y="9"/>
                      <a:pt x="15" y="11"/>
                    </a:cubicBezTo>
                    <a:cubicBezTo>
                      <a:pt x="15" y="12"/>
                      <a:pt x="14" y="12"/>
                      <a:pt x="13" y="12"/>
                    </a:cubicBezTo>
                    <a:close/>
                    <a:moveTo>
                      <a:pt x="12" y="8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0"/>
                      <a:pt x="12" y="10"/>
                    </a:cubicBezTo>
                    <a:cubicBezTo>
                      <a:pt x="12" y="10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3" y="9"/>
                      <a:pt x="12" y="8"/>
                    </a:cubicBezTo>
                    <a:close/>
                    <a:moveTo>
                      <a:pt x="9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7"/>
                      <a:pt x="9" y="8"/>
                    </a:cubicBezTo>
                    <a:close/>
                    <a:moveTo>
                      <a:pt x="4" y="3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3" name="Freeform 177">
                <a:extLst>
                  <a:ext uri="{FF2B5EF4-FFF2-40B4-BE49-F238E27FC236}">
                    <a16:creationId xmlns:a16="http://schemas.microsoft.com/office/drawing/2014/main" id="{F04B200C-D1AC-4A6B-AB4C-17142C42B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" y="1655"/>
                <a:ext cx="40" cy="59"/>
              </a:xfrm>
              <a:custGeom>
                <a:avLst/>
                <a:gdLst>
                  <a:gd name="T0" fmla="*/ 8 w 17"/>
                  <a:gd name="T1" fmla="*/ 19 h 25"/>
                  <a:gd name="T2" fmla="*/ 4 w 17"/>
                  <a:gd name="T3" fmla="*/ 17 h 25"/>
                  <a:gd name="T4" fmla="*/ 1 w 17"/>
                  <a:gd name="T5" fmla="*/ 10 h 25"/>
                  <a:gd name="T6" fmla="*/ 6 w 17"/>
                  <a:gd name="T7" fmla="*/ 12 h 25"/>
                  <a:gd name="T8" fmla="*/ 6 w 17"/>
                  <a:gd name="T9" fmla="*/ 8 h 25"/>
                  <a:gd name="T10" fmla="*/ 8 w 17"/>
                  <a:gd name="T11" fmla="*/ 8 h 25"/>
                  <a:gd name="T12" fmla="*/ 4 w 17"/>
                  <a:gd name="T13" fmla="*/ 6 h 25"/>
                  <a:gd name="T14" fmla="*/ 6 w 17"/>
                  <a:gd name="T15" fmla="*/ 6 h 25"/>
                  <a:gd name="T16" fmla="*/ 4 w 17"/>
                  <a:gd name="T17" fmla="*/ 3 h 25"/>
                  <a:gd name="T18" fmla="*/ 7 w 17"/>
                  <a:gd name="T19" fmla="*/ 3 h 25"/>
                  <a:gd name="T20" fmla="*/ 9 w 17"/>
                  <a:gd name="T21" fmla="*/ 3 h 25"/>
                  <a:gd name="T22" fmla="*/ 14 w 17"/>
                  <a:gd name="T23" fmla="*/ 1 h 25"/>
                  <a:gd name="T24" fmla="*/ 14 w 17"/>
                  <a:gd name="T25" fmla="*/ 5 h 25"/>
                  <a:gd name="T26" fmla="*/ 12 w 17"/>
                  <a:gd name="T27" fmla="*/ 11 h 25"/>
                  <a:gd name="T28" fmla="*/ 15 w 17"/>
                  <a:gd name="T29" fmla="*/ 13 h 25"/>
                  <a:gd name="T30" fmla="*/ 16 w 17"/>
                  <a:gd name="T31" fmla="*/ 12 h 25"/>
                  <a:gd name="T32" fmla="*/ 17 w 17"/>
                  <a:gd name="T33" fmla="*/ 18 h 25"/>
                  <a:gd name="T34" fmla="*/ 13 w 17"/>
                  <a:gd name="T35" fmla="*/ 22 h 25"/>
                  <a:gd name="T36" fmla="*/ 10 w 17"/>
                  <a:gd name="T37" fmla="*/ 24 h 25"/>
                  <a:gd name="T38" fmla="*/ 8 w 17"/>
                  <a:gd name="T3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" h="25">
                    <a:moveTo>
                      <a:pt x="8" y="19"/>
                    </a:moveTo>
                    <a:cubicBezTo>
                      <a:pt x="7" y="16"/>
                      <a:pt x="4" y="18"/>
                      <a:pt x="4" y="17"/>
                    </a:cubicBezTo>
                    <a:cubicBezTo>
                      <a:pt x="3" y="15"/>
                      <a:pt x="0" y="12"/>
                      <a:pt x="1" y="10"/>
                    </a:cubicBezTo>
                    <a:cubicBezTo>
                      <a:pt x="3" y="9"/>
                      <a:pt x="4" y="13"/>
                      <a:pt x="6" y="12"/>
                    </a:cubicBezTo>
                    <a:cubicBezTo>
                      <a:pt x="8" y="12"/>
                      <a:pt x="8" y="10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6" y="7"/>
                      <a:pt x="5" y="6"/>
                      <a:pt x="4" y="6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6" y="5"/>
                      <a:pt x="5" y="4"/>
                      <a:pt x="4" y="3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11" y="3"/>
                      <a:pt x="13" y="1"/>
                      <a:pt x="14" y="1"/>
                    </a:cubicBezTo>
                    <a:cubicBezTo>
                      <a:pt x="17" y="2"/>
                      <a:pt x="13" y="4"/>
                      <a:pt x="14" y="5"/>
                    </a:cubicBezTo>
                    <a:cubicBezTo>
                      <a:pt x="15" y="7"/>
                      <a:pt x="12" y="9"/>
                      <a:pt x="12" y="11"/>
                    </a:cubicBezTo>
                    <a:cubicBezTo>
                      <a:pt x="14" y="9"/>
                      <a:pt x="15" y="11"/>
                      <a:pt x="15" y="13"/>
                    </a:cubicBezTo>
                    <a:cubicBezTo>
                      <a:pt x="15" y="13"/>
                      <a:pt x="16" y="12"/>
                      <a:pt x="16" y="12"/>
                    </a:cubicBezTo>
                    <a:cubicBezTo>
                      <a:pt x="17" y="14"/>
                      <a:pt x="16" y="16"/>
                      <a:pt x="17" y="18"/>
                    </a:cubicBezTo>
                    <a:cubicBezTo>
                      <a:pt x="17" y="20"/>
                      <a:pt x="15" y="23"/>
                      <a:pt x="13" y="22"/>
                    </a:cubicBezTo>
                    <a:cubicBezTo>
                      <a:pt x="13" y="23"/>
                      <a:pt x="12" y="25"/>
                      <a:pt x="10" y="24"/>
                    </a:cubicBezTo>
                    <a:cubicBezTo>
                      <a:pt x="9" y="24"/>
                      <a:pt x="9" y="20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4" name="Freeform 178">
                <a:extLst>
                  <a:ext uri="{FF2B5EF4-FFF2-40B4-BE49-F238E27FC236}">
                    <a16:creationId xmlns:a16="http://schemas.microsoft.com/office/drawing/2014/main" id="{D2C0D66A-B1DC-41FB-8C29-712CB85C5C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8" y="1655"/>
                <a:ext cx="45" cy="59"/>
              </a:xfrm>
              <a:custGeom>
                <a:avLst/>
                <a:gdLst>
                  <a:gd name="T0" fmla="*/ 11 w 19"/>
                  <a:gd name="T1" fmla="*/ 25 h 25"/>
                  <a:gd name="T2" fmla="*/ 8 w 19"/>
                  <a:gd name="T3" fmla="*/ 20 h 25"/>
                  <a:gd name="T4" fmla="*/ 8 w 19"/>
                  <a:gd name="T5" fmla="*/ 19 h 25"/>
                  <a:gd name="T6" fmla="*/ 4 w 19"/>
                  <a:gd name="T7" fmla="*/ 17 h 25"/>
                  <a:gd name="T8" fmla="*/ 2 w 19"/>
                  <a:gd name="T9" fmla="*/ 10 h 25"/>
                  <a:gd name="T10" fmla="*/ 5 w 19"/>
                  <a:gd name="T11" fmla="*/ 11 h 25"/>
                  <a:gd name="T12" fmla="*/ 7 w 19"/>
                  <a:gd name="T13" fmla="*/ 11 h 25"/>
                  <a:gd name="T14" fmla="*/ 6 w 19"/>
                  <a:gd name="T15" fmla="*/ 7 h 25"/>
                  <a:gd name="T16" fmla="*/ 0 w 19"/>
                  <a:gd name="T17" fmla="*/ 3 h 25"/>
                  <a:gd name="T18" fmla="*/ 6 w 19"/>
                  <a:gd name="T19" fmla="*/ 5 h 25"/>
                  <a:gd name="T20" fmla="*/ 5 w 19"/>
                  <a:gd name="T21" fmla="*/ 4 h 25"/>
                  <a:gd name="T22" fmla="*/ 7 w 19"/>
                  <a:gd name="T23" fmla="*/ 2 h 25"/>
                  <a:gd name="T24" fmla="*/ 8 w 19"/>
                  <a:gd name="T25" fmla="*/ 1 h 25"/>
                  <a:gd name="T26" fmla="*/ 11 w 19"/>
                  <a:gd name="T27" fmla="*/ 2 h 25"/>
                  <a:gd name="T28" fmla="*/ 16 w 19"/>
                  <a:gd name="T29" fmla="*/ 1 h 25"/>
                  <a:gd name="T30" fmla="*/ 16 w 19"/>
                  <a:gd name="T31" fmla="*/ 4 h 25"/>
                  <a:gd name="T32" fmla="*/ 14 w 19"/>
                  <a:gd name="T33" fmla="*/ 9 h 25"/>
                  <a:gd name="T34" fmla="*/ 16 w 19"/>
                  <a:gd name="T35" fmla="*/ 10 h 25"/>
                  <a:gd name="T36" fmla="*/ 17 w 19"/>
                  <a:gd name="T37" fmla="*/ 12 h 25"/>
                  <a:gd name="T38" fmla="*/ 18 w 19"/>
                  <a:gd name="T39" fmla="*/ 12 h 25"/>
                  <a:gd name="T40" fmla="*/ 18 w 19"/>
                  <a:gd name="T41" fmla="*/ 18 h 25"/>
                  <a:gd name="T42" fmla="*/ 15 w 19"/>
                  <a:gd name="T43" fmla="*/ 23 h 25"/>
                  <a:gd name="T44" fmla="*/ 12 w 19"/>
                  <a:gd name="T45" fmla="*/ 25 h 25"/>
                  <a:gd name="T46" fmla="*/ 11 w 19"/>
                  <a:gd name="T47" fmla="*/ 22 h 25"/>
                  <a:gd name="T48" fmla="*/ 13 w 19"/>
                  <a:gd name="T49" fmla="*/ 23 h 25"/>
                  <a:gd name="T50" fmla="*/ 12 w 19"/>
                  <a:gd name="T51" fmla="*/ 21 h 25"/>
                  <a:gd name="T52" fmla="*/ 16 w 19"/>
                  <a:gd name="T53" fmla="*/ 21 h 25"/>
                  <a:gd name="T54" fmla="*/ 17 w 19"/>
                  <a:gd name="T55" fmla="*/ 15 h 25"/>
                  <a:gd name="T56" fmla="*/ 16 w 19"/>
                  <a:gd name="T57" fmla="*/ 14 h 25"/>
                  <a:gd name="T58" fmla="*/ 15 w 19"/>
                  <a:gd name="T59" fmla="*/ 13 h 25"/>
                  <a:gd name="T60" fmla="*/ 13 w 19"/>
                  <a:gd name="T61" fmla="*/ 11 h 25"/>
                  <a:gd name="T62" fmla="*/ 12 w 19"/>
                  <a:gd name="T63" fmla="*/ 10 h 25"/>
                  <a:gd name="T64" fmla="*/ 14 w 19"/>
                  <a:gd name="T65" fmla="*/ 6 h 25"/>
                  <a:gd name="T66" fmla="*/ 16 w 19"/>
                  <a:gd name="T67" fmla="*/ 2 h 25"/>
                  <a:gd name="T68" fmla="*/ 13 w 19"/>
                  <a:gd name="T69" fmla="*/ 3 h 25"/>
                  <a:gd name="T70" fmla="*/ 10 w 19"/>
                  <a:gd name="T71" fmla="*/ 3 h 25"/>
                  <a:gd name="T72" fmla="*/ 9 w 19"/>
                  <a:gd name="T73" fmla="*/ 3 h 25"/>
                  <a:gd name="T74" fmla="*/ 7 w 19"/>
                  <a:gd name="T75" fmla="*/ 4 h 25"/>
                  <a:gd name="T76" fmla="*/ 8 w 19"/>
                  <a:gd name="T77" fmla="*/ 7 h 25"/>
                  <a:gd name="T78" fmla="*/ 11 w 19"/>
                  <a:gd name="T79" fmla="*/ 9 h 25"/>
                  <a:gd name="T80" fmla="*/ 9 w 19"/>
                  <a:gd name="T81" fmla="*/ 11 h 25"/>
                  <a:gd name="T82" fmla="*/ 6 w 19"/>
                  <a:gd name="T83" fmla="*/ 13 h 25"/>
                  <a:gd name="T84" fmla="*/ 3 w 19"/>
                  <a:gd name="T85" fmla="*/ 11 h 25"/>
                  <a:gd name="T86" fmla="*/ 4 w 19"/>
                  <a:gd name="T87" fmla="*/ 15 h 25"/>
                  <a:gd name="T88" fmla="*/ 6 w 19"/>
                  <a:gd name="T8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10" y="24"/>
                      <a:pt x="10" y="23"/>
                      <a:pt x="9" y="22"/>
                    </a:cubicBezTo>
                    <a:cubicBezTo>
                      <a:pt x="9" y="21"/>
                      <a:pt x="9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7" y="18"/>
                      <a:pt x="6" y="18"/>
                    </a:cubicBezTo>
                    <a:cubicBezTo>
                      <a:pt x="6" y="18"/>
                      <a:pt x="5" y="18"/>
                      <a:pt x="4" y="17"/>
                    </a:cubicBezTo>
                    <a:cubicBezTo>
                      <a:pt x="4" y="17"/>
                      <a:pt x="4" y="16"/>
                      <a:pt x="3" y="16"/>
                    </a:cubicBezTo>
                    <a:cubicBezTo>
                      <a:pt x="2" y="14"/>
                      <a:pt x="0" y="12"/>
                      <a:pt x="2" y="10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5" y="11"/>
                      <a:pt x="6" y="12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8" y="10"/>
                      <a:pt x="7" y="9"/>
                      <a:pt x="7" y="9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2" y="2"/>
                      <a:pt x="13" y="1"/>
                    </a:cubicBezTo>
                    <a:cubicBezTo>
                      <a:pt x="14" y="1"/>
                      <a:pt x="15" y="0"/>
                      <a:pt x="16" y="1"/>
                    </a:cubicBezTo>
                    <a:cubicBezTo>
                      <a:pt x="16" y="1"/>
                      <a:pt x="17" y="1"/>
                      <a:pt x="17" y="2"/>
                    </a:cubicBezTo>
                    <a:cubicBezTo>
                      <a:pt x="17" y="3"/>
                      <a:pt x="17" y="3"/>
                      <a:pt x="16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6" y="6"/>
                      <a:pt x="15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9"/>
                      <a:pt x="16" y="10"/>
                      <a:pt x="16" y="10"/>
                    </a:cubicBezTo>
                    <a:cubicBezTo>
                      <a:pt x="16" y="10"/>
                      <a:pt x="17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3"/>
                      <a:pt x="18" y="14"/>
                      <a:pt x="18" y="16"/>
                    </a:cubicBezTo>
                    <a:cubicBezTo>
                      <a:pt x="18" y="16"/>
                      <a:pt x="18" y="17"/>
                      <a:pt x="18" y="18"/>
                    </a:cubicBezTo>
                    <a:cubicBezTo>
                      <a:pt x="18" y="19"/>
                      <a:pt x="18" y="21"/>
                      <a:pt x="17" y="21"/>
                    </a:cubicBezTo>
                    <a:cubicBezTo>
                      <a:pt x="17" y="22"/>
                      <a:pt x="16" y="23"/>
                      <a:pt x="15" y="23"/>
                    </a:cubicBezTo>
                    <a:cubicBezTo>
                      <a:pt x="15" y="23"/>
                      <a:pt x="14" y="24"/>
                      <a:pt x="14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9" y="19"/>
                    </a:moveTo>
                    <a:cubicBezTo>
                      <a:pt x="10" y="20"/>
                      <a:pt x="10" y="21"/>
                      <a:pt x="11" y="22"/>
                    </a:cubicBezTo>
                    <a:cubicBezTo>
                      <a:pt x="11" y="22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3"/>
                    </a:cubicBez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7" y="20"/>
                      <a:pt x="17" y="19"/>
                      <a:pt x="17" y="18"/>
                    </a:cubicBezTo>
                    <a:cubicBezTo>
                      <a:pt x="17" y="17"/>
                      <a:pt x="17" y="16"/>
                      <a:pt x="17" y="15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7" y="13"/>
                      <a:pt x="17" y="13"/>
                      <a:pt x="16" y="14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4" y="7"/>
                      <a:pt x="15" y="6"/>
                      <a:pt x="14" y="6"/>
                    </a:cubicBezTo>
                    <a:cubicBezTo>
                      <a:pt x="14" y="5"/>
                      <a:pt x="15" y="4"/>
                      <a:pt x="15" y="3"/>
                    </a:cubicBezTo>
                    <a:cubicBezTo>
                      <a:pt x="15" y="3"/>
                      <a:pt x="16" y="2"/>
                      <a:pt x="16" y="2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3" y="3"/>
                    </a:cubicBezTo>
                    <a:cubicBezTo>
                      <a:pt x="13" y="3"/>
                      <a:pt x="11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8" y="13"/>
                      <a:pt x="7" y="13"/>
                    </a:cubicBezTo>
                    <a:cubicBezTo>
                      <a:pt x="7" y="13"/>
                      <a:pt x="7" y="13"/>
                      <a:pt x="6" y="13"/>
                    </a:cubicBezTo>
                    <a:cubicBezTo>
                      <a:pt x="5" y="13"/>
                      <a:pt x="4" y="12"/>
                      <a:pt x="4" y="12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4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7" y="17"/>
                      <a:pt x="9" y="17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5" name="Freeform 179">
                <a:extLst>
                  <a:ext uri="{FF2B5EF4-FFF2-40B4-BE49-F238E27FC236}">
                    <a16:creationId xmlns:a16="http://schemas.microsoft.com/office/drawing/2014/main" id="{2EC4F9F0-EACB-4306-A752-4EB27BDC5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1881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6" name="Freeform 180">
                <a:extLst>
                  <a:ext uri="{FF2B5EF4-FFF2-40B4-BE49-F238E27FC236}">
                    <a16:creationId xmlns:a16="http://schemas.microsoft.com/office/drawing/2014/main" id="{5349B0DB-37CB-4643-BF72-7858F356E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1878"/>
                <a:ext cx="7" cy="10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1 h 4"/>
                  <a:gd name="T4" fmla="*/ 3 w 3"/>
                  <a:gd name="T5" fmla="*/ 0 h 4"/>
                  <a:gd name="T6" fmla="*/ 3 w 3"/>
                  <a:gd name="T7" fmla="*/ 1 h 4"/>
                  <a:gd name="T8" fmla="*/ 1 w 3"/>
                  <a:gd name="T9" fmla="*/ 3 h 4"/>
                  <a:gd name="T10" fmla="*/ 0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7" name="Freeform 181">
                <a:extLst>
                  <a:ext uri="{FF2B5EF4-FFF2-40B4-BE49-F238E27FC236}">
                    <a16:creationId xmlns:a16="http://schemas.microsoft.com/office/drawing/2014/main" id="{B12A9932-366F-4E21-A7B0-D280E2F15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038"/>
                <a:ext cx="9" cy="4"/>
              </a:xfrm>
              <a:custGeom>
                <a:avLst/>
                <a:gdLst>
                  <a:gd name="T0" fmla="*/ 3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3" y="0"/>
                      <a:pt x="4" y="0"/>
                      <a:pt x="4" y="1"/>
                    </a:cubicBezTo>
                    <a:cubicBezTo>
                      <a:pt x="3" y="2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8" name="Freeform 182">
                <a:extLst>
                  <a:ext uri="{FF2B5EF4-FFF2-40B4-BE49-F238E27FC236}">
                    <a16:creationId xmlns:a16="http://schemas.microsoft.com/office/drawing/2014/main" id="{720F866F-74BA-49ED-93C5-0F1F5B311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7" y="2035"/>
                <a:ext cx="19" cy="7"/>
              </a:xfrm>
              <a:custGeom>
                <a:avLst/>
                <a:gdLst>
                  <a:gd name="T0" fmla="*/ 6 w 8"/>
                  <a:gd name="T1" fmla="*/ 3 h 3"/>
                  <a:gd name="T2" fmla="*/ 3 w 8"/>
                  <a:gd name="T3" fmla="*/ 2 h 3"/>
                  <a:gd name="T4" fmla="*/ 3 w 8"/>
                  <a:gd name="T5" fmla="*/ 2 h 3"/>
                  <a:gd name="T6" fmla="*/ 0 w 8"/>
                  <a:gd name="T7" fmla="*/ 0 h 3"/>
                  <a:gd name="T8" fmla="*/ 6 w 8"/>
                  <a:gd name="T9" fmla="*/ 0 h 3"/>
                  <a:gd name="T10" fmla="*/ 7 w 8"/>
                  <a:gd name="T11" fmla="*/ 1 h 3"/>
                  <a:gd name="T12" fmla="*/ 7 w 8"/>
                  <a:gd name="T13" fmla="*/ 3 h 3"/>
                  <a:gd name="T14" fmla="*/ 6 w 8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">
                    <a:moveTo>
                      <a:pt x="6" y="3"/>
                    </a:moveTo>
                    <a:cubicBezTo>
                      <a:pt x="5" y="3"/>
                      <a:pt x="5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8" y="2"/>
                      <a:pt x="7" y="2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29" name="Freeform 183">
                <a:extLst>
                  <a:ext uri="{FF2B5EF4-FFF2-40B4-BE49-F238E27FC236}">
                    <a16:creationId xmlns:a16="http://schemas.microsoft.com/office/drawing/2014/main" id="{B0946050-EBAF-461D-B06F-BCC09A629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" y="1966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2"/>
                    </a:cubicBezTo>
                    <a:cubicBezTo>
                      <a:pt x="2" y="2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0" name="Freeform 184">
                <a:extLst>
                  <a:ext uri="{FF2B5EF4-FFF2-40B4-BE49-F238E27FC236}">
                    <a16:creationId xmlns:a16="http://schemas.microsoft.com/office/drawing/2014/main" id="{16683548-CC5C-44AD-9096-3BB87CA47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" y="1964"/>
                <a:ext cx="9" cy="9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4 h 4"/>
                  <a:gd name="T4" fmla="*/ 2 w 4"/>
                  <a:gd name="T5" fmla="*/ 4 h 4"/>
                  <a:gd name="T6" fmla="*/ 0 w 4"/>
                  <a:gd name="T7" fmla="*/ 1 h 4"/>
                  <a:gd name="T8" fmla="*/ 0 w 4"/>
                  <a:gd name="T9" fmla="*/ 1 h 4"/>
                  <a:gd name="T10" fmla="*/ 0 w 4"/>
                  <a:gd name="T11" fmla="*/ 1 h 4"/>
                  <a:gd name="T12" fmla="*/ 4 w 4"/>
                  <a:gd name="T13" fmla="*/ 3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1" y="3"/>
                      <a:pt x="0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4" y="1"/>
                      <a:pt x="4" y="3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1" name="Freeform 185">
                <a:extLst>
                  <a:ext uri="{FF2B5EF4-FFF2-40B4-BE49-F238E27FC236}">
                    <a16:creationId xmlns:a16="http://schemas.microsoft.com/office/drawing/2014/main" id="{8E370976-5DA6-40C0-9DD9-A2BF93A68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1857"/>
                <a:ext cx="8" cy="12"/>
              </a:xfrm>
              <a:custGeom>
                <a:avLst/>
                <a:gdLst>
                  <a:gd name="T0" fmla="*/ 1 w 3"/>
                  <a:gd name="T1" fmla="*/ 0 h 5"/>
                  <a:gd name="T2" fmla="*/ 2 w 3"/>
                  <a:gd name="T3" fmla="*/ 5 h 5"/>
                  <a:gd name="T4" fmla="*/ 3 w 3"/>
                  <a:gd name="T5" fmla="*/ 1 h 5"/>
                  <a:gd name="T6" fmla="*/ 1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2"/>
                      <a:pt x="0" y="4"/>
                      <a:pt x="2" y="5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2" name="Freeform 186">
                <a:extLst>
                  <a:ext uri="{FF2B5EF4-FFF2-40B4-BE49-F238E27FC236}">
                    <a16:creationId xmlns:a16="http://schemas.microsoft.com/office/drawing/2014/main" id="{62D5A989-A591-41B5-B34A-B0ABC621FE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60" y="1855"/>
                <a:ext cx="10" cy="16"/>
              </a:xfrm>
              <a:custGeom>
                <a:avLst/>
                <a:gdLst>
                  <a:gd name="T0" fmla="*/ 2 w 4"/>
                  <a:gd name="T1" fmla="*/ 7 h 7"/>
                  <a:gd name="T2" fmla="*/ 1 w 4"/>
                  <a:gd name="T3" fmla="*/ 6 h 7"/>
                  <a:gd name="T4" fmla="*/ 1 w 4"/>
                  <a:gd name="T5" fmla="*/ 1 h 7"/>
                  <a:gd name="T6" fmla="*/ 1 w 4"/>
                  <a:gd name="T7" fmla="*/ 0 h 7"/>
                  <a:gd name="T8" fmla="*/ 1 w 4"/>
                  <a:gd name="T9" fmla="*/ 0 h 7"/>
                  <a:gd name="T10" fmla="*/ 1 w 4"/>
                  <a:gd name="T11" fmla="*/ 0 h 7"/>
                  <a:gd name="T12" fmla="*/ 3 w 4"/>
                  <a:gd name="T13" fmla="*/ 1 h 7"/>
                  <a:gd name="T14" fmla="*/ 3 w 4"/>
                  <a:gd name="T15" fmla="*/ 1 h 7"/>
                  <a:gd name="T16" fmla="*/ 4 w 4"/>
                  <a:gd name="T17" fmla="*/ 1 h 7"/>
                  <a:gd name="T18" fmla="*/ 2 w 4"/>
                  <a:gd name="T19" fmla="*/ 7 h 7"/>
                  <a:gd name="T20" fmla="*/ 2 w 4"/>
                  <a:gd name="T21" fmla="*/ 2 h 7"/>
                  <a:gd name="T22" fmla="*/ 2 w 4"/>
                  <a:gd name="T23" fmla="*/ 4 h 7"/>
                  <a:gd name="T24" fmla="*/ 2 w 4"/>
                  <a:gd name="T25" fmla="*/ 2 h 7"/>
                  <a:gd name="T26" fmla="*/ 2 w 4"/>
                  <a:gd name="T2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2" y="7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lnTo>
                      <a:pt x="2" y="7"/>
                    </a:lnTo>
                    <a:close/>
                    <a:moveTo>
                      <a:pt x="2" y="2"/>
                    </a:moveTo>
                    <a:cubicBezTo>
                      <a:pt x="1" y="3"/>
                      <a:pt x="1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3" name="Freeform 187">
                <a:extLst>
                  <a:ext uri="{FF2B5EF4-FFF2-40B4-BE49-F238E27FC236}">
                    <a16:creationId xmlns:a16="http://schemas.microsoft.com/office/drawing/2014/main" id="{D305C228-6C35-4CC6-9470-684CAA100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1850"/>
                <a:ext cx="12" cy="12"/>
              </a:xfrm>
              <a:custGeom>
                <a:avLst/>
                <a:gdLst>
                  <a:gd name="T0" fmla="*/ 4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  <a:gd name="T6" fmla="*/ 4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2" y="1"/>
                      <a:pt x="1" y="2"/>
                      <a:pt x="0" y="5"/>
                    </a:cubicBezTo>
                    <a:cubicBezTo>
                      <a:pt x="2" y="5"/>
                      <a:pt x="5" y="2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4" name="Freeform 188">
                <a:extLst>
                  <a:ext uri="{FF2B5EF4-FFF2-40B4-BE49-F238E27FC236}">
                    <a16:creationId xmlns:a16="http://schemas.microsoft.com/office/drawing/2014/main" id="{F48567D5-CD7F-4F06-9222-6462424EC3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7" y="1848"/>
                <a:ext cx="16" cy="14"/>
              </a:xfrm>
              <a:custGeom>
                <a:avLst/>
                <a:gdLst>
                  <a:gd name="T0" fmla="*/ 0 w 7"/>
                  <a:gd name="T1" fmla="*/ 6 h 6"/>
                  <a:gd name="T2" fmla="*/ 1 w 7"/>
                  <a:gd name="T3" fmla="*/ 5 h 6"/>
                  <a:gd name="T4" fmla="*/ 1 w 7"/>
                  <a:gd name="T5" fmla="*/ 4 h 6"/>
                  <a:gd name="T6" fmla="*/ 5 w 7"/>
                  <a:gd name="T7" fmla="*/ 0 h 6"/>
                  <a:gd name="T8" fmla="*/ 5 w 7"/>
                  <a:gd name="T9" fmla="*/ 0 h 6"/>
                  <a:gd name="T10" fmla="*/ 7 w 7"/>
                  <a:gd name="T11" fmla="*/ 1 h 6"/>
                  <a:gd name="T12" fmla="*/ 7 w 7"/>
                  <a:gd name="T13" fmla="*/ 1 h 6"/>
                  <a:gd name="T14" fmla="*/ 1 w 7"/>
                  <a:gd name="T15" fmla="*/ 6 h 6"/>
                  <a:gd name="T16" fmla="*/ 0 w 7"/>
                  <a:gd name="T17" fmla="*/ 6 h 6"/>
                  <a:gd name="T18" fmla="*/ 5 w 7"/>
                  <a:gd name="T19" fmla="*/ 2 h 6"/>
                  <a:gd name="T20" fmla="*/ 2 w 7"/>
                  <a:gd name="T21" fmla="*/ 5 h 6"/>
                  <a:gd name="T22" fmla="*/ 5 w 7"/>
                  <a:gd name="T2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3"/>
                      <a:pt x="2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4" y="6"/>
                      <a:pt x="1" y="6"/>
                    </a:cubicBezTo>
                    <a:lnTo>
                      <a:pt x="0" y="6"/>
                    </a:lnTo>
                    <a:close/>
                    <a:moveTo>
                      <a:pt x="5" y="2"/>
                    </a:moveTo>
                    <a:cubicBezTo>
                      <a:pt x="3" y="2"/>
                      <a:pt x="3" y="3"/>
                      <a:pt x="2" y="5"/>
                    </a:cubicBezTo>
                    <a:cubicBezTo>
                      <a:pt x="4" y="4"/>
                      <a:pt x="5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5" name="Freeform 189">
                <a:extLst>
                  <a:ext uri="{FF2B5EF4-FFF2-40B4-BE49-F238E27FC236}">
                    <a16:creationId xmlns:a16="http://schemas.microsoft.com/office/drawing/2014/main" id="{BD0F746B-F4BF-42ED-8AC1-F87859EC5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" y="2028"/>
                <a:ext cx="14" cy="14"/>
              </a:xfrm>
              <a:custGeom>
                <a:avLst/>
                <a:gdLst>
                  <a:gd name="T0" fmla="*/ 3 w 6"/>
                  <a:gd name="T1" fmla="*/ 0 h 6"/>
                  <a:gd name="T2" fmla="*/ 1 w 6"/>
                  <a:gd name="T3" fmla="*/ 4 h 6"/>
                  <a:gd name="T4" fmla="*/ 5 w 6"/>
                  <a:gd name="T5" fmla="*/ 2 h 6"/>
                  <a:gd name="T6" fmla="*/ 3 w 6"/>
                  <a:gd name="T7" fmla="*/ 3 h 6"/>
                  <a:gd name="T8" fmla="*/ 3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1"/>
                      <a:pt x="0" y="3"/>
                      <a:pt x="1" y="4"/>
                    </a:cubicBezTo>
                    <a:cubicBezTo>
                      <a:pt x="2" y="6"/>
                      <a:pt x="6" y="4"/>
                      <a:pt x="5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2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6" name="Freeform 190">
                <a:extLst>
                  <a:ext uri="{FF2B5EF4-FFF2-40B4-BE49-F238E27FC236}">
                    <a16:creationId xmlns:a16="http://schemas.microsoft.com/office/drawing/2014/main" id="{F3A8308D-894A-4CB3-A64E-070779CF99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9" y="2026"/>
                <a:ext cx="14" cy="16"/>
              </a:xfrm>
              <a:custGeom>
                <a:avLst/>
                <a:gdLst>
                  <a:gd name="T0" fmla="*/ 2 w 6"/>
                  <a:gd name="T1" fmla="*/ 7 h 7"/>
                  <a:gd name="T2" fmla="*/ 1 w 6"/>
                  <a:gd name="T3" fmla="*/ 6 h 7"/>
                  <a:gd name="T4" fmla="*/ 2 w 6"/>
                  <a:gd name="T5" fmla="*/ 1 h 7"/>
                  <a:gd name="T6" fmla="*/ 3 w 6"/>
                  <a:gd name="T7" fmla="*/ 0 h 7"/>
                  <a:gd name="T8" fmla="*/ 3 w 6"/>
                  <a:gd name="T9" fmla="*/ 0 h 7"/>
                  <a:gd name="T10" fmla="*/ 4 w 6"/>
                  <a:gd name="T11" fmla="*/ 0 h 7"/>
                  <a:gd name="T12" fmla="*/ 4 w 6"/>
                  <a:gd name="T13" fmla="*/ 3 h 7"/>
                  <a:gd name="T14" fmla="*/ 4 w 6"/>
                  <a:gd name="T15" fmla="*/ 3 h 7"/>
                  <a:gd name="T16" fmla="*/ 5 w 6"/>
                  <a:gd name="T17" fmla="*/ 2 h 7"/>
                  <a:gd name="T18" fmla="*/ 5 w 6"/>
                  <a:gd name="T19" fmla="*/ 3 h 7"/>
                  <a:gd name="T20" fmla="*/ 5 w 6"/>
                  <a:gd name="T21" fmla="*/ 5 h 7"/>
                  <a:gd name="T22" fmla="*/ 2 w 6"/>
                  <a:gd name="T23" fmla="*/ 7 h 7"/>
                  <a:gd name="T24" fmla="*/ 3 w 6"/>
                  <a:gd name="T25" fmla="*/ 2 h 7"/>
                  <a:gd name="T26" fmla="*/ 2 w 6"/>
                  <a:gd name="T27" fmla="*/ 5 h 7"/>
                  <a:gd name="T28" fmla="*/ 2 w 6"/>
                  <a:gd name="T29" fmla="*/ 5 h 7"/>
                  <a:gd name="T30" fmla="*/ 4 w 6"/>
                  <a:gd name="T31" fmla="*/ 5 h 7"/>
                  <a:gd name="T32" fmla="*/ 4 w 6"/>
                  <a:gd name="T33" fmla="*/ 5 h 7"/>
                  <a:gd name="T34" fmla="*/ 3 w 6"/>
                  <a:gd name="T35" fmla="*/ 5 h 7"/>
                  <a:gd name="T36" fmla="*/ 2 w 6"/>
                  <a:gd name="T37" fmla="*/ 5 h 7"/>
                  <a:gd name="T38" fmla="*/ 2 w 6"/>
                  <a:gd name="T39" fmla="*/ 4 h 7"/>
                  <a:gd name="T40" fmla="*/ 3 w 6"/>
                  <a:gd name="T41" fmla="*/ 3 h 7"/>
                  <a:gd name="T42" fmla="*/ 3 w 6"/>
                  <a:gd name="T4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2" y="7"/>
                    </a:moveTo>
                    <a:cubicBezTo>
                      <a:pt x="2" y="7"/>
                      <a:pt x="1" y="6"/>
                      <a:pt x="1" y="6"/>
                    </a:cubicBezTo>
                    <a:cubicBezTo>
                      <a:pt x="0" y="5"/>
                      <a:pt x="1" y="2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6"/>
                      <a:pt x="3" y="7"/>
                      <a:pt x="2" y="7"/>
                    </a:cubicBezTo>
                    <a:close/>
                    <a:moveTo>
                      <a:pt x="3" y="2"/>
                    </a:moveTo>
                    <a:cubicBezTo>
                      <a:pt x="2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7" name="Freeform 191">
                <a:extLst>
                  <a:ext uri="{FF2B5EF4-FFF2-40B4-BE49-F238E27FC236}">
                    <a16:creationId xmlns:a16="http://schemas.microsoft.com/office/drawing/2014/main" id="{08BE8692-AA83-4D16-8836-CA83BD8ED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" y="1867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8" name="Freeform 192">
                <a:extLst>
                  <a:ext uri="{FF2B5EF4-FFF2-40B4-BE49-F238E27FC236}">
                    <a16:creationId xmlns:a16="http://schemas.microsoft.com/office/drawing/2014/main" id="{5C72FA60-5281-436F-9A3E-4D0AAD038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64"/>
                <a:ext cx="9" cy="7"/>
              </a:xfrm>
              <a:custGeom>
                <a:avLst/>
                <a:gdLst>
                  <a:gd name="T0" fmla="*/ 3 w 4"/>
                  <a:gd name="T1" fmla="*/ 3 h 3"/>
                  <a:gd name="T2" fmla="*/ 3 w 4"/>
                  <a:gd name="T3" fmla="*/ 3 h 3"/>
                  <a:gd name="T4" fmla="*/ 1 w 4"/>
                  <a:gd name="T5" fmla="*/ 2 h 3"/>
                  <a:gd name="T6" fmla="*/ 0 w 4"/>
                  <a:gd name="T7" fmla="*/ 2 h 3"/>
                  <a:gd name="T8" fmla="*/ 1 w 4"/>
                  <a:gd name="T9" fmla="*/ 1 h 3"/>
                  <a:gd name="T10" fmla="*/ 1 w 4"/>
                  <a:gd name="T11" fmla="*/ 1 h 3"/>
                  <a:gd name="T12" fmla="*/ 2 w 4"/>
                  <a:gd name="T13" fmla="*/ 0 h 3"/>
                  <a:gd name="T14" fmla="*/ 2 w 4"/>
                  <a:gd name="T15" fmla="*/ 0 h 3"/>
                  <a:gd name="T16" fmla="*/ 3 w 4"/>
                  <a:gd name="T17" fmla="*/ 0 h 3"/>
                  <a:gd name="T18" fmla="*/ 4 w 4"/>
                  <a:gd name="T19" fmla="*/ 3 h 3"/>
                  <a:gd name="T20" fmla="*/ 3 w 4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4" y="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39" name="Freeform 193">
                <a:extLst>
                  <a:ext uri="{FF2B5EF4-FFF2-40B4-BE49-F238E27FC236}">
                    <a16:creationId xmlns:a16="http://schemas.microsoft.com/office/drawing/2014/main" id="{210E7AC1-650F-4F1D-9DEE-1C24912B7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00"/>
                <a:ext cx="17" cy="9"/>
              </a:xfrm>
              <a:custGeom>
                <a:avLst/>
                <a:gdLst>
                  <a:gd name="T0" fmla="*/ 1 w 7"/>
                  <a:gd name="T1" fmla="*/ 0 h 4"/>
                  <a:gd name="T2" fmla="*/ 7 w 7"/>
                  <a:gd name="T3" fmla="*/ 3 h 4"/>
                  <a:gd name="T4" fmla="*/ 0 w 7"/>
                  <a:gd name="T5" fmla="*/ 0 h 4"/>
                  <a:gd name="T6" fmla="*/ 1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1" y="0"/>
                    </a:moveTo>
                    <a:cubicBezTo>
                      <a:pt x="3" y="0"/>
                      <a:pt x="7" y="1"/>
                      <a:pt x="7" y="3"/>
                    </a:cubicBezTo>
                    <a:cubicBezTo>
                      <a:pt x="4" y="4"/>
                      <a:pt x="3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0" name="Freeform 194">
                <a:extLst>
                  <a:ext uri="{FF2B5EF4-FFF2-40B4-BE49-F238E27FC236}">
                    <a16:creationId xmlns:a16="http://schemas.microsoft.com/office/drawing/2014/main" id="{64ADFBB5-2A6C-4508-8217-CC58CF1535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58" y="1997"/>
                <a:ext cx="23" cy="12"/>
              </a:xfrm>
              <a:custGeom>
                <a:avLst/>
                <a:gdLst>
                  <a:gd name="T0" fmla="*/ 8 w 10"/>
                  <a:gd name="T1" fmla="*/ 5 h 5"/>
                  <a:gd name="T2" fmla="*/ 4 w 10"/>
                  <a:gd name="T3" fmla="*/ 3 h 5"/>
                  <a:gd name="T4" fmla="*/ 2 w 10"/>
                  <a:gd name="T5" fmla="*/ 2 h 5"/>
                  <a:gd name="T6" fmla="*/ 0 w 10"/>
                  <a:gd name="T7" fmla="*/ 1 h 5"/>
                  <a:gd name="T8" fmla="*/ 2 w 10"/>
                  <a:gd name="T9" fmla="*/ 1 h 5"/>
                  <a:gd name="T10" fmla="*/ 3 w 10"/>
                  <a:gd name="T11" fmla="*/ 0 h 5"/>
                  <a:gd name="T12" fmla="*/ 3 w 10"/>
                  <a:gd name="T13" fmla="*/ 0 h 5"/>
                  <a:gd name="T14" fmla="*/ 3 w 10"/>
                  <a:gd name="T15" fmla="*/ 0 h 5"/>
                  <a:gd name="T16" fmla="*/ 5 w 10"/>
                  <a:gd name="T17" fmla="*/ 1 h 5"/>
                  <a:gd name="T18" fmla="*/ 10 w 10"/>
                  <a:gd name="T19" fmla="*/ 4 h 5"/>
                  <a:gd name="T20" fmla="*/ 10 w 10"/>
                  <a:gd name="T21" fmla="*/ 5 h 5"/>
                  <a:gd name="T22" fmla="*/ 9 w 10"/>
                  <a:gd name="T23" fmla="*/ 5 h 5"/>
                  <a:gd name="T24" fmla="*/ 8 w 10"/>
                  <a:gd name="T25" fmla="*/ 5 h 5"/>
                  <a:gd name="T26" fmla="*/ 5 w 10"/>
                  <a:gd name="T27" fmla="*/ 2 h 5"/>
                  <a:gd name="T28" fmla="*/ 5 w 10"/>
                  <a:gd name="T29" fmla="*/ 2 h 5"/>
                  <a:gd name="T30" fmla="*/ 8 w 10"/>
                  <a:gd name="T31" fmla="*/ 4 h 5"/>
                  <a:gd name="T32" fmla="*/ 5 w 10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5">
                    <a:moveTo>
                      <a:pt x="8" y="5"/>
                    </a:moveTo>
                    <a:cubicBezTo>
                      <a:pt x="6" y="5"/>
                      <a:pt x="5" y="4"/>
                      <a:pt x="4" y="3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7" y="1"/>
                      <a:pt x="9" y="2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close/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3"/>
                      <a:pt x="6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1" name="Freeform 195">
                <a:extLst>
                  <a:ext uri="{FF2B5EF4-FFF2-40B4-BE49-F238E27FC236}">
                    <a16:creationId xmlns:a16="http://schemas.microsoft.com/office/drawing/2014/main" id="{5FA2FD7E-3A4E-41D6-97F9-DE7A83BEF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8" y="1662"/>
                <a:ext cx="31" cy="26"/>
              </a:xfrm>
              <a:custGeom>
                <a:avLst/>
                <a:gdLst>
                  <a:gd name="T0" fmla="*/ 5 w 13"/>
                  <a:gd name="T1" fmla="*/ 1 h 11"/>
                  <a:gd name="T2" fmla="*/ 13 w 13"/>
                  <a:gd name="T3" fmla="*/ 8 h 11"/>
                  <a:gd name="T4" fmla="*/ 2 w 13"/>
                  <a:gd name="T5" fmla="*/ 7 h 11"/>
                  <a:gd name="T6" fmla="*/ 0 w 13"/>
                  <a:gd name="T7" fmla="*/ 2 h 11"/>
                  <a:gd name="T8" fmla="*/ 5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5" y="1"/>
                    </a:moveTo>
                    <a:cubicBezTo>
                      <a:pt x="10" y="2"/>
                      <a:pt x="10" y="4"/>
                      <a:pt x="13" y="8"/>
                    </a:cubicBezTo>
                    <a:cubicBezTo>
                      <a:pt x="10" y="8"/>
                      <a:pt x="3" y="11"/>
                      <a:pt x="2" y="7"/>
                    </a:cubicBezTo>
                    <a:cubicBezTo>
                      <a:pt x="2" y="5"/>
                      <a:pt x="0" y="4"/>
                      <a:pt x="0" y="2"/>
                    </a:cubicBezTo>
                    <a:cubicBezTo>
                      <a:pt x="1" y="0"/>
                      <a:pt x="3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2" name="Freeform 196">
                <a:extLst>
                  <a:ext uri="{FF2B5EF4-FFF2-40B4-BE49-F238E27FC236}">
                    <a16:creationId xmlns:a16="http://schemas.microsoft.com/office/drawing/2014/main" id="{B5FA0963-8A24-47B9-A66E-F957C58E45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6" y="1662"/>
                <a:ext cx="35" cy="24"/>
              </a:xfrm>
              <a:custGeom>
                <a:avLst/>
                <a:gdLst>
                  <a:gd name="T0" fmla="*/ 6 w 15"/>
                  <a:gd name="T1" fmla="*/ 10 h 10"/>
                  <a:gd name="T2" fmla="*/ 3 w 15"/>
                  <a:gd name="T3" fmla="*/ 7 h 10"/>
                  <a:gd name="T4" fmla="*/ 2 w 15"/>
                  <a:gd name="T5" fmla="*/ 5 h 10"/>
                  <a:gd name="T6" fmla="*/ 1 w 15"/>
                  <a:gd name="T7" fmla="*/ 2 h 10"/>
                  <a:gd name="T8" fmla="*/ 3 w 15"/>
                  <a:gd name="T9" fmla="*/ 0 h 10"/>
                  <a:gd name="T10" fmla="*/ 5 w 15"/>
                  <a:gd name="T11" fmla="*/ 0 h 10"/>
                  <a:gd name="T12" fmla="*/ 6 w 15"/>
                  <a:gd name="T13" fmla="*/ 0 h 10"/>
                  <a:gd name="T14" fmla="*/ 7 w 15"/>
                  <a:gd name="T15" fmla="*/ 0 h 10"/>
                  <a:gd name="T16" fmla="*/ 14 w 15"/>
                  <a:gd name="T17" fmla="*/ 7 h 10"/>
                  <a:gd name="T18" fmla="*/ 15 w 15"/>
                  <a:gd name="T19" fmla="*/ 8 h 10"/>
                  <a:gd name="T20" fmla="*/ 14 w 15"/>
                  <a:gd name="T21" fmla="*/ 8 h 10"/>
                  <a:gd name="T22" fmla="*/ 12 w 15"/>
                  <a:gd name="T23" fmla="*/ 9 h 10"/>
                  <a:gd name="T24" fmla="*/ 6 w 15"/>
                  <a:gd name="T25" fmla="*/ 10 h 10"/>
                  <a:gd name="T26" fmla="*/ 3 w 15"/>
                  <a:gd name="T27" fmla="*/ 1 h 10"/>
                  <a:gd name="T28" fmla="*/ 2 w 15"/>
                  <a:gd name="T29" fmla="*/ 2 h 10"/>
                  <a:gd name="T30" fmla="*/ 3 w 15"/>
                  <a:gd name="T31" fmla="*/ 4 h 10"/>
                  <a:gd name="T32" fmla="*/ 4 w 15"/>
                  <a:gd name="T33" fmla="*/ 7 h 10"/>
                  <a:gd name="T34" fmla="*/ 6 w 15"/>
                  <a:gd name="T35" fmla="*/ 8 h 10"/>
                  <a:gd name="T36" fmla="*/ 12 w 15"/>
                  <a:gd name="T37" fmla="*/ 7 h 10"/>
                  <a:gd name="T38" fmla="*/ 13 w 15"/>
                  <a:gd name="T39" fmla="*/ 7 h 10"/>
                  <a:gd name="T40" fmla="*/ 6 w 15"/>
                  <a:gd name="T41" fmla="*/ 2 h 10"/>
                  <a:gd name="T42" fmla="*/ 5 w 15"/>
                  <a:gd name="T43" fmla="*/ 2 h 10"/>
                  <a:gd name="T44" fmla="*/ 3 w 15"/>
                  <a:gd name="T4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0">
                    <a:moveTo>
                      <a:pt x="6" y="10"/>
                    </a:moveTo>
                    <a:cubicBezTo>
                      <a:pt x="4" y="10"/>
                      <a:pt x="3" y="8"/>
                      <a:pt x="3" y="7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4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2"/>
                      <a:pt x="12" y="3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9"/>
                      <a:pt x="12" y="9"/>
                    </a:cubicBezTo>
                    <a:cubicBezTo>
                      <a:pt x="10" y="9"/>
                      <a:pt x="8" y="10"/>
                      <a:pt x="6" y="10"/>
                    </a:cubicBezTo>
                    <a:close/>
                    <a:moveTo>
                      <a:pt x="3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4"/>
                      <a:pt x="3" y="4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4" y="8"/>
                      <a:pt x="6" y="8"/>
                    </a:cubicBezTo>
                    <a:cubicBezTo>
                      <a:pt x="8" y="8"/>
                      <a:pt x="10" y="8"/>
                      <a:pt x="12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1" y="4"/>
                      <a:pt x="10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3" name="Freeform 197">
                <a:extLst>
                  <a:ext uri="{FF2B5EF4-FFF2-40B4-BE49-F238E27FC236}">
                    <a16:creationId xmlns:a16="http://schemas.microsoft.com/office/drawing/2014/main" id="{6F53FDF4-09C5-43A3-90BF-EC70B232A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1769"/>
                <a:ext cx="9" cy="7"/>
              </a:xfrm>
              <a:custGeom>
                <a:avLst/>
                <a:gdLst>
                  <a:gd name="T0" fmla="*/ 0 w 4"/>
                  <a:gd name="T1" fmla="*/ 1 h 3"/>
                  <a:gd name="T2" fmla="*/ 4 w 4"/>
                  <a:gd name="T3" fmla="*/ 3 h 3"/>
                  <a:gd name="T4" fmla="*/ 0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2" y="0"/>
                      <a:pt x="3" y="2"/>
                      <a:pt x="4" y="3"/>
                    </a:cubicBezTo>
                    <a:cubicBezTo>
                      <a:pt x="2" y="3"/>
                      <a:pt x="1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4" name="Freeform 198">
                <a:extLst>
                  <a:ext uri="{FF2B5EF4-FFF2-40B4-BE49-F238E27FC236}">
                    <a16:creationId xmlns:a16="http://schemas.microsoft.com/office/drawing/2014/main" id="{ADA17A26-911A-4E4C-8A3C-BB63359F85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6" y="1769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0 w 5"/>
                  <a:gd name="T3" fmla="*/ 2 h 4"/>
                  <a:gd name="T4" fmla="*/ 0 w 5"/>
                  <a:gd name="T5" fmla="*/ 1 h 4"/>
                  <a:gd name="T6" fmla="*/ 0 w 5"/>
                  <a:gd name="T7" fmla="*/ 1 h 4"/>
                  <a:gd name="T8" fmla="*/ 1 w 5"/>
                  <a:gd name="T9" fmla="*/ 0 h 4"/>
                  <a:gd name="T10" fmla="*/ 4 w 5"/>
                  <a:gd name="T11" fmla="*/ 2 h 4"/>
                  <a:gd name="T12" fmla="*/ 4 w 5"/>
                  <a:gd name="T13" fmla="*/ 2 h 4"/>
                  <a:gd name="T14" fmla="*/ 5 w 5"/>
                  <a:gd name="T15" fmla="*/ 3 h 4"/>
                  <a:gd name="T16" fmla="*/ 4 w 5"/>
                  <a:gd name="T17" fmla="*/ 3 h 4"/>
                  <a:gd name="T18" fmla="*/ 2 w 5"/>
                  <a:gd name="T19" fmla="*/ 4 h 4"/>
                  <a:gd name="T20" fmla="*/ 1 w 5"/>
                  <a:gd name="T21" fmla="*/ 2 h 4"/>
                  <a:gd name="T22" fmla="*/ 2 w 5"/>
                  <a:gd name="T23" fmla="*/ 2 h 4"/>
                  <a:gd name="T24" fmla="*/ 1 w 5"/>
                  <a:gd name="T25" fmla="*/ 1 h 4"/>
                  <a:gd name="T26" fmla="*/ 1 w 5"/>
                  <a:gd name="T2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lose/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5" name="Freeform 199">
                <a:extLst>
                  <a:ext uri="{FF2B5EF4-FFF2-40B4-BE49-F238E27FC236}">
                    <a16:creationId xmlns:a16="http://schemas.microsoft.com/office/drawing/2014/main" id="{43E3C6D6-D030-4AFF-9AE0-0603AC866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" y="1767"/>
                <a:ext cx="17" cy="21"/>
              </a:xfrm>
              <a:custGeom>
                <a:avLst/>
                <a:gdLst>
                  <a:gd name="T0" fmla="*/ 3 w 7"/>
                  <a:gd name="T1" fmla="*/ 0 h 9"/>
                  <a:gd name="T2" fmla="*/ 7 w 7"/>
                  <a:gd name="T3" fmla="*/ 2 h 9"/>
                  <a:gd name="T4" fmla="*/ 5 w 7"/>
                  <a:gd name="T5" fmla="*/ 8 h 9"/>
                  <a:gd name="T6" fmla="*/ 1 w 7"/>
                  <a:gd name="T7" fmla="*/ 6 h 9"/>
                  <a:gd name="T8" fmla="*/ 3 w 7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cubicBezTo>
                      <a:pt x="5" y="1"/>
                      <a:pt x="6" y="1"/>
                      <a:pt x="7" y="2"/>
                    </a:cubicBezTo>
                    <a:cubicBezTo>
                      <a:pt x="7" y="4"/>
                      <a:pt x="6" y="7"/>
                      <a:pt x="5" y="8"/>
                    </a:cubicBezTo>
                    <a:cubicBezTo>
                      <a:pt x="3" y="9"/>
                      <a:pt x="1" y="7"/>
                      <a:pt x="1" y="6"/>
                    </a:cubicBezTo>
                    <a:cubicBezTo>
                      <a:pt x="0" y="3"/>
                      <a:pt x="2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6" name="Freeform 200">
                <a:extLst>
                  <a:ext uri="{FF2B5EF4-FFF2-40B4-BE49-F238E27FC236}">
                    <a16:creationId xmlns:a16="http://schemas.microsoft.com/office/drawing/2014/main" id="{E51CE805-CF5D-4243-AAB9-B104213633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9" y="1767"/>
                <a:ext cx="19" cy="21"/>
              </a:xfrm>
              <a:custGeom>
                <a:avLst/>
                <a:gdLst>
                  <a:gd name="T0" fmla="*/ 3 w 8"/>
                  <a:gd name="T1" fmla="*/ 9 h 9"/>
                  <a:gd name="T2" fmla="*/ 0 w 8"/>
                  <a:gd name="T3" fmla="*/ 6 h 9"/>
                  <a:gd name="T4" fmla="*/ 2 w 8"/>
                  <a:gd name="T5" fmla="*/ 1 h 9"/>
                  <a:gd name="T6" fmla="*/ 3 w 8"/>
                  <a:gd name="T7" fmla="*/ 0 h 9"/>
                  <a:gd name="T8" fmla="*/ 3 w 8"/>
                  <a:gd name="T9" fmla="*/ 0 h 9"/>
                  <a:gd name="T10" fmla="*/ 3 w 8"/>
                  <a:gd name="T11" fmla="*/ 0 h 9"/>
                  <a:gd name="T12" fmla="*/ 4 w 8"/>
                  <a:gd name="T13" fmla="*/ 0 h 9"/>
                  <a:gd name="T14" fmla="*/ 7 w 8"/>
                  <a:gd name="T15" fmla="*/ 2 h 9"/>
                  <a:gd name="T16" fmla="*/ 5 w 8"/>
                  <a:gd name="T17" fmla="*/ 8 h 9"/>
                  <a:gd name="T18" fmla="*/ 3 w 8"/>
                  <a:gd name="T19" fmla="*/ 9 h 9"/>
                  <a:gd name="T20" fmla="*/ 3 w 8"/>
                  <a:gd name="T21" fmla="*/ 1 h 9"/>
                  <a:gd name="T22" fmla="*/ 3 w 8"/>
                  <a:gd name="T23" fmla="*/ 2 h 9"/>
                  <a:gd name="T24" fmla="*/ 1 w 8"/>
                  <a:gd name="T25" fmla="*/ 5 h 9"/>
                  <a:gd name="T26" fmla="*/ 5 w 8"/>
                  <a:gd name="T27" fmla="*/ 7 h 9"/>
                  <a:gd name="T28" fmla="*/ 6 w 8"/>
                  <a:gd name="T29" fmla="*/ 3 h 9"/>
                  <a:gd name="T30" fmla="*/ 4 w 8"/>
                  <a:gd name="T31" fmla="*/ 1 h 9"/>
                  <a:gd name="T32" fmla="*/ 3 w 8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9">
                    <a:moveTo>
                      <a:pt x="3" y="9"/>
                    </a:moveTo>
                    <a:cubicBezTo>
                      <a:pt x="2" y="9"/>
                      <a:pt x="0" y="7"/>
                      <a:pt x="0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6" y="0"/>
                      <a:pt x="7" y="2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5" y="8"/>
                      <a:pt x="4" y="9"/>
                      <a:pt x="3" y="9"/>
                    </a:cubicBezTo>
                    <a:close/>
                    <a:moveTo>
                      <a:pt x="3" y="1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1" y="7"/>
                      <a:pt x="3" y="8"/>
                      <a:pt x="5" y="7"/>
                    </a:cubicBezTo>
                    <a:cubicBezTo>
                      <a:pt x="6" y="6"/>
                      <a:pt x="6" y="4"/>
                      <a:pt x="6" y="3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7" name="Freeform 201">
                <a:extLst>
                  <a:ext uri="{FF2B5EF4-FFF2-40B4-BE49-F238E27FC236}">
                    <a16:creationId xmlns:a16="http://schemas.microsoft.com/office/drawing/2014/main" id="{5A217CF9-F9E2-42CD-A951-6E0E429EA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7" y="180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3 w 3"/>
                  <a:gd name="T3" fmla="*/ 3 h 3"/>
                  <a:gd name="T4" fmla="*/ 0 w 3"/>
                  <a:gd name="T5" fmla="*/ 0 h 3"/>
                  <a:gd name="T6" fmla="*/ 1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2" y="2"/>
                      <a:pt x="2" y="3"/>
                      <a:pt x="3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8" name="Freeform 202">
                <a:extLst>
                  <a:ext uri="{FF2B5EF4-FFF2-40B4-BE49-F238E27FC236}">
                    <a16:creationId xmlns:a16="http://schemas.microsoft.com/office/drawing/2014/main" id="{28EEF313-7306-44EB-8434-F922134FE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1800"/>
                <a:ext cx="17" cy="14"/>
              </a:xfrm>
              <a:custGeom>
                <a:avLst/>
                <a:gdLst>
                  <a:gd name="T0" fmla="*/ 7 w 7"/>
                  <a:gd name="T1" fmla="*/ 6 h 6"/>
                  <a:gd name="T2" fmla="*/ 4 w 7"/>
                  <a:gd name="T3" fmla="*/ 5 h 6"/>
                  <a:gd name="T4" fmla="*/ 1 w 7"/>
                  <a:gd name="T5" fmla="*/ 2 h 6"/>
                  <a:gd name="T6" fmla="*/ 0 w 7"/>
                  <a:gd name="T7" fmla="*/ 0 h 6"/>
                  <a:gd name="T8" fmla="*/ 2 w 7"/>
                  <a:gd name="T9" fmla="*/ 1 h 6"/>
                  <a:gd name="T10" fmla="*/ 4 w 7"/>
                  <a:gd name="T11" fmla="*/ 2 h 6"/>
                  <a:gd name="T12" fmla="*/ 4 w 7"/>
                  <a:gd name="T13" fmla="*/ 2 h 6"/>
                  <a:gd name="T14" fmla="*/ 5 w 7"/>
                  <a:gd name="T15" fmla="*/ 3 h 6"/>
                  <a:gd name="T16" fmla="*/ 7 w 7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3"/>
                    </a:cubicBezTo>
                    <a:lnTo>
                      <a:pt x="7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49" name="Freeform 203">
                <a:extLst>
                  <a:ext uri="{FF2B5EF4-FFF2-40B4-BE49-F238E27FC236}">
                    <a16:creationId xmlns:a16="http://schemas.microsoft.com/office/drawing/2014/main" id="{49B9BF67-4C0D-44A6-AACC-6580DF685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1805"/>
                <a:ext cx="50" cy="45"/>
              </a:xfrm>
              <a:custGeom>
                <a:avLst/>
                <a:gdLst>
                  <a:gd name="T0" fmla="*/ 6 w 21"/>
                  <a:gd name="T1" fmla="*/ 2 h 19"/>
                  <a:gd name="T2" fmla="*/ 8 w 21"/>
                  <a:gd name="T3" fmla="*/ 5 h 19"/>
                  <a:gd name="T4" fmla="*/ 10 w 21"/>
                  <a:gd name="T5" fmla="*/ 5 h 19"/>
                  <a:gd name="T6" fmla="*/ 16 w 21"/>
                  <a:gd name="T7" fmla="*/ 8 h 19"/>
                  <a:gd name="T8" fmla="*/ 17 w 21"/>
                  <a:gd name="T9" fmla="*/ 12 h 19"/>
                  <a:gd name="T10" fmla="*/ 19 w 21"/>
                  <a:gd name="T11" fmla="*/ 12 h 19"/>
                  <a:gd name="T12" fmla="*/ 21 w 21"/>
                  <a:gd name="T13" fmla="*/ 14 h 19"/>
                  <a:gd name="T14" fmla="*/ 17 w 21"/>
                  <a:gd name="T15" fmla="*/ 15 h 19"/>
                  <a:gd name="T16" fmla="*/ 13 w 21"/>
                  <a:gd name="T17" fmla="*/ 13 h 19"/>
                  <a:gd name="T18" fmla="*/ 14 w 21"/>
                  <a:gd name="T19" fmla="*/ 11 h 19"/>
                  <a:gd name="T20" fmla="*/ 12 w 21"/>
                  <a:gd name="T21" fmla="*/ 13 h 19"/>
                  <a:gd name="T22" fmla="*/ 9 w 21"/>
                  <a:gd name="T23" fmla="*/ 16 h 19"/>
                  <a:gd name="T24" fmla="*/ 6 w 21"/>
                  <a:gd name="T25" fmla="*/ 13 h 19"/>
                  <a:gd name="T26" fmla="*/ 5 w 21"/>
                  <a:gd name="T27" fmla="*/ 12 h 19"/>
                  <a:gd name="T28" fmla="*/ 5 w 21"/>
                  <a:gd name="T29" fmla="*/ 7 h 19"/>
                  <a:gd name="T30" fmla="*/ 6 w 21"/>
                  <a:gd name="T3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19">
                    <a:moveTo>
                      <a:pt x="6" y="2"/>
                    </a:moveTo>
                    <a:cubicBezTo>
                      <a:pt x="8" y="0"/>
                      <a:pt x="8" y="3"/>
                      <a:pt x="8" y="5"/>
                    </a:cubicBezTo>
                    <a:cubicBezTo>
                      <a:pt x="10" y="2"/>
                      <a:pt x="10" y="5"/>
                      <a:pt x="10" y="5"/>
                    </a:cubicBezTo>
                    <a:cubicBezTo>
                      <a:pt x="12" y="6"/>
                      <a:pt x="14" y="7"/>
                      <a:pt x="16" y="8"/>
                    </a:cubicBezTo>
                    <a:cubicBezTo>
                      <a:pt x="17" y="9"/>
                      <a:pt x="16" y="11"/>
                      <a:pt x="17" y="12"/>
                    </a:cubicBezTo>
                    <a:cubicBezTo>
                      <a:pt x="17" y="12"/>
                      <a:pt x="19" y="11"/>
                      <a:pt x="19" y="12"/>
                    </a:cubicBezTo>
                    <a:cubicBezTo>
                      <a:pt x="20" y="13"/>
                      <a:pt x="20" y="13"/>
                      <a:pt x="21" y="14"/>
                    </a:cubicBezTo>
                    <a:cubicBezTo>
                      <a:pt x="19" y="15"/>
                      <a:pt x="19" y="16"/>
                      <a:pt x="17" y="15"/>
                    </a:cubicBezTo>
                    <a:cubicBezTo>
                      <a:pt x="15" y="14"/>
                      <a:pt x="16" y="12"/>
                      <a:pt x="13" y="13"/>
                    </a:cubicBezTo>
                    <a:cubicBezTo>
                      <a:pt x="13" y="12"/>
                      <a:pt x="14" y="12"/>
                      <a:pt x="14" y="11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5"/>
                      <a:pt x="10" y="16"/>
                      <a:pt x="9" y="16"/>
                    </a:cubicBezTo>
                    <a:cubicBezTo>
                      <a:pt x="6" y="19"/>
                      <a:pt x="6" y="16"/>
                      <a:pt x="6" y="13"/>
                    </a:cubicBezTo>
                    <a:cubicBezTo>
                      <a:pt x="6" y="16"/>
                      <a:pt x="0" y="16"/>
                      <a:pt x="5" y="12"/>
                    </a:cubicBezTo>
                    <a:cubicBezTo>
                      <a:pt x="5" y="11"/>
                      <a:pt x="5" y="8"/>
                      <a:pt x="5" y="7"/>
                    </a:cubicBezTo>
                    <a:cubicBezTo>
                      <a:pt x="5" y="5"/>
                      <a:pt x="5" y="3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750" name="Freeform 204">
                <a:extLst>
                  <a:ext uri="{FF2B5EF4-FFF2-40B4-BE49-F238E27FC236}">
                    <a16:creationId xmlns:a16="http://schemas.microsoft.com/office/drawing/2014/main" id="{F173BF6F-B1B3-4994-8096-B4A889D77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18" y="1805"/>
                <a:ext cx="47" cy="43"/>
              </a:xfrm>
              <a:custGeom>
                <a:avLst/>
                <a:gdLst>
                  <a:gd name="T0" fmla="*/ 4 w 20"/>
                  <a:gd name="T1" fmla="*/ 15 h 18"/>
                  <a:gd name="T2" fmla="*/ 0 w 20"/>
                  <a:gd name="T3" fmla="*/ 15 h 18"/>
                  <a:gd name="T4" fmla="*/ 2 w 20"/>
                  <a:gd name="T5" fmla="*/ 9 h 18"/>
                  <a:gd name="T6" fmla="*/ 2 w 20"/>
                  <a:gd name="T7" fmla="*/ 7 h 18"/>
                  <a:gd name="T8" fmla="*/ 4 w 20"/>
                  <a:gd name="T9" fmla="*/ 1 h 18"/>
                  <a:gd name="T10" fmla="*/ 6 w 20"/>
                  <a:gd name="T11" fmla="*/ 1 h 18"/>
                  <a:gd name="T12" fmla="*/ 7 w 20"/>
                  <a:gd name="T13" fmla="*/ 3 h 18"/>
                  <a:gd name="T14" fmla="*/ 9 w 20"/>
                  <a:gd name="T15" fmla="*/ 5 h 18"/>
                  <a:gd name="T16" fmla="*/ 14 w 20"/>
                  <a:gd name="T17" fmla="*/ 8 h 18"/>
                  <a:gd name="T18" fmla="*/ 15 w 20"/>
                  <a:gd name="T19" fmla="*/ 11 h 18"/>
                  <a:gd name="T20" fmla="*/ 17 w 20"/>
                  <a:gd name="T21" fmla="*/ 11 h 18"/>
                  <a:gd name="T22" fmla="*/ 20 w 20"/>
                  <a:gd name="T23" fmla="*/ 13 h 18"/>
                  <a:gd name="T24" fmla="*/ 19 w 20"/>
                  <a:gd name="T25" fmla="*/ 14 h 18"/>
                  <a:gd name="T26" fmla="*/ 15 w 20"/>
                  <a:gd name="T27" fmla="*/ 16 h 18"/>
                  <a:gd name="T28" fmla="*/ 11 w 20"/>
                  <a:gd name="T29" fmla="*/ 13 h 18"/>
                  <a:gd name="T30" fmla="*/ 10 w 20"/>
                  <a:gd name="T31" fmla="*/ 13 h 18"/>
                  <a:gd name="T32" fmla="*/ 7 w 20"/>
                  <a:gd name="T33" fmla="*/ 17 h 18"/>
                  <a:gd name="T34" fmla="*/ 5 w 20"/>
                  <a:gd name="T35" fmla="*/ 7 h 18"/>
                  <a:gd name="T36" fmla="*/ 5 w 20"/>
                  <a:gd name="T37" fmla="*/ 17 h 18"/>
                  <a:gd name="T38" fmla="*/ 7 w 20"/>
                  <a:gd name="T39" fmla="*/ 15 h 18"/>
                  <a:gd name="T40" fmla="*/ 12 w 20"/>
                  <a:gd name="T41" fmla="*/ 11 h 18"/>
                  <a:gd name="T42" fmla="*/ 12 w 20"/>
                  <a:gd name="T43" fmla="*/ 12 h 18"/>
                  <a:gd name="T44" fmla="*/ 15 w 20"/>
                  <a:gd name="T45" fmla="*/ 14 h 18"/>
                  <a:gd name="T46" fmla="*/ 18 w 20"/>
                  <a:gd name="T47" fmla="*/ 14 h 18"/>
                  <a:gd name="T48" fmla="*/ 16 w 20"/>
                  <a:gd name="T49" fmla="*/ 13 h 18"/>
                  <a:gd name="T50" fmla="*/ 15 w 20"/>
                  <a:gd name="T51" fmla="*/ 12 h 18"/>
                  <a:gd name="T52" fmla="*/ 13 w 20"/>
                  <a:gd name="T53" fmla="*/ 9 h 18"/>
                  <a:gd name="T54" fmla="*/ 8 w 20"/>
                  <a:gd name="T55" fmla="*/ 6 h 18"/>
                  <a:gd name="T56" fmla="*/ 7 w 20"/>
                  <a:gd name="T57" fmla="*/ 4 h 18"/>
                  <a:gd name="T58" fmla="*/ 5 w 20"/>
                  <a:gd name="T59" fmla="*/ 7 h 18"/>
                  <a:gd name="T60" fmla="*/ 5 w 20"/>
                  <a:gd name="T61" fmla="*/ 2 h 18"/>
                  <a:gd name="T62" fmla="*/ 4 w 20"/>
                  <a:gd name="T63" fmla="*/ 7 h 18"/>
                  <a:gd name="T64" fmla="*/ 4 w 20"/>
                  <a:gd name="T65" fmla="*/ 9 h 18"/>
                  <a:gd name="T66" fmla="*/ 1 w 20"/>
                  <a:gd name="T67" fmla="*/ 14 h 18"/>
                  <a:gd name="T68" fmla="*/ 4 w 20"/>
                  <a:gd name="T6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8">
                    <a:moveTo>
                      <a:pt x="5" y="18"/>
                    </a:moveTo>
                    <a:cubicBezTo>
                      <a:pt x="4" y="18"/>
                      <a:pt x="4" y="17"/>
                      <a:pt x="4" y="15"/>
                    </a:cubicBezTo>
                    <a:cubicBezTo>
                      <a:pt x="3" y="15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5"/>
                    </a:cubicBezTo>
                    <a:cubicBezTo>
                      <a:pt x="0" y="14"/>
                      <a:pt x="0" y="13"/>
                      <a:pt x="2" y="11"/>
                    </a:cubicBezTo>
                    <a:cubicBezTo>
                      <a:pt x="2" y="11"/>
                      <a:pt x="2" y="10"/>
                      <a:pt x="2" y="9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1" y="6"/>
                      <a:pt x="12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5" y="8"/>
                      <a:pt x="15" y="9"/>
                      <a:pt x="15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7" y="11"/>
                      <a:pt x="18" y="11"/>
                      <a:pt x="18" y="12"/>
                    </a:cubicBezTo>
                    <a:cubicBezTo>
                      <a:pt x="18" y="12"/>
                      <a:pt x="19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6"/>
                      <a:pt x="17" y="17"/>
                      <a:pt x="15" y="16"/>
                    </a:cubicBezTo>
                    <a:cubicBezTo>
                      <a:pt x="13" y="15"/>
                      <a:pt x="13" y="15"/>
                      <a:pt x="13" y="14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5"/>
                      <a:pt x="9" y="16"/>
                      <a:pt x="8" y="16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lose/>
                    <a:moveTo>
                      <a:pt x="5" y="7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6" y="17"/>
                      <a:pt x="6" y="16"/>
                    </a:cubicBezTo>
                    <a:cubicBezTo>
                      <a:pt x="7" y="16"/>
                      <a:pt x="7" y="16"/>
                      <a:pt x="7" y="15"/>
                    </a:cubicBezTo>
                    <a:cubicBezTo>
                      <a:pt x="8" y="15"/>
                      <a:pt x="9" y="14"/>
                      <a:pt x="9" y="13"/>
                    </a:cubicBezTo>
                    <a:cubicBezTo>
                      <a:pt x="9" y="12"/>
                      <a:pt x="10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6" y="15"/>
                      <a:pt x="17" y="15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3"/>
                      <a:pt x="17" y="13"/>
                      <a:pt x="17" y="12"/>
                    </a:cubicBezTo>
                    <a:cubicBezTo>
                      <a:pt x="17" y="12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5" y="13"/>
                    </a:cubicBezTo>
                    <a:cubicBezTo>
                      <a:pt x="15" y="13"/>
                      <a:pt x="15" y="13"/>
                      <a:pt x="15" y="12"/>
                    </a:cubicBezTo>
                    <a:cubicBezTo>
                      <a:pt x="14" y="12"/>
                      <a:pt x="14" y="11"/>
                      <a:pt x="14" y="10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8" y="5"/>
                      <a:pt x="8" y="5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4" y="11"/>
                      <a:pt x="4" y="12"/>
                      <a:pt x="3" y="1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3" y="14"/>
                      <a:pt x="4" y="14"/>
                      <a:pt x="4" y="13"/>
                    </a:cubicBez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</p:grpSp>
        <p:grpSp>
          <p:nvGrpSpPr>
            <p:cNvPr id="7" name="Group 406">
              <a:extLst>
                <a:ext uri="{FF2B5EF4-FFF2-40B4-BE49-F238E27FC236}">
                  <a16:creationId xmlns:a16="http://schemas.microsoft.com/office/drawing/2014/main" id="{2918AAD4-2AEB-4CC6-92FB-72E963528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6923" y="1205332"/>
              <a:ext cx="4805171" cy="4080988"/>
              <a:chOff x="2974" y="1638"/>
              <a:chExt cx="1128" cy="958"/>
            </a:xfrm>
            <a:grpFill/>
          </p:grpSpPr>
          <p:sp>
            <p:nvSpPr>
              <p:cNvPr id="351" name="Freeform 206">
                <a:extLst>
                  <a:ext uri="{FF2B5EF4-FFF2-40B4-BE49-F238E27FC236}">
                    <a16:creationId xmlns:a16="http://schemas.microsoft.com/office/drawing/2014/main" id="{31966224-B0DB-4EEB-8858-78C23698C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" y="1769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3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2" name="Freeform 207">
                <a:extLst>
                  <a:ext uri="{FF2B5EF4-FFF2-40B4-BE49-F238E27FC236}">
                    <a16:creationId xmlns:a16="http://schemas.microsoft.com/office/drawing/2014/main" id="{C107B8AB-095B-455A-99B6-D8E9C33F3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" y="1767"/>
                <a:ext cx="7" cy="12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5 h 5"/>
                  <a:gd name="T4" fmla="*/ 0 w 3"/>
                  <a:gd name="T5" fmla="*/ 2 h 5"/>
                  <a:gd name="T6" fmla="*/ 2 w 3"/>
                  <a:gd name="T7" fmla="*/ 0 h 5"/>
                  <a:gd name="T8" fmla="*/ 2 w 3"/>
                  <a:gd name="T9" fmla="*/ 0 h 5"/>
                  <a:gd name="T10" fmla="*/ 3 w 3"/>
                  <a:gd name="T11" fmla="*/ 2 h 5"/>
                  <a:gd name="T12" fmla="*/ 3 w 3"/>
                  <a:gd name="T13" fmla="*/ 4 h 5"/>
                  <a:gd name="T14" fmla="*/ 3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3" name="Freeform 208">
                <a:extLst>
                  <a:ext uri="{FF2B5EF4-FFF2-40B4-BE49-F238E27FC236}">
                    <a16:creationId xmlns:a16="http://schemas.microsoft.com/office/drawing/2014/main" id="{4D1011A2-DDF5-4D91-89E8-B34DDB1FD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6" y="1650"/>
                <a:ext cx="33" cy="50"/>
              </a:xfrm>
              <a:custGeom>
                <a:avLst/>
                <a:gdLst>
                  <a:gd name="T0" fmla="*/ 1 w 14"/>
                  <a:gd name="T1" fmla="*/ 1 h 21"/>
                  <a:gd name="T2" fmla="*/ 14 w 14"/>
                  <a:gd name="T3" fmla="*/ 3 h 21"/>
                  <a:gd name="T4" fmla="*/ 13 w 14"/>
                  <a:gd name="T5" fmla="*/ 5 h 21"/>
                  <a:gd name="T6" fmla="*/ 12 w 14"/>
                  <a:gd name="T7" fmla="*/ 6 h 21"/>
                  <a:gd name="T8" fmla="*/ 11 w 14"/>
                  <a:gd name="T9" fmla="*/ 9 h 21"/>
                  <a:gd name="T10" fmla="*/ 9 w 14"/>
                  <a:gd name="T11" fmla="*/ 14 h 21"/>
                  <a:gd name="T12" fmla="*/ 3 w 14"/>
                  <a:gd name="T13" fmla="*/ 14 h 21"/>
                  <a:gd name="T14" fmla="*/ 5 w 14"/>
                  <a:gd name="T15" fmla="*/ 18 h 21"/>
                  <a:gd name="T16" fmla="*/ 1 w 14"/>
                  <a:gd name="T17" fmla="*/ 20 h 21"/>
                  <a:gd name="T18" fmla="*/ 2 w 14"/>
                  <a:gd name="T19" fmla="*/ 19 h 21"/>
                  <a:gd name="T20" fmla="*/ 1 w 14"/>
                  <a:gd name="T21" fmla="*/ 17 h 21"/>
                  <a:gd name="T22" fmla="*/ 0 w 14"/>
                  <a:gd name="T23" fmla="*/ 14 h 21"/>
                  <a:gd name="T24" fmla="*/ 0 w 14"/>
                  <a:gd name="T25" fmla="*/ 5 h 21"/>
                  <a:gd name="T26" fmla="*/ 3 w 14"/>
                  <a:gd name="T27" fmla="*/ 6 h 21"/>
                  <a:gd name="T28" fmla="*/ 1 w 14"/>
                  <a:gd name="T2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21">
                    <a:moveTo>
                      <a:pt x="1" y="1"/>
                    </a:moveTo>
                    <a:cubicBezTo>
                      <a:pt x="6" y="0"/>
                      <a:pt x="9" y="2"/>
                      <a:pt x="14" y="3"/>
                    </a:cubicBezTo>
                    <a:cubicBezTo>
                      <a:pt x="14" y="4"/>
                      <a:pt x="14" y="4"/>
                      <a:pt x="13" y="5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2" y="10"/>
                      <a:pt x="10" y="13"/>
                      <a:pt x="9" y="14"/>
                    </a:cubicBezTo>
                    <a:cubicBezTo>
                      <a:pt x="9" y="15"/>
                      <a:pt x="4" y="14"/>
                      <a:pt x="3" y="14"/>
                    </a:cubicBezTo>
                    <a:cubicBezTo>
                      <a:pt x="5" y="16"/>
                      <a:pt x="6" y="16"/>
                      <a:pt x="5" y="18"/>
                    </a:cubicBezTo>
                    <a:cubicBezTo>
                      <a:pt x="4" y="19"/>
                      <a:pt x="3" y="21"/>
                      <a:pt x="1" y="20"/>
                    </a:cubicBezTo>
                    <a:cubicBezTo>
                      <a:pt x="1" y="20"/>
                      <a:pt x="2" y="19"/>
                      <a:pt x="2" y="19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2" y="15"/>
                      <a:pt x="0" y="15"/>
                      <a:pt x="0" y="14"/>
                    </a:cubicBezTo>
                    <a:cubicBezTo>
                      <a:pt x="0" y="11"/>
                      <a:pt x="0" y="8"/>
                      <a:pt x="0" y="5"/>
                    </a:cubicBezTo>
                    <a:cubicBezTo>
                      <a:pt x="1" y="5"/>
                      <a:pt x="2" y="5"/>
                      <a:pt x="3" y="6"/>
                    </a:cubicBezTo>
                    <a:cubicBezTo>
                      <a:pt x="2" y="4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4" name="Freeform 209">
                <a:extLst>
                  <a:ext uri="{FF2B5EF4-FFF2-40B4-BE49-F238E27FC236}">
                    <a16:creationId xmlns:a16="http://schemas.microsoft.com/office/drawing/2014/main" id="{1A73CF35-03B1-4368-A29E-BAA0539FC8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63" y="1650"/>
                <a:ext cx="38" cy="50"/>
              </a:xfrm>
              <a:custGeom>
                <a:avLst/>
                <a:gdLst>
                  <a:gd name="T0" fmla="*/ 2 w 16"/>
                  <a:gd name="T1" fmla="*/ 21 h 21"/>
                  <a:gd name="T2" fmla="*/ 2 w 16"/>
                  <a:gd name="T3" fmla="*/ 20 h 21"/>
                  <a:gd name="T4" fmla="*/ 2 w 16"/>
                  <a:gd name="T5" fmla="*/ 16 h 21"/>
                  <a:gd name="T6" fmla="*/ 2 w 16"/>
                  <a:gd name="T7" fmla="*/ 16 h 21"/>
                  <a:gd name="T8" fmla="*/ 0 w 16"/>
                  <a:gd name="T9" fmla="*/ 7 h 21"/>
                  <a:gd name="T10" fmla="*/ 0 w 16"/>
                  <a:gd name="T11" fmla="*/ 4 h 21"/>
                  <a:gd name="T12" fmla="*/ 2 w 16"/>
                  <a:gd name="T13" fmla="*/ 1 h 21"/>
                  <a:gd name="T14" fmla="*/ 2 w 16"/>
                  <a:gd name="T15" fmla="*/ 1 h 21"/>
                  <a:gd name="T16" fmla="*/ 14 w 16"/>
                  <a:gd name="T17" fmla="*/ 2 h 21"/>
                  <a:gd name="T18" fmla="*/ 16 w 16"/>
                  <a:gd name="T19" fmla="*/ 3 h 21"/>
                  <a:gd name="T20" fmla="*/ 15 w 16"/>
                  <a:gd name="T21" fmla="*/ 5 h 21"/>
                  <a:gd name="T22" fmla="*/ 14 w 16"/>
                  <a:gd name="T23" fmla="*/ 8 h 21"/>
                  <a:gd name="T24" fmla="*/ 11 w 16"/>
                  <a:gd name="T25" fmla="*/ 13 h 21"/>
                  <a:gd name="T26" fmla="*/ 9 w 16"/>
                  <a:gd name="T27" fmla="*/ 15 h 21"/>
                  <a:gd name="T28" fmla="*/ 7 w 16"/>
                  <a:gd name="T29" fmla="*/ 18 h 21"/>
                  <a:gd name="T30" fmla="*/ 3 w 16"/>
                  <a:gd name="T31" fmla="*/ 20 h 21"/>
                  <a:gd name="T32" fmla="*/ 5 w 16"/>
                  <a:gd name="T33" fmla="*/ 15 h 21"/>
                  <a:gd name="T34" fmla="*/ 3 w 16"/>
                  <a:gd name="T35" fmla="*/ 13 h 21"/>
                  <a:gd name="T36" fmla="*/ 5 w 16"/>
                  <a:gd name="T37" fmla="*/ 13 h 21"/>
                  <a:gd name="T38" fmla="*/ 10 w 16"/>
                  <a:gd name="T39" fmla="*/ 13 h 21"/>
                  <a:gd name="T40" fmla="*/ 11 w 16"/>
                  <a:gd name="T41" fmla="*/ 10 h 21"/>
                  <a:gd name="T42" fmla="*/ 12 w 16"/>
                  <a:gd name="T43" fmla="*/ 9 h 21"/>
                  <a:gd name="T44" fmla="*/ 13 w 16"/>
                  <a:gd name="T45" fmla="*/ 6 h 21"/>
                  <a:gd name="T46" fmla="*/ 14 w 16"/>
                  <a:gd name="T47" fmla="*/ 5 h 21"/>
                  <a:gd name="T48" fmla="*/ 14 w 16"/>
                  <a:gd name="T49" fmla="*/ 3 h 21"/>
                  <a:gd name="T50" fmla="*/ 3 w 16"/>
                  <a:gd name="T51" fmla="*/ 2 h 21"/>
                  <a:gd name="T52" fmla="*/ 4 w 16"/>
                  <a:gd name="T53" fmla="*/ 5 h 21"/>
                  <a:gd name="T54" fmla="*/ 3 w 16"/>
                  <a:gd name="T55" fmla="*/ 6 h 21"/>
                  <a:gd name="T56" fmla="*/ 2 w 16"/>
                  <a:gd name="T57" fmla="*/ 7 h 21"/>
                  <a:gd name="T58" fmla="*/ 2 w 16"/>
                  <a:gd name="T59" fmla="*/ 14 h 21"/>
                  <a:gd name="T60" fmla="*/ 3 w 16"/>
                  <a:gd name="T61" fmla="*/ 18 h 21"/>
                  <a:gd name="T62" fmla="*/ 3 w 16"/>
                  <a:gd name="T63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21">
                    <a:moveTo>
                      <a:pt x="3" y="21"/>
                    </a:moveTo>
                    <a:cubicBezTo>
                      <a:pt x="3" y="21"/>
                      <a:pt x="2" y="21"/>
                      <a:pt x="2" y="21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1" y="17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5"/>
                      <a:pt x="1" y="15"/>
                      <a:pt x="0" y="14"/>
                    </a:cubicBezTo>
                    <a:cubicBezTo>
                      <a:pt x="0" y="12"/>
                      <a:pt x="0" y="9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9" y="0"/>
                      <a:pt x="11" y="1"/>
                      <a:pt x="14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5" y="4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4" y="6"/>
                      <a:pt x="14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8"/>
                      <a:pt x="13" y="9"/>
                      <a:pt x="13" y="10"/>
                    </a:cubicBezTo>
                    <a:cubicBezTo>
                      <a:pt x="13" y="11"/>
                      <a:pt x="12" y="12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0" y="15"/>
                      <a:pt x="9" y="15"/>
                    </a:cubicBezTo>
                    <a:cubicBezTo>
                      <a:pt x="8" y="15"/>
                      <a:pt x="7" y="15"/>
                      <a:pt x="6" y="15"/>
                    </a:cubicBezTo>
                    <a:cubicBezTo>
                      <a:pt x="7" y="16"/>
                      <a:pt x="7" y="16"/>
                      <a:pt x="7" y="18"/>
                    </a:cubicBezTo>
                    <a:cubicBezTo>
                      <a:pt x="6" y="20"/>
                      <a:pt x="5" y="21"/>
                      <a:pt x="3" y="21"/>
                    </a:cubicBezTo>
                    <a:close/>
                    <a:moveTo>
                      <a:pt x="3" y="20"/>
                    </a:moveTo>
                    <a:cubicBezTo>
                      <a:pt x="4" y="20"/>
                      <a:pt x="5" y="19"/>
                      <a:pt x="5" y="18"/>
                    </a:cubicBezTo>
                    <a:cubicBezTo>
                      <a:pt x="6" y="16"/>
                      <a:pt x="6" y="16"/>
                      <a:pt x="5" y="15"/>
                    </a:cubicBezTo>
                    <a:cubicBezTo>
                      <a:pt x="5" y="15"/>
                      <a:pt x="4" y="15"/>
                      <a:pt x="4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8" y="14"/>
                      <a:pt x="9" y="14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2"/>
                      <a:pt x="12" y="10"/>
                      <a:pt x="11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2" y="7"/>
                      <a:pt x="12" y="6"/>
                      <a:pt x="13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3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0" y="2"/>
                      <a:pt x="7" y="1"/>
                      <a:pt x="3" y="2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9"/>
                      <a:pt x="2" y="12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4" y="15"/>
                      <a:pt x="3" y="17"/>
                    </a:cubicBezTo>
                    <a:cubicBezTo>
                      <a:pt x="3" y="17"/>
                      <a:pt x="2" y="18"/>
                      <a:pt x="3" y="18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5" name="Freeform 210">
                <a:extLst>
                  <a:ext uri="{FF2B5EF4-FFF2-40B4-BE49-F238E27FC236}">
                    <a16:creationId xmlns:a16="http://schemas.microsoft.com/office/drawing/2014/main" id="{D7424A58-74E4-4ECF-B202-EC8AD9C0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028"/>
                <a:ext cx="17" cy="7"/>
              </a:xfrm>
              <a:custGeom>
                <a:avLst/>
                <a:gdLst>
                  <a:gd name="T0" fmla="*/ 2 w 7"/>
                  <a:gd name="T1" fmla="*/ 0 h 3"/>
                  <a:gd name="T2" fmla="*/ 7 w 7"/>
                  <a:gd name="T3" fmla="*/ 2 h 3"/>
                  <a:gd name="T4" fmla="*/ 6 w 7"/>
                  <a:gd name="T5" fmla="*/ 3 h 3"/>
                  <a:gd name="T6" fmla="*/ 2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0"/>
                    </a:moveTo>
                    <a:cubicBezTo>
                      <a:pt x="2" y="2"/>
                      <a:pt x="6" y="2"/>
                      <a:pt x="7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5" y="2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6" name="Freeform 211">
                <a:extLst>
                  <a:ext uri="{FF2B5EF4-FFF2-40B4-BE49-F238E27FC236}">
                    <a16:creationId xmlns:a16="http://schemas.microsoft.com/office/drawing/2014/main" id="{40C18969-E1DB-45C9-BF7D-B0B459C81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23"/>
                <a:ext cx="17" cy="15"/>
              </a:xfrm>
              <a:custGeom>
                <a:avLst/>
                <a:gdLst>
                  <a:gd name="T0" fmla="*/ 5 w 7"/>
                  <a:gd name="T1" fmla="*/ 6 h 6"/>
                  <a:gd name="T2" fmla="*/ 4 w 7"/>
                  <a:gd name="T3" fmla="*/ 6 h 6"/>
                  <a:gd name="T4" fmla="*/ 3 w 7"/>
                  <a:gd name="T5" fmla="*/ 5 h 6"/>
                  <a:gd name="T6" fmla="*/ 0 w 7"/>
                  <a:gd name="T7" fmla="*/ 3 h 6"/>
                  <a:gd name="T8" fmla="*/ 1 w 7"/>
                  <a:gd name="T9" fmla="*/ 1 h 6"/>
                  <a:gd name="T10" fmla="*/ 2 w 7"/>
                  <a:gd name="T11" fmla="*/ 0 h 6"/>
                  <a:gd name="T12" fmla="*/ 2 w 7"/>
                  <a:gd name="T13" fmla="*/ 2 h 6"/>
                  <a:gd name="T14" fmla="*/ 2 w 7"/>
                  <a:gd name="T15" fmla="*/ 3 h 6"/>
                  <a:gd name="T16" fmla="*/ 5 w 7"/>
                  <a:gd name="T17" fmla="*/ 3 h 6"/>
                  <a:gd name="T18" fmla="*/ 6 w 7"/>
                  <a:gd name="T19" fmla="*/ 3 h 6"/>
                  <a:gd name="T20" fmla="*/ 7 w 7"/>
                  <a:gd name="T21" fmla="*/ 3 h 6"/>
                  <a:gd name="T22" fmla="*/ 7 w 7"/>
                  <a:gd name="T23" fmla="*/ 4 h 6"/>
                  <a:gd name="T24" fmla="*/ 5 w 7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6">
                    <a:moveTo>
                      <a:pt x="5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5"/>
                      <a:pt x="3" y="5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4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6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7" name="Freeform 212">
                <a:extLst>
                  <a:ext uri="{FF2B5EF4-FFF2-40B4-BE49-F238E27FC236}">
                    <a16:creationId xmlns:a16="http://schemas.microsoft.com/office/drawing/2014/main" id="{9DEF64D0-E618-47F7-8686-7E5F8451D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" y="1840"/>
                <a:ext cx="7" cy="12"/>
              </a:xfrm>
              <a:custGeom>
                <a:avLst/>
                <a:gdLst>
                  <a:gd name="T0" fmla="*/ 0 w 3"/>
                  <a:gd name="T1" fmla="*/ 1 h 5"/>
                  <a:gd name="T2" fmla="*/ 0 w 3"/>
                  <a:gd name="T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1"/>
                    </a:moveTo>
                    <a:cubicBezTo>
                      <a:pt x="3" y="0"/>
                      <a:pt x="2" y="5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8" name="Freeform 213">
                <a:extLst>
                  <a:ext uri="{FF2B5EF4-FFF2-40B4-BE49-F238E27FC236}">
                    <a16:creationId xmlns:a16="http://schemas.microsoft.com/office/drawing/2014/main" id="{744C9885-AC49-4F60-98B1-F1BAB22BA0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5" y="1840"/>
                <a:ext cx="4" cy="8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2 h 3"/>
                  <a:gd name="T4" fmla="*/ 2 w 2"/>
                  <a:gd name="T5" fmla="*/ 2 h 3"/>
                  <a:gd name="T6" fmla="*/ 1 w 2"/>
                  <a:gd name="T7" fmla="*/ 3 h 3"/>
                  <a:gd name="T8" fmla="*/ 2 w 2"/>
                  <a:gd name="T9" fmla="*/ 2 h 3"/>
                  <a:gd name="T10" fmla="*/ 1 w 2"/>
                  <a:gd name="T11" fmla="*/ 2 h 3"/>
                  <a:gd name="T12" fmla="*/ 1 w 2"/>
                  <a:gd name="T13" fmla="*/ 2 h 3"/>
                  <a:gd name="T14" fmla="*/ 1 w 2"/>
                  <a:gd name="T15" fmla="*/ 2 h 3"/>
                  <a:gd name="T16" fmla="*/ 0 w 2"/>
                  <a:gd name="T17" fmla="*/ 2 h 3"/>
                  <a:gd name="T18" fmla="*/ 0 w 2"/>
                  <a:gd name="T19" fmla="*/ 0 h 3"/>
                  <a:gd name="T20" fmla="*/ 2 w 2"/>
                  <a:gd name="T21" fmla="*/ 1 h 3"/>
                  <a:gd name="T22" fmla="*/ 2 w 2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lose/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59" name="Freeform 214">
                <a:extLst>
                  <a:ext uri="{FF2B5EF4-FFF2-40B4-BE49-F238E27FC236}">
                    <a16:creationId xmlns:a16="http://schemas.microsoft.com/office/drawing/2014/main" id="{4A4C77F9-BC88-4AD2-97D7-F84ED32F1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1741"/>
                <a:ext cx="8" cy="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3 h 3"/>
                  <a:gd name="T6" fmla="*/ 0 w 3"/>
                  <a:gd name="T7" fmla="*/ 0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0" name="Freeform 215">
                <a:extLst>
                  <a:ext uri="{FF2B5EF4-FFF2-40B4-BE49-F238E27FC236}">
                    <a16:creationId xmlns:a16="http://schemas.microsoft.com/office/drawing/2014/main" id="{0982F812-753C-4D63-95DF-978C5CDC8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8" y="1741"/>
                <a:ext cx="19" cy="14"/>
              </a:xfrm>
              <a:custGeom>
                <a:avLst/>
                <a:gdLst>
                  <a:gd name="T0" fmla="*/ 4 w 8"/>
                  <a:gd name="T1" fmla="*/ 6 h 6"/>
                  <a:gd name="T2" fmla="*/ 2 w 8"/>
                  <a:gd name="T3" fmla="*/ 3 h 6"/>
                  <a:gd name="T4" fmla="*/ 1 w 8"/>
                  <a:gd name="T5" fmla="*/ 1 h 6"/>
                  <a:gd name="T6" fmla="*/ 0 w 8"/>
                  <a:gd name="T7" fmla="*/ 0 h 6"/>
                  <a:gd name="T8" fmla="*/ 2 w 8"/>
                  <a:gd name="T9" fmla="*/ 0 h 6"/>
                  <a:gd name="T10" fmla="*/ 2 w 8"/>
                  <a:gd name="T11" fmla="*/ 0 h 6"/>
                  <a:gd name="T12" fmla="*/ 4 w 8"/>
                  <a:gd name="T13" fmla="*/ 0 h 6"/>
                  <a:gd name="T14" fmla="*/ 4 w 8"/>
                  <a:gd name="T15" fmla="*/ 0 h 6"/>
                  <a:gd name="T16" fmla="*/ 8 w 8"/>
                  <a:gd name="T17" fmla="*/ 1 h 6"/>
                  <a:gd name="T18" fmla="*/ 4 w 8"/>
                  <a:gd name="T19" fmla="*/ 1 h 6"/>
                  <a:gd name="T20" fmla="*/ 3 w 8"/>
                  <a:gd name="T21" fmla="*/ 3 h 6"/>
                  <a:gd name="T22" fmla="*/ 4 w 8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1" name="Freeform 216">
                <a:extLst>
                  <a:ext uri="{FF2B5EF4-FFF2-40B4-BE49-F238E27FC236}">
                    <a16:creationId xmlns:a16="http://schemas.microsoft.com/office/drawing/2014/main" id="{B8080DB5-978E-45F4-B3F9-3C823D0B0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1852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2" name="Freeform 217">
                <a:extLst>
                  <a:ext uri="{FF2B5EF4-FFF2-40B4-BE49-F238E27FC236}">
                    <a16:creationId xmlns:a16="http://schemas.microsoft.com/office/drawing/2014/main" id="{9F42B31B-5677-4BA4-B53E-CB341A3BF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850"/>
                <a:ext cx="14" cy="5"/>
              </a:xfrm>
              <a:custGeom>
                <a:avLst/>
                <a:gdLst>
                  <a:gd name="T0" fmla="*/ 4 w 6"/>
                  <a:gd name="T1" fmla="*/ 2 h 2"/>
                  <a:gd name="T2" fmla="*/ 2 w 6"/>
                  <a:gd name="T3" fmla="*/ 2 h 2"/>
                  <a:gd name="T4" fmla="*/ 2 w 6"/>
                  <a:gd name="T5" fmla="*/ 1 h 2"/>
                  <a:gd name="T6" fmla="*/ 0 w 6"/>
                  <a:gd name="T7" fmla="*/ 0 h 2"/>
                  <a:gd name="T8" fmla="*/ 3 w 6"/>
                  <a:gd name="T9" fmla="*/ 0 h 2"/>
                  <a:gd name="T10" fmla="*/ 4 w 6"/>
                  <a:gd name="T11" fmla="*/ 1 h 2"/>
                  <a:gd name="T12" fmla="*/ 4 w 6"/>
                  <a:gd name="T13" fmla="*/ 1 h 2"/>
                  <a:gd name="T14" fmla="*/ 6 w 6"/>
                  <a:gd name="T15" fmla="*/ 1 h 2"/>
                  <a:gd name="T16" fmla="*/ 5 w 6"/>
                  <a:gd name="T17" fmla="*/ 2 h 2"/>
                  <a:gd name="T18" fmla="*/ 4 w 6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3" name="Freeform 218">
                <a:extLst>
                  <a:ext uri="{FF2B5EF4-FFF2-40B4-BE49-F238E27FC236}">
                    <a16:creationId xmlns:a16="http://schemas.microsoft.com/office/drawing/2014/main" id="{3300F2F8-F945-4CC4-B741-CDDE837E8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1738"/>
                <a:ext cx="33" cy="26"/>
              </a:xfrm>
              <a:custGeom>
                <a:avLst/>
                <a:gdLst>
                  <a:gd name="T0" fmla="*/ 10 w 14"/>
                  <a:gd name="T1" fmla="*/ 3 h 11"/>
                  <a:gd name="T2" fmla="*/ 7 w 14"/>
                  <a:gd name="T3" fmla="*/ 0 h 11"/>
                  <a:gd name="T4" fmla="*/ 6 w 14"/>
                  <a:gd name="T5" fmla="*/ 3 h 11"/>
                  <a:gd name="T6" fmla="*/ 5 w 14"/>
                  <a:gd name="T7" fmla="*/ 3 h 11"/>
                  <a:gd name="T8" fmla="*/ 5 w 14"/>
                  <a:gd name="T9" fmla="*/ 9 h 11"/>
                  <a:gd name="T10" fmla="*/ 11 w 14"/>
                  <a:gd name="T11" fmla="*/ 11 h 11"/>
                  <a:gd name="T12" fmla="*/ 14 w 14"/>
                  <a:gd name="T13" fmla="*/ 8 h 11"/>
                  <a:gd name="T14" fmla="*/ 10 w 14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1">
                    <a:moveTo>
                      <a:pt x="10" y="3"/>
                    </a:moveTo>
                    <a:cubicBezTo>
                      <a:pt x="9" y="2"/>
                      <a:pt x="8" y="1"/>
                      <a:pt x="7" y="0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7" y="6"/>
                      <a:pt x="0" y="7"/>
                      <a:pt x="5" y="9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2" y="11"/>
                      <a:pt x="13" y="9"/>
                      <a:pt x="14" y="8"/>
                    </a:cubicBezTo>
                    <a:cubicBezTo>
                      <a:pt x="13" y="9"/>
                      <a:pt x="11" y="5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4" name="Freeform 219">
                <a:extLst>
                  <a:ext uri="{FF2B5EF4-FFF2-40B4-BE49-F238E27FC236}">
                    <a16:creationId xmlns:a16="http://schemas.microsoft.com/office/drawing/2014/main" id="{6900DECF-20FF-4543-8ABB-0494243EDE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0" y="1736"/>
                <a:ext cx="38" cy="28"/>
              </a:xfrm>
              <a:custGeom>
                <a:avLst/>
                <a:gdLst>
                  <a:gd name="T0" fmla="*/ 9 w 16"/>
                  <a:gd name="T1" fmla="*/ 12 h 12"/>
                  <a:gd name="T2" fmla="*/ 9 w 16"/>
                  <a:gd name="T3" fmla="*/ 12 h 12"/>
                  <a:gd name="T4" fmla="*/ 2 w 16"/>
                  <a:gd name="T5" fmla="*/ 10 h 12"/>
                  <a:gd name="T6" fmla="*/ 0 w 16"/>
                  <a:gd name="T7" fmla="*/ 9 h 12"/>
                  <a:gd name="T8" fmla="*/ 2 w 16"/>
                  <a:gd name="T9" fmla="*/ 7 h 12"/>
                  <a:gd name="T10" fmla="*/ 3 w 16"/>
                  <a:gd name="T11" fmla="*/ 5 h 12"/>
                  <a:gd name="T12" fmla="*/ 2 w 16"/>
                  <a:gd name="T13" fmla="*/ 4 h 12"/>
                  <a:gd name="T14" fmla="*/ 3 w 16"/>
                  <a:gd name="T15" fmla="*/ 4 h 12"/>
                  <a:gd name="T16" fmla="*/ 4 w 16"/>
                  <a:gd name="T17" fmla="*/ 1 h 12"/>
                  <a:gd name="T18" fmla="*/ 5 w 16"/>
                  <a:gd name="T19" fmla="*/ 0 h 12"/>
                  <a:gd name="T20" fmla="*/ 8 w 16"/>
                  <a:gd name="T21" fmla="*/ 4 h 12"/>
                  <a:gd name="T22" fmla="*/ 9 w 16"/>
                  <a:gd name="T23" fmla="*/ 5 h 12"/>
                  <a:gd name="T24" fmla="*/ 12 w 16"/>
                  <a:gd name="T25" fmla="*/ 9 h 12"/>
                  <a:gd name="T26" fmla="*/ 16 w 16"/>
                  <a:gd name="T27" fmla="*/ 7 h 12"/>
                  <a:gd name="T28" fmla="*/ 13 w 16"/>
                  <a:gd name="T29" fmla="*/ 10 h 12"/>
                  <a:gd name="T30" fmla="*/ 12 w 16"/>
                  <a:gd name="T31" fmla="*/ 11 h 12"/>
                  <a:gd name="T32" fmla="*/ 9 w 16"/>
                  <a:gd name="T33" fmla="*/ 12 h 12"/>
                  <a:gd name="T34" fmla="*/ 2 w 16"/>
                  <a:gd name="T35" fmla="*/ 8 h 12"/>
                  <a:gd name="T36" fmla="*/ 3 w 16"/>
                  <a:gd name="T37" fmla="*/ 9 h 12"/>
                  <a:gd name="T38" fmla="*/ 9 w 16"/>
                  <a:gd name="T39" fmla="*/ 11 h 12"/>
                  <a:gd name="T40" fmla="*/ 9 w 16"/>
                  <a:gd name="T41" fmla="*/ 11 h 12"/>
                  <a:gd name="T42" fmla="*/ 11 w 16"/>
                  <a:gd name="T43" fmla="*/ 10 h 12"/>
                  <a:gd name="T44" fmla="*/ 8 w 16"/>
                  <a:gd name="T45" fmla="*/ 6 h 12"/>
                  <a:gd name="T46" fmla="*/ 7 w 16"/>
                  <a:gd name="T47" fmla="*/ 5 h 12"/>
                  <a:gd name="T48" fmla="*/ 5 w 16"/>
                  <a:gd name="T49" fmla="*/ 3 h 12"/>
                  <a:gd name="T50" fmla="*/ 5 w 16"/>
                  <a:gd name="T51" fmla="*/ 4 h 12"/>
                  <a:gd name="T52" fmla="*/ 5 w 16"/>
                  <a:gd name="T53" fmla="*/ 5 h 12"/>
                  <a:gd name="T54" fmla="*/ 4 w 16"/>
                  <a:gd name="T55" fmla="*/ 5 h 12"/>
                  <a:gd name="T56" fmla="*/ 2 w 16"/>
                  <a:gd name="T57" fmla="*/ 8 h 12"/>
                  <a:gd name="T58" fmla="*/ 2 w 16"/>
                  <a:gd name="T59" fmla="*/ 8 h 12"/>
                  <a:gd name="T60" fmla="*/ 2 w 16"/>
                  <a:gd name="T6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" h="12">
                    <a:moveTo>
                      <a:pt x="9" y="12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6" y="12"/>
                      <a:pt x="4" y="11"/>
                      <a:pt x="2" y="10"/>
                    </a:cubicBezTo>
                    <a:cubicBezTo>
                      <a:pt x="1" y="10"/>
                      <a:pt x="0" y="9"/>
                      <a:pt x="0" y="9"/>
                    </a:cubicBezTo>
                    <a:cubicBezTo>
                      <a:pt x="0" y="8"/>
                      <a:pt x="1" y="7"/>
                      <a:pt x="2" y="7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4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10" y="6"/>
                      <a:pt x="11" y="9"/>
                      <a:pt x="12" y="9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0" y="12"/>
                      <a:pt x="9" y="12"/>
                    </a:cubicBezTo>
                    <a:close/>
                    <a:moveTo>
                      <a:pt x="2" y="8"/>
                    </a:moveTo>
                    <a:cubicBezTo>
                      <a:pt x="2" y="8"/>
                      <a:pt x="2" y="9"/>
                      <a:pt x="3" y="9"/>
                    </a:cubicBezTo>
                    <a:cubicBezTo>
                      <a:pt x="5" y="10"/>
                      <a:pt x="7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1" y="10"/>
                    </a:cubicBezTo>
                    <a:cubicBezTo>
                      <a:pt x="10" y="9"/>
                      <a:pt x="9" y="8"/>
                      <a:pt x="8" y="6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3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5" name="Freeform 220">
                <a:extLst>
                  <a:ext uri="{FF2B5EF4-FFF2-40B4-BE49-F238E27FC236}">
                    <a16:creationId xmlns:a16="http://schemas.microsoft.com/office/drawing/2014/main" id="{4EAE1140-D4CD-4BCA-84E0-F5CE3321C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653"/>
                <a:ext cx="9" cy="7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6" name="Freeform 221">
                <a:extLst>
                  <a:ext uri="{FF2B5EF4-FFF2-40B4-BE49-F238E27FC236}">
                    <a16:creationId xmlns:a16="http://schemas.microsoft.com/office/drawing/2014/main" id="{7440961B-5162-4447-B7C0-AF40ABEAF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" y="1648"/>
                <a:ext cx="19" cy="14"/>
              </a:xfrm>
              <a:custGeom>
                <a:avLst/>
                <a:gdLst>
                  <a:gd name="T0" fmla="*/ 4 w 8"/>
                  <a:gd name="T1" fmla="*/ 6 h 6"/>
                  <a:gd name="T2" fmla="*/ 4 w 8"/>
                  <a:gd name="T3" fmla="*/ 6 h 6"/>
                  <a:gd name="T4" fmla="*/ 2 w 8"/>
                  <a:gd name="T5" fmla="*/ 5 h 6"/>
                  <a:gd name="T6" fmla="*/ 2 w 8"/>
                  <a:gd name="T7" fmla="*/ 5 h 6"/>
                  <a:gd name="T8" fmla="*/ 0 w 8"/>
                  <a:gd name="T9" fmla="*/ 5 h 6"/>
                  <a:gd name="T10" fmla="*/ 8 w 8"/>
                  <a:gd name="T11" fmla="*/ 0 h 6"/>
                  <a:gd name="T12" fmla="*/ 4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7" name="Freeform 222">
                <a:extLst>
                  <a:ext uri="{FF2B5EF4-FFF2-40B4-BE49-F238E27FC236}">
                    <a16:creationId xmlns:a16="http://schemas.microsoft.com/office/drawing/2014/main" id="{3E4369F1-1856-457C-8015-5AEBC03F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6" y="1674"/>
                <a:ext cx="3" cy="7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8" name="Freeform 223">
                <a:extLst>
                  <a:ext uri="{FF2B5EF4-FFF2-40B4-BE49-F238E27FC236}">
                    <a16:creationId xmlns:a16="http://schemas.microsoft.com/office/drawing/2014/main" id="{D774B821-D1E2-4896-AA98-E80B7D8C2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1672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1 w 3"/>
                  <a:gd name="T3" fmla="*/ 4 h 5"/>
                  <a:gd name="T4" fmla="*/ 0 w 3"/>
                  <a:gd name="T5" fmla="*/ 2 h 5"/>
                  <a:gd name="T6" fmla="*/ 2 w 3"/>
                  <a:gd name="T7" fmla="*/ 0 h 5"/>
                  <a:gd name="T8" fmla="*/ 2 w 3"/>
                  <a:gd name="T9" fmla="*/ 0 h 5"/>
                  <a:gd name="T10" fmla="*/ 3 w 3"/>
                  <a:gd name="T11" fmla="*/ 1 h 5"/>
                  <a:gd name="T12" fmla="*/ 3 w 3"/>
                  <a:gd name="T13" fmla="*/ 1 h 5"/>
                  <a:gd name="T14" fmla="*/ 3 w 3"/>
                  <a:gd name="T15" fmla="*/ 3 h 5"/>
                  <a:gd name="T16" fmla="*/ 3 w 3"/>
                  <a:gd name="T17" fmla="*/ 3 h 5"/>
                  <a:gd name="T18" fmla="*/ 3 w 3"/>
                  <a:gd name="T19" fmla="*/ 3 h 5"/>
                  <a:gd name="T20" fmla="*/ 2 w 3"/>
                  <a:gd name="T21" fmla="*/ 4 h 5"/>
                  <a:gd name="T22" fmla="*/ 1 w 3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69" name="Freeform 224">
                <a:extLst>
                  <a:ext uri="{FF2B5EF4-FFF2-40B4-BE49-F238E27FC236}">
                    <a16:creationId xmlns:a16="http://schemas.microsoft.com/office/drawing/2014/main" id="{F9B97DFC-F5BF-46AF-A2A9-EE646EB0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5" y="1662"/>
                <a:ext cx="16" cy="17"/>
              </a:xfrm>
              <a:custGeom>
                <a:avLst/>
                <a:gdLst>
                  <a:gd name="T0" fmla="*/ 5 w 7"/>
                  <a:gd name="T1" fmla="*/ 6 h 7"/>
                  <a:gd name="T2" fmla="*/ 2 w 7"/>
                  <a:gd name="T3" fmla="*/ 0 h 7"/>
                  <a:gd name="T4" fmla="*/ 0 w 7"/>
                  <a:gd name="T5" fmla="*/ 3 h 7"/>
                  <a:gd name="T6" fmla="*/ 4 w 7"/>
                  <a:gd name="T7" fmla="*/ 7 h 7"/>
                  <a:gd name="T8" fmla="*/ 5 w 7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5" y="6"/>
                    </a:moveTo>
                    <a:cubicBezTo>
                      <a:pt x="7" y="1"/>
                      <a:pt x="7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2" y="4"/>
                      <a:pt x="3" y="6"/>
                      <a:pt x="4" y="7"/>
                    </a:cubicBezTo>
                    <a:cubicBezTo>
                      <a:pt x="5" y="7"/>
                      <a:pt x="5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0" name="Freeform 225">
                <a:extLst>
                  <a:ext uri="{FF2B5EF4-FFF2-40B4-BE49-F238E27FC236}">
                    <a16:creationId xmlns:a16="http://schemas.microsoft.com/office/drawing/2014/main" id="{0C471653-BEA3-4E8D-A28A-28D528A9C6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2" y="1660"/>
                <a:ext cx="19" cy="24"/>
              </a:xfrm>
              <a:custGeom>
                <a:avLst/>
                <a:gdLst>
                  <a:gd name="T0" fmla="*/ 5 w 8"/>
                  <a:gd name="T1" fmla="*/ 10 h 10"/>
                  <a:gd name="T2" fmla="*/ 5 w 8"/>
                  <a:gd name="T3" fmla="*/ 9 h 10"/>
                  <a:gd name="T4" fmla="*/ 2 w 8"/>
                  <a:gd name="T5" fmla="*/ 6 h 10"/>
                  <a:gd name="T6" fmla="*/ 1 w 8"/>
                  <a:gd name="T7" fmla="*/ 4 h 10"/>
                  <a:gd name="T8" fmla="*/ 1 w 8"/>
                  <a:gd name="T9" fmla="*/ 2 h 10"/>
                  <a:gd name="T10" fmla="*/ 3 w 8"/>
                  <a:gd name="T11" fmla="*/ 0 h 10"/>
                  <a:gd name="T12" fmla="*/ 7 w 8"/>
                  <a:gd name="T13" fmla="*/ 2 h 10"/>
                  <a:gd name="T14" fmla="*/ 7 w 8"/>
                  <a:gd name="T15" fmla="*/ 7 h 10"/>
                  <a:gd name="T16" fmla="*/ 6 w 8"/>
                  <a:gd name="T17" fmla="*/ 8 h 10"/>
                  <a:gd name="T18" fmla="*/ 6 w 8"/>
                  <a:gd name="T19" fmla="*/ 9 h 10"/>
                  <a:gd name="T20" fmla="*/ 5 w 8"/>
                  <a:gd name="T21" fmla="*/ 10 h 10"/>
                  <a:gd name="T22" fmla="*/ 3 w 8"/>
                  <a:gd name="T23" fmla="*/ 1 h 10"/>
                  <a:gd name="T24" fmla="*/ 2 w 8"/>
                  <a:gd name="T25" fmla="*/ 2 h 10"/>
                  <a:gd name="T26" fmla="*/ 2 w 8"/>
                  <a:gd name="T27" fmla="*/ 3 h 10"/>
                  <a:gd name="T28" fmla="*/ 3 w 8"/>
                  <a:gd name="T29" fmla="*/ 5 h 10"/>
                  <a:gd name="T30" fmla="*/ 5 w 8"/>
                  <a:gd name="T31" fmla="*/ 7 h 10"/>
                  <a:gd name="T32" fmla="*/ 6 w 8"/>
                  <a:gd name="T33" fmla="*/ 7 h 10"/>
                  <a:gd name="T34" fmla="*/ 6 w 8"/>
                  <a:gd name="T35" fmla="*/ 2 h 10"/>
                  <a:gd name="T36" fmla="*/ 3 w 8"/>
                  <a:gd name="T3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0">
                    <a:moveTo>
                      <a:pt x="5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3" y="7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5" y="0"/>
                      <a:pt x="7" y="1"/>
                      <a:pt x="7" y="2"/>
                    </a:cubicBezTo>
                    <a:cubicBezTo>
                      <a:pt x="8" y="3"/>
                      <a:pt x="8" y="4"/>
                      <a:pt x="7" y="7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6" y="8"/>
                      <a:pt x="6" y="9"/>
                      <a:pt x="6" y="9"/>
                    </a:cubicBezTo>
                    <a:lnTo>
                      <a:pt x="5" y="10"/>
                    </a:lnTo>
                    <a:close/>
                    <a:moveTo>
                      <a:pt x="3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4"/>
                      <a:pt x="7" y="3"/>
                      <a:pt x="6" y="2"/>
                    </a:cubicBezTo>
                    <a:cubicBezTo>
                      <a:pt x="6" y="2"/>
                      <a:pt x="5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1" name="Freeform 226">
                <a:extLst>
                  <a:ext uri="{FF2B5EF4-FFF2-40B4-BE49-F238E27FC236}">
                    <a16:creationId xmlns:a16="http://schemas.microsoft.com/office/drawing/2014/main" id="{23AAA6CB-D8D0-4081-8BA8-73185326F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1669"/>
                <a:ext cx="119" cy="95"/>
              </a:xfrm>
              <a:custGeom>
                <a:avLst/>
                <a:gdLst>
                  <a:gd name="T0" fmla="*/ 12 w 50"/>
                  <a:gd name="T1" fmla="*/ 34 h 40"/>
                  <a:gd name="T2" fmla="*/ 5 w 50"/>
                  <a:gd name="T3" fmla="*/ 28 h 40"/>
                  <a:gd name="T4" fmla="*/ 13 w 50"/>
                  <a:gd name="T5" fmla="*/ 26 h 40"/>
                  <a:gd name="T6" fmla="*/ 19 w 50"/>
                  <a:gd name="T7" fmla="*/ 25 h 40"/>
                  <a:gd name="T8" fmla="*/ 15 w 50"/>
                  <a:gd name="T9" fmla="*/ 23 h 40"/>
                  <a:gd name="T10" fmla="*/ 10 w 50"/>
                  <a:gd name="T11" fmla="*/ 24 h 40"/>
                  <a:gd name="T12" fmla="*/ 3 w 50"/>
                  <a:gd name="T13" fmla="*/ 20 h 40"/>
                  <a:gd name="T14" fmla="*/ 9 w 50"/>
                  <a:gd name="T15" fmla="*/ 18 h 40"/>
                  <a:gd name="T16" fmla="*/ 9 w 50"/>
                  <a:gd name="T17" fmla="*/ 17 h 40"/>
                  <a:gd name="T18" fmla="*/ 10 w 50"/>
                  <a:gd name="T19" fmla="*/ 16 h 40"/>
                  <a:gd name="T20" fmla="*/ 4 w 50"/>
                  <a:gd name="T21" fmla="*/ 18 h 40"/>
                  <a:gd name="T22" fmla="*/ 4 w 50"/>
                  <a:gd name="T23" fmla="*/ 15 h 40"/>
                  <a:gd name="T24" fmla="*/ 3 w 50"/>
                  <a:gd name="T25" fmla="*/ 11 h 40"/>
                  <a:gd name="T26" fmla="*/ 3 w 50"/>
                  <a:gd name="T27" fmla="*/ 9 h 40"/>
                  <a:gd name="T28" fmla="*/ 4 w 50"/>
                  <a:gd name="T29" fmla="*/ 6 h 40"/>
                  <a:gd name="T30" fmla="*/ 12 w 50"/>
                  <a:gd name="T31" fmla="*/ 0 h 40"/>
                  <a:gd name="T32" fmla="*/ 13 w 50"/>
                  <a:gd name="T33" fmla="*/ 7 h 40"/>
                  <a:gd name="T34" fmla="*/ 15 w 50"/>
                  <a:gd name="T35" fmla="*/ 5 h 40"/>
                  <a:gd name="T36" fmla="*/ 17 w 50"/>
                  <a:gd name="T37" fmla="*/ 3 h 40"/>
                  <a:gd name="T38" fmla="*/ 21 w 50"/>
                  <a:gd name="T39" fmla="*/ 6 h 40"/>
                  <a:gd name="T40" fmla="*/ 20 w 50"/>
                  <a:gd name="T41" fmla="*/ 10 h 40"/>
                  <a:gd name="T42" fmla="*/ 25 w 50"/>
                  <a:gd name="T43" fmla="*/ 7 h 40"/>
                  <a:gd name="T44" fmla="*/ 24 w 50"/>
                  <a:gd name="T45" fmla="*/ 6 h 40"/>
                  <a:gd name="T46" fmla="*/ 25 w 50"/>
                  <a:gd name="T47" fmla="*/ 6 h 40"/>
                  <a:gd name="T48" fmla="*/ 23 w 50"/>
                  <a:gd name="T49" fmla="*/ 4 h 40"/>
                  <a:gd name="T50" fmla="*/ 28 w 50"/>
                  <a:gd name="T51" fmla="*/ 8 h 40"/>
                  <a:gd name="T52" fmla="*/ 30 w 50"/>
                  <a:gd name="T53" fmla="*/ 15 h 40"/>
                  <a:gd name="T54" fmla="*/ 31 w 50"/>
                  <a:gd name="T55" fmla="*/ 9 h 40"/>
                  <a:gd name="T56" fmla="*/ 30 w 50"/>
                  <a:gd name="T57" fmla="*/ 3 h 40"/>
                  <a:gd name="T58" fmla="*/ 30 w 50"/>
                  <a:gd name="T59" fmla="*/ 1 h 40"/>
                  <a:gd name="T60" fmla="*/ 33 w 50"/>
                  <a:gd name="T61" fmla="*/ 2 h 40"/>
                  <a:gd name="T62" fmla="*/ 33 w 50"/>
                  <a:gd name="T63" fmla="*/ 1 h 40"/>
                  <a:gd name="T64" fmla="*/ 38 w 50"/>
                  <a:gd name="T65" fmla="*/ 8 h 40"/>
                  <a:gd name="T66" fmla="*/ 39 w 50"/>
                  <a:gd name="T67" fmla="*/ 20 h 40"/>
                  <a:gd name="T68" fmla="*/ 42 w 50"/>
                  <a:gd name="T69" fmla="*/ 24 h 40"/>
                  <a:gd name="T70" fmla="*/ 44 w 50"/>
                  <a:gd name="T71" fmla="*/ 24 h 40"/>
                  <a:gd name="T72" fmla="*/ 46 w 50"/>
                  <a:gd name="T73" fmla="*/ 26 h 40"/>
                  <a:gd name="T74" fmla="*/ 49 w 50"/>
                  <a:gd name="T75" fmla="*/ 29 h 40"/>
                  <a:gd name="T76" fmla="*/ 48 w 50"/>
                  <a:gd name="T77" fmla="*/ 29 h 40"/>
                  <a:gd name="T78" fmla="*/ 47 w 50"/>
                  <a:gd name="T79" fmla="*/ 31 h 40"/>
                  <a:gd name="T80" fmla="*/ 46 w 50"/>
                  <a:gd name="T81" fmla="*/ 29 h 40"/>
                  <a:gd name="T82" fmla="*/ 45 w 50"/>
                  <a:gd name="T83" fmla="*/ 32 h 40"/>
                  <a:gd name="T84" fmla="*/ 43 w 50"/>
                  <a:gd name="T85" fmla="*/ 32 h 40"/>
                  <a:gd name="T86" fmla="*/ 43 w 50"/>
                  <a:gd name="T87" fmla="*/ 34 h 40"/>
                  <a:gd name="T88" fmla="*/ 46 w 50"/>
                  <a:gd name="T89" fmla="*/ 35 h 40"/>
                  <a:gd name="T90" fmla="*/ 47 w 50"/>
                  <a:gd name="T91" fmla="*/ 35 h 40"/>
                  <a:gd name="T92" fmla="*/ 43 w 50"/>
                  <a:gd name="T93" fmla="*/ 38 h 40"/>
                  <a:gd name="T94" fmla="*/ 38 w 50"/>
                  <a:gd name="T95" fmla="*/ 37 h 40"/>
                  <a:gd name="T96" fmla="*/ 38 w 50"/>
                  <a:gd name="T97" fmla="*/ 35 h 40"/>
                  <a:gd name="T98" fmla="*/ 35 w 50"/>
                  <a:gd name="T99" fmla="*/ 35 h 40"/>
                  <a:gd name="T100" fmla="*/ 34 w 50"/>
                  <a:gd name="T101" fmla="*/ 32 h 40"/>
                  <a:gd name="T102" fmla="*/ 32 w 50"/>
                  <a:gd name="T103" fmla="*/ 36 h 40"/>
                  <a:gd name="T104" fmla="*/ 26 w 50"/>
                  <a:gd name="T105" fmla="*/ 38 h 40"/>
                  <a:gd name="T106" fmla="*/ 16 w 50"/>
                  <a:gd name="T107" fmla="*/ 40 h 40"/>
                  <a:gd name="T108" fmla="*/ 15 w 50"/>
                  <a:gd name="T109" fmla="*/ 37 h 40"/>
                  <a:gd name="T110" fmla="*/ 14 w 50"/>
                  <a:gd name="T111" fmla="*/ 35 h 40"/>
                  <a:gd name="T112" fmla="*/ 12 w 50"/>
                  <a:gd name="T113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" h="40">
                    <a:moveTo>
                      <a:pt x="12" y="34"/>
                    </a:moveTo>
                    <a:cubicBezTo>
                      <a:pt x="8" y="33"/>
                      <a:pt x="7" y="32"/>
                      <a:pt x="5" y="28"/>
                    </a:cubicBezTo>
                    <a:cubicBezTo>
                      <a:pt x="8" y="28"/>
                      <a:pt x="10" y="27"/>
                      <a:pt x="13" y="26"/>
                    </a:cubicBezTo>
                    <a:cubicBezTo>
                      <a:pt x="15" y="25"/>
                      <a:pt x="18" y="28"/>
                      <a:pt x="19" y="25"/>
                    </a:cubicBezTo>
                    <a:cubicBezTo>
                      <a:pt x="18" y="25"/>
                      <a:pt x="16" y="24"/>
                      <a:pt x="15" y="23"/>
                    </a:cubicBezTo>
                    <a:cubicBezTo>
                      <a:pt x="14" y="23"/>
                      <a:pt x="12" y="24"/>
                      <a:pt x="10" y="24"/>
                    </a:cubicBezTo>
                    <a:cubicBezTo>
                      <a:pt x="6" y="25"/>
                      <a:pt x="5" y="24"/>
                      <a:pt x="3" y="20"/>
                    </a:cubicBezTo>
                    <a:cubicBezTo>
                      <a:pt x="5" y="20"/>
                      <a:pt x="7" y="19"/>
                      <a:pt x="9" y="18"/>
                    </a:cubicBezTo>
                    <a:cubicBezTo>
                      <a:pt x="9" y="18"/>
                      <a:pt x="9" y="17"/>
                      <a:pt x="9" y="17"/>
                    </a:cubicBezTo>
                    <a:cubicBezTo>
                      <a:pt x="9" y="17"/>
                      <a:pt x="10" y="16"/>
                      <a:pt x="10" y="16"/>
                    </a:cubicBezTo>
                    <a:cubicBezTo>
                      <a:pt x="8" y="17"/>
                      <a:pt x="6" y="17"/>
                      <a:pt x="4" y="18"/>
                    </a:cubicBezTo>
                    <a:cubicBezTo>
                      <a:pt x="2" y="18"/>
                      <a:pt x="4" y="16"/>
                      <a:pt x="4" y="15"/>
                    </a:cubicBezTo>
                    <a:cubicBezTo>
                      <a:pt x="0" y="16"/>
                      <a:pt x="1" y="14"/>
                      <a:pt x="3" y="11"/>
                    </a:cubicBezTo>
                    <a:cubicBezTo>
                      <a:pt x="4" y="10"/>
                      <a:pt x="2" y="10"/>
                      <a:pt x="3" y="9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6" y="5"/>
                      <a:pt x="11" y="0"/>
                      <a:pt x="12" y="0"/>
                    </a:cubicBezTo>
                    <a:cubicBezTo>
                      <a:pt x="16" y="1"/>
                      <a:pt x="13" y="6"/>
                      <a:pt x="13" y="7"/>
                    </a:cubicBezTo>
                    <a:cubicBezTo>
                      <a:pt x="14" y="7"/>
                      <a:pt x="15" y="7"/>
                      <a:pt x="15" y="5"/>
                    </a:cubicBezTo>
                    <a:cubicBezTo>
                      <a:pt x="15" y="5"/>
                      <a:pt x="16" y="3"/>
                      <a:pt x="17" y="3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2" y="7"/>
                      <a:pt x="20" y="9"/>
                      <a:pt x="20" y="10"/>
                    </a:cubicBezTo>
                    <a:cubicBezTo>
                      <a:pt x="21" y="9"/>
                      <a:pt x="23" y="8"/>
                      <a:pt x="25" y="7"/>
                    </a:cubicBezTo>
                    <a:cubicBezTo>
                      <a:pt x="25" y="7"/>
                      <a:pt x="25" y="7"/>
                      <a:pt x="24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5"/>
                      <a:pt x="24" y="5"/>
                      <a:pt x="23" y="4"/>
                    </a:cubicBezTo>
                    <a:cubicBezTo>
                      <a:pt x="25" y="4"/>
                      <a:pt x="28" y="6"/>
                      <a:pt x="28" y="8"/>
                    </a:cubicBezTo>
                    <a:cubicBezTo>
                      <a:pt x="29" y="10"/>
                      <a:pt x="29" y="14"/>
                      <a:pt x="30" y="15"/>
                    </a:cubicBezTo>
                    <a:cubicBezTo>
                      <a:pt x="32" y="13"/>
                      <a:pt x="31" y="12"/>
                      <a:pt x="31" y="9"/>
                    </a:cubicBezTo>
                    <a:cubicBezTo>
                      <a:pt x="30" y="7"/>
                      <a:pt x="30" y="5"/>
                      <a:pt x="30" y="3"/>
                    </a:cubicBezTo>
                    <a:cubicBezTo>
                      <a:pt x="29" y="2"/>
                      <a:pt x="30" y="2"/>
                      <a:pt x="30" y="1"/>
                    </a:cubicBezTo>
                    <a:cubicBezTo>
                      <a:pt x="31" y="1"/>
                      <a:pt x="32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5" y="2"/>
                      <a:pt x="37" y="5"/>
                      <a:pt x="38" y="8"/>
                    </a:cubicBezTo>
                    <a:cubicBezTo>
                      <a:pt x="38" y="12"/>
                      <a:pt x="40" y="15"/>
                      <a:pt x="39" y="20"/>
                    </a:cubicBezTo>
                    <a:cubicBezTo>
                      <a:pt x="39" y="21"/>
                      <a:pt x="42" y="23"/>
                      <a:pt x="42" y="24"/>
                    </a:cubicBezTo>
                    <a:cubicBezTo>
                      <a:pt x="43" y="24"/>
                      <a:pt x="44" y="23"/>
                      <a:pt x="44" y="24"/>
                    </a:cubicBezTo>
                    <a:cubicBezTo>
                      <a:pt x="45" y="24"/>
                      <a:pt x="46" y="25"/>
                      <a:pt x="46" y="26"/>
                    </a:cubicBezTo>
                    <a:cubicBezTo>
                      <a:pt x="48" y="28"/>
                      <a:pt x="49" y="27"/>
                      <a:pt x="49" y="29"/>
                    </a:cubicBezTo>
                    <a:cubicBezTo>
                      <a:pt x="50" y="31"/>
                      <a:pt x="48" y="32"/>
                      <a:pt x="48" y="29"/>
                    </a:cubicBezTo>
                    <a:cubicBezTo>
                      <a:pt x="48" y="30"/>
                      <a:pt x="47" y="30"/>
                      <a:pt x="47" y="31"/>
                    </a:cubicBezTo>
                    <a:cubicBezTo>
                      <a:pt x="47" y="30"/>
                      <a:pt x="46" y="31"/>
                      <a:pt x="46" y="29"/>
                    </a:cubicBezTo>
                    <a:cubicBezTo>
                      <a:pt x="45" y="30"/>
                      <a:pt x="44" y="31"/>
                      <a:pt x="45" y="32"/>
                    </a:cubicBezTo>
                    <a:cubicBezTo>
                      <a:pt x="44" y="32"/>
                      <a:pt x="44" y="32"/>
                      <a:pt x="43" y="32"/>
                    </a:cubicBezTo>
                    <a:cubicBezTo>
                      <a:pt x="43" y="33"/>
                      <a:pt x="43" y="34"/>
                      <a:pt x="43" y="34"/>
                    </a:cubicBezTo>
                    <a:cubicBezTo>
                      <a:pt x="45" y="33"/>
                      <a:pt x="48" y="31"/>
                      <a:pt x="46" y="35"/>
                    </a:cubicBezTo>
                    <a:cubicBezTo>
                      <a:pt x="46" y="35"/>
                      <a:pt x="47" y="35"/>
                      <a:pt x="47" y="35"/>
                    </a:cubicBezTo>
                    <a:cubicBezTo>
                      <a:pt x="47" y="36"/>
                      <a:pt x="44" y="38"/>
                      <a:pt x="43" y="38"/>
                    </a:cubicBezTo>
                    <a:cubicBezTo>
                      <a:pt x="41" y="37"/>
                      <a:pt x="40" y="37"/>
                      <a:pt x="38" y="37"/>
                    </a:cubicBezTo>
                    <a:cubicBezTo>
                      <a:pt x="38" y="36"/>
                      <a:pt x="38" y="36"/>
                      <a:pt x="38" y="35"/>
                    </a:cubicBezTo>
                    <a:cubicBezTo>
                      <a:pt x="37" y="35"/>
                      <a:pt x="36" y="35"/>
                      <a:pt x="35" y="35"/>
                    </a:cubicBezTo>
                    <a:cubicBezTo>
                      <a:pt x="35" y="35"/>
                      <a:pt x="34" y="33"/>
                      <a:pt x="34" y="32"/>
                    </a:cubicBezTo>
                    <a:cubicBezTo>
                      <a:pt x="33" y="33"/>
                      <a:pt x="33" y="36"/>
                      <a:pt x="32" y="36"/>
                    </a:cubicBezTo>
                    <a:cubicBezTo>
                      <a:pt x="29" y="36"/>
                      <a:pt x="28" y="37"/>
                      <a:pt x="26" y="38"/>
                    </a:cubicBezTo>
                    <a:cubicBezTo>
                      <a:pt x="25" y="40"/>
                      <a:pt x="19" y="40"/>
                      <a:pt x="16" y="40"/>
                    </a:cubicBezTo>
                    <a:cubicBezTo>
                      <a:pt x="17" y="39"/>
                      <a:pt x="16" y="38"/>
                      <a:pt x="15" y="37"/>
                    </a:cubicBezTo>
                    <a:cubicBezTo>
                      <a:pt x="15" y="36"/>
                      <a:pt x="16" y="36"/>
                      <a:pt x="14" y="35"/>
                    </a:cubicBezTo>
                    <a:cubicBezTo>
                      <a:pt x="14" y="35"/>
                      <a:pt x="13" y="34"/>
                      <a:pt x="1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2" name="Freeform 227">
                <a:extLst>
                  <a:ext uri="{FF2B5EF4-FFF2-40B4-BE49-F238E27FC236}">
                    <a16:creationId xmlns:a16="http://schemas.microsoft.com/office/drawing/2014/main" id="{5A61457B-A212-4E5E-BAE7-EB93AC39CA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6" y="1667"/>
                <a:ext cx="119" cy="100"/>
              </a:xfrm>
              <a:custGeom>
                <a:avLst/>
                <a:gdLst>
                  <a:gd name="T0" fmla="*/ 15 w 50"/>
                  <a:gd name="T1" fmla="*/ 38 h 42"/>
                  <a:gd name="T2" fmla="*/ 5 w 50"/>
                  <a:gd name="T3" fmla="*/ 30 h 42"/>
                  <a:gd name="T4" fmla="*/ 18 w 50"/>
                  <a:gd name="T5" fmla="*/ 27 h 42"/>
                  <a:gd name="T6" fmla="*/ 2 w 50"/>
                  <a:gd name="T7" fmla="*/ 22 h 42"/>
                  <a:gd name="T8" fmla="*/ 7 w 50"/>
                  <a:gd name="T9" fmla="*/ 19 h 42"/>
                  <a:gd name="T10" fmla="*/ 3 w 50"/>
                  <a:gd name="T11" fmla="*/ 17 h 42"/>
                  <a:gd name="T12" fmla="*/ 2 w 50"/>
                  <a:gd name="T13" fmla="*/ 11 h 42"/>
                  <a:gd name="T14" fmla="*/ 12 w 50"/>
                  <a:gd name="T15" fmla="*/ 1 h 42"/>
                  <a:gd name="T16" fmla="*/ 15 w 50"/>
                  <a:gd name="T17" fmla="*/ 6 h 42"/>
                  <a:gd name="T18" fmla="*/ 21 w 50"/>
                  <a:gd name="T19" fmla="*/ 9 h 42"/>
                  <a:gd name="T20" fmla="*/ 24 w 50"/>
                  <a:gd name="T21" fmla="*/ 7 h 42"/>
                  <a:gd name="T22" fmla="*/ 29 w 50"/>
                  <a:gd name="T23" fmla="*/ 10 h 42"/>
                  <a:gd name="T24" fmla="*/ 29 w 50"/>
                  <a:gd name="T25" fmla="*/ 4 h 42"/>
                  <a:gd name="T26" fmla="*/ 32 w 50"/>
                  <a:gd name="T27" fmla="*/ 2 h 42"/>
                  <a:gd name="T28" fmla="*/ 39 w 50"/>
                  <a:gd name="T29" fmla="*/ 13 h 42"/>
                  <a:gd name="T30" fmla="*/ 44 w 50"/>
                  <a:gd name="T31" fmla="*/ 24 h 42"/>
                  <a:gd name="T32" fmla="*/ 50 w 50"/>
                  <a:gd name="T33" fmla="*/ 29 h 42"/>
                  <a:gd name="T34" fmla="*/ 48 w 50"/>
                  <a:gd name="T35" fmla="*/ 34 h 42"/>
                  <a:gd name="T36" fmla="*/ 45 w 50"/>
                  <a:gd name="T37" fmla="*/ 33 h 42"/>
                  <a:gd name="T38" fmla="*/ 47 w 50"/>
                  <a:gd name="T39" fmla="*/ 35 h 42"/>
                  <a:gd name="T40" fmla="*/ 47 w 50"/>
                  <a:gd name="T41" fmla="*/ 37 h 42"/>
                  <a:gd name="T42" fmla="*/ 37 w 50"/>
                  <a:gd name="T43" fmla="*/ 37 h 42"/>
                  <a:gd name="T44" fmla="*/ 27 w 50"/>
                  <a:gd name="T45" fmla="*/ 40 h 42"/>
                  <a:gd name="T46" fmla="*/ 6 w 50"/>
                  <a:gd name="T47" fmla="*/ 30 h 42"/>
                  <a:gd name="T48" fmla="*/ 16 w 50"/>
                  <a:gd name="T49" fmla="*/ 38 h 42"/>
                  <a:gd name="T50" fmla="*/ 26 w 50"/>
                  <a:gd name="T51" fmla="*/ 39 h 42"/>
                  <a:gd name="T52" fmla="*/ 34 w 50"/>
                  <a:gd name="T53" fmla="*/ 32 h 42"/>
                  <a:gd name="T54" fmla="*/ 39 w 50"/>
                  <a:gd name="T55" fmla="*/ 36 h 42"/>
                  <a:gd name="T56" fmla="*/ 46 w 50"/>
                  <a:gd name="T57" fmla="*/ 36 h 42"/>
                  <a:gd name="T58" fmla="*/ 45 w 50"/>
                  <a:gd name="T59" fmla="*/ 35 h 42"/>
                  <a:gd name="T60" fmla="*/ 43 w 50"/>
                  <a:gd name="T61" fmla="*/ 33 h 42"/>
                  <a:gd name="T62" fmla="*/ 44 w 50"/>
                  <a:gd name="T63" fmla="*/ 32 h 42"/>
                  <a:gd name="T64" fmla="*/ 47 w 50"/>
                  <a:gd name="T65" fmla="*/ 31 h 42"/>
                  <a:gd name="T66" fmla="*/ 48 w 50"/>
                  <a:gd name="T67" fmla="*/ 30 h 42"/>
                  <a:gd name="T68" fmla="*/ 46 w 50"/>
                  <a:gd name="T69" fmla="*/ 28 h 42"/>
                  <a:gd name="T70" fmla="*/ 39 w 50"/>
                  <a:gd name="T71" fmla="*/ 21 h 42"/>
                  <a:gd name="T72" fmla="*/ 34 w 50"/>
                  <a:gd name="T73" fmla="*/ 4 h 42"/>
                  <a:gd name="T74" fmla="*/ 31 w 50"/>
                  <a:gd name="T75" fmla="*/ 10 h 42"/>
                  <a:gd name="T76" fmla="*/ 29 w 50"/>
                  <a:gd name="T77" fmla="*/ 17 h 42"/>
                  <a:gd name="T78" fmla="*/ 26 w 50"/>
                  <a:gd name="T79" fmla="*/ 8 h 42"/>
                  <a:gd name="T80" fmla="*/ 25 w 50"/>
                  <a:gd name="T81" fmla="*/ 9 h 42"/>
                  <a:gd name="T82" fmla="*/ 19 w 50"/>
                  <a:gd name="T83" fmla="*/ 10 h 42"/>
                  <a:gd name="T84" fmla="*/ 14 w 50"/>
                  <a:gd name="T85" fmla="*/ 9 h 42"/>
                  <a:gd name="T86" fmla="*/ 13 w 50"/>
                  <a:gd name="T87" fmla="*/ 2 h 42"/>
                  <a:gd name="T88" fmla="*/ 3 w 50"/>
                  <a:gd name="T89" fmla="*/ 10 h 42"/>
                  <a:gd name="T90" fmla="*/ 3 w 50"/>
                  <a:gd name="T91" fmla="*/ 16 h 42"/>
                  <a:gd name="T92" fmla="*/ 4 w 50"/>
                  <a:gd name="T93" fmla="*/ 18 h 42"/>
                  <a:gd name="T94" fmla="*/ 16 w 50"/>
                  <a:gd name="T95" fmla="*/ 15 h 42"/>
                  <a:gd name="T96" fmla="*/ 4 w 50"/>
                  <a:gd name="T97" fmla="*/ 22 h 42"/>
                  <a:gd name="T98" fmla="*/ 20 w 50"/>
                  <a:gd name="T99" fmla="*/ 26 h 42"/>
                  <a:gd name="T100" fmla="*/ 13 w 50"/>
                  <a:gd name="T101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42">
                    <a:moveTo>
                      <a:pt x="15" y="42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5" y="39"/>
                      <a:pt x="15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8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7" y="34"/>
                      <a:pt x="7" y="34"/>
                      <a:pt x="5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4" y="26"/>
                      <a:pt x="15" y="26"/>
                      <a:pt x="16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6" y="27"/>
                      <a:pt x="4" y="25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8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0" y="15"/>
                      <a:pt x="1" y="14"/>
                      <a:pt x="2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0"/>
                    </a:cubicBezTo>
                    <a:cubicBezTo>
                      <a:pt x="2" y="8"/>
                      <a:pt x="3" y="7"/>
                      <a:pt x="4" y="6"/>
                    </a:cubicBezTo>
                    <a:cubicBezTo>
                      <a:pt x="4" y="6"/>
                      <a:pt x="5" y="6"/>
                      <a:pt x="6" y="5"/>
                    </a:cubicBezTo>
                    <a:cubicBezTo>
                      <a:pt x="9" y="2"/>
                      <a:pt x="11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1"/>
                      <a:pt x="14" y="2"/>
                    </a:cubicBezTo>
                    <a:cubicBezTo>
                      <a:pt x="15" y="3"/>
                      <a:pt x="14" y="6"/>
                      <a:pt x="14" y="7"/>
                    </a:cubicBezTo>
                    <a:cubicBezTo>
                      <a:pt x="14" y="7"/>
                      <a:pt x="15" y="7"/>
                      <a:pt x="15" y="6"/>
                    </a:cubicBezTo>
                    <a:cubicBezTo>
                      <a:pt x="15" y="6"/>
                      <a:pt x="15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8"/>
                      <a:pt x="21" y="9"/>
                    </a:cubicBezTo>
                    <a:cubicBezTo>
                      <a:pt x="22" y="9"/>
                      <a:pt x="23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6" y="5"/>
                      <a:pt x="29" y="6"/>
                      <a:pt x="29" y="9"/>
                    </a:cubicBezTo>
                    <a:cubicBezTo>
                      <a:pt x="29" y="9"/>
                      <a:pt x="29" y="10"/>
                      <a:pt x="29" y="10"/>
                    </a:cubicBezTo>
                    <a:cubicBezTo>
                      <a:pt x="29" y="11"/>
                      <a:pt x="29" y="14"/>
                      <a:pt x="30" y="15"/>
                    </a:cubicBezTo>
                    <a:cubicBezTo>
                      <a:pt x="31" y="14"/>
                      <a:pt x="31" y="13"/>
                      <a:pt x="30" y="12"/>
                    </a:cubicBezTo>
                    <a:cubicBezTo>
                      <a:pt x="30" y="11"/>
                      <a:pt x="30" y="11"/>
                      <a:pt x="30" y="1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6" y="2"/>
                      <a:pt x="38" y="6"/>
                      <a:pt x="38" y="9"/>
                    </a:cubicBezTo>
                    <a:cubicBezTo>
                      <a:pt x="38" y="10"/>
                      <a:pt x="39" y="12"/>
                      <a:pt x="39" y="13"/>
                    </a:cubicBezTo>
                    <a:cubicBezTo>
                      <a:pt x="40" y="16"/>
                      <a:pt x="40" y="18"/>
                      <a:pt x="40" y="21"/>
                    </a:cubicBezTo>
                    <a:cubicBezTo>
                      <a:pt x="40" y="21"/>
                      <a:pt x="42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4" y="24"/>
                      <a:pt x="44" y="24"/>
                    </a:cubicBezTo>
                    <a:cubicBezTo>
                      <a:pt x="44" y="24"/>
                      <a:pt x="45" y="24"/>
                      <a:pt x="45" y="24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8" y="27"/>
                      <a:pt x="48" y="28"/>
                    </a:cubicBezTo>
                    <a:cubicBezTo>
                      <a:pt x="49" y="28"/>
                      <a:pt x="49" y="28"/>
                      <a:pt x="50" y="29"/>
                    </a:cubicBezTo>
                    <a:cubicBezTo>
                      <a:pt x="50" y="30"/>
                      <a:pt x="50" y="31"/>
                      <a:pt x="50" y="32"/>
                    </a:cubicBezTo>
                    <a:cubicBezTo>
                      <a:pt x="49" y="32"/>
                      <a:pt x="49" y="33"/>
                      <a:pt x="48" y="33"/>
                    </a:cubicBezTo>
                    <a:cubicBezTo>
                      <a:pt x="48" y="33"/>
                      <a:pt x="48" y="33"/>
                      <a:pt x="48" y="32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7" y="32"/>
                      <a:pt x="46" y="32"/>
                      <a:pt x="46" y="32"/>
                    </a:cubicBezTo>
                    <a:cubicBezTo>
                      <a:pt x="46" y="32"/>
                      <a:pt x="46" y="32"/>
                      <a:pt x="46" y="31"/>
                    </a:cubicBezTo>
                    <a:cubicBezTo>
                      <a:pt x="45" y="32"/>
                      <a:pt x="45" y="32"/>
                      <a:pt x="45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3"/>
                      <a:pt x="47" y="33"/>
                      <a:pt x="47" y="33"/>
                    </a:cubicBezTo>
                    <a:cubicBezTo>
                      <a:pt x="47" y="34"/>
                      <a:pt x="47" y="34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47" y="37"/>
                      <a:pt x="47" y="37"/>
                    </a:cubicBezTo>
                    <a:cubicBezTo>
                      <a:pt x="46" y="39"/>
                      <a:pt x="44" y="39"/>
                      <a:pt x="44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4" y="36"/>
                      <a:pt x="34" y="35"/>
                    </a:cubicBezTo>
                    <a:cubicBezTo>
                      <a:pt x="33" y="37"/>
                      <a:pt x="33" y="38"/>
                      <a:pt x="32" y="38"/>
                    </a:cubicBezTo>
                    <a:cubicBezTo>
                      <a:pt x="29" y="38"/>
                      <a:pt x="29" y="38"/>
                      <a:pt x="27" y="40"/>
                    </a:cubicBezTo>
                    <a:cubicBezTo>
                      <a:pt x="25" y="41"/>
                      <a:pt x="22" y="41"/>
                      <a:pt x="19" y="41"/>
                    </a:cubicBezTo>
                    <a:cubicBezTo>
                      <a:pt x="18" y="42"/>
                      <a:pt x="17" y="42"/>
                      <a:pt x="16" y="42"/>
                    </a:cubicBezTo>
                    <a:lnTo>
                      <a:pt x="15" y="42"/>
                    </a:lnTo>
                    <a:close/>
                    <a:moveTo>
                      <a:pt x="6" y="30"/>
                    </a:moveTo>
                    <a:cubicBezTo>
                      <a:pt x="8" y="33"/>
                      <a:pt x="8" y="33"/>
                      <a:pt x="12" y="34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6" y="36"/>
                      <a:pt x="16" y="37"/>
                    </a:cubicBezTo>
                    <a:cubicBezTo>
                      <a:pt x="16" y="37"/>
                      <a:pt x="16" y="37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9"/>
                      <a:pt x="17" y="39"/>
                      <a:pt x="17" y="40"/>
                    </a:cubicBezTo>
                    <a:cubicBezTo>
                      <a:pt x="18" y="40"/>
                      <a:pt x="18" y="40"/>
                      <a:pt x="19" y="40"/>
                    </a:cubicBezTo>
                    <a:cubicBezTo>
                      <a:pt x="21" y="40"/>
                      <a:pt x="25" y="40"/>
                      <a:pt x="26" y="39"/>
                    </a:cubicBezTo>
                    <a:cubicBezTo>
                      <a:pt x="28" y="37"/>
                      <a:pt x="29" y="37"/>
                      <a:pt x="31" y="36"/>
                    </a:cubicBezTo>
                    <a:cubicBezTo>
                      <a:pt x="32" y="36"/>
                      <a:pt x="33" y="35"/>
                      <a:pt x="33" y="34"/>
                    </a:cubicBezTo>
                    <a:cubicBezTo>
                      <a:pt x="33" y="34"/>
                      <a:pt x="33" y="33"/>
                      <a:pt x="33" y="33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8"/>
                      <a:pt x="45" y="37"/>
                      <a:pt x="46" y="36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35"/>
                      <a:pt x="44" y="35"/>
                      <a:pt x="44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2" y="34"/>
                      <a:pt x="43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5" y="30"/>
                      <a:pt x="46" y="30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1"/>
                      <a:pt x="47" y="31"/>
                    </a:cubicBezTo>
                    <a:cubicBezTo>
                      <a:pt x="47" y="31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9" y="31"/>
                      <a:pt x="49" y="30"/>
                      <a:pt x="49" y="30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7" y="29"/>
                      <a:pt x="47" y="28"/>
                      <a:pt x="46" y="28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25"/>
                      <a:pt x="44" y="25"/>
                      <a:pt x="43" y="25"/>
                    </a:cubicBezTo>
                    <a:cubicBezTo>
                      <a:pt x="43" y="25"/>
                      <a:pt x="42" y="25"/>
                      <a:pt x="42" y="25"/>
                    </a:cubicBezTo>
                    <a:cubicBezTo>
                      <a:pt x="41" y="25"/>
                      <a:pt x="39" y="22"/>
                      <a:pt x="39" y="21"/>
                    </a:cubicBezTo>
                    <a:cubicBezTo>
                      <a:pt x="39" y="18"/>
                      <a:pt x="38" y="16"/>
                      <a:pt x="38" y="14"/>
                    </a:cubicBezTo>
                    <a:cubicBezTo>
                      <a:pt x="37" y="12"/>
                      <a:pt x="37" y="11"/>
                      <a:pt x="37" y="9"/>
                    </a:cubicBezTo>
                    <a:cubicBezTo>
                      <a:pt x="37" y="7"/>
                      <a:pt x="35" y="4"/>
                      <a:pt x="34" y="3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  <a:cubicBezTo>
                      <a:pt x="30" y="3"/>
                      <a:pt x="30" y="4"/>
                      <a:pt x="30" y="4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1"/>
                      <a:pt x="32" y="12"/>
                    </a:cubicBezTo>
                    <a:cubicBezTo>
                      <a:pt x="32" y="13"/>
                      <a:pt x="32" y="14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8" y="16"/>
                      <a:pt x="28" y="13"/>
                      <a:pt x="28" y="10"/>
                    </a:cubicBezTo>
                    <a:cubicBezTo>
                      <a:pt x="28" y="10"/>
                      <a:pt x="28" y="9"/>
                      <a:pt x="28" y="9"/>
                    </a:cubicBezTo>
                    <a:cubicBezTo>
                      <a:pt x="28" y="8"/>
                      <a:pt x="26" y="7"/>
                      <a:pt x="25" y="6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5" y="8"/>
                      <a:pt x="26" y="8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3" y="10"/>
                      <a:pt x="22" y="10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9"/>
                      <a:pt x="20" y="8"/>
                      <a:pt x="21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8"/>
                      <a:pt x="15" y="8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6"/>
                      <a:pt x="14" y="4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1" y="2"/>
                      <a:pt x="8" y="5"/>
                      <a:pt x="7" y="6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4" y="8"/>
                      <a:pt x="4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3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4" y="17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9" y="17"/>
                      <a:pt x="10" y="1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5"/>
                      <a:pt x="7" y="25"/>
                      <a:pt x="10" y="25"/>
                    </a:cubicBezTo>
                    <a:cubicBezTo>
                      <a:pt x="11" y="25"/>
                      <a:pt x="11" y="25"/>
                      <a:pt x="12" y="24"/>
                    </a:cubicBezTo>
                    <a:cubicBezTo>
                      <a:pt x="13" y="24"/>
                      <a:pt x="14" y="23"/>
                      <a:pt x="15" y="24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8"/>
                      <a:pt x="19" y="28"/>
                      <a:pt x="17" y="28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4" y="27"/>
                      <a:pt x="13" y="28"/>
                    </a:cubicBezTo>
                    <a:lnTo>
                      <a:pt x="6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3" name="Freeform 228">
                <a:extLst>
                  <a:ext uri="{FF2B5EF4-FFF2-40B4-BE49-F238E27FC236}">
                    <a16:creationId xmlns:a16="http://schemas.microsoft.com/office/drawing/2014/main" id="{952AEBE1-47EE-4FA2-8D1C-810C208FB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" y="1638"/>
                <a:ext cx="68" cy="79"/>
              </a:xfrm>
              <a:custGeom>
                <a:avLst/>
                <a:gdLst>
                  <a:gd name="T0" fmla="*/ 5 w 29"/>
                  <a:gd name="T1" fmla="*/ 7 h 33"/>
                  <a:gd name="T2" fmla="*/ 4 w 29"/>
                  <a:gd name="T3" fmla="*/ 17 h 33"/>
                  <a:gd name="T4" fmla="*/ 3 w 29"/>
                  <a:gd name="T5" fmla="*/ 20 h 33"/>
                  <a:gd name="T6" fmla="*/ 1 w 29"/>
                  <a:gd name="T7" fmla="*/ 25 h 33"/>
                  <a:gd name="T8" fmla="*/ 5 w 29"/>
                  <a:gd name="T9" fmla="*/ 28 h 33"/>
                  <a:gd name="T10" fmla="*/ 8 w 29"/>
                  <a:gd name="T11" fmla="*/ 33 h 33"/>
                  <a:gd name="T12" fmla="*/ 12 w 29"/>
                  <a:gd name="T13" fmla="*/ 29 h 33"/>
                  <a:gd name="T14" fmla="*/ 15 w 29"/>
                  <a:gd name="T15" fmla="*/ 27 h 33"/>
                  <a:gd name="T16" fmla="*/ 16 w 29"/>
                  <a:gd name="T17" fmla="*/ 23 h 33"/>
                  <a:gd name="T18" fmla="*/ 18 w 29"/>
                  <a:gd name="T19" fmla="*/ 22 h 33"/>
                  <a:gd name="T20" fmla="*/ 29 w 29"/>
                  <a:gd name="T21" fmla="*/ 12 h 33"/>
                  <a:gd name="T22" fmla="*/ 18 w 29"/>
                  <a:gd name="T23" fmla="*/ 7 h 33"/>
                  <a:gd name="T24" fmla="*/ 19 w 29"/>
                  <a:gd name="T25" fmla="*/ 5 h 33"/>
                  <a:gd name="T26" fmla="*/ 17 w 29"/>
                  <a:gd name="T27" fmla="*/ 7 h 33"/>
                  <a:gd name="T28" fmla="*/ 8 w 29"/>
                  <a:gd name="T29" fmla="*/ 3 h 33"/>
                  <a:gd name="T30" fmla="*/ 4 w 29"/>
                  <a:gd name="T31" fmla="*/ 3 h 33"/>
                  <a:gd name="T32" fmla="*/ 5 w 29"/>
                  <a:gd name="T3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3">
                    <a:moveTo>
                      <a:pt x="5" y="7"/>
                    </a:moveTo>
                    <a:cubicBezTo>
                      <a:pt x="8" y="10"/>
                      <a:pt x="1" y="14"/>
                      <a:pt x="4" y="17"/>
                    </a:cubicBezTo>
                    <a:cubicBezTo>
                      <a:pt x="1" y="17"/>
                      <a:pt x="4" y="19"/>
                      <a:pt x="3" y="20"/>
                    </a:cubicBezTo>
                    <a:cubicBezTo>
                      <a:pt x="2" y="21"/>
                      <a:pt x="0" y="25"/>
                      <a:pt x="1" y="25"/>
                    </a:cubicBezTo>
                    <a:cubicBezTo>
                      <a:pt x="1" y="26"/>
                      <a:pt x="4" y="27"/>
                      <a:pt x="5" y="28"/>
                    </a:cubicBezTo>
                    <a:cubicBezTo>
                      <a:pt x="6" y="29"/>
                      <a:pt x="7" y="31"/>
                      <a:pt x="8" y="33"/>
                    </a:cubicBezTo>
                    <a:cubicBezTo>
                      <a:pt x="9" y="32"/>
                      <a:pt x="10" y="31"/>
                      <a:pt x="12" y="29"/>
                    </a:cubicBezTo>
                    <a:cubicBezTo>
                      <a:pt x="13" y="32"/>
                      <a:pt x="15" y="29"/>
                      <a:pt x="15" y="27"/>
                    </a:cubicBezTo>
                    <a:cubicBezTo>
                      <a:pt x="15" y="26"/>
                      <a:pt x="15" y="25"/>
                      <a:pt x="16" y="23"/>
                    </a:cubicBezTo>
                    <a:cubicBezTo>
                      <a:pt x="16" y="22"/>
                      <a:pt x="18" y="23"/>
                      <a:pt x="18" y="22"/>
                    </a:cubicBezTo>
                    <a:cubicBezTo>
                      <a:pt x="20" y="17"/>
                      <a:pt x="25" y="15"/>
                      <a:pt x="29" y="12"/>
                    </a:cubicBezTo>
                    <a:cubicBezTo>
                      <a:pt x="26" y="9"/>
                      <a:pt x="21" y="0"/>
                      <a:pt x="18" y="7"/>
                    </a:cubicBezTo>
                    <a:cubicBezTo>
                      <a:pt x="19" y="7"/>
                      <a:pt x="18" y="6"/>
                      <a:pt x="19" y="5"/>
                    </a:cubicBezTo>
                    <a:cubicBezTo>
                      <a:pt x="18" y="6"/>
                      <a:pt x="17" y="6"/>
                      <a:pt x="17" y="7"/>
                    </a:cubicBezTo>
                    <a:cubicBezTo>
                      <a:pt x="19" y="2"/>
                      <a:pt x="7" y="0"/>
                      <a:pt x="8" y="3"/>
                    </a:cubicBezTo>
                    <a:cubicBezTo>
                      <a:pt x="8" y="1"/>
                      <a:pt x="6" y="3"/>
                      <a:pt x="4" y="3"/>
                    </a:cubicBezTo>
                    <a:cubicBezTo>
                      <a:pt x="5" y="4"/>
                      <a:pt x="5" y="6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4" name="Freeform 229">
                <a:extLst>
                  <a:ext uri="{FF2B5EF4-FFF2-40B4-BE49-F238E27FC236}">
                    <a16:creationId xmlns:a16="http://schemas.microsoft.com/office/drawing/2014/main" id="{EDC8C0BA-4889-4E2E-85BF-2114AD81E8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4" y="1641"/>
                <a:ext cx="71" cy="78"/>
              </a:xfrm>
              <a:custGeom>
                <a:avLst/>
                <a:gdLst>
                  <a:gd name="T0" fmla="*/ 7 w 30"/>
                  <a:gd name="T1" fmla="*/ 32 h 33"/>
                  <a:gd name="T2" fmla="*/ 5 w 30"/>
                  <a:gd name="T3" fmla="*/ 27 h 33"/>
                  <a:gd name="T4" fmla="*/ 0 w 30"/>
                  <a:gd name="T5" fmla="*/ 25 h 33"/>
                  <a:gd name="T6" fmla="*/ 2 w 30"/>
                  <a:gd name="T7" fmla="*/ 19 h 33"/>
                  <a:gd name="T8" fmla="*/ 2 w 30"/>
                  <a:gd name="T9" fmla="*/ 16 h 33"/>
                  <a:gd name="T10" fmla="*/ 4 w 30"/>
                  <a:gd name="T11" fmla="*/ 10 h 33"/>
                  <a:gd name="T12" fmla="*/ 4 w 30"/>
                  <a:gd name="T13" fmla="*/ 6 h 33"/>
                  <a:gd name="T14" fmla="*/ 4 w 30"/>
                  <a:gd name="T15" fmla="*/ 5 h 33"/>
                  <a:gd name="T16" fmla="*/ 2 w 30"/>
                  <a:gd name="T17" fmla="*/ 2 h 33"/>
                  <a:gd name="T18" fmla="*/ 5 w 30"/>
                  <a:gd name="T19" fmla="*/ 1 h 33"/>
                  <a:gd name="T20" fmla="*/ 8 w 30"/>
                  <a:gd name="T21" fmla="*/ 1 h 33"/>
                  <a:gd name="T22" fmla="*/ 17 w 30"/>
                  <a:gd name="T23" fmla="*/ 3 h 33"/>
                  <a:gd name="T24" fmla="*/ 18 w 30"/>
                  <a:gd name="T25" fmla="*/ 4 h 33"/>
                  <a:gd name="T26" fmla="*/ 19 w 30"/>
                  <a:gd name="T27" fmla="*/ 4 h 33"/>
                  <a:gd name="T28" fmla="*/ 28 w 30"/>
                  <a:gd name="T29" fmla="*/ 9 h 33"/>
                  <a:gd name="T30" fmla="*/ 30 w 30"/>
                  <a:gd name="T31" fmla="*/ 11 h 33"/>
                  <a:gd name="T32" fmla="*/ 26 w 30"/>
                  <a:gd name="T33" fmla="*/ 14 h 33"/>
                  <a:gd name="T34" fmla="*/ 17 w 30"/>
                  <a:gd name="T35" fmla="*/ 22 h 33"/>
                  <a:gd name="T36" fmla="*/ 16 w 30"/>
                  <a:gd name="T37" fmla="*/ 26 h 33"/>
                  <a:gd name="T38" fmla="*/ 13 w 30"/>
                  <a:gd name="T39" fmla="*/ 30 h 33"/>
                  <a:gd name="T40" fmla="*/ 8 w 30"/>
                  <a:gd name="T41" fmla="*/ 32 h 33"/>
                  <a:gd name="T42" fmla="*/ 6 w 30"/>
                  <a:gd name="T43" fmla="*/ 6 h 33"/>
                  <a:gd name="T44" fmla="*/ 4 w 30"/>
                  <a:gd name="T45" fmla="*/ 15 h 33"/>
                  <a:gd name="T46" fmla="*/ 4 w 30"/>
                  <a:gd name="T47" fmla="*/ 16 h 33"/>
                  <a:gd name="T48" fmla="*/ 3 w 30"/>
                  <a:gd name="T49" fmla="*/ 17 h 33"/>
                  <a:gd name="T50" fmla="*/ 3 w 30"/>
                  <a:gd name="T51" fmla="*/ 21 h 33"/>
                  <a:gd name="T52" fmla="*/ 3 w 30"/>
                  <a:gd name="T53" fmla="*/ 25 h 33"/>
                  <a:gd name="T54" fmla="*/ 8 w 30"/>
                  <a:gd name="T55" fmla="*/ 30 h 33"/>
                  <a:gd name="T56" fmla="*/ 11 w 30"/>
                  <a:gd name="T57" fmla="*/ 28 h 33"/>
                  <a:gd name="T58" fmla="*/ 12 w 30"/>
                  <a:gd name="T59" fmla="*/ 28 h 33"/>
                  <a:gd name="T60" fmla="*/ 14 w 30"/>
                  <a:gd name="T61" fmla="*/ 28 h 33"/>
                  <a:gd name="T62" fmla="*/ 15 w 30"/>
                  <a:gd name="T63" fmla="*/ 22 h 33"/>
                  <a:gd name="T64" fmla="*/ 17 w 30"/>
                  <a:gd name="T65" fmla="*/ 21 h 33"/>
                  <a:gd name="T66" fmla="*/ 28 w 30"/>
                  <a:gd name="T67" fmla="*/ 11 h 33"/>
                  <a:gd name="T68" fmla="*/ 21 w 30"/>
                  <a:gd name="T69" fmla="*/ 4 h 33"/>
                  <a:gd name="T70" fmla="*/ 18 w 30"/>
                  <a:gd name="T71" fmla="*/ 6 h 33"/>
                  <a:gd name="T72" fmla="*/ 17 w 30"/>
                  <a:gd name="T73" fmla="*/ 6 h 33"/>
                  <a:gd name="T74" fmla="*/ 16 w 30"/>
                  <a:gd name="T75" fmla="*/ 5 h 33"/>
                  <a:gd name="T76" fmla="*/ 11 w 30"/>
                  <a:gd name="T77" fmla="*/ 1 h 33"/>
                  <a:gd name="T78" fmla="*/ 9 w 30"/>
                  <a:gd name="T79" fmla="*/ 2 h 33"/>
                  <a:gd name="T80" fmla="*/ 7 w 30"/>
                  <a:gd name="T81" fmla="*/ 2 h 33"/>
                  <a:gd name="T82" fmla="*/ 5 w 30"/>
                  <a:gd name="T83" fmla="*/ 2 h 33"/>
                  <a:gd name="T84" fmla="*/ 6 w 30"/>
                  <a:gd name="T85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33">
                    <a:moveTo>
                      <a:pt x="8" y="33"/>
                    </a:move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1"/>
                      <a:pt x="6" y="30"/>
                    </a:cubicBezTo>
                    <a:cubicBezTo>
                      <a:pt x="6" y="29"/>
                      <a:pt x="5" y="28"/>
                      <a:pt x="5" y="27"/>
                    </a:cubicBezTo>
                    <a:cubicBezTo>
                      <a:pt x="5" y="27"/>
                      <a:pt x="4" y="27"/>
                      <a:pt x="3" y="26"/>
                    </a:cubicBezTo>
                    <a:cubicBezTo>
                      <a:pt x="2" y="26"/>
                      <a:pt x="0" y="26"/>
                      <a:pt x="0" y="25"/>
                    </a:cubicBezTo>
                    <a:cubicBezTo>
                      <a:pt x="0" y="24"/>
                      <a:pt x="0" y="23"/>
                      <a:pt x="2" y="20"/>
                    </a:cubicBezTo>
                    <a:cubicBezTo>
                      <a:pt x="2" y="20"/>
                      <a:pt x="2" y="19"/>
                      <a:pt x="2" y="19"/>
                    </a:cubicBezTo>
                    <a:cubicBezTo>
                      <a:pt x="2" y="19"/>
                      <a:pt x="2" y="18"/>
                      <a:pt x="2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6"/>
                      <a:pt x="3" y="15"/>
                      <a:pt x="3" y="15"/>
                    </a:cubicBezTo>
                    <a:cubicBezTo>
                      <a:pt x="2" y="14"/>
                      <a:pt x="3" y="12"/>
                      <a:pt x="4" y="10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1" y="0"/>
                    </a:cubicBezTo>
                    <a:cubicBezTo>
                      <a:pt x="13" y="0"/>
                      <a:pt x="16" y="1"/>
                      <a:pt x="17" y="3"/>
                    </a:cubicBezTo>
                    <a:cubicBezTo>
                      <a:pt x="18" y="3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4" y="3"/>
                      <a:pt x="26" y="6"/>
                      <a:pt x="28" y="9"/>
                    </a:cubicBezTo>
                    <a:cubicBezTo>
                      <a:pt x="28" y="10"/>
                      <a:pt x="29" y="10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2"/>
                      <a:pt x="27" y="13"/>
                      <a:pt x="26" y="14"/>
                    </a:cubicBezTo>
                    <a:cubicBezTo>
                      <a:pt x="23" y="16"/>
                      <a:pt x="20" y="18"/>
                      <a:pt x="19" y="21"/>
                    </a:cubicBezTo>
                    <a:cubicBezTo>
                      <a:pt x="18" y="22"/>
                      <a:pt x="18" y="22"/>
                      <a:pt x="17" y="22"/>
                    </a:cubicBezTo>
                    <a:cubicBezTo>
                      <a:pt x="17" y="22"/>
                      <a:pt x="16" y="23"/>
                      <a:pt x="16" y="23"/>
                    </a:cubicBezTo>
                    <a:cubicBezTo>
                      <a:pt x="16" y="24"/>
                      <a:pt x="16" y="25"/>
                      <a:pt x="16" y="26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4" y="30"/>
                      <a:pt x="13" y="30"/>
                      <a:pt x="13" y="30"/>
                    </a:cubicBezTo>
                    <a:cubicBezTo>
                      <a:pt x="12" y="30"/>
                      <a:pt x="12" y="30"/>
                      <a:pt x="12" y="29"/>
                    </a:cubicBezTo>
                    <a:cubicBezTo>
                      <a:pt x="10" y="30"/>
                      <a:pt x="9" y="31"/>
                      <a:pt x="8" y="32"/>
                    </a:cubicBezTo>
                    <a:lnTo>
                      <a:pt x="8" y="33"/>
                    </a:lnTo>
                    <a:close/>
                    <a:moveTo>
                      <a:pt x="6" y="6"/>
                    </a:moveTo>
                    <a:cubicBezTo>
                      <a:pt x="7" y="7"/>
                      <a:pt x="6" y="9"/>
                      <a:pt x="5" y="11"/>
                    </a:cubicBezTo>
                    <a:cubicBezTo>
                      <a:pt x="4" y="13"/>
                      <a:pt x="3" y="14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8"/>
                      <a:pt x="4" y="19"/>
                      <a:pt x="3" y="20"/>
                    </a:cubicBezTo>
                    <a:cubicBezTo>
                      <a:pt x="3" y="20"/>
                      <a:pt x="3" y="20"/>
                      <a:pt x="3" y="21"/>
                    </a:cubicBezTo>
                    <a:cubicBezTo>
                      <a:pt x="2" y="22"/>
                      <a:pt x="1" y="24"/>
                      <a:pt x="1" y="24"/>
                    </a:cubicBezTo>
                    <a:cubicBezTo>
                      <a:pt x="1" y="25"/>
                      <a:pt x="3" y="25"/>
                      <a:pt x="3" y="25"/>
                    </a:cubicBezTo>
                    <a:cubicBezTo>
                      <a:pt x="4" y="25"/>
                      <a:pt x="5" y="26"/>
                      <a:pt x="6" y="26"/>
                    </a:cubicBezTo>
                    <a:cubicBezTo>
                      <a:pt x="7" y="27"/>
                      <a:pt x="7" y="29"/>
                      <a:pt x="8" y="30"/>
                    </a:cubicBezTo>
                    <a:cubicBezTo>
                      <a:pt x="8" y="30"/>
                      <a:pt x="8" y="31"/>
                      <a:pt x="8" y="31"/>
                    </a:cubicBezTo>
                    <a:cubicBezTo>
                      <a:pt x="9" y="30"/>
                      <a:pt x="10" y="29"/>
                      <a:pt x="11" y="28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3" y="29"/>
                      <a:pt x="13" y="29"/>
                    </a:cubicBezTo>
                    <a:cubicBezTo>
                      <a:pt x="13" y="29"/>
                      <a:pt x="13" y="28"/>
                      <a:pt x="14" y="28"/>
                    </a:cubicBezTo>
                    <a:cubicBezTo>
                      <a:pt x="14" y="28"/>
                      <a:pt x="14" y="27"/>
                      <a:pt x="14" y="26"/>
                    </a:cubicBezTo>
                    <a:cubicBezTo>
                      <a:pt x="14" y="24"/>
                      <a:pt x="15" y="24"/>
                      <a:pt x="15" y="22"/>
                    </a:cubicBezTo>
                    <a:cubicBezTo>
                      <a:pt x="15" y="21"/>
                      <a:pt x="16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9" y="17"/>
                      <a:pt x="22" y="15"/>
                      <a:pt x="25" y="12"/>
                    </a:cubicBezTo>
                    <a:cubicBezTo>
                      <a:pt x="26" y="12"/>
                      <a:pt x="27" y="11"/>
                      <a:pt x="28" y="11"/>
                    </a:cubicBezTo>
                    <a:cubicBezTo>
                      <a:pt x="27" y="11"/>
                      <a:pt x="27" y="10"/>
                      <a:pt x="27" y="10"/>
                    </a:cubicBezTo>
                    <a:cubicBezTo>
                      <a:pt x="25" y="8"/>
                      <a:pt x="23" y="4"/>
                      <a:pt x="21" y="4"/>
                    </a:cubicBezTo>
                    <a:cubicBezTo>
                      <a:pt x="20" y="4"/>
                      <a:pt x="20" y="5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7" y="6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4"/>
                      <a:pt x="16" y="4"/>
                    </a:cubicBezTo>
                    <a:cubicBezTo>
                      <a:pt x="15" y="2"/>
                      <a:pt x="13" y="1"/>
                      <a:pt x="11" y="1"/>
                    </a:cubicBezTo>
                    <a:cubicBezTo>
                      <a:pt x="10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5" name="Freeform 230">
                <a:extLst>
                  <a:ext uri="{FF2B5EF4-FFF2-40B4-BE49-F238E27FC236}">
                    <a16:creationId xmlns:a16="http://schemas.microsoft.com/office/drawing/2014/main" id="{1ECCBF64-5744-4F70-824B-3180DCB32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1748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6" name="Freeform 231">
                <a:extLst>
                  <a:ext uri="{FF2B5EF4-FFF2-40B4-BE49-F238E27FC236}">
                    <a16:creationId xmlns:a16="http://schemas.microsoft.com/office/drawing/2014/main" id="{E1C408E1-47F0-4FFE-834C-8E2C80E61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1748"/>
                <a:ext cx="7" cy="7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2 h 3"/>
                  <a:gd name="T4" fmla="*/ 0 w 3"/>
                  <a:gd name="T5" fmla="*/ 0 h 3"/>
                  <a:gd name="T6" fmla="*/ 1 w 3"/>
                  <a:gd name="T7" fmla="*/ 0 h 3"/>
                  <a:gd name="T8" fmla="*/ 3 w 3"/>
                  <a:gd name="T9" fmla="*/ 0 h 3"/>
                  <a:gd name="T10" fmla="*/ 2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7" name="Freeform 232">
                <a:extLst>
                  <a:ext uri="{FF2B5EF4-FFF2-40B4-BE49-F238E27FC236}">
                    <a16:creationId xmlns:a16="http://schemas.microsoft.com/office/drawing/2014/main" id="{5DB74E80-FFCF-4B3F-839A-7816E62EF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" y="1750"/>
                <a:ext cx="4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8" name="Freeform 233">
                <a:extLst>
                  <a:ext uri="{FF2B5EF4-FFF2-40B4-BE49-F238E27FC236}">
                    <a16:creationId xmlns:a16="http://schemas.microsoft.com/office/drawing/2014/main" id="{91FD19F6-AAFF-441A-B779-737C6F5AC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5" y="1748"/>
                <a:ext cx="10" cy="12"/>
              </a:xfrm>
              <a:custGeom>
                <a:avLst/>
                <a:gdLst>
                  <a:gd name="T0" fmla="*/ 0 w 4"/>
                  <a:gd name="T1" fmla="*/ 5 h 5"/>
                  <a:gd name="T2" fmla="*/ 3 w 4"/>
                  <a:gd name="T3" fmla="*/ 0 h 5"/>
                  <a:gd name="T4" fmla="*/ 3 w 4"/>
                  <a:gd name="T5" fmla="*/ 1 h 5"/>
                  <a:gd name="T6" fmla="*/ 4 w 4"/>
                  <a:gd name="T7" fmla="*/ 2 h 5"/>
                  <a:gd name="T8" fmla="*/ 4 w 4"/>
                  <a:gd name="T9" fmla="*/ 2 h 5"/>
                  <a:gd name="T10" fmla="*/ 4 w 4"/>
                  <a:gd name="T11" fmla="*/ 2 h 5"/>
                  <a:gd name="T12" fmla="*/ 1 w 4"/>
                  <a:gd name="T13" fmla="*/ 5 h 5"/>
                  <a:gd name="T14" fmla="*/ 0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3" y="4"/>
                      <a:pt x="1" y="5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79" name="Freeform 234">
                <a:extLst>
                  <a:ext uri="{FF2B5EF4-FFF2-40B4-BE49-F238E27FC236}">
                    <a16:creationId xmlns:a16="http://schemas.microsoft.com/office/drawing/2014/main" id="{62342879-1A92-40C7-A362-3772B4A1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1731"/>
                <a:ext cx="19" cy="19"/>
              </a:xfrm>
              <a:custGeom>
                <a:avLst/>
                <a:gdLst>
                  <a:gd name="T0" fmla="*/ 2 w 8"/>
                  <a:gd name="T1" fmla="*/ 0 h 8"/>
                  <a:gd name="T2" fmla="*/ 8 w 8"/>
                  <a:gd name="T3" fmla="*/ 6 h 8"/>
                  <a:gd name="T4" fmla="*/ 2 w 8"/>
                  <a:gd name="T5" fmla="*/ 7 h 8"/>
                  <a:gd name="T6" fmla="*/ 4 w 8"/>
                  <a:gd name="T7" fmla="*/ 6 h 8"/>
                  <a:gd name="T8" fmla="*/ 0 w 8"/>
                  <a:gd name="T9" fmla="*/ 6 h 8"/>
                  <a:gd name="T10" fmla="*/ 2 w 8"/>
                  <a:gd name="T11" fmla="*/ 5 h 8"/>
                  <a:gd name="T12" fmla="*/ 0 w 8"/>
                  <a:gd name="T13" fmla="*/ 4 h 8"/>
                  <a:gd name="T14" fmla="*/ 2 w 8"/>
                  <a:gd name="T15" fmla="*/ 3 h 8"/>
                  <a:gd name="T16" fmla="*/ 2 w 8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5" y="1"/>
                      <a:pt x="6" y="3"/>
                      <a:pt x="8" y="6"/>
                    </a:cubicBezTo>
                    <a:cubicBezTo>
                      <a:pt x="6" y="7"/>
                      <a:pt x="5" y="8"/>
                      <a:pt x="2" y="7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6"/>
                      <a:pt x="2" y="6"/>
                      <a:pt x="0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0" name="Freeform 235">
                <a:extLst>
                  <a:ext uri="{FF2B5EF4-FFF2-40B4-BE49-F238E27FC236}">
                    <a16:creationId xmlns:a16="http://schemas.microsoft.com/office/drawing/2014/main" id="{B1AE9080-9F6C-4B95-AA06-2F54D750C6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5" y="1729"/>
                <a:ext cx="28" cy="21"/>
              </a:xfrm>
              <a:custGeom>
                <a:avLst/>
                <a:gdLst>
                  <a:gd name="T0" fmla="*/ 7 w 12"/>
                  <a:gd name="T1" fmla="*/ 9 h 9"/>
                  <a:gd name="T2" fmla="*/ 5 w 12"/>
                  <a:gd name="T3" fmla="*/ 9 h 9"/>
                  <a:gd name="T4" fmla="*/ 3 w 12"/>
                  <a:gd name="T5" fmla="*/ 8 h 9"/>
                  <a:gd name="T6" fmla="*/ 5 w 12"/>
                  <a:gd name="T7" fmla="*/ 8 h 9"/>
                  <a:gd name="T8" fmla="*/ 3 w 12"/>
                  <a:gd name="T9" fmla="*/ 7 h 9"/>
                  <a:gd name="T10" fmla="*/ 0 w 12"/>
                  <a:gd name="T11" fmla="*/ 7 h 9"/>
                  <a:gd name="T12" fmla="*/ 3 w 12"/>
                  <a:gd name="T13" fmla="*/ 6 h 9"/>
                  <a:gd name="T14" fmla="*/ 4 w 12"/>
                  <a:gd name="T15" fmla="*/ 6 h 9"/>
                  <a:gd name="T16" fmla="*/ 3 w 12"/>
                  <a:gd name="T17" fmla="*/ 6 h 9"/>
                  <a:gd name="T18" fmla="*/ 3 w 12"/>
                  <a:gd name="T19" fmla="*/ 5 h 9"/>
                  <a:gd name="T20" fmla="*/ 1 w 12"/>
                  <a:gd name="T21" fmla="*/ 4 h 9"/>
                  <a:gd name="T22" fmla="*/ 3 w 12"/>
                  <a:gd name="T23" fmla="*/ 4 h 9"/>
                  <a:gd name="T24" fmla="*/ 4 w 12"/>
                  <a:gd name="T25" fmla="*/ 4 h 9"/>
                  <a:gd name="T26" fmla="*/ 3 w 12"/>
                  <a:gd name="T27" fmla="*/ 3 h 9"/>
                  <a:gd name="T28" fmla="*/ 4 w 12"/>
                  <a:gd name="T29" fmla="*/ 0 h 9"/>
                  <a:gd name="T30" fmla="*/ 5 w 12"/>
                  <a:gd name="T31" fmla="*/ 0 h 9"/>
                  <a:gd name="T32" fmla="*/ 5 w 12"/>
                  <a:gd name="T33" fmla="*/ 0 h 9"/>
                  <a:gd name="T34" fmla="*/ 11 w 12"/>
                  <a:gd name="T35" fmla="*/ 6 h 9"/>
                  <a:gd name="T36" fmla="*/ 12 w 12"/>
                  <a:gd name="T37" fmla="*/ 7 h 9"/>
                  <a:gd name="T38" fmla="*/ 12 w 12"/>
                  <a:gd name="T39" fmla="*/ 7 h 9"/>
                  <a:gd name="T40" fmla="*/ 11 w 12"/>
                  <a:gd name="T41" fmla="*/ 8 h 9"/>
                  <a:gd name="T42" fmla="*/ 7 w 12"/>
                  <a:gd name="T43" fmla="*/ 9 h 9"/>
                  <a:gd name="T44" fmla="*/ 6 w 12"/>
                  <a:gd name="T45" fmla="*/ 7 h 9"/>
                  <a:gd name="T46" fmla="*/ 9 w 12"/>
                  <a:gd name="T47" fmla="*/ 7 h 9"/>
                  <a:gd name="T48" fmla="*/ 10 w 12"/>
                  <a:gd name="T49" fmla="*/ 7 h 9"/>
                  <a:gd name="T50" fmla="*/ 10 w 12"/>
                  <a:gd name="T51" fmla="*/ 7 h 9"/>
                  <a:gd name="T52" fmla="*/ 10 w 12"/>
                  <a:gd name="T53" fmla="*/ 6 h 9"/>
                  <a:gd name="T54" fmla="*/ 5 w 12"/>
                  <a:gd name="T55" fmla="*/ 2 h 9"/>
                  <a:gd name="T56" fmla="*/ 4 w 12"/>
                  <a:gd name="T57" fmla="*/ 3 h 9"/>
                  <a:gd name="T58" fmla="*/ 5 w 12"/>
                  <a:gd name="T59" fmla="*/ 4 h 9"/>
                  <a:gd name="T60" fmla="*/ 7 w 12"/>
                  <a:gd name="T61" fmla="*/ 5 h 9"/>
                  <a:gd name="T62" fmla="*/ 5 w 12"/>
                  <a:gd name="T63" fmla="*/ 5 h 9"/>
                  <a:gd name="T64" fmla="*/ 4 w 12"/>
                  <a:gd name="T65" fmla="*/ 5 h 9"/>
                  <a:gd name="T66" fmla="*/ 5 w 12"/>
                  <a:gd name="T67" fmla="*/ 6 h 9"/>
                  <a:gd name="T68" fmla="*/ 6 w 12"/>
                  <a:gd name="T69" fmla="*/ 6 h 9"/>
                  <a:gd name="T70" fmla="*/ 6 w 12"/>
                  <a:gd name="T7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" h="9">
                    <a:moveTo>
                      <a:pt x="7" y="9"/>
                    </a:moveTo>
                    <a:cubicBezTo>
                      <a:pt x="6" y="9"/>
                      <a:pt x="6" y="9"/>
                      <a:pt x="5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3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2"/>
                      <a:pt x="9" y="3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8" y="9"/>
                      <a:pt x="7" y="9"/>
                    </a:cubicBezTo>
                    <a:close/>
                    <a:moveTo>
                      <a:pt x="6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4"/>
                      <a:pt x="7" y="3"/>
                      <a:pt x="5" y="2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1" name="Freeform 236">
                <a:extLst>
                  <a:ext uri="{FF2B5EF4-FFF2-40B4-BE49-F238E27FC236}">
                    <a16:creationId xmlns:a16="http://schemas.microsoft.com/office/drawing/2014/main" id="{AE6DC258-70CF-4305-9426-52A7F8397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2111"/>
                <a:ext cx="133" cy="131"/>
              </a:xfrm>
              <a:custGeom>
                <a:avLst/>
                <a:gdLst>
                  <a:gd name="T0" fmla="*/ 18 w 56"/>
                  <a:gd name="T1" fmla="*/ 7 h 55"/>
                  <a:gd name="T2" fmla="*/ 24 w 56"/>
                  <a:gd name="T3" fmla="*/ 3 h 55"/>
                  <a:gd name="T4" fmla="*/ 32 w 56"/>
                  <a:gd name="T5" fmla="*/ 1 h 55"/>
                  <a:gd name="T6" fmla="*/ 40 w 56"/>
                  <a:gd name="T7" fmla="*/ 0 h 55"/>
                  <a:gd name="T8" fmla="*/ 42 w 56"/>
                  <a:gd name="T9" fmla="*/ 0 h 55"/>
                  <a:gd name="T10" fmla="*/ 46 w 56"/>
                  <a:gd name="T11" fmla="*/ 1 h 55"/>
                  <a:gd name="T12" fmla="*/ 45 w 56"/>
                  <a:gd name="T13" fmla="*/ 2 h 55"/>
                  <a:gd name="T14" fmla="*/ 45 w 56"/>
                  <a:gd name="T15" fmla="*/ 8 h 55"/>
                  <a:gd name="T16" fmla="*/ 43 w 56"/>
                  <a:gd name="T17" fmla="*/ 11 h 55"/>
                  <a:gd name="T18" fmla="*/ 45 w 56"/>
                  <a:gd name="T19" fmla="*/ 14 h 55"/>
                  <a:gd name="T20" fmla="*/ 47 w 56"/>
                  <a:gd name="T21" fmla="*/ 16 h 55"/>
                  <a:gd name="T22" fmla="*/ 48 w 56"/>
                  <a:gd name="T23" fmla="*/ 21 h 55"/>
                  <a:gd name="T24" fmla="*/ 48 w 56"/>
                  <a:gd name="T25" fmla="*/ 24 h 55"/>
                  <a:gd name="T26" fmla="*/ 49 w 56"/>
                  <a:gd name="T27" fmla="*/ 28 h 55"/>
                  <a:gd name="T28" fmla="*/ 48 w 56"/>
                  <a:gd name="T29" fmla="*/ 35 h 55"/>
                  <a:gd name="T30" fmla="*/ 50 w 56"/>
                  <a:gd name="T31" fmla="*/ 38 h 55"/>
                  <a:gd name="T32" fmla="*/ 53 w 56"/>
                  <a:gd name="T33" fmla="*/ 39 h 55"/>
                  <a:gd name="T34" fmla="*/ 50 w 56"/>
                  <a:gd name="T35" fmla="*/ 45 h 55"/>
                  <a:gd name="T36" fmla="*/ 43 w 56"/>
                  <a:gd name="T37" fmla="*/ 49 h 55"/>
                  <a:gd name="T38" fmla="*/ 35 w 56"/>
                  <a:gd name="T39" fmla="*/ 54 h 55"/>
                  <a:gd name="T40" fmla="*/ 32 w 56"/>
                  <a:gd name="T41" fmla="*/ 54 h 55"/>
                  <a:gd name="T42" fmla="*/ 31 w 56"/>
                  <a:gd name="T43" fmla="*/ 52 h 55"/>
                  <a:gd name="T44" fmla="*/ 18 w 56"/>
                  <a:gd name="T45" fmla="*/ 43 h 55"/>
                  <a:gd name="T46" fmla="*/ 3 w 56"/>
                  <a:gd name="T47" fmla="*/ 33 h 55"/>
                  <a:gd name="T48" fmla="*/ 0 w 56"/>
                  <a:gd name="T49" fmla="*/ 26 h 55"/>
                  <a:gd name="T50" fmla="*/ 6 w 56"/>
                  <a:gd name="T51" fmla="*/ 23 h 55"/>
                  <a:gd name="T52" fmla="*/ 13 w 56"/>
                  <a:gd name="T53" fmla="*/ 20 h 55"/>
                  <a:gd name="T54" fmla="*/ 20 w 56"/>
                  <a:gd name="T55" fmla="*/ 16 h 55"/>
                  <a:gd name="T56" fmla="*/ 19 w 56"/>
                  <a:gd name="T57" fmla="*/ 12 h 55"/>
                  <a:gd name="T58" fmla="*/ 17 w 56"/>
                  <a:gd name="T59" fmla="*/ 7 h 55"/>
                  <a:gd name="T60" fmla="*/ 18 w 56"/>
                  <a:gd name="T61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6" h="55">
                    <a:moveTo>
                      <a:pt x="18" y="7"/>
                    </a:moveTo>
                    <a:cubicBezTo>
                      <a:pt x="20" y="6"/>
                      <a:pt x="22" y="4"/>
                      <a:pt x="24" y="3"/>
                    </a:cubicBezTo>
                    <a:cubicBezTo>
                      <a:pt x="27" y="2"/>
                      <a:pt x="29" y="1"/>
                      <a:pt x="32" y="1"/>
                    </a:cubicBezTo>
                    <a:cubicBezTo>
                      <a:pt x="35" y="0"/>
                      <a:pt x="37" y="1"/>
                      <a:pt x="40" y="0"/>
                    </a:cubicBezTo>
                    <a:cubicBezTo>
                      <a:pt x="40" y="0"/>
                      <a:pt x="42" y="0"/>
                      <a:pt x="42" y="0"/>
                    </a:cubicBezTo>
                    <a:cubicBezTo>
                      <a:pt x="44" y="0"/>
                      <a:pt x="44" y="1"/>
                      <a:pt x="46" y="1"/>
                    </a:cubicBezTo>
                    <a:cubicBezTo>
                      <a:pt x="46" y="1"/>
                      <a:pt x="45" y="1"/>
                      <a:pt x="45" y="2"/>
                    </a:cubicBezTo>
                    <a:cubicBezTo>
                      <a:pt x="46" y="2"/>
                      <a:pt x="46" y="7"/>
                      <a:pt x="45" y="8"/>
                    </a:cubicBezTo>
                    <a:cubicBezTo>
                      <a:pt x="44" y="9"/>
                      <a:pt x="42" y="10"/>
                      <a:pt x="43" y="11"/>
                    </a:cubicBezTo>
                    <a:cubicBezTo>
                      <a:pt x="43" y="13"/>
                      <a:pt x="44" y="13"/>
                      <a:pt x="45" y="14"/>
                    </a:cubicBezTo>
                    <a:cubicBezTo>
                      <a:pt x="45" y="16"/>
                      <a:pt x="47" y="15"/>
                      <a:pt x="47" y="16"/>
                    </a:cubicBezTo>
                    <a:cubicBezTo>
                      <a:pt x="47" y="18"/>
                      <a:pt x="48" y="20"/>
                      <a:pt x="48" y="21"/>
                    </a:cubicBezTo>
                    <a:cubicBezTo>
                      <a:pt x="48" y="23"/>
                      <a:pt x="47" y="22"/>
                      <a:pt x="48" y="24"/>
                    </a:cubicBezTo>
                    <a:cubicBezTo>
                      <a:pt x="49" y="25"/>
                      <a:pt x="49" y="27"/>
                      <a:pt x="49" y="28"/>
                    </a:cubicBezTo>
                    <a:cubicBezTo>
                      <a:pt x="49" y="30"/>
                      <a:pt x="48" y="34"/>
                      <a:pt x="48" y="35"/>
                    </a:cubicBezTo>
                    <a:cubicBezTo>
                      <a:pt x="49" y="36"/>
                      <a:pt x="49" y="38"/>
                      <a:pt x="50" y="38"/>
                    </a:cubicBezTo>
                    <a:cubicBezTo>
                      <a:pt x="50" y="39"/>
                      <a:pt x="52" y="39"/>
                      <a:pt x="53" y="39"/>
                    </a:cubicBezTo>
                    <a:cubicBezTo>
                      <a:pt x="56" y="42"/>
                      <a:pt x="52" y="43"/>
                      <a:pt x="50" y="45"/>
                    </a:cubicBezTo>
                    <a:cubicBezTo>
                      <a:pt x="48" y="46"/>
                      <a:pt x="45" y="48"/>
                      <a:pt x="43" y="49"/>
                    </a:cubicBezTo>
                    <a:cubicBezTo>
                      <a:pt x="40" y="51"/>
                      <a:pt x="38" y="53"/>
                      <a:pt x="35" y="54"/>
                    </a:cubicBezTo>
                    <a:cubicBezTo>
                      <a:pt x="35" y="54"/>
                      <a:pt x="32" y="55"/>
                      <a:pt x="32" y="54"/>
                    </a:cubicBezTo>
                    <a:cubicBezTo>
                      <a:pt x="31" y="54"/>
                      <a:pt x="32" y="52"/>
                      <a:pt x="31" y="52"/>
                    </a:cubicBezTo>
                    <a:cubicBezTo>
                      <a:pt x="26" y="50"/>
                      <a:pt x="23" y="46"/>
                      <a:pt x="18" y="43"/>
                    </a:cubicBezTo>
                    <a:cubicBezTo>
                      <a:pt x="13" y="40"/>
                      <a:pt x="8" y="36"/>
                      <a:pt x="3" y="33"/>
                    </a:cubicBezTo>
                    <a:cubicBezTo>
                      <a:pt x="0" y="31"/>
                      <a:pt x="0" y="30"/>
                      <a:pt x="0" y="26"/>
                    </a:cubicBezTo>
                    <a:cubicBezTo>
                      <a:pt x="0" y="25"/>
                      <a:pt x="5" y="23"/>
                      <a:pt x="6" y="23"/>
                    </a:cubicBezTo>
                    <a:cubicBezTo>
                      <a:pt x="9" y="22"/>
                      <a:pt x="11" y="21"/>
                      <a:pt x="13" y="20"/>
                    </a:cubicBezTo>
                    <a:cubicBezTo>
                      <a:pt x="11" y="16"/>
                      <a:pt x="18" y="16"/>
                      <a:pt x="20" y="16"/>
                    </a:cubicBezTo>
                    <a:cubicBezTo>
                      <a:pt x="20" y="14"/>
                      <a:pt x="19" y="14"/>
                      <a:pt x="19" y="12"/>
                    </a:cubicBezTo>
                    <a:cubicBezTo>
                      <a:pt x="19" y="10"/>
                      <a:pt x="19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2" name="Freeform 237">
                <a:extLst>
                  <a:ext uri="{FF2B5EF4-FFF2-40B4-BE49-F238E27FC236}">
                    <a16:creationId xmlns:a16="http://schemas.microsoft.com/office/drawing/2014/main" id="{0330672F-E398-4547-BD79-882C7D455A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3" y="2109"/>
                <a:ext cx="130" cy="133"/>
              </a:xfrm>
              <a:custGeom>
                <a:avLst/>
                <a:gdLst>
                  <a:gd name="T0" fmla="*/ 31 w 55"/>
                  <a:gd name="T1" fmla="*/ 56 h 56"/>
                  <a:gd name="T2" fmla="*/ 31 w 55"/>
                  <a:gd name="T3" fmla="*/ 54 h 56"/>
                  <a:gd name="T4" fmla="*/ 18 w 55"/>
                  <a:gd name="T5" fmla="*/ 44 h 56"/>
                  <a:gd name="T6" fmla="*/ 0 w 55"/>
                  <a:gd name="T7" fmla="*/ 28 h 56"/>
                  <a:gd name="T8" fmla="*/ 6 w 55"/>
                  <a:gd name="T9" fmla="*/ 23 h 56"/>
                  <a:gd name="T10" fmla="*/ 13 w 55"/>
                  <a:gd name="T11" fmla="*/ 20 h 56"/>
                  <a:gd name="T12" fmla="*/ 19 w 55"/>
                  <a:gd name="T13" fmla="*/ 16 h 56"/>
                  <a:gd name="T14" fmla="*/ 18 w 55"/>
                  <a:gd name="T15" fmla="*/ 13 h 56"/>
                  <a:gd name="T16" fmla="*/ 17 w 55"/>
                  <a:gd name="T17" fmla="*/ 8 h 56"/>
                  <a:gd name="T18" fmla="*/ 18 w 55"/>
                  <a:gd name="T19" fmla="*/ 7 h 56"/>
                  <a:gd name="T20" fmla="*/ 24 w 55"/>
                  <a:gd name="T21" fmla="*/ 4 h 56"/>
                  <a:gd name="T22" fmla="*/ 32 w 55"/>
                  <a:gd name="T23" fmla="*/ 1 h 56"/>
                  <a:gd name="T24" fmla="*/ 39 w 55"/>
                  <a:gd name="T25" fmla="*/ 1 h 56"/>
                  <a:gd name="T26" fmla="*/ 40 w 55"/>
                  <a:gd name="T27" fmla="*/ 0 h 56"/>
                  <a:gd name="T28" fmla="*/ 42 w 55"/>
                  <a:gd name="T29" fmla="*/ 0 h 56"/>
                  <a:gd name="T30" fmla="*/ 44 w 55"/>
                  <a:gd name="T31" fmla="*/ 1 h 56"/>
                  <a:gd name="T32" fmla="*/ 50 w 55"/>
                  <a:gd name="T33" fmla="*/ 0 h 56"/>
                  <a:gd name="T34" fmla="*/ 46 w 55"/>
                  <a:gd name="T35" fmla="*/ 3 h 56"/>
                  <a:gd name="T36" fmla="*/ 46 w 55"/>
                  <a:gd name="T37" fmla="*/ 10 h 56"/>
                  <a:gd name="T38" fmla="*/ 43 w 55"/>
                  <a:gd name="T39" fmla="*/ 11 h 56"/>
                  <a:gd name="T40" fmla="*/ 45 w 55"/>
                  <a:gd name="T41" fmla="*/ 15 h 56"/>
                  <a:gd name="T42" fmla="*/ 48 w 55"/>
                  <a:gd name="T43" fmla="*/ 17 h 56"/>
                  <a:gd name="T44" fmla="*/ 48 w 55"/>
                  <a:gd name="T45" fmla="*/ 24 h 56"/>
                  <a:gd name="T46" fmla="*/ 49 w 55"/>
                  <a:gd name="T47" fmla="*/ 28 h 56"/>
                  <a:gd name="T48" fmla="*/ 49 w 55"/>
                  <a:gd name="T49" fmla="*/ 33 h 56"/>
                  <a:gd name="T50" fmla="*/ 49 w 55"/>
                  <a:gd name="T51" fmla="*/ 37 h 56"/>
                  <a:gd name="T52" fmla="*/ 52 w 55"/>
                  <a:gd name="T53" fmla="*/ 39 h 56"/>
                  <a:gd name="T54" fmla="*/ 55 w 55"/>
                  <a:gd name="T55" fmla="*/ 42 h 56"/>
                  <a:gd name="T56" fmla="*/ 50 w 55"/>
                  <a:gd name="T57" fmla="*/ 46 h 56"/>
                  <a:gd name="T58" fmla="*/ 43 w 55"/>
                  <a:gd name="T59" fmla="*/ 51 h 56"/>
                  <a:gd name="T60" fmla="*/ 35 w 55"/>
                  <a:gd name="T61" fmla="*/ 55 h 56"/>
                  <a:gd name="T62" fmla="*/ 32 w 55"/>
                  <a:gd name="T63" fmla="*/ 56 h 56"/>
                  <a:gd name="T64" fmla="*/ 20 w 55"/>
                  <a:gd name="T65" fmla="*/ 12 h 56"/>
                  <a:gd name="T66" fmla="*/ 20 w 55"/>
                  <a:gd name="T67" fmla="*/ 14 h 56"/>
                  <a:gd name="T68" fmla="*/ 21 w 55"/>
                  <a:gd name="T69" fmla="*/ 17 h 56"/>
                  <a:gd name="T70" fmla="*/ 14 w 55"/>
                  <a:gd name="T71" fmla="*/ 19 h 56"/>
                  <a:gd name="T72" fmla="*/ 14 w 55"/>
                  <a:gd name="T73" fmla="*/ 21 h 56"/>
                  <a:gd name="T74" fmla="*/ 11 w 55"/>
                  <a:gd name="T75" fmla="*/ 23 h 56"/>
                  <a:gd name="T76" fmla="*/ 1 w 55"/>
                  <a:gd name="T77" fmla="*/ 27 h 56"/>
                  <a:gd name="T78" fmla="*/ 4 w 55"/>
                  <a:gd name="T79" fmla="*/ 33 h 56"/>
                  <a:gd name="T80" fmla="*/ 23 w 55"/>
                  <a:gd name="T81" fmla="*/ 47 h 56"/>
                  <a:gd name="T82" fmla="*/ 32 w 55"/>
                  <a:gd name="T83" fmla="*/ 54 h 56"/>
                  <a:gd name="T84" fmla="*/ 34 w 55"/>
                  <a:gd name="T85" fmla="*/ 54 h 56"/>
                  <a:gd name="T86" fmla="*/ 42 w 55"/>
                  <a:gd name="T87" fmla="*/ 50 h 56"/>
                  <a:gd name="T88" fmla="*/ 48 w 55"/>
                  <a:gd name="T89" fmla="*/ 46 h 56"/>
                  <a:gd name="T90" fmla="*/ 51 w 55"/>
                  <a:gd name="T91" fmla="*/ 44 h 56"/>
                  <a:gd name="T92" fmla="*/ 53 w 55"/>
                  <a:gd name="T93" fmla="*/ 41 h 56"/>
                  <a:gd name="T94" fmla="*/ 49 w 55"/>
                  <a:gd name="T95" fmla="*/ 40 h 56"/>
                  <a:gd name="T96" fmla="*/ 48 w 55"/>
                  <a:gd name="T97" fmla="*/ 36 h 56"/>
                  <a:gd name="T98" fmla="*/ 48 w 55"/>
                  <a:gd name="T99" fmla="*/ 29 h 56"/>
                  <a:gd name="T100" fmla="*/ 47 w 55"/>
                  <a:gd name="T101" fmla="*/ 25 h 56"/>
                  <a:gd name="T102" fmla="*/ 47 w 55"/>
                  <a:gd name="T103" fmla="*/ 23 h 56"/>
                  <a:gd name="T104" fmla="*/ 46 w 55"/>
                  <a:gd name="T105" fmla="*/ 17 h 56"/>
                  <a:gd name="T106" fmla="*/ 43 w 55"/>
                  <a:gd name="T107" fmla="*/ 14 h 56"/>
                  <a:gd name="T108" fmla="*/ 44 w 55"/>
                  <a:gd name="T109" fmla="*/ 10 h 56"/>
                  <a:gd name="T110" fmla="*/ 44 w 55"/>
                  <a:gd name="T111" fmla="*/ 3 h 56"/>
                  <a:gd name="T112" fmla="*/ 45 w 55"/>
                  <a:gd name="T113" fmla="*/ 2 h 56"/>
                  <a:gd name="T114" fmla="*/ 44 w 55"/>
                  <a:gd name="T115" fmla="*/ 2 h 56"/>
                  <a:gd name="T116" fmla="*/ 40 w 55"/>
                  <a:gd name="T117" fmla="*/ 2 h 56"/>
                  <a:gd name="T118" fmla="*/ 35 w 55"/>
                  <a:gd name="T119" fmla="*/ 2 h 56"/>
                  <a:gd name="T120" fmla="*/ 32 w 55"/>
                  <a:gd name="T121" fmla="*/ 3 h 56"/>
                  <a:gd name="T122" fmla="*/ 22 w 55"/>
                  <a:gd name="T123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5" h="56">
                    <a:moveTo>
                      <a:pt x="32" y="56"/>
                    </a:moveTo>
                    <a:cubicBezTo>
                      <a:pt x="32" y="56"/>
                      <a:pt x="32" y="56"/>
                      <a:pt x="31" y="56"/>
                    </a:cubicBezTo>
                    <a:cubicBezTo>
                      <a:pt x="31" y="56"/>
                      <a:pt x="31" y="55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28" y="52"/>
                      <a:pt x="25" y="50"/>
                      <a:pt x="22" y="48"/>
                    </a:cubicBezTo>
                    <a:cubicBezTo>
                      <a:pt x="21" y="47"/>
                      <a:pt x="19" y="46"/>
                      <a:pt x="18" y="44"/>
                    </a:cubicBezTo>
                    <a:cubicBezTo>
                      <a:pt x="13" y="41"/>
                      <a:pt x="8" y="38"/>
                      <a:pt x="3" y="34"/>
                    </a:cubicBezTo>
                    <a:cubicBezTo>
                      <a:pt x="0" y="32"/>
                      <a:pt x="0" y="31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5"/>
                      <a:pt x="3" y="24"/>
                      <a:pt x="6" y="23"/>
                    </a:cubicBezTo>
                    <a:cubicBezTo>
                      <a:pt x="7" y="23"/>
                      <a:pt x="9" y="22"/>
                      <a:pt x="10" y="21"/>
                    </a:cubicBezTo>
                    <a:cubicBezTo>
                      <a:pt x="11" y="21"/>
                      <a:pt x="12" y="21"/>
                      <a:pt x="13" y="20"/>
                    </a:cubicBezTo>
                    <a:cubicBezTo>
                      <a:pt x="12" y="19"/>
                      <a:pt x="12" y="19"/>
                      <a:pt x="13" y="18"/>
                    </a:cubicBezTo>
                    <a:cubicBezTo>
                      <a:pt x="13" y="17"/>
                      <a:pt x="17" y="16"/>
                      <a:pt x="19" y="16"/>
                    </a:cubicBezTo>
                    <a:cubicBezTo>
                      <a:pt x="19" y="16"/>
                      <a:pt x="19" y="16"/>
                      <a:pt x="19" y="15"/>
                    </a:cubicBezTo>
                    <a:cubicBezTo>
                      <a:pt x="19" y="15"/>
                      <a:pt x="18" y="14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0"/>
                      <a:pt x="18" y="9"/>
                      <a:pt x="17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20" y="6"/>
                      <a:pt x="21" y="5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6" y="2"/>
                      <a:pt x="29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4" y="1"/>
                      <a:pt x="36" y="1"/>
                    </a:cubicBezTo>
                    <a:cubicBezTo>
                      <a:pt x="37" y="1"/>
                      <a:pt x="38" y="1"/>
                      <a:pt x="39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1" y="0"/>
                      <a:pt x="41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0"/>
                      <a:pt x="44" y="1"/>
                      <a:pt x="44" y="1"/>
                    </a:cubicBezTo>
                    <a:cubicBezTo>
                      <a:pt x="45" y="1"/>
                      <a:pt x="45" y="1"/>
                      <a:pt x="46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6" y="2"/>
                      <a:pt x="46" y="2"/>
                      <a:pt x="46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5"/>
                      <a:pt x="46" y="9"/>
                      <a:pt x="46" y="10"/>
                    </a:cubicBezTo>
                    <a:cubicBezTo>
                      <a:pt x="45" y="10"/>
                      <a:pt x="45" y="10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4" y="12"/>
                      <a:pt x="44" y="13"/>
                      <a:pt x="44" y="13"/>
                    </a:cubicBezTo>
                    <a:cubicBezTo>
                      <a:pt x="45" y="14"/>
                      <a:pt x="45" y="14"/>
                      <a:pt x="45" y="15"/>
                    </a:cubicBezTo>
                    <a:cubicBezTo>
                      <a:pt x="45" y="16"/>
                      <a:pt x="46" y="16"/>
                      <a:pt x="46" y="16"/>
                    </a:cubicBezTo>
                    <a:cubicBezTo>
                      <a:pt x="47" y="16"/>
                      <a:pt x="47" y="16"/>
                      <a:pt x="48" y="17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9" y="23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9" y="26"/>
                      <a:pt x="49" y="27"/>
                      <a:pt x="49" y="28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50" y="30"/>
                      <a:pt x="49" y="31"/>
                      <a:pt x="49" y="33"/>
                    </a:cubicBezTo>
                    <a:cubicBezTo>
                      <a:pt x="49" y="34"/>
                      <a:pt x="49" y="35"/>
                      <a:pt x="49" y="36"/>
                    </a:cubicBezTo>
                    <a:cubicBezTo>
                      <a:pt x="49" y="36"/>
                      <a:pt x="49" y="36"/>
                      <a:pt x="49" y="37"/>
                    </a:cubicBezTo>
                    <a:cubicBezTo>
                      <a:pt x="50" y="38"/>
                      <a:pt x="50" y="38"/>
                      <a:pt x="50" y="39"/>
                    </a:cubicBezTo>
                    <a:cubicBezTo>
                      <a:pt x="50" y="39"/>
                      <a:pt x="51" y="39"/>
                      <a:pt x="52" y="39"/>
                    </a:cubicBezTo>
                    <a:cubicBezTo>
                      <a:pt x="52" y="39"/>
                      <a:pt x="53" y="39"/>
                      <a:pt x="53" y="40"/>
                    </a:cubicBezTo>
                    <a:cubicBezTo>
                      <a:pt x="54" y="41"/>
                      <a:pt x="55" y="42"/>
                      <a:pt x="55" y="42"/>
                    </a:cubicBezTo>
                    <a:cubicBezTo>
                      <a:pt x="55" y="44"/>
                      <a:pt x="53" y="45"/>
                      <a:pt x="51" y="46"/>
                    </a:cubicBezTo>
                    <a:cubicBezTo>
                      <a:pt x="51" y="46"/>
                      <a:pt x="51" y="46"/>
                      <a:pt x="50" y="46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7" y="48"/>
                      <a:pt x="45" y="50"/>
                      <a:pt x="43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0" y="53"/>
                      <a:pt x="38" y="55"/>
                      <a:pt x="35" y="55"/>
                    </a:cubicBezTo>
                    <a:cubicBezTo>
                      <a:pt x="35" y="55"/>
                      <a:pt x="35" y="55"/>
                      <a:pt x="34" y="56"/>
                    </a:cubicBezTo>
                    <a:cubicBezTo>
                      <a:pt x="33" y="56"/>
                      <a:pt x="33" y="56"/>
                      <a:pt x="32" y="56"/>
                    </a:cubicBezTo>
                    <a:close/>
                    <a:moveTo>
                      <a:pt x="19" y="8"/>
                    </a:moveTo>
                    <a:cubicBezTo>
                      <a:pt x="20" y="9"/>
                      <a:pt x="20" y="11"/>
                      <a:pt x="20" y="12"/>
                    </a:cubicBezTo>
                    <a:cubicBezTo>
                      <a:pt x="20" y="12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5"/>
                      <a:pt x="21" y="16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5" y="18"/>
                      <a:pt x="14" y="18"/>
                      <a:pt x="14" y="19"/>
                    </a:cubicBezTo>
                    <a:cubicBezTo>
                      <a:pt x="14" y="19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2"/>
                      <a:pt x="12" y="22"/>
                      <a:pt x="11" y="23"/>
                    </a:cubicBezTo>
                    <a:cubicBezTo>
                      <a:pt x="9" y="23"/>
                      <a:pt x="8" y="24"/>
                      <a:pt x="6" y="25"/>
                    </a:cubicBezTo>
                    <a:cubicBezTo>
                      <a:pt x="3" y="26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31"/>
                      <a:pt x="1" y="31"/>
                      <a:pt x="4" y="33"/>
                    </a:cubicBezTo>
                    <a:cubicBezTo>
                      <a:pt x="8" y="37"/>
                      <a:pt x="13" y="40"/>
                      <a:pt x="18" y="43"/>
                    </a:cubicBezTo>
                    <a:cubicBezTo>
                      <a:pt x="20" y="44"/>
                      <a:pt x="22" y="46"/>
                      <a:pt x="23" y="47"/>
                    </a:cubicBezTo>
                    <a:cubicBezTo>
                      <a:pt x="26" y="49"/>
                      <a:pt x="28" y="51"/>
                      <a:pt x="31" y="52"/>
                    </a:cubicBezTo>
                    <a:cubicBezTo>
                      <a:pt x="32" y="53"/>
                      <a:pt x="32" y="54"/>
                      <a:pt x="32" y="54"/>
                    </a:cubicBezTo>
                    <a:cubicBezTo>
                      <a:pt x="32" y="54"/>
                      <a:pt x="32" y="55"/>
                      <a:pt x="32" y="55"/>
                    </a:cubicBezTo>
                    <a:cubicBezTo>
                      <a:pt x="33" y="55"/>
                      <a:pt x="34" y="54"/>
                      <a:pt x="34" y="54"/>
                    </a:cubicBezTo>
                    <a:cubicBezTo>
                      <a:pt x="34" y="54"/>
                      <a:pt x="35" y="54"/>
                      <a:pt x="35" y="54"/>
                    </a:cubicBezTo>
                    <a:cubicBezTo>
                      <a:pt x="38" y="53"/>
                      <a:pt x="39" y="52"/>
                      <a:pt x="42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49"/>
                      <a:pt x="46" y="47"/>
                      <a:pt x="48" y="46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1" y="44"/>
                    </a:cubicBezTo>
                    <a:cubicBezTo>
                      <a:pt x="52" y="44"/>
                      <a:pt x="53" y="43"/>
                      <a:pt x="53" y="42"/>
                    </a:cubicBezTo>
                    <a:cubicBezTo>
                      <a:pt x="53" y="42"/>
                      <a:pt x="53" y="41"/>
                      <a:pt x="53" y="41"/>
                    </a:cubicBezTo>
                    <a:cubicBezTo>
                      <a:pt x="52" y="41"/>
                      <a:pt x="52" y="41"/>
                      <a:pt x="51" y="41"/>
                    </a:cubicBezTo>
                    <a:cubicBezTo>
                      <a:pt x="51" y="40"/>
                      <a:pt x="50" y="40"/>
                      <a:pt x="49" y="40"/>
                    </a:cubicBezTo>
                    <a:cubicBezTo>
                      <a:pt x="49" y="39"/>
                      <a:pt x="48" y="39"/>
                      <a:pt x="48" y="38"/>
                    </a:cubicBezTo>
                    <a:cubicBezTo>
                      <a:pt x="48" y="37"/>
                      <a:pt x="48" y="36"/>
                      <a:pt x="48" y="36"/>
                    </a:cubicBezTo>
                    <a:cubicBezTo>
                      <a:pt x="47" y="35"/>
                      <a:pt x="47" y="34"/>
                      <a:pt x="48" y="32"/>
                    </a:cubicBezTo>
                    <a:cubicBezTo>
                      <a:pt x="48" y="31"/>
                      <a:pt x="48" y="30"/>
                      <a:pt x="48" y="29"/>
                    </a:cubicBezTo>
                    <a:cubicBezTo>
                      <a:pt x="48" y="29"/>
                      <a:pt x="48" y="29"/>
                      <a:pt x="48" y="28"/>
                    </a:cubicBezTo>
                    <a:cubicBezTo>
                      <a:pt x="48" y="27"/>
                      <a:pt x="48" y="26"/>
                      <a:pt x="47" y="25"/>
                    </a:cubicBezTo>
                    <a:cubicBezTo>
                      <a:pt x="47" y="24"/>
                      <a:pt x="47" y="24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5" y="17"/>
                      <a:pt x="44" y="16"/>
                      <a:pt x="44" y="16"/>
                    </a:cubicBezTo>
                    <a:cubicBezTo>
                      <a:pt x="44" y="15"/>
                      <a:pt x="44" y="14"/>
                      <a:pt x="43" y="14"/>
                    </a:cubicBezTo>
                    <a:cubicBezTo>
                      <a:pt x="43" y="13"/>
                      <a:pt x="42" y="13"/>
                      <a:pt x="42" y="12"/>
                    </a:cubicBezTo>
                    <a:cubicBezTo>
                      <a:pt x="42" y="11"/>
                      <a:pt x="43" y="10"/>
                      <a:pt x="44" y="10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8"/>
                      <a:pt x="45" y="4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2"/>
                      <a:pt x="43" y="2"/>
                      <a:pt x="42" y="2"/>
                    </a:cubicBezTo>
                    <a:cubicBezTo>
                      <a:pt x="42" y="2"/>
                      <a:pt x="41" y="2"/>
                      <a:pt x="40" y="2"/>
                    </a:cubicBezTo>
                    <a:cubicBezTo>
                      <a:pt x="39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5" y="2"/>
                    </a:cubicBezTo>
                    <a:cubicBezTo>
                      <a:pt x="34" y="2"/>
                      <a:pt x="33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3"/>
                      <a:pt x="27" y="4"/>
                      <a:pt x="24" y="5"/>
                    </a:cubicBezTo>
                    <a:cubicBezTo>
                      <a:pt x="24" y="5"/>
                      <a:pt x="23" y="6"/>
                      <a:pt x="22" y="6"/>
                    </a:cubicBezTo>
                    <a:cubicBezTo>
                      <a:pt x="21" y="7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3" name="Freeform 238">
                <a:extLst>
                  <a:ext uri="{FF2B5EF4-FFF2-40B4-BE49-F238E27FC236}">
                    <a16:creationId xmlns:a16="http://schemas.microsoft.com/office/drawing/2014/main" id="{0F4BA256-1191-4A69-81A0-AD13B772C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1" y="2394"/>
                <a:ext cx="78" cy="83"/>
              </a:xfrm>
              <a:custGeom>
                <a:avLst/>
                <a:gdLst>
                  <a:gd name="T0" fmla="*/ 0 w 33"/>
                  <a:gd name="T1" fmla="*/ 33 h 35"/>
                  <a:gd name="T2" fmla="*/ 2 w 33"/>
                  <a:gd name="T3" fmla="*/ 24 h 35"/>
                  <a:gd name="T4" fmla="*/ 5 w 33"/>
                  <a:gd name="T5" fmla="*/ 18 h 35"/>
                  <a:gd name="T6" fmla="*/ 5 w 33"/>
                  <a:gd name="T7" fmla="*/ 14 h 35"/>
                  <a:gd name="T8" fmla="*/ 4 w 33"/>
                  <a:gd name="T9" fmla="*/ 11 h 35"/>
                  <a:gd name="T10" fmla="*/ 2 w 33"/>
                  <a:gd name="T11" fmla="*/ 3 h 35"/>
                  <a:gd name="T12" fmla="*/ 14 w 33"/>
                  <a:gd name="T13" fmla="*/ 5 h 35"/>
                  <a:gd name="T14" fmla="*/ 19 w 33"/>
                  <a:gd name="T15" fmla="*/ 8 h 35"/>
                  <a:gd name="T16" fmla="*/ 21 w 33"/>
                  <a:gd name="T17" fmla="*/ 6 h 35"/>
                  <a:gd name="T18" fmla="*/ 24 w 33"/>
                  <a:gd name="T19" fmla="*/ 5 h 35"/>
                  <a:gd name="T20" fmla="*/ 24 w 33"/>
                  <a:gd name="T21" fmla="*/ 6 h 35"/>
                  <a:gd name="T22" fmla="*/ 27 w 33"/>
                  <a:gd name="T23" fmla="*/ 13 h 35"/>
                  <a:gd name="T24" fmla="*/ 28 w 33"/>
                  <a:gd name="T25" fmla="*/ 17 h 35"/>
                  <a:gd name="T26" fmla="*/ 33 w 33"/>
                  <a:gd name="T27" fmla="*/ 15 h 35"/>
                  <a:gd name="T28" fmla="*/ 33 w 33"/>
                  <a:gd name="T29" fmla="*/ 21 h 35"/>
                  <a:gd name="T30" fmla="*/ 28 w 33"/>
                  <a:gd name="T31" fmla="*/ 21 h 35"/>
                  <a:gd name="T32" fmla="*/ 27 w 33"/>
                  <a:gd name="T33" fmla="*/ 25 h 35"/>
                  <a:gd name="T34" fmla="*/ 31 w 33"/>
                  <a:gd name="T35" fmla="*/ 34 h 35"/>
                  <a:gd name="T36" fmla="*/ 22 w 33"/>
                  <a:gd name="T37" fmla="*/ 34 h 35"/>
                  <a:gd name="T38" fmla="*/ 15 w 33"/>
                  <a:gd name="T39" fmla="*/ 33 h 35"/>
                  <a:gd name="T40" fmla="*/ 5 w 33"/>
                  <a:gd name="T41" fmla="*/ 33 h 35"/>
                  <a:gd name="T42" fmla="*/ 0 w 33"/>
                  <a:gd name="T43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35">
                    <a:moveTo>
                      <a:pt x="0" y="33"/>
                    </a:moveTo>
                    <a:cubicBezTo>
                      <a:pt x="0" y="30"/>
                      <a:pt x="1" y="27"/>
                      <a:pt x="2" y="24"/>
                    </a:cubicBezTo>
                    <a:cubicBezTo>
                      <a:pt x="2" y="22"/>
                      <a:pt x="5" y="20"/>
                      <a:pt x="5" y="18"/>
                    </a:cubicBezTo>
                    <a:cubicBezTo>
                      <a:pt x="5" y="17"/>
                      <a:pt x="6" y="15"/>
                      <a:pt x="5" y="14"/>
                    </a:cubicBezTo>
                    <a:cubicBezTo>
                      <a:pt x="4" y="13"/>
                      <a:pt x="3" y="12"/>
                      <a:pt x="4" y="11"/>
                    </a:cubicBezTo>
                    <a:cubicBezTo>
                      <a:pt x="5" y="9"/>
                      <a:pt x="2" y="5"/>
                      <a:pt x="2" y="3"/>
                    </a:cubicBezTo>
                    <a:cubicBezTo>
                      <a:pt x="5" y="2"/>
                      <a:pt x="12" y="0"/>
                      <a:pt x="14" y="5"/>
                    </a:cubicBezTo>
                    <a:cubicBezTo>
                      <a:pt x="14" y="8"/>
                      <a:pt x="16" y="8"/>
                      <a:pt x="19" y="8"/>
                    </a:cubicBezTo>
                    <a:cubicBezTo>
                      <a:pt x="21" y="8"/>
                      <a:pt x="20" y="7"/>
                      <a:pt x="21" y="6"/>
                    </a:cubicBezTo>
                    <a:cubicBezTo>
                      <a:pt x="21" y="5"/>
                      <a:pt x="23" y="5"/>
                      <a:pt x="24" y="5"/>
                    </a:cubicBezTo>
                    <a:cubicBezTo>
                      <a:pt x="24" y="5"/>
                      <a:pt x="24" y="6"/>
                      <a:pt x="24" y="6"/>
                    </a:cubicBezTo>
                    <a:cubicBezTo>
                      <a:pt x="28" y="5"/>
                      <a:pt x="26" y="10"/>
                      <a:pt x="27" y="13"/>
                    </a:cubicBezTo>
                    <a:cubicBezTo>
                      <a:pt x="28" y="14"/>
                      <a:pt x="27" y="16"/>
                      <a:pt x="28" y="17"/>
                    </a:cubicBezTo>
                    <a:cubicBezTo>
                      <a:pt x="27" y="16"/>
                      <a:pt x="33" y="15"/>
                      <a:pt x="33" y="15"/>
                    </a:cubicBezTo>
                    <a:cubicBezTo>
                      <a:pt x="33" y="17"/>
                      <a:pt x="32" y="20"/>
                      <a:pt x="33" y="21"/>
                    </a:cubicBezTo>
                    <a:cubicBezTo>
                      <a:pt x="32" y="21"/>
                      <a:pt x="30" y="21"/>
                      <a:pt x="28" y="21"/>
                    </a:cubicBezTo>
                    <a:cubicBezTo>
                      <a:pt x="27" y="21"/>
                      <a:pt x="27" y="24"/>
                      <a:pt x="27" y="25"/>
                    </a:cubicBezTo>
                    <a:cubicBezTo>
                      <a:pt x="27" y="30"/>
                      <a:pt x="27" y="31"/>
                      <a:pt x="31" y="34"/>
                    </a:cubicBezTo>
                    <a:cubicBezTo>
                      <a:pt x="27" y="35"/>
                      <a:pt x="26" y="35"/>
                      <a:pt x="22" y="34"/>
                    </a:cubicBezTo>
                    <a:cubicBezTo>
                      <a:pt x="20" y="34"/>
                      <a:pt x="18" y="33"/>
                      <a:pt x="15" y="33"/>
                    </a:cubicBezTo>
                    <a:cubicBezTo>
                      <a:pt x="13" y="33"/>
                      <a:pt x="7" y="34"/>
                      <a:pt x="5" y="33"/>
                    </a:cubicBezTo>
                    <a:cubicBezTo>
                      <a:pt x="3" y="31"/>
                      <a:pt x="2" y="32"/>
                      <a:pt x="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4" name="Freeform 239">
                <a:extLst>
                  <a:ext uri="{FF2B5EF4-FFF2-40B4-BE49-F238E27FC236}">
                    <a16:creationId xmlns:a16="http://schemas.microsoft.com/office/drawing/2014/main" id="{CE2BDF13-82FE-496E-9B07-31670153E9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9" y="2397"/>
                <a:ext cx="85" cy="80"/>
              </a:xfrm>
              <a:custGeom>
                <a:avLst/>
                <a:gdLst>
                  <a:gd name="T0" fmla="*/ 23 w 36"/>
                  <a:gd name="T1" fmla="*/ 34 h 34"/>
                  <a:gd name="T2" fmla="*/ 16 w 36"/>
                  <a:gd name="T3" fmla="*/ 33 h 34"/>
                  <a:gd name="T4" fmla="*/ 9 w 36"/>
                  <a:gd name="T5" fmla="*/ 33 h 34"/>
                  <a:gd name="T6" fmla="*/ 1 w 36"/>
                  <a:gd name="T7" fmla="*/ 33 h 34"/>
                  <a:gd name="T8" fmla="*/ 0 w 36"/>
                  <a:gd name="T9" fmla="*/ 32 h 34"/>
                  <a:gd name="T10" fmla="*/ 4 w 36"/>
                  <a:gd name="T11" fmla="*/ 20 h 34"/>
                  <a:gd name="T12" fmla="*/ 6 w 36"/>
                  <a:gd name="T13" fmla="*/ 16 h 34"/>
                  <a:gd name="T14" fmla="*/ 4 w 36"/>
                  <a:gd name="T15" fmla="*/ 9 h 34"/>
                  <a:gd name="T16" fmla="*/ 2 w 36"/>
                  <a:gd name="T17" fmla="*/ 2 h 34"/>
                  <a:gd name="T18" fmla="*/ 2 w 36"/>
                  <a:gd name="T19" fmla="*/ 2 h 34"/>
                  <a:gd name="T20" fmla="*/ 15 w 36"/>
                  <a:gd name="T21" fmla="*/ 4 h 34"/>
                  <a:gd name="T22" fmla="*/ 20 w 36"/>
                  <a:gd name="T23" fmla="*/ 6 h 34"/>
                  <a:gd name="T24" fmla="*/ 21 w 36"/>
                  <a:gd name="T25" fmla="*/ 4 h 34"/>
                  <a:gd name="T26" fmla="*/ 25 w 36"/>
                  <a:gd name="T27" fmla="*/ 3 h 34"/>
                  <a:gd name="T28" fmla="*/ 26 w 36"/>
                  <a:gd name="T29" fmla="*/ 4 h 34"/>
                  <a:gd name="T30" fmla="*/ 29 w 36"/>
                  <a:gd name="T31" fmla="*/ 9 h 34"/>
                  <a:gd name="T32" fmla="*/ 29 w 36"/>
                  <a:gd name="T33" fmla="*/ 14 h 34"/>
                  <a:gd name="T34" fmla="*/ 34 w 36"/>
                  <a:gd name="T35" fmla="*/ 14 h 34"/>
                  <a:gd name="T36" fmla="*/ 34 w 36"/>
                  <a:gd name="T37" fmla="*/ 14 h 34"/>
                  <a:gd name="T38" fmla="*/ 35 w 36"/>
                  <a:gd name="T39" fmla="*/ 20 h 34"/>
                  <a:gd name="T40" fmla="*/ 29 w 36"/>
                  <a:gd name="T41" fmla="*/ 21 h 34"/>
                  <a:gd name="T42" fmla="*/ 29 w 36"/>
                  <a:gd name="T43" fmla="*/ 24 h 34"/>
                  <a:gd name="T44" fmla="*/ 32 w 36"/>
                  <a:gd name="T45" fmla="*/ 32 h 34"/>
                  <a:gd name="T46" fmla="*/ 32 w 36"/>
                  <a:gd name="T47" fmla="*/ 33 h 34"/>
                  <a:gd name="T48" fmla="*/ 16 w 36"/>
                  <a:gd name="T49" fmla="*/ 31 h 34"/>
                  <a:gd name="T50" fmla="*/ 23 w 36"/>
                  <a:gd name="T51" fmla="*/ 33 h 34"/>
                  <a:gd name="T52" fmla="*/ 28 w 36"/>
                  <a:gd name="T53" fmla="*/ 25 h 34"/>
                  <a:gd name="T54" fmla="*/ 28 w 36"/>
                  <a:gd name="T55" fmla="*/ 23 h 34"/>
                  <a:gd name="T56" fmla="*/ 29 w 36"/>
                  <a:gd name="T57" fmla="*/ 19 h 34"/>
                  <a:gd name="T58" fmla="*/ 33 w 36"/>
                  <a:gd name="T59" fmla="*/ 16 h 34"/>
                  <a:gd name="T60" fmla="*/ 29 w 36"/>
                  <a:gd name="T61" fmla="*/ 16 h 34"/>
                  <a:gd name="T62" fmla="*/ 29 w 36"/>
                  <a:gd name="T63" fmla="*/ 16 h 34"/>
                  <a:gd name="T64" fmla="*/ 29 w 36"/>
                  <a:gd name="T65" fmla="*/ 16 h 34"/>
                  <a:gd name="T66" fmla="*/ 28 w 36"/>
                  <a:gd name="T67" fmla="*/ 16 h 34"/>
                  <a:gd name="T68" fmla="*/ 28 w 36"/>
                  <a:gd name="T69" fmla="*/ 12 h 34"/>
                  <a:gd name="T70" fmla="*/ 27 w 36"/>
                  <a:gd name="T71" fmla="*/ 6 h 34"/>
                  <a:gd name="T72" fmla="*/ 24 w 36"/>
                  <a:gd name="T73" fmla="*/ 6 h 34"/>
                  <a:gd name="T74" fmla="*/ 22 w 36"/>
                  <a:gd name="T75" fmla="*/ 5 h 34"/>
                  <a:gd name="T76" fmla="*/ 20 w 36"/>
                  <a:gd name="T77" fmla="*/ 7 h 34"/>
                  <a:gd name="T78" fmla="*/ 14 w 36"/>
                  <a:gd name="T79" fmla="*/ 4 h 34"/>
                  <a:gd name="T80" fmla="*/ 4 w 36"/>
                  <a:gd name="T81" fmla="*/ 3 h 34"/>
                  <a:gd name="T82" fmla="*/ 6 w 36"/>
                  <a:gd name="T83" fmla="*/ 10 h 34"/>
                  <a:gd name="T84" fmla="*/ 7 w 36"/>
                  <a:gd name="T85" fmla="*/ 16 h 34"/>
                  <a:gd name="T86" fmla="*/ 5 w 36"/>
                  <a:gd name="T87" fmla="*/ 21 h 34"/>
                  <a:gd name="T88" fmla="*/ 2 w 36"/>
                  <a:gd name="T89" fmla="*/ 31 h 34"/>
                  <a:gd name="T90" fmla="*/ 9 w 36"/>
                  <a:gd name="T91" fmla="*/ 32 h 34"/>
                  <a:gd name="T92" fmla="*/ 16 w 36"/>
                  <a:gd name="T93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" h="34">
                    <a:moveTo>
                      <a:pt x="27" y="34"/>
                    </a:moveTo>
                    <a:cubicBezTo>
                      <a:pt x="26" y="34"/>
                      <a:pt x="25" y="34"/>
                      <a:pt x="23" y="34"/>
                    </a:cubicBezTo>
                    <a:cubicBezTo>
                      <a:pt x="22" y="34"/>
                      <a:pt x="21" y="34"/>
                      <a:pt x="20" y="33"/>
                    </a:cubicBezTo>
                    <a:cubicBezTo>
                      <a:pt x="19" y="33"/>
                      <a:pt x="17" y="33"/>
                      <a:pt x="16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2" y="33"/>
                      <a:pt x="11" y="33"/>
                      <a:pt x="9" y="33"/>
                    </a:cubicBezTo>
                    <a:cubicBezTo>
                      <a:pt x="8" y="33"/>
                      <a:pt x="7" y="33"/>
                      <a:pt x="6" y="32"/>
                    </a:cubicBezTo>
                    <a:cubicBezTo>
                      <a:pt x="4" y="31"/>
                      <a:pt x="3" y="32"/>
                      <a:pt x="1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9"/>
                      <a:pt x="1" y="26"/>
                      <a:pt x="2" y="23"/>
                    </a:cubicBezTo>
                    <a:cubicBezTo>
                      <a:pt x="2" y="22"/>
                      <a:pt x="3" y="21"/>
                      <a:pt x="4" y="20"/>
                    </a:cubicBezTo>
                    <a:cubicBezTo>
                      <a:pt x="5" y="19"/>
                      <a:pt x="5" y="18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5" y="13"/>
                      <a:pt x="4" y="11"/>
                      <a:pt x="4" y="9"/>
                    </a:cubicBezTo>
                    <a:cubicBezTo>
                      <a:pt x="5" y="8"/>
                      <a:pt x="4" y="5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6" y="0"/>
                      <a:pt x="10" y="0"/>
                    </a:cubicBezTo>
                    <a:cubicBezTo>
                      <a:pt x="14" y="0"/>
                      <a:pt x="15" y="2"/>
                      <a:pt x="15" y="4"/>
                    </a:cubicBezTo>
                    <a:cubicBezTo>
                      <a:pt x="16" y="6"/>
                      <a:pt x="17" y="6"/>
                      <a:pt x="18" y="6"/>
                    </a:cubicBezTo>
                    <a:cubicBezTo>
                      <a:pt x="19" y="6"/>
                      <a:pt x="19" y="6"/>
                      <a:pt x="20" y="6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4"/>
                    </a:cubicBezTo>
                    <a:cubicBezTo>
                      <a:pt x="22" y="3"/>
                      <a:pt x="23" y="3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8" y="5"/>
                    </a:cubicBezTo>
                    <a:cubicBezTo>
                      <a:pt x="29" y="6"/>
                      <a:pt x="29" y="7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29" y="12"/>
                      <a:pt x="29" y="13"/>
                      <a:pt x="29" y="14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31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5"/>
                      <a:pt x="34" y="15"/>
                      <a:pt x="34" y="16"/>
                    </a:cubicBezTo>
                    <a:cubicBezTo>
                      <a:pt x="34" y="17"/>
                      <a:pt x="34" y="19"/>
                      <a:pt x="35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2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9"/>
                      <a:pt x="29" y="30"/>
                      <a:pt x="32" y="32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0" y="34"/>
                      <a:pt x="28" y="34"/>
                      <a:pt x="27" y="34"/>
                    </a:cubicBezTo>
                    <a:close/>
                    <a:moveTo>
                      <a:pt x="16" y="31"/>
                    </a:moveTo>
                    <a:cubicBezTo>
                      <a:pt x="18" y="31"/>
                      <a:pt x="19" y="32"/>
                      <a:pt x="20" y="32"/>
                    </a:cubicBezTo>
                    <a:cubicBezTo>
                      <a:pt x="21" y="32"/>
                      <a:pt x="22" y="33"/>
                      <a:pt x="23" y="33"/>
                    </a:cubicBezTo>
                    <a:cubicBezTo>
                      <a:pt x="26" y="33"/>
                      <a:pt x="28" y="33"/>
                      <a:pt x="30" y="32"/>
                    </a:cubicBezTo>
                    <a:cubicBezTo>
                      <a:pt x="28" y="30"/>
                      <a:pt x="28" y="29"/>
                      <a:pt x="28" y="25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3"/>
                      <a:pt x="28" y="23"/>
                    </a:cubicBezTo>
                    <a:cubicBezTo>
                      <a:pt x="28" y="22"/>
                      <a:pt x="27" y="21"/>
                      <a:pt x="28" y="20"/>
                    </a:cubicBezTo>
                    <a:cubicBezTo>
                      <a:pt x="28" y="20"/>
                      <a:pt x="29" y="19"/>
                      <a:pt x="29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8"/>
                      <a:pt x="33" y="17"/>
                      <a:pt x="33" y="16"/>
                    </a:cubicBezTo>
                    <a:cubicBezTo>
                      <a:pt x="33" y="16"/>
                      <a:pt x="33" y="15"/>
                      <a:pt x="33" y="15"/>
                    </a:cubicBezTo>
                    <a:cubicBezTo>
                      <a:pt x="32" y="15"/>
                      <a:pt x="30" y="16"/>
                      <a:pt x="29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7" y="11"/>
                      <a:pt x="27" y="10"/>
                      <a:pt x="27" y="9"/>
                    </a:cubicBezTo>
                    <a:cubicBezTo>
                      <a:pt x="27" y="7"/>
                      <a:pt x="27" y="6"/>
                      <a:pt x="27" y="6"/>
                    </a:cubicBezTo>
                    <a:cubicBezTo>
                      <a:pt x="27" y="6"/>
                      <a:pt x="26" y="5"/>
                      <a:pt x="25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3" y="5"/>
                      <a:pt x="22" y="5"/>
                    </a:cubicBezTo>
                    <a:cubicBezTo>
                      <a:pt x="22" y="5"/>
                      <a:pt x="22" y="5"/>
                      <a:pt x="22" y="6"/>
                    </a:cubicBezTo>
                    <a:cubicBezTo>
                      <a:pt x="22" y="6"/>
                      <a:pt x="22" y="7"/>
                      <a:pt x="20" y="7"/>
                    </a:cubicBezTo>
                    <a:cubicBezTo>
                      <a:pt x="19" y="8"/>
                      <a:pt x="19" y="8"/>
                      <a:pt x="18" y="8"/>
                    </a:cubicBezTo>
                    <a:cubicBezTo>
                      <a:pt x="16" y="8"/>
                      <a:pt x="15" y="7"/>
                      <a:pt x="14" y="4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8" y="1"/>
                      <a:pt x="6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7" y="8"/>
                      <a:pt x="6" y="10"/>
                    </a:cubicBezTo>
                    <a:cubicBezTo>
                      <a:pt x="5" y="11"/>
                      <a:pt x="6" y="12"/>
                      <a:pt x="7" y="13"/>
                    </a:cubicBezTo>
                    <a:cubicBezTo>
                      <a:pt x="7" y="14"/>
                      <a:pt x="7" y="15"/>
                      <a:pt x="7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20"/>
                      <a:pt x="5" y="21"/>
                    </a:cubicBezTo>
                    <a:cubicBezTo>
                      <a:pt x="4" y="22"/>
                      <a:pt x="4" y="22"/>
                      <a:pt x="3" y="23"/>
                    </a:cubicBezTo>
                    <a:cubicBezTo>
                      <a:pt x="2" y="26"/>
                      <a:pt x="2" y="28"/>
                      <a:pt x="2" y="31"/>
                    </a:cubicBezTo>
                    <a:cubicBezTo>
                      <a:pt x="3" y="30"/>
                      <a:pt x="5" y="30"/>
                      <a:pt x="7" y="31"/>
                    </a:cubicBezTo>
                    <a:cubicBezTo>
                      <a:pt x="7" y="32"/>
                      <a:pt x="8" y="32"/>
                      <a:pt x="9" y="32"/>
                    </a:cubicBezTo>
                    <a:cubicBezTo>
                      <a:pt x="11" y="32"/>
                      <a:pt x="12" y="32"/>
                      <a:pt x="14" y="32"/>
                    </a:cubicBezTo>
                    <a:cubicBezTo>
                      <a:pt x="15" y="31"/>
                      <a:pt x="15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5" name="Freeform 240">
                <a:extLst>
                  <a:ext uri="{FF2B5EF4-FFF2-40B4-BE49-F238E27FC236}">
                    <a16:creationId xmlns:a16="http://schemas.microsoft.com/office/drawing/2014/main" id="{E205A3D4-A10B-45FE-85E4-772014A22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387"/>
                <a:ext cx="5" cy="12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2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4"/>
                      <a:pt x="1" y="0"/>
                      <a:pt x="2" y="2"/>
                    </a:cubicBezTo>
                    <a:cubicBezTo>
                      <a:pt x="1" y="3"/>
                      <a:pt x="2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6" name="Freeform 241">
                <a:extLst>
                  <a:ext uri="{FF2B5EF4-FFF2-40B4-BE49-F238E27FC236}">
                    <a16:creationId xmlns:a16="http://schemas.microsoft.com/office/drawing/2014/main" id="{62DDE717-5E50-47F0-B69F-12BCBB09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1" y="2387"/>
                <a:ext cx="12" cy="14"/>
              </a:xfrm>
              <a:custGeom>
                <a:avLst/>
                <a:gdLst>
                  <a:gd name="T0" fmla="*/ 2 w 5"/>
                  <a:gd name="T1" fmla="*/ 6 h 6"/>
                  <a:gd name="T2" fmla="*/ 1 w 5"/>
                  <a:gd name="T3" fmla="*/ 5 h 6"/>
                  <a:gd name="T4" fmla="*/ 1 w 5"/>
                  <a:gd name="T5" fmla="*/ 2 h 6"/>
                  <a:gd name="T6" fmla="*/ 4 w 5"/>
                  <a:gd name="T7" fmla="*/ 1 h 6"/>
                  <a:gd name="T8" fmla="*/ 5 w 5"/>
                  <a:gd name="T9" fmla="*/ 2 h 6"/>
                  <a:gd name="T10" fmla="*/ 4 w 5"/>
                  <a:gd name="T11" fmla="*/ 2 h 6"/>
                  <a:gd name="T12" fmla="*/ 3 w 5"/>
                  <a:gd name="T13" fmla="*/ 4 h 6"/>
                  <a:gd name="T14" fmla="*/ 2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7" name="Freeform 242">
                <a:extLst>
                  <a:ext uri="{FF2B5EF4-FFF2-40B4-BE49-F238E27FC236}">
                    <a16:creationId xmlns:a16="http://schemas.microsoft.com/office/drawing/2014/main" id="{7152BD97-B1FA-490D-864B-3C8CD8DFE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475"/>
                <a:ext cx="59" cy="64"/>
              </a:xfrm>
              <a:custGeom>
                <a:avLst/>
                <a:gdLst>
                  <a:gd name="T0" fmla="*/ 25 w 25"/>
                  <a:gd name="T1" fmla="*/ 12 h 27"/>
                  <a:gd name="T2" fmla="*/ 19 w 25"/>
                  <a:gd name="T3" fmla="*/ 17 h 27"/>
                  <a:gd name="T4" fmla="*/ 14 w 25"/>
                  <a:gd name="T5" fmla="*/ 23 h 27"/>
                  <a:gd name="T6" fmla="*/ 7 w 25"/>
                  <a:gd name="T7" fmla="*/ 24 h 27"/>
                  <a:gd name="T8" fmla="*/ 2 w 25"/>
                  <a:gd name="T9" fmla="*/ 24 h 27"/>
                  <a:gd name="T10" fmla="*/ 0 w 25"/>
                  <a:gd name="T11" fmla="*/ 18 h 27"/>
                  <a:gd name="T12" fmla="*/ 0 w 25"/>
                  <a:gd name="T13" fmla="*/ 13 h 27"/>
                  <a:gd name="T14" fmla="*/ 2 w 25"/>
                  <a:gd name="T15" fmla="*/ 12 h 27"/>
                  <a:gd name="T16" fmla="*/ 2 w 25"/>
                  <a:gd name="T17" fmla="*/ 2 h 27"/>
                  <a:gd name="T18" fmla="*/ 9 w 25"/>
                  <a:gd name="T19" fmla="*/ 3 h 27"/>
                  <a:gd name="T20" fmla="*/ 13 w 25"/>
                  <a:gd name="T21" fmla="*/ 0 h 27"/>
                  <a:gd name="T22" fmla="*/ 16 w 25"/>
                  <a:gd name="T23" fmla="*/ 5 h 27"/>
                  <a:gd name="T24" fmla="*/ 21 w 25"/>
                  <a:gd name="T25" fmla="*/ 9 h 27"/>
                  <a:gd name="T26" fmla="*/ 25 w 25"/>
                  <a:gd name="T27" fmla="*/ 1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7">
                    <a:moveTo>
                      <a:pt x="25" y="12"/>
                    </a:moveTo>
                    <a:cubicBezTo>
                      <a:pt x="23" y="14"/>
                      <a:pt x="21" y="15"/>
                      <a:pt x="19" y="17"/>
                    </a:cubicBezTo>
                    <a:cubicBezTo>
                      <a:pt x="18" y="18"/>
                      <a:pt x="15" y="22"/>
                      <a:pt x="14" y="23"/>
                    </a:cubicBezTo>
                    <a:cubicBezTo>
                      <a:pt x="10" y="23"/>
                      <a:pt x="10" y="21"/>
                      <a:pt x="7" y="24"/>
                    </a:cubicBezTo>
                    <a:cubicBezTo>
                      <a:pt x="5" y="26"/>
                      <a:pt x="2" y="27"/>
                      <a:pt x="2" y="24"/>
                    </a:cubicBezTo>
                    <a:cubicBezTo>
                      <a:pt x="2" y="21"/>
                      <a:pt x="0" y="21"/>
                      <a:pt x="0" y="18"/>
                    </a:cubicBezTo>
                    <a:cubicBezTo>
                      <a:pt x="0" y="16"/>
                      <a:pt x="0" y="14"/>
                      <a:pt x="0" y="13"/>
                    </a:cubicBezTo>
                    <a:cubicBezTo>
                      <a:pt x="0" y="11"/>
                      <a:pt x="2" y="13"/>
                      <a:pt x="2" y="12"/>
                    </a:cubicBezTo>
                    <a:cubicBezTo>
                      <a:pt x="2" y="10"/>
                      <a:pt x="1" y="3"/>
                      <a:pt x="2" y="2"/>
                    </a:cubicBezTo>
                    <a:cubicBezTo>
                      <a:pt x="4" y="1"/>
                      <a:pt x="9" y="0"/>
                      <a:pt x="9" y="3"/>
                    </a:cubicBezTo>
                    <a:cubicBezTo>
                      <a:pt x="10" y="2"/>
                      <a:pt x="12" y="0"/>
                      <a:pt x="13" y="0"/>
                    </a:cubicBezTo>
                    <a:cubicBezTo>
                      <a:pt x="15" y="0"/>
                      <a:pt x="15" y="4"/>
                      <a:pt x="16" y="5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1" y="11"/>
                      <a:pt x="22" y="11"/>
                      <a:pt x="2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8" name="Freeform 243">
                <a:extLst>
                  <a:ext uri="{FF2B5EF4-FFF2-40B4-BE49-F238E27FC236}">
                    <a16:creationId xmlns:a16="http://schemas.microsoft.com/office/drawing/2014/main" id="{BE1AEF4D-FD1A-4C4B-B9C7-924C0F7EED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1" y="2475"/>
                <a:ext cx="64" cy="64"/>
              </a:xfrm>
              <a:custGeom>
                <a:avLst/>
                <a:gdLst>
                  <a:gd name="T0" fmla="*/ 5 w 27"/>
                  <a:gd name="T1" fmla="*/ 27 h 27"/>
                  <a:gd name="T2" fmla="*/ 3 w 27"/>
                  <a:gd name="T3" fmla="*/ 26 h 27"/>
                  <a:gd name="T4" fmla="*/ 2 w 27"/>
                  <a:gd name="T5" fmla="*/ 24 h 27"/>
                  <a:gd name="T6" fmla="*/ 1 w 27"/>
                  <a:gd name="T7" fmla="*/ 21 h 27"/>
                  <a:gd name="T8" fmla="*/ 0 w 27"/>
                  <a:gd name="T9" fmla="*/ 18 h 27"/>
                  <a:gd name="T10" fmla="*/ 0 w 27"/>
                  <a:gd name="T11" fmla="*/ 13 h 27"/>
                  <a:gd name="T12" fmla="*/ 2 w 27"/>
                  <a:gd name="T13" fmla="*/ 11 h 27"/>
                  <a:gd name="T14" fmla="*/ 3 w 27"/>
                  <a:gd name="T15" fmla="*/ 11 h 27"/>
                  <a:gd name="T16" fmla="*/ 3 w 27"/>
                  <a:gd name="T17" fmla="*/ 11 h 27"/>
                  <a:gd name="T18" fmla="*/ 3 w 27"/>
                  <a:gd name="T19" fmla="*/ 10 h 27"/>
                  <a:gd name="T20" fmla="*/ 3 w 27"/>
                  <a:gd name="T21" fmla="*/ 2 h 27"/>
                  <a:gd name="T22" fmla="*/ 7 w 27"/>
                  <a:gd name="T23" fmla="*/ 0 h 27"/>
                  <a:gd name="T24" fmla="*/ 11 w 27"/>
                  <a:gd name="T25" fmla="*/ 1 h 27"/>
                  <a:gd name="T26" fmla="*/ 14 w 27"/>
                  <a:gd name="T27" fmla="*/ 0 h 27"/>
                  <a:gd name="T28" fmla="*/ 17 w 27"/>
                  <a:gd name="T29" fmla="*/ 2 h 27"/>
                  <a:gd name="T30" fmla="*/ 18 w 27"/>
                  <a:gd name="T31" fmla="*/ 4 h 27"/>
                  <a:gd name="T32" fmla="*/ 19 w 27"/>
                  <a:gd name="T33" fmla="*/ 5 h 27"/>
                  <a:gd name="T34" fmla="*/ 22 w 27"/>
                  <a:gd name="T35" fmla="*/ 9 h 27"/>
                  <a:gd name="T36" fmla="*/ 25 w 27"/>
                  <a:gd name="T37" fmla="*/ 11 h 27"/>
                  <a:gd name="T38" fmla="*/ 26 w 27"/>
                  <a:gd name="T39" fmla="*/ 12 h 27"/>
                  <a:gd name="T40" fmla="*/ 27 w 27"/>
                  <a:gd name="T41" fmla="*/ 12 h 27"/>
                  <a:gd name="T42" fmla="*/ 26 w 27"/>
                  <a:gd name="T43" fmla="*/ 13 h 27"/>
                  <a:gd name="T44" fmla="*/ 25 w 27"/>
                  <a:gd name="T45" fmla="*/ 14 h 27"/>
                  <a:gd name="T46" fmla="*/ 20 w 27"/>
                  <a:gd name="T47" fmla="*/ 17 h 27"/>
                  <a:gd name="T48" fmla="*/ 19 w 27"/>
                  <a:gd name="T49" fmla="*/ 19 h 27"/>
                  <a:gd name="T50" fmla="*/ 15 w 27"/>
                  <a:gd name="T51" fmla="*/ 23 h 27"/>
                  <a:gd name="T52" fmla="*/ 12 w 27"/>
                  <a:gd name="T53" fmla="*/ 23 h 27"/>
                  <a:gd name="T54" fmla="*/ 11 w 27"/>
                  <a:gd name="T55" fmla="*/ 23 h 27"/>
                  <a:gd name="T56" fmla="*/ 9 w 27"/>
                  <a:gd name="T57" fmla="*/ 25 h 27"/>
                  <a:gd name="T58" fmla="*/ 5 w 27"/>
                  <a:gd name="T59" fmla="*/ 27 h 27"/>
                  <a:gd name="T60" fmla="*/ 2 w 27"/>
                  <a:gd name="T61" fmla="*/ 13 h 27"/>
                  <a:gd name="T62" fmla="*/ 1 w 27"/>
                  <a:gd name="T63" fmla="*/ 13 h 27"/>
                  <a:gd name="T64" fmla="*/ 1 w 27"/>
                  <a:gd name="T65" fmla="*/ 18 h 27"/>
                  <a:gd name="T66" fmla="*/ 2 w 27"/>
                  <a:gd name="T67" fmla="*/ 21 h 27"/>
                  <a:gd name="T68" fmla="*/ 4 w 27"/>
                  <a:gd name="T69" fmla="*/ 24 h 27"/>
                  <a:gd name="T70" fmla="*/ 4 w 27"/>
                  <a:gd name="T71" fmla="*/ 25 h 27"/>
                  <a:gd name="T72" fmla="*/ 7 w 27"/>
                  <a:gd name="T73" fmla="*/ 24 h 27"/>
                  <a:gd name="T74" fmla="*/ 11 w 27"/>
                  <a:gd name="T75" fmla="*/ 22 h 27"/>
                  <a:gd name="T76" fmla="*/ 12 w 27"/>
                  <a:gd name="T77" fmla="*/ 22 h 27"/>
                  <a:gd name="T78" fmla="*/ 15 w 27"/>
                  <a:gd name="T79" fmla="*/ 22 h 27"/>
                  <a:gd name="T80" fmla="*/ 18 w 27"/>
                  <a:gd name="T81" fmla="*/ 18 h 27"/>
                  <a:gd name="T82" fmla="*/ 20 w 27"/>
                  <a:gd name="T83" fmla="*/ 16 h 27"/>
                  <a:gd name="T84" fmla="*/ 24 w 27"/>
                  <a:gd name="T85" fmla="*/ 13 h 27"/>
                  <a:gd name="T86" fmla="*/ 24 w 27"/>
                  <a:gd name="T87" fmla="*/ 13 h 27"/>
                  <a:gd name="T88" fmla="*/ 24 w 27"/>
                  <a:gd name="T89" fmla="*/ 13 h 27"/>
                  <a:gd name="T90" fmla="*/ 21 w 27"/>
                  <a:gd name="T91" fmla="*/ 9 h 27"/>
                  <a:gd name="T92" fmla="*/ 18 w 27"/>
                  <a:gd name="T93" fmla="*/ 6 h 27"/>
                  <a:gd name="T94" fmla="*/ 17 w 27"/>
                  <a:gd name="T95" fmla="*/ 5 h 27"/>
                  <a:gd name="T96" fmla="*/ 15 w 27"/>
                  <a:gd name="T97" fmla="*/ 3 h 27"/>
                  <a:gd name="T98" fmla="*/ 14 w 27"/>
                  <a:gd name="T99" fmla="*/ 1 h 27"/>
                  <a:gd name="T100" fmla="*/ 11 w 27"/>
                  <a:gd name="T101" fmla="*/ 3 h 27"/>
                  <a:gd name="T102" fmla="*/ 10 w 27"/>
                  <a:gd name="T103" fmla="*/ 4 h 27"/>
                  <a:gd name="T104" fmla="*/ 10 w 27"/>
                  <a:gd name="T105" fmla="*/ 3 h 27"/>
                  <a:gd name="T106" fmla="*/ 7 w 27"/>
                  <a:gd name="T107" fmla="*/ 2 h 27"/>
                  <a:gd name="T108" fmla="*/ 4 w 27"/>
                  <a:gd name="T109" fmla="*/ 3 h 27"/>
                  <a:gd name="T110" fmla="*/ 4 w 27"/>
                  <a:gd name="T111" fmla="*/ 9 h 27"/>
                  <a:gd name="T112" fmla="*/ 4 w 27"/>
                  <a:gd name="T113" fmla="*/ 12 h 27"/>
                  <a:gd name="T114" fmla="*/ 3 w 27"/>
                  <a:gd name="T115" fmla="*/ 13 h 27"/>
                  <a:gd name="T116" fmla="*/ 2 w 27"/>
                  <a:gd name="T117" fmla="*/ 13 h 27"/>
                  <a:gd name="T118" fmla="*/ 2 w 27"/>
                  <a:gd name="T11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" h="27">
                    <a:moveTo>
                      <a:pt x="5" y="27"/>
                    </a:moveTo>
                    <a:cubicBezTo>
                      <a:pt x="4" y="27"/>
                      <a:pt x="3" y="27"/>
                      <a:pt x="3" y="26"/>
                    </a:cubicBezTo>
                    <a:cubicBezTo>
                      <a:pt x="3" y="26"/>
                      <a:pt x="2" y="25"/>
                      <a:pt x="2" y="24"/>
                    </a:cubicBezTo>
                    <a:cubicBezTo>
                      <a:pt x="2" y="23"/>
                      <a:pt x="2" y="22"/>
                      <a:pt x="1" y="21"/>
                    </a:cubicBezTo>
                    <a:cubicBezTo>
                      <a:pt x="1" y="20"/>
                      <a:pt x="0" y="19"/>
                      <a:pt x="0" y="1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2" y="6"/>
                      <a:pt x="2" y="3"/>
                      <a:pt x="3" y="2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9" y="0"/>
                      <a:pt x="10" y="1"/>
                      <a:pt x="11" y="1"/>
                    </a:cubicBezTo>
                    <a:cubicBezTo>
                      <a:pt x="12" y="1"/>
                      <a:pt x="13" y="0"/>
                      <a:pt x="14" y="0"/>
                    </a:cubicBezTo>
                    <a:cubicBezTo>
                      <a:pt x="16" y="0"/>
                      <a:pt x="16" y="1"/>
                      <a:pt x="17" y="2"/>
                    </a:cubicBezTo>
                    <a:cubicBezTo>
                      <a:pt x="17" y="3"/>
                      <a:pt x="17" y="4"/>
                      <a:pt x="18" y="4"/>
                    </a:cubicBezTo>
                    <a:cubicBezTo>
                      <a:pt x="18" y="4"/>
                      <a:pt x="18" y="5"/>
                      <a:pt x="19" y="5"/>
                    </a:cubicBezTo>
                    <a:cubicBezTo>
                      <a:pt x="21" y="6"/>
                      <a:pt x="22" y="7"/>
                      <a:pt x="22" y="9"/>
                    </a:cubicBezTo>
                    <a:cubicBezTo>
                      <a:pt x="23" y="10"/>
                      <a:pt x="23" y="11"/>
                      <a:pt x="25" y="11"/>
                    </a:cubicBezTo>
                    <a:cubicBezTo>
                      <a:pt x="25" y="11"/>
                      <a:pt x="26" y="12"/>
                      <a:pt x="26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5" y="14"/>
                      <a:pt x="25" y="14"/>
                    </a:cubicBezTo>
                    <a:cubicBezTo>
                      <a:pt x="23" y="15"/>
                      <a:pt x="22" y="16"/>
                      <a:pt x="20" y="17"/>
                    </a:cubicBezTo>
                    <a:cubicBezTo>
                      <a:pt x="20" y="17"/>
                      <a:pt x="20" y="18"/>
                      <a:pt x="19" y="19"/>
                    </a:cubicBezTo>
                    <a:cubicBezTo>
                      <a:pt x="17" y="21"/>
                      <a:pt x="16" y="23"/>
                      <a:pt x="15" y="23"/>
                    </a:cubicBezTo>
                    <a:cubicBezTo>
                      <a:pt x="13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3"/>
                      <a:pt x="10" y="23"/>
                      <a:pt x="9" y="25"/>
                    </a:cubicBezTo>
                    <a:cubicBezTo>
                      <a:pt x="7" y="26"/>
                      <a:pt x="6" y="27"/>
                      <a:pt x="5" y="27"/>
                    </a:cubicBezTo>
                    <a:close/>
                    <a:moveTo>
                      <a:pt x="2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2" y="20"/>
                      <a:pt x="2" y="21"/>
                    </a:cubicBezTo>
                    <a:cubicBezTo>
                      <a:pt x="3" y="21"/>
                      <a:pt x="4" y="22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6"/>
                      <a:pt x="6" y="25"/>
                      <a:pt x="7" y="24"/>
                    </a:cubicBezTo>
                    <a:cubicBezTo>
                      <a:pt x="9" y="22"/>
                      <a:pt x="10" y="22"/>
                      <a:pt x="11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3" y="22"/>
                      <a:pt x="13" y="22"/>
                      <a:pt x="15" y="22"/>
                    </a:cubicBezTo>
                    <a:cubicBezTo>
                      <a:pt x="15" y="22"/>
                      <a:pt x="17" y="19"/>
                      <a:pt x="18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1" y="15"/>
                      <a:pt x="22" y="14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2"/>
                      <a:pt x="21" y="11"/>
                      <a:pt x="21" y="9"/>
                    </a:cubicBezTo>
                    <a:cubicBezTo>
                      <a:pt x="21" y="8"/>
                      <a:pt x="19" y="7"/>
                      <a:pt x="18" y="6"/>
                    </a:cubicBezTo>
                    <a:cubicBezTo>
                      <a:pt x="18" y="6"/>
                      <a:pt x="17" y="5"/>
                      <a:pt x="17" y="5"/>
                    </a:cubicBezTo>
                    <a:cubicBezTo>
                      <a:pt x="16" y="5"/>
                      <a:pt x="16" y="4"/>
                      <a:pt x="15" y="3"/>
                    </a:cubicBezTo>
                    <a:cubicBezTo>
                      <a:pt x="15" y="2"/>
                      <a:pt x="15" y="1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8" y="2"/>
                      <a:pt x="7" y="2"/>
                    </a:cubicBezTo>
                    <a:cubicBezTo>
                      <a:pt x="6" y="2"/>
                      <a:pt x="4" y="2"/>
                      <a:pt x="4" y="3"/>
                    </a:cubicBezTo>
                    <a:cubicBezTo>
                      <a:pt x="3" y="3"/>
                      <a:pt x="4" y="7"/>
                      <a:pt x="4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89" name="Freeform 244">
                <a:extLst>
                  <a:ext uri="{FF2B5EF4-FFF2-40B4-BE49-F238E27FC236}">
                    <a16:creationId xmlns:a16="http://schemas.microsoft.com/office/drawing/2014/main" id="{671DFF1C-A5A0-4B6E-A3A7-8645BFF55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2280"/>
                <a:ext cx="50" cy="71"/>
              </a:xfrm>
              <a:custGeom>
                <a:avLst/>
                <a:gdLst>
                  <a:gd name="T0" fmla="*/ 15 w 21"/>
                  <a:gd name="T1" fmla="*/ 1 h 30"/>
                  <a:gd name="T2" fmla="*/ 15 w 21"/>
                  <a:gd name="T3" fmla="*/ 5 h 30"/>
                  <a:gd name="T4" fmla="*/ 13 w 21"/>
                  <a:gd name="T5" fmla="*/ 9 h 30"/>
                  <a:gd name="T6" fmla="*/ 9 w 21"/>
                  <a:gd name="T7" fmla="*/ 17 h 30"/>
                  <a:gd name="T8" fmla="*/ 6 w 21"/>
                  <a:gd name="T9" fmla="*/ 16 h 30"/>
                  <a:gd name="T10" fmla="*/ 2 w 21"/>
                  <a:gd name="T11" fmla="*/ 19 h 30"/>
                  <a:gd name="T12" fmla="*/ 4 w 21"/>
                  <a:gd name="T13" fmla="*/ 24 h 30"/>
                  <a:gd name="T14" fmla="*/ 4 w 21"/>
                  <a:gd name="T15" fmla="*/ 26 h 30"/>
                  <a:gd name="T16" fmla="*/ 4 w 21"/>
                  <a:gd name="T17" fmla="*/ 29 h 30"/>
                  <a:gd name="T18" fmla="*/ 20 w 21"/>
                  <a:gd name="T19" fmla="*/ 30 h 30"/>
                  <a:gd name="T20" fmla="*/ 21 w 21"/>
                  <a:gd name="T21" fmla="*/ 27 h 30"/>
                  <a:gd name="T22" fmla="*/ 18 w 21"/>
                  <a:gd name="T23" fmla="*/ 25 h 30"/>
                  <a:gd name="T24" fmla="*/ 17 w 21"/>
                  <a:gd name="T25" fmla="*/ 18 h 30"/>
                  <a:gd name="T26" fmla="*/ 17 w 21"/>
                  <a:gd name="T27" fmla="*/ 11 h 30"/>
                  <a:gd name="T28" fmla="*/ 19 w 21"/>
                  <a:gd name="T29" fmla="*/ 8 h 30"/>
                  <a:gd name="T30" fmla="*/ 17 w 21"/>
                  <a:gd name="T31" fmla="*/ 0 h 30"/>
                  <a:gd name="T32" fmla="*/ 15 w 21"/>
                  <a:gd name="T3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30">
                    <a:moveTo>
                      <a:pt x="15" y="1"/>
                    </a:moveTo>
                    <a:cubicBezTo>
                      <a:pt x="17" y="3"/>
                      <a:pt x="16" y="4"/>
                      <a:pt x="15" y="5"/>
                    </a:cubicBezTo>
                    <a:cubicBezTo>
                      <a:pt x="13" y="6"/>
                      <a:pt x="13" y="7"/>
                      <a:pt x="13" y="9"/>
                    </a:cubicBezTo>
                    <a:cubicBezTo>
                      <a:pt x="12" y="12"/>
                      <a:pt x="10" y="14"/>
                      <a:pt x="9" y="17"/>
                    </a:cubicBezTo>
                    <a:cubicBezTo>
                      <a:pt x="8" y="19"/>
                      <a:pt x="6" y="16"/>
                      <a:pt x="6" y="16"/>
                    </a:cubicBezTo>
                    <a:cubicBezTo>
                      <a:pt x="3" y="16"/>
                      <a:pt x="3" y="17"/>
                      <a:pt x="2" y="19"/>
                    </a:cubicBezTo>
                    <a:cubicBezTo>
                      <a:pt x="0" y="21"/>
                      <a:pt x="0" y="25"/>
                      <a:pt x="4" y="24"/>
                    </a:cubicBezTo>
                    <a:cubicBezTo>
                      <a:pt x="3" y="25"/>
                      <a:pt x="4" y="25"/>
                      <a:pt x="4" y="26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7" y="29"/>
                      <a:pt x="18" y="27"/>
                      <a:pt x="20" y="30"/>
                    </a:cubicBezTo>
                    <a:cubicBezTo>
                      <a:pt x="20" y="30"/>
                      <a:pt x="21" y="28"/>
                      <a:pt x="21" y="27"/>
                    </a:cubicBezTo>
                    <a:cubicBezTo>
                      <a:pt x="20" y="26"/>
                      <a:pt x="19" y="26"/>
                      <a:pt x="18" y="25"/>
                    </a:cubicBezTo>
                    <a:cubicBezTo>
                      <a:pt x="17" y="23"/>
                      <a:pt x="16" y="21"/>
                      <a:pt x="17" y="18"/>
                    </a:cubicBezTo>
                    <a:cubicBezTo>
                      <a:pt x="18" y="16"/>
                      <a:pt x="20" y="13"/>
                      <a:pt x="17" y="11"/>
                    </a:cubicBezTo>
                    <a:cubicBezTo>
                      <a:pt x="14" y="9"/>
                      <a:pt x="16" y="8"/>
                      <a:pt x="19" y="8"/>
                    </a:cubicBezTo>
                    <a:cubicBezTo>
                      <a:pt x="17" y="5"/>
                      <a:pt x="18" y="3"/>
                      <a:pt x="17" y="0"/>
                    </a:cubicBezTo>
                    <a:cubicBezTo>
                      <a:pt x="16" y="1"/>
                      <a:pt x="16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0" name="Freeform 245">
                <a:extLst>
                  <a:ext uri="{FF2B5EF4-FFF2-40B4-BE49-F238E27FC236}">
                    <a16:creationId xmlns:a16="http://schemas.microsoft.com/office/drawing/2014/main" id="{FFCEBB27-F543-4098-B362-973271761F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0" y="2278"/>
                <a:ext cx="52" cy="81"/>
              </a:xfrm>
              <a:custGeom>
                <a:avLst/>
                <a:gdLst>
                  <a:gd name="T0" fmla="*/ 20 w 22"/>
                  <a:gd name="T1" fmla="*/ 32 h 34"/>
                  <a:gd name="T2" fmla="*/ 5 w 22"/>
                  <a:gd name="T3" fmla="*/ 31 h 34"/>
                  <a:gd name="T4" fmla="*/ 3 w 22"/>
                  <a:gd name="T5" fmla="*/ 31 h 34"/>
                  <a:gd name="T6" fmla="*/ 3 w 22"/>
                  <a:gd name="T7" fmla="*/ 29 h 34"/>
                  <a:gd name="T8" fmla="*/ 3 w 22"/>
                  <a:gd name="T9" fmla="*/ 27 h 34"/>
                  <a:gd name="T10" fmla="*/ 0 w 22"/>
                  <a:gd name="T11" fmla="*/ 24 h 34"/>
                  <a:gd name="T12" fmla="*/ 1 w 22"/>
                  <a:gd name="T13" fmla="*/ 19 h 34"/>
                  <a:gd name="T14" fmla="*/ 6 w 22"/>
                  <a:gd name="T15" fmla="*/ 17 h 34"/>
                  <a:gd name="T16" fmla="*/ 8 w 22"/>
                  <a:gd name="T17" fmla="*/ 18 h 34"/>
                  <a:gd name="T18" fmla="*/ 12 w 22"/>
                  <a:gd name="T19" fmla="*/ 10 h 34"/>
                  <a:gd name="T20" fmla="*/ 14 w 22"/>
                  <a:gd name="T21" fmla="*/ 5 h 34"/>
                  <a:gd name="T22" fmla="*/ 15 w 22"/>
                  <a:gd name="T23" fmla="*/ 3 h 34"/>
                  <a:gd name="T24" fmla="*/ 15 w 22"/>
                  <a:gd name="T25" fmla="*/ 2 h 34"/>
                  <a:gd name="T26" fmla="*/ 16 w 22"/>
                  <a:gd name="T27" fmla="*/ 1 h 34"/>
                  <a:gd name="T28" fmla="*/ 17 w 22"/>
                  <a:gd name="T29" fmla="*/ 1 h 34"/>
                  <a:gd name="T30" fmla="*/ 19 w 22"/>
                  <a:gd name="T31" fmla="*/ 9 h 34"/>
                  <a:gd name="T32" fmla="*/ 19 w 22"/>
                  <a:gd name="T33" fmla="*/ 10 h 34"/>
                  <a:gd name="T34" fmla="*/ 16 w 22"/>
                  <a:gd name="T35" fmla="*/ 11 h 34"/>
                  <a:gd name="T36" fmla="*/ 18 w 22"/>
                  <a:gd name="T37" fmla="*/ 20 h 34"/>
                  <a:gd name="T38" fmla="*/ 19 w 22"/>
                  <a:gd name="T39" fmla="*/ 26 h 34"/>
                  <a:gd name="T40" fmla="*/ 21 w 22"/>
                  <a:gd name="T41" fmla="*/ 28 h 34"/>
                  <a:gd name="T42" fmla="*/ 21 w 22"/>
                  <a:gd name="T43" fmla="*/ 32 h 34"/>
                  <a:gd name="T44" fmla="*/ 13 w 22"/>
                  <a:gd name="T45" fmla="*/ 29 h 34"/>
                  <a:gd name="T46" fmla="*/ 20 w 22"/>
                  <a:gd name="T47" fmla="*/ 28 h 34"/>
                  <a:gd name="T48" fmla="*/ 18 w 22"/>
                  <a:gd name="T49" fmla="*/ 26 h 34"/>
                  <a:gd name="T50" fmla="*/ 16 w 22"/>
                  <a:gd name="T51" fmla="*/ 19 h 34"/>
                  <a:gd name="T52" fmla="*/ 15 w 22"/>
                  <a:gd name="T53" fmla="*/ 10 h 34"/>
                  <a:gd name="T54" fmla="*/ 17 w 22"/>
                  <a:gd name="T55" fmla="*/ 5 h 34"/>
                  <a:gd name="T56" fmla="*/ 15 w 22"/>
                  <a:gd name="T57" fmla="*/ 6 h 34"/>
                  <a:gd name="T58" fmla="*/ 13 w 22"/>
                  <a:gd name="T59" fmla="*/ 10 h 34"/>
                  <a:gd name="T60" fmla="*/ 9 w 22"/>
                  <a:gd name="T61" fmla="*/ 18 h 34"/>
                  <a:gd name="T62" fmla="*/ 6 w 22"/>
                  <a:gd name="T63" fmla="*/ 18 h 34"/>
                  <a:gd name="T64" fmla="*/ 3 w 22"/>
                  <a:gd name="T65" fmla="*/ 20 h 34"/>
                  <a:gd name="T66" fmla="*/ 2 w 22"/>
                  <a:gd name="T67" fmla="*/ 24 h 34"/>
                  <a:gd name="T68" fmla="*/ 4 w 22"/>
                  <a:gd name="T69" fmla="*/ 24 h 34"/>
                  <a:gd name="T70" fmla="*/ 4 w 22"/>
                  <a:gd name="T71" fmla="*/ 26 h 34"/>
                  <a:gd name="T72" fmla="*/ 5 w 22"/>
                  <a:gd name="T73" fmla="*/ 29 h 34"/>
                  <a:gd name="T74" fmla="*/ 13 w 22"/>
                  <a:gd name="T75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" h="34">
                    <a:moveTo>
                      <a:pt x="21" y="34"/>
                    </a:move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1"/>
                      <a:pt x="18" y="30"/>
                      <a:pt x="13" y="30"/>
                    </a:cubicBezTo>
                    <a:cubicBezTo>
                      <a:pt x="10" y="30"/>
                      <a:pt x="7" y="30"/>
                      <a:pt x="5" y="31"/>
                    </a:cubicBezTo>
                    <a:cubicBezTo>
                      <a:pt x="5" y="31"/>
                      <a:pt x="4" y="31"/>
                      <a:pt x="4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29"/>
                      <a:pt x="3" y="29"/>
                    </a:cubicBezTo>
                    <a:cubicBezTo>
                      <a:pt x="3" y="28"/>
                      <a:pt x="4" y="28"/>
                      <a:pt x="4" y="27"/>
                    </a:cubicBezTo>
                    <a:cubicBezTo>
                      <a:pt x="4" y="27"/>
                      <a:pt x="4" y="27"/>
                      <a:pt x="3" y="27"/>
                    </a:cubicBezTo>
                    <a:cubicBezTo>
                      <a:pt x="3" y="27"/>
                      <a:pt x="3" y="26"/>
                      <a:pt x="3" y="26"/>
                    </a:cubicBezTo>
                    <a:cubicBezTo>
                      <a:pt x="2" y="26"/>
                      <a:pt x="1" y="25"/>
                      <a:pt x="0" y="24"/>
                    </a:cubicBezTo>
                    <a:cubicBezTo>
                      <a:pt x="0" y="23"/>
                      <a:pt x="0" y="21"/>
                      <a:pt x="1" y="20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3" y="17"/>
                      <a:pt x="3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8"/>
                      <a:pt x="8" y="18"/>
                      <a:pt x="8" y="18"/>
                    </a:cubicBezTo>
                    <a:cubicBezTo>
                      <a:pt x="8" y="16"/>
                      <a:pt x="9" y="15"/>
                      <a:pt x="10" y="14"/>
                    </a:cubicBezTo>
                    <a:cubicBezTo>
                      <a:pt x="11" y="13"/>
                      <a:pt x="12" y="11"/>
                      <a:pt x="12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7"/>
                      <a:pt x="13" y="6"/>
                      <a:pt x="14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6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3"/>
                      <a:pt x="18" y="4"/>
                      <a:pt x="18" y="5"/>
                    </a:cubicBezTo>
                    <a:cubicBezTo>
                      <a:pt x="18" y="6"/>
                      <a:pt x="19" y="7"/>
                      <a:pt x="19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7" y="10"/>
                      <a:pt x="16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7" y="12"/>
                    </a:cubicBezTo>
                    <a:cubicBezTo>
                      <a:pt x="21" y="14"/>
                      <a:pt x="19" y="17"/>
                      <a:pt x="18" y="20"/>
                    </a:cubicBezTo>
                    <a:cubicBezTo>
                      <a:pt x="17" y="21"/>
                      <a:pt x="18" y="23"/>
                      <a:pt x="19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26"/>
                      <a:pt x="20" y="26"/>
                    </a:cubicBezTo>
                    <a:cubicBezTo>
                      <a:pt x="20" y="27"/>
                      <a:pt x="21" y="27"/>
                      <a:pt x="21" y="28"/>
                    </a:cubicBezTo>
                    <a:cubicBezTo>
                      <a:pt x="22" y="29"/>
                      <a:pt x="21" y="29"/>
                      <a:pt x="21" y="31"/>
                    </a:cubicBezTo>
                    <a:cubicBezTo>
                      <a:pt x="21" y="31"/>
                      <a:pt x="21" y="31"/>
                      <a:pt x="21" y="32"/>
                    </a:cubicBezTo>
                    <a:lnTo>
                      <a:pt x="21" y="34"/>
                    </a:lnTo>
                    <a:close/>
                    <a:moveTo>
                      <a:pt x="13" y="29"/>
                    </a:moveTo>
                    <a:cubicBezTo>
                      <a:pt x="16" y="29"/>
                      <a:pt x="19" y="29"/>
                      <a:pt x="20" y="30"/>
                    </a:cubicBezTo>
                    <a:cubicBezTo>
                      <a:pt x="20" y="29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19" y="28"/>
                    </a:cubicBezTo>
                    <a:cubicBezTo>
                      <a:pt x="19" y="27"/>
                      <a:pt x="18" y="27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4"/>
                      <a:pt x="15" y="21"/>
                      <a:pt x="16" y="19"/>
                    </a:cubicBezTo>
                    <a:cubicBezTo>
                      <a:pt x="18" y="16"/>
                      <a:pt x="19" y="14"/>
                      <a:pt x="17" y="13"/>
                    </a:cubicBezTo>
                    <a:cubicBezTo>
                      <a:pt x="16" y="12"/>
                      <a:pt x="14" y="11"/>
                      <a:pt x="15" y="10"/>
                    </a:cubicBezTo>
                    <a:cubicBezTo>
                      <a:pt x="15" y="9"/>
                      <a:pt x="17" y="9"/>
                      <a:pt x="18" y="9"/>
                    </a:cubicBezTo>
                    <a:cubicBezTo>
                      <a:pt x="17" y="7"/>
                      <a:pt x="17" y="6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6"/>
                      <a:pt x="15" y="6"/>
                    </a:cubicBezTo>
                    <a:cubicBezTo>
                      <a:pt x="14" y="7"/>
                      <a:pt x="14" y="8"/>
                      <a:pt x="14" y="9"/>
                    </a:cubicBezTo>
                    <a:cubicBezTo>
                      <a:pt x="14" y="9"/>
                      <a:pt x="13" y="10"/>
                      <a:pt x="13" y="10"/>
                    </a:cubicBezTo>
                    <a:cubicBezTo>
                      <a:pt x="13" y="12"/>
                      <a:pt x="12" y="13"/>
                      <a:pt x="11" y="15"/>
                    </a:cubicBezTo>
                    <a:cubicBezTo>
                      <a:pt x="10" y="16"/>
                      <a:pt x="10" y="17"/>
                      <a:pt x="9" y="18"/>
                    </a:cubicBezTo>
                    <a:cubicBezTo>
                      <a:pt x="9" y="19"/>
                      <a:pt x="8" y="19"/>
                      <a:pt x="8" y="19"/>
                    </a:cubicBezTo>
                    <a:cubicBezTo>
                      <a:pt x="7" y="19"/>
                      <a:pt x="7" y="19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8"/>
                      <a:pt x="4" y="18"/>
                      <a:pt x="3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1" y="23"/>
                      <a:pt x="2" y="24"/>
                    </a:cubicBezTo>
                    <a:cubicBezTo>
                      <a:pt x="2" y="24"/>
                      <a:pt x="3" y="25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6"/>
                      <a:pt x="5" y="26"/>
                      <a:pt x="5" y="27"/>
                    </a:cubicBezTo>
                    <a:cubicBezTo>
                      <a:pt x="5" y="28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9"/>
                      <a:pt x="10" y="29"/>
                      <a:pt x="13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1" name="Freeform 246">
                <a:extLst>
                  <a:ext uri="{FF2B5EF4-FFF2-40B4-BE49-F238E27FC236}">
                    <a16:creationId xmlns:a16="http://schemas.microsoft.com/office/drawing/2014/main" id="{74EC1930-2497-460A-B66B-8EBC67CD0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8" y="2292"/>
                <a:ext cx="83" cy="55"/>
              </a:xfrm>
              <a:custGeom>
                <a:avLst/>
                <a:gdLst>
                  <a:gd name="T0" fmla="*/ 22 w 35"/>
                  <a:gd name="T1" fmla="*/ 0 h 23"/>
                  <a:gd name="T2" fmla="*/ 18 w 35"/>
                  <a:gd name="T3" fmla="*/ 4 h 23"/>
                  <a:gd name="T4" fmla="*/ 13 w 35"/>
                  <a:gd name="T5" fmla="*/ 6 h 23"/>
                  <a:gd name="T6" fmla="*/ 6 w 35"/>
                  <a:gd name="T7" fmla="*/ 9 h 23"/>
                  <a:gd name="T8" fmla="*/ 0 w 35"/>
                  <a:gd name="T9" fmla="*/ 14 h 23"/>
                  <a:gd name="T10" fmla="*/ 4 w 35"/>
                  <a:gd name="T11" fmla="*/ 21 h 23"/>
                  <a:gd name="T12" fmla="*/ 7 w 35"/>
                  <a:gd name="T13" fmla="*/ 20 h 23"/>
                  <a:gd name="T14" fmla="*/ 11 w 35"/>
                  <a:gd name="T15" fmla="*/ 20 h 23"/>
                  <a:gd name="T16" fmla="*/ 16 w 35"/>
                  <a:gd name="T17" fmla="*/ 16 h 23"/>
                  <a:gd name="T18" fmla="*/ 23 w 35"/>
                  <a:gd name="T19" fmla="*/ 17 h 23"/>
                  <a:gd name="T20" fmla="*/ 27 w 35"/>
                  <a:gd name="T21" fmla="*/ 16 h 23"/>
                  <a:gd name="T22" fmla="*/ 28 w 35"/>
                  <a:gd name="T23" fmla="*/ 17 h 23"/>
                  <a:gd name="T24" fmla="*/ 29 w 35"/>
                  <a:gd name="T25" fmla="*/ 16 h 23"/>
                  <a:gd name="T26" fmla="*/ 35 w 35"/>
                  <a:gd name="T27" fmla="*/ 16 h 23"/>
                  <a:gd name="T28" fmla="*/ 32 w 35"/>
                  <a:gd name="T29" fmla="*/ 12 h 23"/>
                  <a:gd name="T30" fmla="*/ 31 w 35"/>
                  <a:gd name="T31" fmla="*/ 11 h 23"/>
                  <a:gd name="T32" fmla="*/ 29 w 35"/>
                  <a:gd name="T33" fmla="*/ 8 h 23"/>
                  <a:gd name="T34" fmla="*/ 24 w 35"/>
                  <a:gd name="T35" fmla="*/ 6 h 23"/>
                  <a:gd name="T36" fmla="*/ 24 w 35"/>
                  <a:gd name="T37" fmla="*/ 3 h 23"/>
                  <a:gd name="T38" fmla="*/ 22 w 35"/>
                  <a:gd name="T3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23">
                    <a:moveTo>
                      <a:pt x="22" y="0"/>
                    </a:moveTo>
                    <a:cubicBezTo>
                      <a:pt x="20" y="0"/>
                      <a:pt x="20" y="2"/>
                      <a:pt x="18" y="4"/>
                    </a:cubicBezTo>
                    <a:cubicBezTo>
                      <a:pt x="16" y="5"/>
                      <a:pt x="15" y="6"/>
                      <a:pt x="13" y="6"/>
                    </a:cubicBezTo>
                    <a:cubicBezTo>
                      <a:pt x="13" y="8"/>
                      <a:pt x="7" y="10"/>
                      <a:pt x="6" y="9"/>
                    </a:cubicBezTo>
                    <a:cubicBezTo>
                      <a:pt x="5" y="8"/>
                      <a:pt x="1" y="12"/>
                      <a:pt x="0" y="14"/>
                    </a:cubicBezTo>
                    <a:cubicBezTo>
                      <a:pt x="0" y="17"/>
                      <a:pt x="2" y="20"/>
                      <a:pt x="4" y="21"/>
                    </a:cubicBezTo>
                    <a:cubicBezTo>
                      <a:pt x="6" y="23"/>
                      <a:pt x="5" y="20"/>
                      <a:pt x="7" y="20"/>
                    </a:cubicBezTo>
                    <a:cubicBezTo>
                      <a:pt x="9" y="20"/>
                      <a:pt x="9" y="21"/>
                      <a:pt x="11" y="20"/>
                    </a:cubicBezTo>
                    <a:cubicBezTo>
                      <a:pt x="12" y="20"/>
                      <a:pt x="13" y="14"/>
                      <a:pt x="16" y="16"/>
                    </a:cubicBezTo>
                    <a:cubicBezTo>
                      <a:pt x="17" y="18"/>
                      <a:pt x="21" y="19"/>
                      <a:pt x="23" y="17"/>
                    </a:cubicBezTo>
                    <a:cubicBezTo>
                      <a:pt x="23" y="17"/>
                      <a:pt x="26" y="17"/>
                      <a:pt x="27" y="16"/>
                    </a:cubicBezTo>
                    <a:cubicBezTo>
                      <a:pt x="28" y="16"/>
                      <a:pt x="28" y="17"/>
                      <a:pt x="28" y="17"/>
                    </a:cubicBezTo>
                    <a:cubicBezTo>
                      <a:pt x="28" y="17"/>
                      <a:pt x="29" y="16"/>
                      <a:pt x="29" y="16"/>
                    </a:cubicBezTo>
                    <a:cubicBezTo>
                      <a:pt x="32" y="16"/>
                      <a:pt x="33" y="16"/>
                      <a:pt x="35" y="16"/>
                    </a:cubicBezTo>
                    <a:cubicBezTo>
                      <a:pt x="35" y="14"/>
                      <a:pt x="33" y="14"/>
                      <a:pt x="32" y="12"/>
                    </a:cubicBezTo>
                    <a:cubicBezTo>
                      <a:pt x="32" y="12"/>
                      <a:pt x="32" y="11"/>
                      <a:pt x="31" y="11"/>
                    </a:cubicBezTo>
                    <a:cubicBezTo>
                      <a:pt x="30" y="10"/>
                      <a:pt x="29" y="9"/>
                      <a:pt x="29" y="8"/>
                    </a:cubicBezTo>
                    <a:cubicBezTo>
                      <a:pt x="28" y="8"/>
                      <a:pt x="25" y="7"/>
                      <a:pt x="24" y="6"/>
                    </a:cubicBezTo>
                    <a:cubicBezTo>
                      <a:pt x="24" y="5"/>
                      <a:pt x="25" y="4"/>
                      <a:pt x="24" y="3"/>
                    </a:cubicBezTo>
                    <a:cubicBezTo>
                      <a:pt x="24" y="2"/>
                      <a:pt x="23" y="1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2" name="Freeform 247">
                <a:extLst>
                  <a:ext uri="{FF2B5EF4-FFF2-40B4-BE49-F238E27FC236}">
                    <a16:creationId xmlns:a16="http://schemas.microsoft.com/office/drawing/2014/main" id="{5E04D879-DDC5-4C24-AC30-B14F5CBB1D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2290"/>
                <a:ext cx="88" cy="57"/>
              </a:xfrm>
              <a:custGeom>
                <a:avLst/>
                <a:gdLst>
                  <a:gd name="T0" fmla="*/ 4 w 37"/>
                  <a:gd name="T1" fmla="*/ 23 h 24"/>
                  <a:gd name="T2" fmla="*/ 7 w 37"/>
                  <a:gd name="T3" fmla="*/ 9 h 24"/>
                  <a:gd name="T4" fmla="*/ 8 w 37"/>
                  <a:gd name="T5" fmla="*/ 10 h 24"/>
                  <a:gd name="T6" fmla="*/ 13 w 37"/>
                  <a:gd name="T7" fmla="*/ 7 h 24"/>
                  <a:gd name="T8" fmla="*/ 14 w 37"/>
                  <a:gd name="T9" fmla="*/ 6 h 24"/>
                  <a:gd name="T10" fmla="*/ 20 w 37"/>
                  <a:gd name="T11" fmla="*/ 3 h 24"/>
                  <a:gd name="T12" fmla="*/ 24 w 37"/>
                  <a:gd name="T13" fmla="*/ 1 h 24"/>
                  <a:gd name="T14" fmla="*/ 24 w 37"/>
                  <a:gd name="T15" fmla="*/ 2 h 24"/>
                  <a:gd name="T16" fmla="*/ 26 w 37"/>
                  <a:gd name="T17" fmla="*/ 6 h 24"/>
                  <a:gd name="T18" fmla="*/ 28 w 37"/>
                  <a:gd name="T19" fmla="*/ 8 h 24"/>
                  <a:gd name="T20" fmla="*/ 31 w 37"/>
                  <a:gd name="T21" fmla="*/ 10 h 24"/>
                  <a:gd name="T22" fmla="*/ 34 w 37"/>
                  <a:gd name="T23" fmla="*/ 13 h 24"/>
                  <a:gd name="T24" fmla="*/ 37 w 37"/>
                  <a:gd name="T25" fmla="*/ 17 h 24"/>
                  <a:gd name="T26" fmla="*/ 36 w 37"/>
                  <a:gd name="T27" fmla="*/ 18 h 24"/>
                  <a:gd name="T28" fmla="*/ 30 w 37"/>
                  <a:gd name="T29" fmla="*/ 18 h 24"/>
                  <a:gd name="T30" fmla="*/ 29 w 37"/>
                  <a:gd name="T31" fmla="*/ 18 h 24"/>
                  <a:gd name="T32" fmla="*/ 26 w 37"/>
                  <a:gd name="T33" fmla="*/ 18 h 24"/>
                  <a:gd name="T34" fmla="*/ 21 w 37"/>
                  <a:gd name="T35" fmla="*/ 20 h 24"/>
                  <a:gd name="T36" fmla="*/ 15 w 37"/>
                  <a:gd name="T37" fmla="*/ 17 h 24"/>
                  <a:gd name="T38" fmla="*/ 12 w 37"/>
                  <a:gd name="T39" fmla="*/ 22 h 24"/>
                  <a:gd name="T40" fmla="*/ 8 w 37"/>
                  <a:gd name="T41" fmla="*/ 22 h 24"/>
                  <a:gd name="T42" fmla="*/ 6 w 37"/>
                  <a:gd name="T43" fmla="*/ 24 h 24"/>
                  <a:gd name="T44" fmla="*/ 2 w 37"/>
                  <a:gd name="T45" fmla="*/ 15 h 24"/>
                  <a:gd name="T46" fmla="*/ 6 w 37"/>
                  <a:gd name="T47" fmla="*/ 22 h 24"/>
                  <a:gd name="T48" fmla="*/ 8 w 37"/>
                  <a:gd name="T49" fmla="*/ 20 h 24"/>
                  <a:gd name="T50" fmla="*/ 12 w 37"/>
                  <a:gd name="T51" fmla="*/ 21 h 24"/>
                  <a:gd name="T52" fmla="*/ 15 w 37"/>
                  <a:gd name="T53" fmla="*/ 16 h 24"/>
                  <a:gd name="T54" fmla="*/ 21 w 37"/>
                  <a:gd name="T55" fmla="*/ 19 h 24"/>
                  <a:gd name="T56" fmla="*/ 26 w 37"/>
                  <a:gd name="T57" fmla="*/ 17 h 24"/>
                  <a:gd name="T58" fmla="*/ 29 w 37"/>
                  <a:gd name="T59" fmla="*/ 17 h 24"/>
                  <a:gd name="T60" fmla="*/ 30 w 37"/>
                  <a:gd name="T61" fmla="*/ 16 h 24"/>
                  <a:gd name="T62" fmla="*/ 35 w 37"/>
                  <a:gd name="T63" fmla="*/ 16 h 24"/>
                  <a:gd name="T64" fmla="*/ 33 w 37"/>
                  <a:gd name="T65" fmla="*/ 14 h 24"/>
                  <a:gd name="T66" fmla="*/ 30 w 37"/>
                  <a:gd name="T67" fmla="*/ 11 h 24"/>
                  <a:gd name="T68" fmla="*/ 28 w 37"/>
                  <a:gd name="T69" fmla="*/ 9 h 24"/>
                  <a:gd name="T70" fmla="*/ 25 w 37"/>
                  <a:gd name="T71" fmla="*/ 5 h 24"/>
                  <a:gd name="T72" fmla="*/ 24 w 37"/>
                  <a:gd name="T73" fmla="*/ 3 h 24"/>
                  <a:gd name="T74" fmla="*/ 21 w 37"/>
                  <a:gd name="T75" fmla="*/ 3 h 24"/>
                  <a:gd name="T76" fmla="*/ 14 w 37"/>
                  <a:gd name="T77" fmla="*/ 8 h 24"/>
                  <a:gd name="T78" fmla="*/ 8 w 37"/>
                  <a:gd name="T79" fmla="*/ 11 h 24"/>
                  <a:gd name="T80" fmla="*/ 7 w 37"/>
                  <a:gd name="T81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24">
                    <a:moveTo>
                      <a:pt x="6" y="24"/>
                    </a:moveTo>
                    <a:cubicBezTo>
                      <a:pt x="5" y="24"/>
                      <a:pt x="5" y="23"/>
                      <a:pt x="4" y="23"/>
                    </a:cubicBezTo>
                    <a:cubicBezTo>
                      <a:pt x="2" y="21"/>
                      <a:pt x="0" y="18"/>
                      <a:pt x="1" y="15"/>
                    </a:cubicBezTo>
                    <a:cubicBezTo>
                      <a:pt x="1" y="13"/>
                      <a:pt x="4" y="9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12" y="9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6"/>
                      <a:pt x="17" y="6"/>
                      <a:pt x="19" y="4"/>
                    </a:cubicBezTo>
                    <a:cubicBezTo>
                      <a:pt x="19" y="4"/>
                      <a:pt x="20" y="3"/>
                      <a:pt x="20" y="3"/>
                    </a:cubicBezTo>
                    <a:cubicBezTo>
                      <a:pt x="21" y="2"/>
                      <a:pt x="21" y="0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2"/>
                    </a:cubicBezTo>
                    <a:cubicBezTo>
                      <a:pt x="25" y="2"/>
                      <a:pt x="26" y="3"/>
                      <a:pt x="26" y="4"/>
                    </a:cubicBezTo>
                    <a:cubicBezTo>
                      <a:pt x="26" y="4"/>
                      <a:pt x="26" y="5"/>
                      <a:pt x="26" y="6"/>
                    </a:cubicBezTo>
                    <a:cubicBezTo>
                      <a:pt x="26" y="6"/>
                      <a:pt x="26" y="7"/>
                      <a:pt x="26" y="7"/>
                    </a:cubicBezTo>
                    <a:cubicBezTo>
                      <a:pt x="26" y="7"/>
                      <a:pt x="28" y="8"/>
                      <a:pt x="28" y="8"/>
                    </a:cubicBezTo>
                    <a:cubicBezTo>
                      <a:pt x="29" y="8"/>
                      <a:pt x="30" y="8"/>
                      <a:pt x="30" y="9"/>
                    </a:cubicBezTo>
                    <a:cubicBezTo>
                      <a:pt x="31" y="9"/>
                      <a:pt x="31" y="9"/>
                      <a:pt x="31" y="10"/>
                    </a:cubicBezTo>
                    <a:cubicBezTo>
                      <a:pt x="32" y="10"/>
                      <a:pt x="32" y="11"/>
                      <a:pt x="32" y="11"/>
                    </a:cubicBezTo>
                    <a:cubicBezTo>
                      <a:pt x="33" y="12"/>
                      <a:pt x="33" y="12"/>
                      <a:pt x="34" y="13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6" y="15"/>
                      <a:pt x="37" y="16"/>
                      <a:pt x="37" y="17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5" y="18"/>
                      <a:pt x="34" y="18"/>
                    </a:cubicBezTo>
                    <a:cubicBezTo>
                      <a:pt x="33" y="17"/>
                      <a:pt x="32" y="17"/>
                      <a:pt x="30" y="18"/>
                    </a:cubicBezTo>
                    <a:cubicBezTo>
                      <a:pt x="30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7" y="18"/>
                      <a:pt x="26" y="18"/>
                    </a:cubicBezTo>
                    <a:cubicBezTo>
                      <a:pt x="25" y="18"/>
                      <a:pt x="24" y="19"/>
                      <a:pt x="24" y="19"/>
                    </a:cubicBezTo>
                    <a:cubicBezTo>
                      <a:pt x="23" y="20"/>
                      <a:pt x="22" y="20"/>
                      <a:pt x="21" y="20"/>
                    </a:cubicBezTo>
                    <a:cubicBezTo>
                      <a:pt x="19" y="20"/>
                      <a:pt x="17" y="19"/>
                      <a:pt x="16" y="18"/>
                    </a:cubicBezTo>
                    <a:cubicBezTo>
                      <a:pt x="16" y="17"/>
                      <a:pt x="16" y="17"/>
                      <a:pt x="15" y="17"/>
                    </a:cubicBezTo>
                    <a:cubicBezTo>
                      <a:pt x="15" y="17"/>
                      <a:pt x="14" y="19"/>
                      <a:pt x="14" y="20"/>
                    </a:cubicBezTo>
                    <a:cubicBezTo>
                      <a:pt x="13" y="21"/>
                      <a:pt x="13" y="22"/>
                      <a:pt x="12" y="22"/>
                    </a:cubicBezTo>
                    <a:cubicBezTo>
                      <a:pt x="11" y="22"/>
                      <a:pt x="10" y="22"/>
                      <a:pt x="10" y="22"/>
                    </a:cubicBezTo>
                    <a:cubicBezTo>
                      <a:pt x="9" y="22"/>
                      <a:pt x="9" y="22"/>
                      <a:pt x="8" y="22"/>
                    </a:cubicBezTo>
                    <a:cubicBezTo>
                      <a:pt x="8" y="22"/>
                      <a:pt x="8" y="22"/>
                      <a:pt x="7" y="23"/>
                    </a:cubicBezTo>
                    <a:cubicBezTo>
                      <a:pt x="7" y="23"/>
                      <a:pt x="6" y="24"/>
                      <a:pt x="6" y="24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2" y="14"/>
                      <a:pt x="2" y="15"/>
                    </a:cubicBezTo>
                    <a:cubicBezTo>
                      <a:pt x="2" y="17"/>
                      <a:pt x="3" y="20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1"/>
                      <a:pt x="8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1" y="21"/>
                      <a:pt x="11" y="21"/>
                      <a:pt x="12" y="21"/>
                    </a:cubicBezTo>
                    <a:cubicBezTo>
                      <a:pt x="12" y="20"/>
                      <a:pt x="12" y="20"/>
                      <a:pt x="13" y="19"/>
                    </a:cubicBezTo>
                    <a:cubicBezTo>
                      <a:pt x="13" y="18"/>
                      <a:pt x="14" y="16"/>
                      <a:pt x="15" y="16"/>
                    </a:cubicBezTo>
                    <a:cubicBezTo>
                      <a:pt x="16" y="16"/>
                      <a:pt x="17" y="16"/>
                      <a:pt x="17" y="17"/>
                    </a:cubicBezTo>
                    <a:cubicBezTo>
                      <a:pt x="18" y="18"/>
                      <a:pt x="20" y="19"/>
                      <a:pt x="21" y="19"/>
                    </a:cubicBezTo>
                    <a:cubicBezTo>
                      <a:pt x="22" y="19"/>
                      <a:pt x="23" y="18"/>
                      <a:pt x="23" y="18"/>
                    </a:cubicBezTo>
                    <a:cubicBezTo>
                      <a:pt x="23" y="17"/>
                      <a:pt x="24" y="17"/>
                      <a:pt x="26" y="17"/>
                    </a:cubicBezTo>
                    <a:cubicBezTo>
                      <a:pt x="27" y="17"/>
                      <a:pt x="28" y="17"/>
                      <a:pt x="28" y="17"/>
                    </a:cubicBezTo>
                    <a:cubicBezTo>
                      <a:pt x="28" y="16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3" y="16"/>
                      <a:pt x="34" y="16"/>
                    </a:cubicBezTo>
                    <a:cubicBezTo>
                      <a:pt x="34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4" y="16"/>
                    </a:cubicBezTo>
                    <a:cubicBezTo>
                      <a:pt x="34" y="15"/>
                      <a:pt x="33" y="15"/>
                      <a:pt x="33" y="14"/>
                    </a:cubicBezTo>
                    <a:cubicBezTo>
                      <a:pt x="32" y="13"/>
                      <a:pt x="32" y="13"/>
                      <a:pt x="32" y="12"/>
                    </a:cubicBezTo>
                    <a:cubicBezTo>
                      <a:pt x="31" y="12"/>
                      <a:pt x="30" y="11"/>
                      <a:pt x="30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10"/>
                      <a:pt x="29" y="9"/>
                      <a:pt x="28" y="9"/>
                    </a:cubicBezTo>
                    <a:cubicBezTo>
                      <a:pt x="27" y="9"/>
                      <a:pt x="25" y="8"/>
                      <a:pt x="25" y="7"/>
                    </a:cubicBezTo>
                    <a:cubicBezTo>
                      <a:pt x="25" y="7"/>
                      <a:pt x="25" y="6"/>
                      <a:pt x="25" y="5"/>
                    </a:cubicBezTo>
                    <a:cubicBezTo>
                      <a:pt x="25" y="5"/>
                      <a:pt x="25" y="4"/>
                      <a:pt x="25" y="4"/>
                    </a:cubicBezTo>
                    <a:cubicBezTo>
                      <a:pt x="25" y="4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1" y="3"/>
                    </a:cubicBezTo>
                    <a:cubicBezTo>
                      <a:pt x="21" y="4"/>
                      <a:pt x="20" y="5"/>
                      <a:pt x="20" y="5"/>
                    </a:cubicBezTo>
                    <a:cubicBezTo>
                      <a:pt x="18" y="7"/>
                      <a:pt x="17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3" y="10"/>
                      <a:pt x="10" y="11"/>
                      <a:pt x="8" y="11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3" name="Freeform 248">
                <a:extLst>
                  <a:ext uri="{FF2B5EF4-FFF2-40B4-BE49-F238E27FC236}">
                    <a16:creationId xmlns:a16="http://schemas.microsoft.com/office/drawing/2014/main" id="{0AF1D4D4-8475-4D84-844C-4162BED7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211"/>
                <a:ext cx="71" cy="105"/>
              </a:xfrm>
              <a:custGeom>
                <a:avLst/>
                <a:gdLst>
                  <a:gd name="T0" fmla="*/ 5 w 30"/>
                  <a:gd name="T1" fmla="*/ 1 h 44"/>
                  <a:gd name="T2" fmla="*/ 15 w 30"/>
                  <a:gd name="T3" fmla="*/ 4 h 44"/>
                  <a:gd name="T4" fmla="*/ 29 w 30"/>
                  <a:gd name="T5" fmla="*/ 11 h 44"/>
                  <a:gd name="T6" fmla="*/ 29 w 30"/>
                  <a:gd name="T7" fmla="*/ 17 h 44"/>
                  <a:gd name="T8" fmla="*/ 27 w 30"/>
                  <a:gd name="T9" fmla="*/ 22 h 44"/>
                  <a:gd name="T10" fmla="*/ 23 w 30"/>
                  <a:gd name="T11" fmla="*/ 30 h 44"/>
                  <a:gd name="T12" fmla="*/ 25 w 30"/>
                  <a:gd name="T13" fmla="*/ 32 h 44"/>
                  <a:gd name="T14" fmla="*/ 23 w 30"/>
                  <a:gd name="T15" fmla="*/ 35 h 44"/>
                  <a:gd name="T16" fmla="*/ 23 w 30"/>
                  <a:gd name="T17" fmla="*/ 37 h 44"/>
                  <a:gd name="T18" fmla="*/ 20 w 30"/>
                  <a:gd name="T19" fmla="*/ 39 h 44"/>
                  <a:gd name="T20" fmla="*/ 16 w 30"/>
                  <a:gd name="T21" fmla="*/ 40 h 44"/>
                  <a:gd name="T22" fmla="*/ 12 w 30"/>
                  <a:gd name="T23" fmla="*/ 43 h 44"/>
                  <a:gd name="T24" fmla="*/ 10 w 30"/>
                  <a:gd name="T25" fmla="*/ 43 h 44"/>
                  <a:gd name="T26" fmla="*/ 9 w 30"/>
                  <a:gd name="T27" fmla="*/ 43 h 44"/>
                  <a:gd name="T28" fmla="*/ 6 w 30"/>
                  <a:gd name="T29" fmla="*/ 44 h 44"/>
                  <a:gd name="T30" fmla="*/ 5 w 30"/>
                  <a:gd name="T31" fmla="*/ 41 h 44"/>
                  <a:gd name="T32" fmla="*/ 3 w 30"/>
                  <a:gd name="T33" fmla="*/ 40 h 44"/>
                  <a:gd name="T34" fmla="*/ 6 w 30"/>
                  <a:gd name="T35" fmla="*/ 37 h 44"/>
                  <a:gd name="T36" fmla="*/ 4 w 30"/>
                  <a:gd name="T37" fmla="*/ 29 h 44"/>
                  <a:gd name="T38" fmla="*/ 3 w 30"/>
                  <a:gd name="T39" fmla="*/ 27 h 44"/>
                  <a:gd name="T40" fmla="*/ 1 w 30"/>
                  <a:gd name="T41" fmla="*/ 25 h 44"/>
                  <a:gd name="T42" fmla="*/ 6 w 30"/>
                  <a:gd name="T43" fmla="*/ 18 h 44"/>
                  <a:gd name="T44" fmla="*/ 7 w 30"/>
                  <a:gd name="T45" fmla="*/ 9 h 44"/>
                  <a:gd name="T46" fmla="*/ 5 w 30"/>
                  <a:gd name="T47" fmla="*/ 6 h 44"/>
                  <a:gd name="T48" fmla="*/ 5 w 30"/>
                  <a:gd name="T4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" h="44">
                    <a:moveTo>
                      <a:pt x="5" y="1"/>
                    </a:moveTo>
                    <a:cubicBezTo>
                      <a:pt x="9" y="0"/>
                      <a:pt x="12" y="2"/>
                      <a:pt x="15" y="4"/>
                    </a:cubicBezTo>
                    <a:cubicBezTo>
                      <a:pt x="20" y="7"/>
                      <a:pt x="24" y="9"/>
                      <a:pt x="29" y="11"/>
                    </a:cubicBezTo>
                    <a:cubicBezTo>
                      <a:pt x="29" y="11"/>
                      <a:pt x="29" y="16"/>
                      <a:pt x="29" y="17"/>
                    </a:cubicBezTo>
                    <a:cubicBezTo>
                      <a:pt x="29" y="20"/>
                      <a:pt x="30" y="21"/>
                      <a:pt x="27" y="22"/>
                    </a:cubicBezTo>
                    <a:cubicBezTo>
                      <a:pt x="25" y="22"/>
                      <a:pt x="23" y="28"/>
                      <a:pt x="23" y="30"/>
                    </a:cubicBezTo>
                    <a:cubicBezTo>
                      <a:pt x="25" y="29"/>
                      <a:pt x="24" y="31"/>
                      <a:pt x="25" y="32"/>
                    </a:cubicBezTo>
                    <a:cubicBezTo>
                      <a:pt x="27" y="35"/>
                      <a:pt x="25" y="33"/>
                      <a:pt x="23" y="35"/>
                    </a:cubicBezTo>
                    <a:cubicBezTo>
                      <a:pt x="23" y="35"/>
                      <a:pt x="23" y="36"/>
                      <a:pt x="23" y="37"/>
                    </a:cubicBezTo>
                    <a:cubicBezTo>
                      <a:pt x="22" y="37"/>
                      <a:pt x="21" y="38"/>
                      <a:pt x="20" y="39"/>
                    </a:cubicBezTo>
                    <a:cubicBezTo>
                      <a:pt x="19" y="40"/>
                      <a:pt x="17" y="40"/>
                      <a:pt x="16" y="40"/>
                    </a:cubicBezTo>
                    <a:cubicBezTo>
                      <a:pt x="16" y="43"/>
                      <a:pt x="13" y="42"/>
                      <a:pt x="12" y="43"/>
                    </a:cubicBezTo>
                    <a:cubicBezTo>
                      <a:pt x="11" y="43"/>
                      <a:pt x="11" y="43"/>
                      <a:pt x="10" y="43"/>
                    </a:cubicBezTo>
                    <a:cubicBezTo>
                      <a:pt x="9" y="44"/>
                      <a:pt x="10" y="43"/>
                      <a:pt x="9" y="43"/>
                    </a:cubicBezTo>
                    <a:cubicBezTo>
                      <a:pt x="8" y="43"/>
                      <a:pt x="8" y="44"/>
                      <a:pt x="6" y="44"/>
                    </a:cubicBezTo>
                    <a:cubicBezTo>
                      <a:pt x="5" y="44"/>
                      <a:pt x="5" y="42"/>
                      <a:pt x="5" y="41"/>
                    </a:cubicBezTo>
                    <a:cubicBezTo>
                      <a:pt x="5" y="40"/>
                      <a:pt x="3" y="40"/>
                      <a:pt x="3" y="40"/>
                    </a:cubicBezTo>
                    <a:cubicBezTo>
                      <a:pt x="2" y="37"/>
                      <a:pt x="3" y="37"/>
                      <a:pt x="6" y="37"/>
                    </a:cubicBezTo>
                    <a:cubicBezTo>
                      <a:pt x="4" y="34"/>
                      <a:pt x="5" y="32"/>
                      <a:pt x="4" y="29"/>
                    </a:cubicBezTo>
                    <a:cubicBezTo>
                      <a:pt x="6" y="29"/>
                      <a:pt x="4" y="28"/>
                      <a:pt x="3" y="27"/>
                    </a:cubicBezTo>
                    <a:cubicBezTo>
                      <a:pt x="3" y="28"/>
                      <a:pt x="1" y="25"/>
                      <a:pt x="1" y="25"/>
                    </a:cubicBezTo>
                    <a:cubicBezTo>
                      <a:pt x="0" y="22"/>
                      <a:pt x="6" y="20"/>
                      <a:pt x="6" y="18"/>
                    </a:cubicBezTo>
                    <a:cubicBezTo>
                      <a:pt x="6" y="15"/>
                      <a:pt x="6" y="11"/>
                      <a:pt x="7" y="9"/>
                    </a:cubicBezTo>
                    <a:cubicBezTo>
                      <a:pt x="8" y="8"/>
                      <a:pt x="6" y="7"/>
                      <a:pt x="5" y="6"/>
                    </a:cubicBezTo>
                    <a:cubicBezTo>
                      <a:pt x="5" y="5"/>
                      <a:pt x="5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4" name="Freeform 249">
                <a:extLst>
                  <a:ext uri="{FF2B5EF4-FFF2-40B4-BE49-F238E27FC236}">
                    <a16:creationId xmlns:a16="http://schemas.microsoft.com/office/drawing/2014/main" id="{3BAF5F40-9485-415D-9C86-18475BFB6C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2211"/>
                <a:ext cx="71" cy="107"/>
              </a:xfrm>
              <a:custGeom>
                <a:avLst/>
                <a:gdLst>
                  <a:gd name="T0" fmla="*/ 4 w 30"/>
                  <a:gd name="T1" fmla="*/ 42 h 45"/>
                  <a:gd name="T2" fmla="*/ 4 w 30"/>
                  <a:gd name="T3" fmla="*/ 41 h 45"/>
                  <a:gd name="T4" fmla="*/ 2 w 30"/>
                  <a:gd name="T5" fmla="*/ 37 h 45"/>
                  <a:gd name="T6" fmla="*/ 4 w 30"/>
                  <a:gd name="T7" fmla="*/ 33 h 45"/>
                  <a:gd name="T8" fmla="*/ 3 w 30"/>
                  <a:gd name="T9" fmla="*/ 29 h 45"/>
                  <a:gd name="T10" fmla="*/ 4 w 30"/>
                  <a:gd name="T11" fmla="*/ 29 h 45"/>
                  <a:gd name="T12" fmla="*/ 3 w 30"/>
                  <a:gd name="T13" fmla="*/ 27 h 45"/>
                  <a:gd name="T14" fmla="*/ 0 w 30"/>
                  <a:gd name="T15" fmla="*/ 26 h 45"/>
                  <a:gd name="T16" fmla="*/ 0 w 30"/>
                  <a:gd name="T17" fmla="*/ 25 h 45"/>
                  <a:gd name="T18" fmla="*/ 0 w 30"/>
                  <a:gd name="T19" fmla="*/ 25 h 45"/>
                  <a:gd name="T20" fmla="*/ 3 w 30"/>
                  <a:gd name="T21" fmla="*/ 21 h 45"/>
                  <a:gd name="T22" fmla="*/ 5 w 30"/>
                  <a:gd name="T23" fmla="*/ 16 h 45"/>
                  <a:gd name="T24" fmla="*/ 6 w 30"/>
                  <a:gd name="T25" fmla="*/ 8 h 45"/>
                  <a:gd name="T26" fmla="*/ 4 w 30"/>
                  <a:gd name="T27" fmla="*/ 2 h 45"/>
                  <a:gd name="T28" fmla="*/ 4 w 30"/>
                  <a:gd name="T29" fmla="*/ 1 h 45"/>
                  <a:gd name="T30" fmla="*/ 7 w 30"/>
                  <a:gd name="T31" fmla="*/ 0 h 45"/>
                  <a:gd name="T32" fmla="*/ 16 w 30"/>
                  <a:gd name="T33" fmla="*/ 4 h 45"/>
                  <a:gd name="T34" fmla="*/ 29 w 30"/>
                  <a:gd name="T35" fmla="*/ 11 h 45"/>
                  <a:gd name="T36" fmla="*/ 29 w 30"/>
                  <a:gd name="T37" fmla="*/ 17 h 45"/>
                  <a:gd name="T38" fmla="*/ 27 w 30"/>
                  <a:gd name="T39" fmla="*/ 22 h 45"/>
                  <a:gd name="T40" fmla="*/ 25 w 30"/>
                  <a:gd name="T41" fmla="*/ 31 h 45"/>
                  <a:gd name="T42" fmla="*/ 26 w 30"/>
                  <a:gd name="T43" fmla="*/ 34 h 45"/>
                  <a:gd name="T44" fmla="*/ 24 w 30"/>
                  <a:gd name="T45" fmla="*/ 35 h 45"/>
                  <a:gd name="T46" fmla="*/ 23 w 30"/>
                  <a:gd name="T47" fmla="*/ 37 h 45"/>
                  <a:gd name="T48" fmla="*/ 20 w 30"/>
                  <a:gd name="T49" fmla="*/ 39 h 45"/>
                  <a:gd name="T50" fmla="*/ 16 w 30"/>
                  <a:gd name="T51" fmla="*/ 41 h 45"/>
                  <a:gd name="T52" fmla="*/ 13 w 30"/>
                  <a:gd name="T53" fmla="*/ 43 h 45"/>
                  <a:gd name="T54" fmla="*/ 10 w 30"/>
                  <a:gd name="T55" fmla="*/ 44 h 45"/>
                  <a:gd name="T56" fmla="*/ 8 w 30"/>
                  <a:gd name="T57" fmla="*/ 44 h 45"/>
                  <a:gd name="T58" fmla="*/ 5 w 30"/>
                  <a:gd name="T59" fmla="*/ 30 h 45"/>
                  <a:gd name="T60" fmla="*/ 6 w 30"/>
                  <a:gd name="T61" fmla="*/ 37 h 45"/>
                  <a:gd name="T62" fmla="*/ 5 w 30"/>
                  <a:gd name="T63" fmla="*/ 38 h 45"/>
                  <a:gd name="T64" fmla="*/ 4 w 30"/>
                  <a:gd name="T65" fmla="*/ 39 h 45"/>
                  <a:gd name="T66" fmla="*/ 6 w 30"/>
                  <a:gd name="T67" fmla="*/ 41 h 45"/>
                  <a:gd name="T68" fmla="*/ 6 w 30"/>
                  <a:gd name="T69" fmla="*/ 43 h 45"/>
                  <a:gd name="T70" fmla="*/ 9 w 30"/>
                  <a:gd name="T71" fmla="*/ 42 h 45"/>
                  <a:gd name="T72" fmla="*/ 10 w 30"/>
                  <a:gd name="T73" fmla="*/ 43 h 45"/>
                  <a:gd name="T74" fmla="*/ 13 w 30"/>
                  <a:gd name="T75" fmla="*/ 42 h 45"/>
                  <a:gd name="T76" fmla="*/ 15 w 30"/>
                  <a:gd name="T77" fmla="*/ 40 h 45"/>
                  <a:gd name="T78" fmla="*/ 16 w 30"/>
                  <a:gd name="T79" fmla="*/ 39 h 45"/>
                  <a:gd name="T80" fmla="*/ 20 w 30"/>
                  <a:gd name="T81" fmla="*/ 38 h 45"/>
                  <a:gd name="T82" fmla="*/ 22 w 30"/>
                  <a:gd name="T83" fmla="*/ 36 h 45"/>
                  <a:gd name="T84" fmla="*/ 23 w 30"/>
                  <a:gd name="T85" fmla="*/ 34 h 45"/>
                  <a:gd name="T86" fmla="*/ 24 w 30"/>
                  <a:gd name="T87" fmla="*/ 32 h 45"/>
                  <a:gd name="T88" fmla="*/ 24 w 30"/>
                  <a:gd name="T89" fmla="*/ 30 h 45"/>
                  <a:gd name="T90" fmla="*/ 22 w 30"/>
                  <a:gd name="T91" fmla="*/ 31 h 45"/>
                  <a:gd name="T92" fmla="*/ 27 w 30"/>
                  <a:gd name="T93" fmla="*/ 21 h 45"/>
                  <a:gd name="T94" fmla="*/ 28 w 30"/>
                  <a:gd name="T95" fmla="*/ 17 h 45"/>
                  <a:gd name="T96" fmla="*/ 28 w 30"/>
                  <a:gd name="T97" fmla="*/ 12 h 45"/>
                  <a:gd name="T98" fmla="*/ 15 w 30"/>
                  <a:gd name="T99" fmla="*/ 5 h 45"/>
                  <a:gd name="T100" fmla="*/ 6 w 30"/>
                  <a:gd name="T101" fmla="*/ 2 h 45"/>
                  <a:gd name="T102" fmla="*/ 6 w 30"/>
                  <a:gd name="T103" fmla="*/ 6 h 45"/>
                  <a:gd name="T104" fmla="*/ 8 w 30"/>
                  <a:gd name="T105" fmla="*/ 9 h 45"/>
                  <a:gd name="T106" fmla="*/ 6 w 30"/>
                  <a:gd name="T107" fmla="*/ 18 h 45"/>
                  <a:gd name="T108" fmla="*/ 1 w 30"/>
                  <a:gd name="T109" fmla="*/ 25 h 45"/>
                  <a:gd name="T110" fmla="*/ 6 w 30"/>
                  <a:gd name="T111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" h="45">
                    <a:moveTo>
                      <a:pt x="6" y="45"/>
                    </a:moveTo>
                    <a:cubicBezTo>
                      <a:pt x="5" y="45"/>
                      <a:pt x="5" y="43"/>
                      <a:pt x="4" y="42"/>
                    </a:cubicBezTo>
                    <a:cubicBezTo>
                      <a:pt x="4" y="42"/>
                      <a:pt x="4" y="41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3" y="40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ubicBezTo>
                      <a:pt x="3" y="37"/>
                      <a:pt x="3" y="37"/>
                      <a:pt x="5" y="37"/>
                    </a:cubicBezTo>
                    <a:cubicBezTo>
                      <a:pt x="4" y="35"/>
                      <a:pt x="4" y="34"/>
                      <a:pt x="4" y="33"/>
                    </a:cubicBezTo>
                    <a:cubicBezTo>
                      <a:pt x="4" y="32"/>
                      <a:pt x="4" y="31"/>
                      <a:pt x="3" y="3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3" y="28"/>
                      <a:pt x="3" y="28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7"/>
                      <a:pt x="1" y="26"/>
                      <a:pt x="0" y="26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3"/>
                      <a:pt x="1" y="22"/>
                      <a:pt x="3" y="21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5" y="17"/>
                      <a:pt x="5" y="17"/>
                      <a:pt x="5" y="16"/>
                    </a:cubicBezTo>
                    <a:cubicBezTo>
                      <a:pt x="5" y="13"/>
                      <a:pt x="5" y="11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5"/>
                      <a:pt x="4" y="4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9" y="0"/>
                      <a:pt x="11" y="1"/>
                      <a:pt x="14" y="2"/>
                    </a:cubicBezTo>
                    <a:cubicBezTo>
                      <a:pt x="14" y="3"/>
                      <a:pt x="15" y="3"/>
                      <a:pt x="16" y="4"/>
                    </a:cubicBezTo>
                    <a:cubicBezTo>
                      <a:pt x="18" y="5"/>
                      <a:pt x="21" y="6"/>
                      <a:pt x="23" y="7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2"/>
                      <a:pt x="30" y="16"/>
                    </a:cubicBezTo>
                    <a:cubicBezTo>
                      <a:pt x="29" y="16"/>
                      <a:pt x="29" y="17"/>
                      <a:pt x="29" y="17"/>
                    </a:cubicBezTo>
                    <a:cubicBezTo>
                      <a:pt x="29" y="17"/>
                      <a:pt x="30" y="18"/>
                      <a:pt x="30" y="18"/>
                    </a:cubicBezTo>
                    <a:cubicBezTo>
                      <a:pt x="30" y="20"/>
                      <a:pt x="30" y="22"/>
                      <a:pt x="27" y="22"/>
                    </a:cubicBezTo>
                    <a:cubicBezTo>
                      <a:pt x="26" y="23"/>
                      <a:pt x="24" y="27"/>
                      <a:pt x="24" y="29"/>
                    </a:cubicBezTo>
                    <a:cubicBezTo>
                      <a:pt x="25" y="29"/>
                      <a:pt x="25" y="30"/>
                      <a:pt x="25" y="31"/>
                    </a:cubicBezTo>
                    <a:cubicBezTo>
                      <a:pt x="25" y="31"/>
                      <a:pt x="25" y="32"/>
                      <a:pt x="26" y="32"/>
                    </a:cubicBezTo>
                    <a:cubicBezTo>
                      <a:pt x="26" y="33"/>
                      <a:pt x="26" y="34"/>
                      <a:pt x="26" y="34"/>
                    </a:cubicBezTo>
                    <a:cubicBezTo>
                      <a:pt x="26" y="35"/>
                      <a:pt x="25" y="35"/>
                      <a:pt x="25" y="35"/>
                    </a:cubicBezTo>
                    <a:cubicBezTo>
                      <a:pt x="25" y="35"/>
                      <a:pt x="24" y="35"/>
                      <a:pt x="24" y="35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4" y="36"/>
                      <a:pt x="23" y="37"/>
                      <a:pt x="23" y="37"/>
                    </a:cubicBezTo>
                    <a:cubicBezTo>
                      <a:pt x="22" y="38"/>
                      <a:pt x="22" y="38"/>
                      <a:pt x="21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40"/>
                      <a:pt x="18" y="40"/>
                      <a:pt x="17" y="41"/>
                    </a:cubicBezTo>
                    <a:cubicBezTo>
                      <a:pt x="17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2"/>
                    </a:cubicBezTo>
                    <a:cubicBezTo>
                      <a:pt x="15" y="43"/>
                      <a:pt x="14" y="43"/>
                      <a:pt x="13" y="43"/>
                    </a:cubicBezTo>
                    <a:cubicBezTo>
                      <a:pt x="13" y="43"/>
                      <a:pt x="12" y="43"/>
                      <a:pt x="12" y="43"/>
                    </a:cubicBezTo>
                    <a:cubicBezTo>
                      <a:pt x="12" y="44"/>
                      <a:pt x="11" y="44"/>
                      <a:pt x="10" y="44"/>
                    </a:cubicBezTo>
                    <a:cubicBezTo>
                      <a:pt x="10" y="44"/>
                      <a:pt x="9" y="44"/>
                      <a:pt x="9" y="44"/>
                    </a:cubicBezTo>
                    <a:cubicBezTo>
                      <a:pt x="9" y="44"/>
                      <a:pt x="8" y="44"/>
                      <a:pt x="8" y="44"/>
                    </a:cubicBezTo>
                    <a:cubicBezTo>
                      <a:pt x="8" y="44"/>
                      <a:pt x="7" y="45"/>
                      <a:pt x="6" y="45"/>
                    </a:cubicBezTo>
                    <a:close/>
                    <a:moveTo>
                      <a:pt x="5" y="30"/>
                    </a:moveTo>
                    <a:cubicBezTo>
                      <a:pt x="5" y="31"/>
                      <a:pt x="5" y="32"/>
                      <a:pt x="5" y="33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4" y="38"/>
                      <a:pt x="3" y="38"/>
                      <a:pt x="3" y="38"/>
                    </a:cubicBezTo>
                    <a:cubicBezTo>
                      <a:pt x="3" y="38"/>
                      <a:pt x="3" y="38"/>
                      <a:pt x="4" y="39"/>
                    </a:cubicBezTo>
                    <a:cubicBezTo>
                      <a:pt x="4" y="39"/>
                      <a:pt x="4" y="39"/>
                      <a:pt x="4" y="40"/>
                    </a:cubicBezTo>
                    <a:cubicBezTo>
                      <a:pt x="5" y="40"/>
                      <a:pt x="5" y="40"/>
                      <a:pt x="6" y="41"/>
                    </a:cubicBezTo>
                    <a:cubicBezTo>
                      <a:pt x="6" y="41"/>
                      <a:pt x="6" y="41"/>
                      <a:pt x="6" y="42"/>
                    </a:cubicBezTo>
                    <a:cubicBezTo>
                      <a:pt x="6" y="42"/>
                      <a:pt x="6" y="43"/>
                      <a:pt x="6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8" y="43"/>
                      <a:pt x="8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0" y="42"/>
                      <a:pt x="10" y="43"/>
                      <a:pt x="10" y="43"/>
                    </a:cubicBezTo>
                    <a:cubicBezTo>
                      <a:pt x="11" y="43"/>
                      <a:pt x="11" y="42"/>
                      <a:pt x="11" y="42"/>
                    </a:cubicBezTo>
                    <a:cubicBezTo>
                      <a:pt x="12" y="42"/>
                      <a:pt x="13" y="42"/>
                      <a:pt x="13" y="42"/>
                    </a:cubicBezTo>
                    <a:cubicBezTo>
                      <a:pt x="14" y="42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7" y="39"/>
                    </a:cubicBezTo>
                    <a:cubicBezTo>
                      <a:pt x="18" y="39"/>
                      <a:pt x="19" y="39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7"/>
                      <a:pt x="21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5"/>
                      <a:pt x="22" y="35"/>
                      <a:pt x="23" y="34"/>
                    </a:cubicBezTo>
                    <a:cubicBezTo>
                      <a:pt x="24" y="34"/>
                      <a:pt x="24" y="33"/>
                      <a:pt x="25" y="33"/>
                    </a:cubicBezTo>
                    <a:cubicBezTo>
                      <a:pt x="25" y="33"/>
                      <a:pt x="25" y="33"/>
                      <a:pt x="24" y="32"/>
                    </a:cubicBezTo>
                    <a:cubicBezTo>
                      <a:pt x="24" y="32"/>
                      <a:pt x="24" y="32"/>
                      <a:pt x="24" y="31"/>
                    </a:cubicBezTo>
                    <a:cubicBezTo>
                      <a:pt x="24" y="31"/>
                      <a:pt x="24" y="31"/>
                      <a:pt x="24" y="30"/>
                    </a:cubicBezTo>
                    <a:cubicBezTo>
                      <a:pt x="24" y="30"/>
                      <a:pt x="23" y="30"/>
                      <a:pt x="23" y="30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28"/>
                      <a:pt x="24" y="21"/>
                      <a:pt x="27" y="21"/>
                    </a:cubicBezTo>
                    <a:cubicBezTo>
                      <a:pt x="28" y="21"/>
                      <a:pt x="28" y="20"/>
                      <a:pt x="28" y="19"/>
                    </a:cubicBezTo>
                    <a:cubicBezTo>
                      <a:pt x="28" y="18"/>
                      <a:pt x="28" y="17"/>
                      <a:pt x="28" y="17"/>
                    </a:cubicBezTo>
                    <a:cubicBezTo>
                      <a:pt x="28" y="17"/>
                      <a:pt x="28" y="16"/>
                      <a:pt x="28" y="16"/>
                    </a:cubicBezTo>
                    <a:cubicBezTo>
                      <a:pt x="28" y="15"/>
                      <a:pt x="28" y="12"/>
                      <a:pt x="28" y="12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0" y="7"/>
                      <a:pt x="18" y="6"/>
                      <a:pt x="15" y="5"/>
                    </a:cubicBezTo>
                    <a:cubicBezTo>
                      <a:pt x="14" y="4"/>
                      <a:pt x="14" y="4"/>
                      <a:pt x="13" y="4"/>
                    </a:cubicBezTo>
                    <a:cubicBezTo>
                      <a:pt x="10" y="2"/>
                      <a:pt x="8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4"/>
                      <a:pt x="5" y="5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7" y="11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8"/>
                    </a:cubicBezTo>
                    <a:cubicBezTo>
                      <a:pt x="6" y="19"/>
                      <a:pt x="5" y="21"/>
                      <a:pt x="4" y="22"/>
                    </a:cubicBezTo>
                    <a:cubicBezTo>
                      <a:pt x="2" y="23"/>
                      <a:pt x="1" y="24"/>
                      <a:pt x="1" y="25"/>
                    </a:cubicBezTo>
                    <a:cubicBezTo>
                      <a:pt x="2" y="25"/>
                      <a:pt x="3" y="26"/>
                      <a:pt x="3" y="27"/>
                    </a:cubicBezTo>
                    <a:cubicBezTo>
                      <a:pt x="4" y="27"/>
                      <a:pt x="6" y="28"/>
                      <a:pt x="6" y="29"/>
                    </a:cubicBezTo>
                    <a:cubicBezTo>
                      <a:pt x="6" y="29"/>
                      <a:pt x="5" y="30"/>
                      <a:pt x="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5" name="Freeform 250">
                <a:extLst>
                  <a:ext uri="{FF2B5EF4-FFF2-40B4-BE49-F238E27FC236}">
                    <a16:creationId xmlns:a16="http://schemas.microsoft.com/office/drawing/2014/main" id="{C6CC58CE-DBF1-44FD-9115-27A1DF417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337"/>
                <a:ext cx="50" cy="60"/>
              </a:xfrm>
              <a:custGeom>
                <a:avLst/>
                <a:gdLst>
                  <a:gd name="T0" fmla="*/ 21 w 21"/>
                  <a:gd name="T1" fmla="*/ 1 h 25"/>
                  <a:gd name="T2" fmla="*/ 16 w 21"/>
                  <a:gd name="T3" fmla="*/ 1 h 25"/>
                  <a:gd name="T4" fmla="*/ 13 w 21"/>
                  <a:gd name="T5" fmla="*/ 6 h 25"/>
                  <a:gd name="T6" fmla="*/ 6 w 21"/>
                  <a:gd name="T7" fmla="*/ 8 h 25"/>
                  <a:gd name="T8" fmla="*/ 9 w 21"/>
                  <a:gd name="T9" fmla="*/ 7 h 25"/>
                  <a:gd name="T10" fmla="*/ 8 w 21"/>
                  <a:gd name="T11" fmla="*/ 10 h 25"/>
                  <a:gd name="T12" fmla="*/ 8 w 21"/>
                  <a:gd name="T13" fmla="*/ 17 h 25"/>
                  <a:gd name="T14" fmla="*/ 5 w 21"/>
                  <a:gd name="T15" fmla="*/ 15 h 25"/>
                  <a:gd name="T16" fmla="*/ 2 w 21"/>
                  <a:gd name="T17" fmla="*/ 18 h 25"/>
                  <a:gd name="T18" fmla="*/ 1 w 21"/>
                  <a:gd name="T19" fmla="*/ 21 h 25"/>
                  <a:gd name="T20" fmla="*/ 3 w 21"/>
                  <a:gd name="T21" fmla="*/ 24 h 25"/>
                  <a:gd name="T22" fmla="*/ 5 w 21"/>
                  <a:gd name="T23" fmla="*/ 23 h 25"/>
                  <a:gd name="T24" fmla="*/ 7 w 21"/>
                  <a:gd name="T25" fmla="*/ 23 h 25"/>
                  <a:gd name="T26" fmla="*/ 9 w 21"/>
                  <a:gd name="T27" fmla="*/ 22 h 25"/>
                  <a:gd name="T28" fmla="*/ 13 w 21"/>
                  <a:gd name="T29" fmla="*/ 21 h 25"/>
                  <a:gd name="T30" fmla="*/ 16 w 21"/>
                  <a:gd name="T31" fmla="*/ 14 h 25"/>
                  <a:gd name="T32" fmla="*/ 19 w 21"/>
                  <a:gd name="T33" fmla="*/ 8 h 25"/>
                  <a:gd name="T34" fmla="*/ 21 w 21"/>
                  <a:gd name="T3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5">
                    <a:moveTo>
                      <a:pt x="21" y="1"/>
                    </a:moveTo>
                    <a:cubicBezTo>
                      <a:pt x="19" y="2"/>
                      <a:pt x="17" y="0"/>
                      <a:pt x="16" y="1"/>
                    </a:cubicBezTo>
                    <a:cubicBezTo>
                      <a:pt x="14" y="3"/>
                      <a:pt x="14" y="4"/>
                      <a:pt x="13" y="6"/>
                    </a:cubicBezTo>
                    <a:cubicBezTo>
                      <a:pt x="12" y="4"/>
                      <a:pt x="4" y="5"/>
                      <a:pt x="6" y="8"/>
                    </a:cubicBezTo>
                    <a:cubicBezTo>
                      <a:pt x="7" y="7"/>
                      <a:pt x="8" y="6"/>
                      <a:pt x="9" y="7"/>
                    </a:cubicBezTo>
                    <a:cubicBezTo>
                      <a:pt x="10" y="8"/>
                      <a:pt x="8" y="9"/>
                      <a:pt x="8" y="10"/>
                    </a:cubicBezTo>
                    <a:cubicBezTo>
                      <a:pt x="8" y="12"/>
                      <a:pt x="10" y="16"/>
                      <a:pt x="8" y="17"/>
                    </a:cubicBezTo>
                    <a:cubicBezTo>
                      <a:pt x="7" y="17"/>
                      <a:pt x="6" y="15"/>
                      <a:pt x="5" y="15"/>
                    </a:cubicBezTo>
                    <a:cubicBezTo>
                      <a:pt x="4" y="16"/>
                      <a:pt x="2" y="17"/>
                      <a:pt x="2" y="18"/>
                    </a:cubicBezTo>
                    <a:cubicBezTo>
                      <a:pt x="2" y="20"/>
                      <a:pt x="1" y="19"/>
                      <a:pt x="1" y="21"/>
                    </a:cubicBezTo>
                    <a:cubicBezTo>
                      <a:pt x="0" y="22"/>
                      <a:pt x="2" y="23"/>
                      <a:pt x="3" y="24"/>
                    </a:cubicBezTo>
                    <a:cubicBezTo>
                      <a:pt x="4" y="22"/>
                      <a:pt x="5" y="23"/>
                      <a:pt x="5" y="23"/>
                    </a:cubicBezTo>
                    <a:cubicBezTo>
                      <a:pt x="6" y="23"/>
                      <a:pt x="7" y="23"/>
                      <a:pt x="7" y="23"/>
                    </a:cubicBezTo>
                    <a:cubicBezTo>
                      <a:pt x="7" y="23"/>
                      <a:pt x="9" y="22"/>
                      <a:pt x="9" y="22"/>
                    </a:cubicBezTo>
                    <a:cubicBezTo>
                      <a:pt x="9" y="25"/>
                      <a:pt x="12" y="22"/>
                      <a:pt x="13" y="21"/>
                    </a:cubicBezTo>
                    <a:cubicBezTo>
                      <a:pt x="15" y="19"/>
                      <a:pt x="14" y="16"/>
                      <a:pt x="16" y="14"/>
                    </a:cubicBezTo>
                    <a:cubicBezTo>
                      <a:pt x="18" y="12"/>
                      <a:pt x="18" y="11"/>
                      <a:pt x="19" y="8"/>
                    </a:cubicBezTo>
                    <a:cubicBezTo>
                      <a:pt x="19" y="5"/>
                      <a:pt x="21" y="3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6" name="Freeform 251">
                <a:extLst>
                  <a:ext uri="{FF2B5EF4-FFF2-40B4-BE49-F238E27FC236}">
                    <a16:creationId xmlns:a16="http://schemas.microsoft.com/office/drawing/2014/main" id="{E2F17D1E-5BEA-4C76-BC17-11E0DAF245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6" y="2337"/>
                <a:ext cx="50" cy="60"/>
              </a:xfrm>
              <a:custGeom>
                <a:avLst/>
                <a:gdLst>
                  <a:gd name="T0" fmla="*/ 2 w 21"/>
                  <a:gd name="T1" fmla="*/ 24 h 25"/>
                  <a:gd name="T2" fmla="*/ 0 w 21"/>
                  <a:gd name="T3" fmla="*/ 20 h 25"/>
                  <a:gd name="T4" fmla="*/ 1 w 21"/>
                  <a:gd name="T5" fmla="*/ 18 h 25"/>
                  <a:gd name="T6" fmla="*/ 4 w 21"/>
                  <a:gd name="T7" fmla="*/ 15 h 25"/>
                  <a:gd name="T8" fmla="*/ 8 w 21"/>
                  <a:gd name="T9" fmla="*/ 16 h 25"/>
                  <a:gd name="T10" fmla="*/ 7 w 21"/>
                  <a:gd name="T11" fmla="*/ 10 h 25"/>
                  <a:gd name="T12" fmla="*/ 8 w 21"/>
                  <a:gd name="T13" fmla="*/ 7 h 25"/>
                  <a:gd name="T14" fmla="*/ 7 w 21"/>
                  <a:gd name="T15" fmla="*/ 8 h 25"/>
                  <a:gd name="T16" fmla="*/ 6 w 21"/>
                  <a:gd name="T17" fmla="*/ 8 h 25"/>
                  <a:gd name="T18" fmla="*/ 9 w 21"/>
                  <a:gd name="T19" fmla="*/ 4 h 25"/>
                  <a:gd name="T20" fmla="*/ 16 w 21"/>
                  <a:gd name="T21" fmla="*/ 1 h 25"/>
                  <a:gd name="T22" fmla="*/ 20 w 21"/>
                  <a:gd name="T23" fmla="*/ 0 h 25"/>
                  <a:gd name="T24" fmla="*/ 21 w 21"/>
                  <a:gd name="T25" fmla="*/ 1 h 25"/>
                  <a:gd name="T26" fmla="*/ 19 w 21"/>
                  <a:gd name="T27" fmla="*/ 8 h 25"/>
                  <a:gd name="T28" fmla="*/ 16 w 21"/>
                  <a:gd name="T29" fmla="*/ 15 h 25"/>
                  <a:gd name="T30" fmla="*/ 14 w 21"/>
                  <a:gd name="T31" fmla="*/ 21 h 25"/>
                  <a:gd name="T32" fmla="*/ 10 w 21"/>
                  <a:gd name="T33" fmla="*/ 24 h 25"/>
                  <a:gd name="T34" fmla="*/ 8 w 21"/>
                  <a:gd name="T35" fmla="*/ 23 h 25"/>
                  <a:gd name="T36" fmla="*/ 7 w 21"/>
                  <a:gd name="T37" fmla="*/ 23 h 25"/>
                  <a:gd name="T38" fmla="*/ 7 w 21"/>
                  <a:gd name="T39" fmla="*/ 24 h 25"/>
                  <a:gd name="T40" fmla="*/ 6 w 21"/>
                  <a:gd name="T41" fmla="*/ 24 h 25"/>
                  <a:gd name="T42" fmla="*/ 6 w 21"/>
                  <a:gd name="T43" fmla="*/ 24 h 25"/>
                  <a:gd name="T44" fmla="*/ 4 w 21"/>
                  <a:gd name="T45" fmla="*/ 23 h 25"/>
                  <a:gd name="T46" fmla="*/ 3 w 21"/>
                  <a:gd name="T47" fmla="*/ 25 h 25"/>
                  <a:gd name="T48" fmla="*/ 3 w 21"/>
                  <a:gd name="T49" fmla="*/ 18 h 25"/>
                  <a:gd name="T50" fmla="*/ 1 w 21"/>
                  <a:gd name="T51" fmla="*/ 21 h 25"/>
                  <a:gd name="T52" fmla="*/ 3 w 21"/>
                  <a:gd name="T53" fmla="*/ 23 h 25"/>
                  <a:gd name="T54" fmla="*/ 5 w 21"/>
                  <a:gd name="T55" fmla="*/ 22 h 25"/>
                  <a:gd name="T56" fmla="*/ 6 w 21"/>
                  <a:gd name="T57" fmla="*/ 22 h 25"/>
                  <a:gd name="T58" fmla="*/ 7 w 21"/>
                  <a:gd name="T59" fmla="*/ 23 h 25"/>
                  <a:gd name="T60" fmla="*/ 10 w 21"/>
                  <a:gd name="T61" fmla="*/ 21 h 25"/>
                  <a:gd name="T62" fmla="*/ 10 w 21"/>
                  <a:gd name="T63" fmla="*/ 23 h 25"/>
                  <a:gd name="T64" fmla="*/ 13 w 21"/>
                  <a:gd name="T65" fmla="*/ 18 h 25"/>
                  <a:gd name="T66" fmla="*/ 18 w 21"/>
                  <a:gd name="T67" fmla="*/ 9 h 25"/>
                  <a:gd name="T68" fmla="*/ 19 w 21"/>
                  <a:gd name="T69" fmla="*/ 4 h 25"/>
                  <a:gd name="T70" fmla="*/ 18 w 21"/>
                  <a:gd name="T71" fmla="*/ 2 h 25"/>
                  <a:gd name="T72" fmla="*/ 14 w 21"/>
                  <a:gd name="T73" fmla="*/ 7 h 25"/>
                  <a:gd name="T74" fmla="*/ 13 w 21"/>
                  <a:gd name="T75" fmla="*/ 7 h 25"/>
                  <a:gd name="T76" fmla="*/ 7 w 21"/>
                  <a:gd name="T77" fmla="*/ 6 h 25"/>
                  <a:gd name="T78" fmla="*/ 9 w 21"/>
                  <a:gd name="T79" fmla="*/ 9 h 25"/>
                  <a:gd name="T80" fmla="*/ 9 w 21"/>
                  <a:gd name="T81" fmla="*/ 12 h 25"/>
                  <a:gd name="T82" fmla="*/ 7 w 21"/>
                  <a:gd name="T83" fmla="*/ 18 h 25"/>
                  <a:gd name="T84" fmla="*/ 5 w 21"/>
                  <a:gd name="T85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25">
                    <a:moveTo>
                      <a:pt x="3" y="25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3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8"/>
                    </a:cubicBezTo>
                    <a:cubicBezTo>
                      <a:pt x="1" y="17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6" y="15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4"/>
                      <a:pt x="8" y="12"/>
                    </a:cubicBezTo>
                    <a:cubicBezTo>
                      <a:pt x="8" y="11"/>
                      <a:pt x="7" y="10"/>
                      <a:pt x="7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4"/>
                      <a:pt x="8" y="4"/>
                      <a:pt x="9" y="4"/>
                    </a:cubicBezTo>
                    <a:cubicBezTo>
                      <a:pt x="10" y="4"/>
                      <a:pt x="12" y="4"/>
                      <a:pt x="13" y="5"/>
                    </a:cubicBezTo>
                    <a:cubicBezTo>
                      <a:pt x="13" y="3"/>
                      <a:pt x="13" y="2"/>
                      <a:pt x="16" y="1"/>
                    </a:cubicBezTo>
                    <a:cubicBezTo>
                      <a:pt x="16" y="0"/>
                      <a:pt x="17" y="0"/>
                      <a:pt x="18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4"/>
                      <a:pt x="20" y="5"/>
                    </a:cubicBezTo>
                    <a:cubicBezTo>
                      <a:pt x="20" y="6"/>
                      <a:pt x="19" y="7"/>
                      <a:pt x="19" y="8"/>
                    </a:cubicBezTo>
                    <a:cubicBezTo>
                      <a:pt x="19" y="8"/>
                      <a:pt x="19" y="9"/>
                      <a:pt x="19" y="9"/>
                    </a:cubicBezTo>
                    <a:cubicBezTo>
                      <a:pt x="19" y="11"/>
                      <a:pt x="19" y="13"/>
                      <a:pt x="16" y="15"/>
                    </a:cubicBezTo>
                    <a:cubicBezTo>
                      <a:pt x="15" y="15"/>
                      <a:pt x="15" y="17"/>
                      <a:pt x="15" y="18"/>
                    </a:cubicBezTo>
                    <a:cubicBezTo>
                      <a:pt x="15" y="19"/>
                      <a:pt x="14" y="20"/>
                      <a:pt x="14" y="21"/>
                    </a:cubicBezTo>
                    <a:cubicBezTo>
                      <a:pt x="13" y="22"/>
                      <a:pt x="11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3"/>
                      <a:pt x="9" y="23"/>
                      <a:pt x="8" y="23"/>
                    </a:cubicBezTo>
                    <a:cubicBezTo>
                      <a:pt x="8" y="23"/>
                      <a:pt x="8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4"/>
                      <a:pt x="3" y="24"/>
                    </a:cubicBezTo>
                    <a:lnTo>
                      <a:pt x="3" y="25"/>
                    </a:lnTo>
                    <a:close/>
                    <a:moveTo>
                      <a:pt x="5" y="16"/>
                    </a:moveTo>
                    <a:cubicBezTo>
                      <a:pt x="4" y="16"/>
                      <a:pt x="3" y="17"/>
                      <a:pt x="3" y="18"/>
                    </a:cubicBezTo>
                    <a:cubicBezTo>
                      <a:pt x="3" y="19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2"/>
                      <a:pt x="4" y="22"/>
                      <a:pt x="4" y="22"/>
                    </a:cubicBezTo>
                    <a:cubicBezTo>
                      <a:pt x="4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7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2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2" y="21"/>
                      <a:pt x="13" y="20"/>
                    </a:cubicBezTo>
                    <a:cubicBezTo>
                      <a:pt x="13" y="20"/>
                      <a:pt x="13" y="19"/>
                      <a:pt x="13" y="18"/>
                    </a:cubicBezTo>
                    <a:cubicBezTo>
                      <a:pt x="14" y="16"/>
                      <a:pt x="14" y="15"/>
                      <a:pt x="15" y="14"/>
                    </a:cubicBezTo>
                    <a:cubicBezTo>
                      <a:pt x="17" y="12"/>
                      <a:pt x="18" y="11"/>
                      <a:pt x="18" y="9"/>
                    </a:cubicBezTo>
                    <a:cubicBezTo>
                      <a:pt x="18" y="8"/>
                      <a:pt x="18" y="8"/>
                      <a:pt x="18" y="7"/>
                    </a:cubicBezTo>
                    <a:cubicBezTo>
                      <a:pt x="18" y="6"/>
                      <a:pt x="19" y="5"/>
                      <a:pt x="19" y="4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4" y="3"/>
                      <a:pt x="14" y="4"/>
                      <a:pt x="14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1" y="6"/>
                      <a:pt x="9" y="6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6"/>
                      <a:pt x="8" y="6"/>
                      <a:pt x="9" y="7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0" y="17"/>
                      <a:pt x="8" y="18"/>
                    </a:cubicBezTo>
                    <a:cubicBezTo>
                      <a:pt x="8" y="18"/>
                      <a:pt x="8" y="18"/>
                      <a:pt x="7" y="18"/>
                    </a:cubicBezTo>
                    <a:cubicBezTo>
                      <a:pt x="7" y="18"/>
                      <a:pt x="6" y="17"/>
                      <a:pt x="6" y="17"/>
                    </a:cubicBezTo>
                    <a:cubicBezTo>
                      <a:pt x="5" y="16"/>
                      <a:pt x="5" y="16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7" name="Freeform 252">
                <a:extLst>
                  <a:ext uri="{FF2B5EF4-FFF2-40B4-BE49-F238E27FC236}">
                    <a16:creationId xmlns:a16="http://schemas.microsoft.com/office/drawing/2014/main" id="{A73128B6-8224-4D9B-9E3F-CE52F0B44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0" y="2280"/>
                <a:ext cx="21" cy="48"/>
              </a:xfrm>
              <a:custGeom>
                <a:avLst/>
                <a:gdLst>
                  <a:gd name="T0" fmla="*/ 7 w 9"/>
                  <a:gd name="T1" fmla="*/ 18 h 20"/>
                  <a:gd name="T2" fmla="*/ 3 w 9"/>
                  <a:gd name="T3" fmla="*/ 9 h 20"/>
                  <a:gd name="T4" fmla="*/ 2 w 9"/>
                  <a:gd name="T5" fmla="*/ 4 h 20"/>
                  <a:gd name="T6" fmla="*/ 5 w 9"/>
                  <a:gd name="T7" fmla="*/ 2 h 20"/>
                  <a:gd name="T8" fmla="*/ 8 w 9"/>
                  <a:gd name="T9" fmla="*/ 8 h 20"/>
                  <a:gd name="T10" fmla="*/ 7 w 9"/>
                  <a:gd name="T11" fmla="*/ 12 h 20"/>
                  <a:gd name="T12" fmla="*/ 7 w 9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7" y="18"/>
                    </a:moveTo>
                    <a:cubicBezTo>
                      <a:pt x="2" y="20"/>
                      <a:pt x="4" y="11"/>
                      <a:pt x="3" y="9"/>
                    </a:cubicBezTo>
                    <a:cubicBezTo>
                      <a:pt x="2" y="7"/>
                      <a:pt x="0" y="7"/>
                      <a:pt x="2" y="4"/>
                    </a:cubicBezTo>
                    <a:cubicBezTo>
                      <a:pt x="3" y="4"/>
                      <a:pt x="6" y="4"/>
                      <a:pt x="5" y="2"/>
                    </a:cubicBezTo>
                    <a:cubicBezTo>
                      <a:pt x="9" y="0"/>
                      <a:pt x="8" y="7"/>
                      <a:pt x="8" y="8"/>
                    </a:cubicBezTo>
                    <a:cubicBezTo>
                      <a:pt x="8" y="9"/>
                      <a:pt x="7" y="11"/>
                      <a:pt x="7" y="12"/>
                    </a:cubicBezTo>
                    <a:cubicBezTo>
                      <a:pt x="6" y="14"/>
                      <a:pt x="7" y="16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8" name="Freeform 253">
                <a:extLst>
                  <a:ext uri="{FF2B5EF4-FFF2-40B4-BE49-F238E27FC236}">
                    <a16:creationId xmlns:a16="http://schemas.microsoft.com/office/drawing/2014/main" id="{31F89522-8764-4CB3-AA45-5F04DAED30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0" y="2282"/>
                <a:ext cx="21" cy="43"/>
              </a:xfrm>
              <a:custGeom>
                <a:avLst/>
                <a:gdLst>
                  <a:gd name="T0" fmla="*/ 5 w 9"/>
                  <a:gd name="T1" fmla="*/ 18 h 18"/>
                  <a:gd name="T2" fmla="*/ 2 w 9"/>
                  <a:gd name="T3" fmla="*/ 11 h 18"/>
                  <a:gd name="T4" fmla="*/ 2 w 9"/>
                  <a:gd name="T5" fmla="*/ 8 h 18"/>
                  <a:gd name="T6" fmla="*/ 1 w 9"/>
                  <a:gd name="T7" fmla="*/ 7 h 18"/>
                  <a:gd name="T8" fmla="*/ 2 w 9"/>
                  <a:gd name="T9" fmla="*/ 3 h 18"/>
                  <a:gd name="T10" fmla="*/ 4 w 9"/>
                  <a:gd name="T11" fmla="*/ 2 h 18"/>
                  <a:gd name="T12" fmla="*/ 5 w 9"/>
                  <a:gd name="T13" fmla="*/ 2 h 18"/>
                  <a:gd name="T14" fmla="*/ 5 w 9"/>
                  <a:gd name="T15" fmla="*/ 1 h 18"/>
                  <a:gd name="T16" fmla="*/ 5 w 9"/>
                  <a:gd name="T17" fmla="*/ 1 h 18"/>
                  <a:gd name="T18" fmla="*/ 5 w 9"/>
                  <a:gd name="T19" fmla="*/ 1 h 18"/>
                  <a:gd name="T20" fmla="*/ 8 w 9"/>
                  <a:gd name="T21" fmla="*/ 1 h 18"/>
                  <a:gd name="T22" fmla="*/ 9 w 9"/>
                  <a:gd name="T23" fmla="*/ 6 h 18"/>
                  <a:gd name="T24" fmla="*/ 9 w 9"/>
                  <a:gd name="T25" fmla="*/ 7 h 18"/>
                  <a:gd name="T26" fmla="*/ 8 w 9"/>
                  <a:gd name="T27" fmla="*/ 9 h 18"/>
                  <a:gd name="T28" fmla="*/ 7 w 9"/>
                  <a:gd name="T29" fmla="*/ 11 h 18"/>
                  <a:gd name="T30" fmla="*/ 7 w 9"/>
                  <a:gd name="T31" fmla="*/ 15 h 18"/>
                  <a:gd name="T32" fmla="*/ 7 w 9"/>
                  <a:gd name="T33" fmla="*/ 17 h 18"/>
                  <a:gd name="T34" fmla="*/ 7 w 9"/>
                  <a:gd name="T35" fmla="*/ 17 h 18"/>
                  <a:gd name="T36" fmla="*/ 7 w 9"/>
                  <a:gd name="T37" fmla="*/ 18 h 18"/>
                  <a:gd name="T38" fmla="*/ 5 w 9"/>
                  <a:gd name="T39" fmla="*/ 18 h 18"/>
                  <a:gd name="T40" fmla="*/ 6 w 9"/>
                  <a:gd name="T41" fmla="*/ 1 h 18"/>
                  <a:gd name="T42" fmla="*/ 6 w 9"/>
                  <a:gd name="T43" fmla="*/ 3 h 18"/>
                  <a:gd name="T44" fmla="*/ 4 w 9"/>
                  <a:gd name="T45" fmla="*/ 4 h 18"/>
                  <a:gd name="T46" fmla="*/ 3 w 9"/>
                  <a:gd name="T47" fmla="*/ 4 h 18"/>
                  <a:gd name="T48" fmla="*/ 2 w 9"/>
                  <a:gd name="T49" fmla="*/ 6 h 18"/>
                  <a:gd name="T50" fmla="*/ 3 w 9"/>
                  <a:gd name="T51" fmla="*/ 8 h 18"/>
                  <a:gd name="T52" fmla="*/ 4 w 9"/>
                  <a:gd name="T53" fmla="*/ 11 h 18"/>
                  <a:gd name="T54" fmla="*/ 5 w 9"/>
                  <a:gd name="T55" fmla="*/ 17 h 18"/>
                  <a:gd name="T56" fmla="*/ 6 w 9"/>
                  <a:gd name="T57" fmla="*/ 16 h 18"/>
                  <a:gd name="T58" fmla="*/ 6 w 9"/>
                  <a:gd name="T59" fmla="*/ 15 h 18"/>
                  <a:gd name="T60" fmla="*/ 6 w 9"/>
                  <a:gd name="T61" fmla="*/ 11 h 18"/>
                  <a:gd name="T62" fmla="*/ 7 w 9"/>
                  <a:gd name="T63" fmla="*/ 9 h 18"/>
                  <a:gd name="T64" fmla="*/ 8 w 9"/>
                  <a:gd name="T65" fmla="*/ 7 h 18"/>
                  <a:gd name="T66" fmla="*/ 8 w 9"/>
                  <a:gd name="T67" fmla="*/ 6 h 18"/>
                  <a:gd name="T68" fmla="*/ 7 w 9"/>
                  <a:gd name="T69" fmla="*/ 1 h 18"/>
                  <a:gd name="T70" fmla="*/ 6 w 9"/>
                  <a:gd name="T7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8">
                    <a:moveTo>
                      <a:pt x="5" y="18"/>
                    </a:moveTo>
                    <a:cubicBezTo>
                      <a:pt x="3" y="18"/>
                      <a:pt x="3" y="14"/>
                      <a:pt x="2" y="11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0" y="6"/>
                      <a:pt x="0" y="5"/>
                      <a:pt x="2" y="3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2"/>
                      <a:pt x="9" y="4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9" y="8"/>
                      <a:pt x="8" y="9"/>
                    </a:cubicBezTo>
                    <a:cubicBezTo>
                      <a:pt x="8" y="10"/>
                      <a:pt x="7" y="11"/>
                      <a:pt x="7" y="11"/>
                    </a:cubicBezTo>
                    <a:cubicBezTo>
                      <a:pt x="7" y="12"/>
                      <a:pt x="7" y="14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5" y="18"/>
                    </a:cubicBezTo>
                    <a:close/>
                    <a:moveTo>
                      <a:pt x="6" y="1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6"/>
                      <a:pt x="3" y="7"/>
                      <a:pt x="3" y="8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3"/>
                      <a:pt x="4" y="17"/>
                      <a:pt x="5" y="17"/>
                    </a:cubicBezTo>
                    <a:cubicBezTo>
                      <a:pt x="6" y="17"/>
                      <a:pt x="6" y="17"/>
                      <a:pt x="6" y="16"/>
                    </a:cubicBezTo>
                    <a:cubicBezTo>
                      <a:pt x="6" y="16"/>
                      <a:pt x="6" y="16"/>
                      <a:pt x="6" y="15"/>
                    </a:cubicBezTo>
                    <a:cubicBezTo>
                      <a:pt x="6" y="14"/>
                      <a:pt x="6" y="12"/>
                      <a:pt x="6" y="11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399" name="Freeform 254">
                <a:extLst>
                  <a:ext uri="{FF2B5EF4-FFF2-40B4-BE49-F238E27FC236}">
                    <a16:creationId xmlns:a16="http://schemas.microsoft.com/office/drawing/2014/main" id="{23B3143B-04D5-4CCC-A878-D759C341F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2" y="2349"/>
                <a:ext cx="19" cy="10"/>
              </a:xfrm>
              <a:custGeom>
                <a:avLst/>
                <a:gdLst>
                  <a:gd name="T0" fmla="*/ 7 w 8"/>
                  <a:gd name="T1" fmla="*/ 0 h 4"/>
                  <a:gd name="T2" fmla="*/ 2 w 8"/>
                  <a:gd name="T3" fmla="*/ 3 h 4"/>
                  <a:gd name="T4" fmla="*/ 6 w 8"/>
                  <a:gd name="T5" fmla="*/ 3 h 4"/>
                  <a:gd name="T6" fmla="*/ 7 w 8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0" y="0"/>
                      <a:pt x="2" y="3"/>
                    </a:cubicBezTo>
                    <a:cubicBezTo>
                      <a:pt x="3" y="4"/>
                      <a:pt x="5" y="3"/>
                      <a:pt x="6" y="3"/>
                    </a:cubicBezTo>
                    <a:cubicBezTo>
                      <a:pt x="8" y="3"/>
                      <a:pt x="7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0" name="Freeform 255">
                <a:extLst>
                  <a:ext uri="{FF2B5EF4-FFF2-40B4-BE49-F238E27FC236}">
                    <a16:creationId xmlns:a16="http://schemas.microsoft.com/office/drawing/2014/main" id="{B559CD51-7EAD-4D29-A7B6-F9BCD7E86B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4" y="2347"/>
                <a:ext cx="17" cy="12"/>
              </a:xfrm>
              <a:custGeom>
                <a:avLst/>
                <a:gdLst>
                  <a:gd name="T0" fmla="*/ 2 w 7"/>
                  <a:gd name="T1" fmla="*/ 5 h 5"/>
                  <a:gd name="T2" fmla="*/ 2 w 7"/>
                  <a:gd name="T3" fmla="*/ 5 h 5"/>
                  <a:gd name="T4" fmla="*/ 1 w 7"/>
                  <a:gd name="T5" fmla="*/ 4 h 5"/>
                  <a:gd name="T6" fmla="*/ 0 w 7"/>
                  <a:gd name="T7" fmla="*/ 2 h 5"/>
                  <a:gd name="T8" fmla="*/ 6 w 7"/>
                  <a:gd name="T9" fmla="*/ 0 h 5"/>
                  <a:gd name="T10" fmla="*/ 7 w 7"/>
                  <a:gd name="T11" fmla="*/ 0 h 5"/>
                  <a:gd name="T12" fmla="*/ 7 w 7"/>
                  <a:gd name="T13" fmla="*/ 1 h 5"/>
                  <a:gd name="T14" fmla="*/ 7 w 7"/>
                  <a:gd name="T15" fmla="*/ 2 h 5"/>
                  <a:gd name="T16" fmla="*/ 6 w 7"/>
                  <a:gd name="T17" fmla="*/ 4 h 5"/>
                  <a:gd name="T18" fmla="*/ 5 w 7"/>
                  <a:gd name="T19" fmla="*/ 5 h 5"/>
                  <a:gd name="T20" fmla="*/ 4 w 7"/>
                  <a:gd name="T21" fmla="*/ 5 h 5"/>
                  <a:gd name="T22" fmla="*/ 2 w 7"/>
                  <a:gd name="T23" fmla="*/ 5 h 5"/>
                  <a:gd name="T24" fmla="*/ 2 w 7"/>
                  <a:gd name="T25" fmla="*/ 3 h 5"/>
                  <a:gd name="T26" fmla="*/ 2 w 7"/>
                  <a:gd name="T27" fmla="*/ 3 h 5"/>
                  <a:gd name="T28" fmla="*/ 2 w 7"/>
                  <a:gd name="T29" fmla="*/ 3 h 5"/>
                  <a:gd name="T30" fmla="*/ 4 w 7"/>
                  <a:gd name="T31" fmla="*/ 3 h 5"/>
                  <a:gd name="T32" fmla="*/ 5 w 7"/>
                  <a:gd name="T33" fmla="*/ 3 h 5"/>
                  <a:gd name="T34" fmla="*/ 5 w 7"/>
                  <a:gd name="T35" fmla="*/ 3 h 5"/>
                  <a:gd name="T36" fmla="*/ 5 w 7"/>
                  <a:gd name="T37" fmla="*/ 2 h 5"/>
                  <a:gd name="T38" fmla="*/ 5 w 7"/>
                  <a:gd name="T39" fmla="*/ 1 h 5"/>
                  <a:gd name="T40" fmla="*/ 1 w 7"/>
                  <a:gd name="T41" fmla="*/ 2 h 5"/>
                  <a:gd name="T42" fmla="*/ 2 w 7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1" y="0"/>
                      <a:pt x="3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5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1" name="Freeform 256">
                <a:extLst>
                  <a:ext uri="{FF2B5EF4-FFF2-40B4-BE49-F238E27FC236}">
                    <a16:creationId xmlns:a16="http://schemas.microsoft.com/office/drawing/2014/main" id="{4502D7D4-3ACF-44DC-BA78-2F7B1F3F2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2339"/>
                <a:ext cx="4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2" name="Freeform 257">
                <a:extLst>
                  <a:ext uri="{FF2B5EF4-FFF2-40B4-BE49-F238E27FC236}">
                    <a16:creationId xmlns:a16="http://schemas.microsoft.com/office/drawing/2014/main" id="{1DA8C6C4-FC5F-4211-A194-0EFB08F02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2337"/>
                <a:ext cx="7" cy="7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3 w 3"/>
                  <a:gd name="T9" fmla="*/ 1 h 3"/>
                  <a:gd name="T10" fmla="*/ 2 w 3"/>
                  <a:gd name="T11" fmla="*/ 1 h 3"/>
                  <a:gd name="T12" fmla="*/ 2 w 3"/>
                  <a:gd name="T13" fmla="*/ 2 h 3"/>
                  <a:gd name="T14" fmla="*/ 1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3" name="Freeform 258">
                <a:extLst>
                  <a:ext uri="{FF2B5EF4-FFF2-40B4-BE49-F238E27FC236}">
                    <a16:creationId xmlns:a16="http://schemas.microsoft.com/office/drawing/2014/main" id="{3F0BEFD2-3EE2-4C26-9931-65ED4A94F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247"/>
                <a:ext cx="95" cy="95"/>
              </a:xfrm>
              <a:custGeom>
                <a:avLst/>
                <a:gdLst>
                  <a:gd name="T0" fmla="*/ 14 w 40"/>
                  <a:gd name="T1" fmla="*/ 0 h 40"/>
                  <a:gd name="T2" fmla="*/ 11 w 40"/>
                  <a:gd name="T3" fmla="*/ 3 h 40"/>
                  <a:gd name="T4" fmla="*/ 9 w 40"/>
                  <a:gd name="T5" fmla="*/ 7 h 40"/>
                  <a:gd name="T6" fmla="*/ 8 w 40"/>
                  <a:gd name="T7" fmla="*/ 15 h 40"/>
                  <a:gd name="T8" fmla="*/ 5 w 40"/>
                  <a:gd name="T9" fmla="*/ 19 h 40"/>
                  <a:gd name="T10" fmla="*/ 3 w 40"/>
                  <a:gd name="T11" fmla="*/ 22 h 40"/>
                  <a:gd name="T12" fmla="*/ 2 w 40"/>
                  <a:gd name="T13" fmla="*/ 26 h 40"/>
                  <a:gd name="T14" fmla="*/ 0 w 40"/>
                  <a:gd name="T15" fmla="*/ 28 h 40"/>
                  <a:gd name="T16" fmla="*/ 4 w 40"/>
                  <a:gd name="T17" fmla="*/ 31 h 40"/>
                  <a:gd name="T18" fmla="*/ 5 w 40"/>
                  <a:gd name="T19" fmla="*/ 34 h 40"/>
                  <a:gd name="T20" fmla="*/ 7 w 40"/>
                  <a:gd name="T21" fmla="*/ 36 h 40"/>
                  <a:gd name="T22" fmla="*/ 13 w 40"/>
                  <a:gd name="T23" fmla="*/ 39 h 40"/>
                  <a:gd name="T24" fmla="*/ 18 w 40"/>
                  <a:gd name="T25" fmla="*/ 38 h 40"/>
                  <a:gd name="T26" fmla="*/ 24 w 40"/>
                  <a:gd name="T27" fmla="*/ 38 h 40"/>
                  <a:gd name="T28" fmla="*/ 30 w 40"/>
                  <a:gd name="T29" fmla="*/ 35 h 40"/>
                  <a:gd name="T30" fmla="*/ 40 w 40"/>
                  <a:gd name="T31" fmla="*/ 27 h 40"/>
                  <a:gd name="T32" fmla="*/ 27 w 40"/>
                  <a:gd name="T33" fmla="*/ 23 h 40"/>
                  <a:gd name="T34" fmla="*/ 26 w 40"/>
                  <a:gd name="T35" fmla="*/ 20 h 40"/>
                  <a:gd name="T36" fmla="*/ 23 w 40"/>
                  <a:gd name="T37" fmla="*/ 20 h 40"/>
                  <a:gd name="T38" fmla="*/ 26 w 40"/>
                  <a:gd name="T39" fmla="*/ 15 h 40"/>
                  <a:gd name="T40" fmla="*/ 22 w 40"/>
                  <a:gd name="T41" fmla="*/ 10 h 40"/>
                  <a:gd name="T42" fmla="*/ 18 w 40"/>
                  <a:gd name="T43" fmla="*/ 7 h 40"/>
                  <a:gd name="T44" fmla="*/ 18 w 40"/>
                  <a:gd name="T45" fmla="*/ 8 h 40"/>
                  <a:gd name="T46" fmla="*/ 14 w 40"/>
                  <a:gd name="T4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40">
                    <a:moveTo>
                      <a:pt x="14" y="0"/>
                    </a:moveTo>
                    <a:cubicBezTo>
                      <a:pt x="14" y="2"/>
                      <a:pt x="12" y="2"/>
                      <a:pt x="11" y="3"/>
                    </a:cubicBezTo>
                    <a:cubicBezTo>
                      <a:pt x="10" y="3"/>
                      <a:pt x="9" y="6"/>
                      <a:pt x="9" y="7"/>
                    </a:cubicBezTo>
                    <a:cubicBezTo>
                      <a:pt x="9" y="10"/>
                      <a:pt x="9" y="13"/>
                      <a:pt x="8" y="15"/>
                    </a:cubicBezTo>
                    <a:cubicBezTo>
                      <a:pt x="6" y="16"/>
                      <a:pt x="5" y="17"/>
                      <a:pt x="5" y="19"/>
                    </a:cubicBezTo>
                    <a:cubicBezTo>
                      <a:pt x="5" y="20"/>
                      <a:pt x="3" y="20"/>
                      <a:pt x="3" y="22"/>
                    </a:cubicBezTo>
                    <a:cubicBezTo>
                      <a:pt x="3" y="23"/>
                      <a:pt x="3" y="25"/>
                      <a:pt x="2" y="26"/>
                    </a:cubicBezTo>
                    <a:cubicBezTo>
                      <a:pt x="1" y="27"/>
                      <a:pt x="0" y="26"/>
                      <a:pt x="0" y="28"/>
                    </a:cubicBezTo>
                    <a:cubicBezTo>
                      <a:pt x="1" y="28"/>
                      <a:pt x="4" y="30"/>
                      <a:pt x="4" y="31"/>
                    </a:cubicBezTo>
                    <a:cubicBezTo>
                      <a:pt x="5" y="32"/>
                      <a:pt x="5" y="33"/>
                      <a:pt x="5" y="34"/>
                    </a:cubicBezTo>
                    <a:cubicBezTo>
                      <a:pt x="6" y="35"/>
                      <a:pt x="7" y="33"/>
                      <a:pt x="7" y="36"/>
                    </a:cubicBezTo>
                    <a:cubicBezTo>
                      <a:pt x="7" y="36"/>
                      <a:pt x="12" y="38"/>
                      <a:pt x="13" y="39"/>
                    </a:cubicBezTo>
                    <a:cubicBezTo>
                      <a:pt x="15" y="40"/>
                      <a:pt x="16" y="40"/>
                      <a:pt x="18" y="38"/>
                    </a:cubicBezTo>
                    <a:cubicBezTo>
                      <a:pt x="20" y="37"/>
                      <a:pt x="22" y="39"/>
                      <a:pt x="24" y="38"/>
                    </a:cubicBezTo>
                    <a:cubicBezTo>
                      <a:pt x="25" y="37"/>
                      <a:pt x="27" y="36"/>
                      <a:pt x="30" y="35"/>
                    </a:cubicBezTo>
                    <a:cubicBezTo>
                      <a:pt x="33" y="35"/>
                      <a:pt x="38" y="30"/>
                      <a:pt x="40" y="27"/>
                    </a:cubicBezTo>
                    <a:cubicBezTo>
                      <a:pt x="35" y="28"/>
                      <a:pt x="30" y="26"/>
                      <a:pt x="27" y="23"/>
                    </a:cubicBezTo>
                    <a:cubicBezTo>
                      <a:pt x="26" y="22"/>
                      <a:pt x="26" y="22"/>
                      <a:pt x="26" y="20"/>
                    </a:cubicBezTo>
                    <a:cubicBezTo>
                      <a:pt x="26" y="18"/>
                      <a:pt x="24" y="20"/>
                      <a:pt x="23" y="20"/>
                    </a:cubicBezTo>
                    <a:cubicBezTo>
                      <a:pt x="22" y="18"/>
                      <a:pt x="25" y="15"/>
                      <a:pt x="26" y="15"/>
                    </a:cubicBezTo>
                    <a:cubicBezTo>
                      <a:pt x="24" y="14"/>
                      <a:pt x="23" y="12"/>
                      <a:pt x="22" y="10"/>
                    </a:cubicBezTo>
                    <a:cubicBezTo>
                      <a:pt x="21" y="9"/>
                      <a:pt x="19" y="9"/>
                      <a:pt x="18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7"/>
                      <a:pt x="16" y="2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4" name="Freeform 259">
                <a:extLst>
                  <a:ext uri="{FF2B5EF4-FFF2-40B4-BE49-F238E27FC236}">
                    <a16:creationId xmlns:a16="http://schemas.microsoft.com/office/drawing/2014/main" id="{D1AFC511-CA96-4D9F-AC17-724E7F86E6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4" y="2244"/>
                <a:ext cx="99" cy="98"/>
              </a:xfrm>
              <a:custGeom>
                <a:avLst/>
                <a:gdLst>
                  <a:gd name="T0" fmla="*/ 13 w 42"/>
                  <a:gd name="T1" fmla="*/ 40 h 41"/>
                  <a:gd name="T2" fmla="*/ 8 w 42"/>
                  <a:gd name="T3" fmla="*/ 38 h 41"/>
                  <a:gd name="T4" fmla="*/ 8 w 42"/>
                  <a:gd name="T5" fmla="*/ 37 h 41"/>
                  <a:gd name="T6" fmla="*/ 6 w 42"/>
                  <a:gd name="T7" fmla="*/ 35 h 41"/>
                  <a:gd name="T8" fmla="*/ 5 w 42"/>
                  <a:gd name="T9" fmla="*/ 32 h 41"/>
                  <a:gd name="T10" fmla="*/ 0 w 42"/>
                  <a:gd name="T11" fmla="*/ 29 h 41"/>
                  <a:gd name="T12" fmla="*/ 2 w 42"/>
                  <a:gd name="T13" fmla="*/ 27 h 41"/>
                  <a:gd name="T14" fmla="*/ 3 w 42"/>
                  <a:gd name="T15" fmla="*/ 24 h 41"/>
                  <a:gd name="T16" fmla="*/ 5 w 42"/>
                  <a:gd name="T17" fmla="*/ 21 h 41"/>
                  <a:gd name="T18" fmla="*/ 7 w 42"/>
                  <a:gd name="T19" fmla="*/ 16 h 41"/>
                  <a:gd name="T20" fmla="*/ 9 w 42"/>
                  <a:gd name="T21" fmla="*/ 11 h 41"/>
                  <a:gd name="T22" fmla="*/ 10 w 42"/>
                  <a:gd name="T23" fmla="*/ 7 h 41"/>
                  <a:gd name="T24" fmla="*/ 12 w 42"/>
                  <a:gd name="T25" fmla="*/ 3 h 41"/>
                  <a:gd name="T26" fmla="*/ 14 w 42"/>
                  <a:gd name="T27" fmla="*/ 0 h 41"/>
                  <a:gd name="T28" fmla="*/ 17 w 42"/>
                  <a:gd name="T29" fmla="*/ 5 h 41"/>
                  <a:gd name="T30" fmla="*/ 19 w 42"/>
                  <a:gd name="T31" fmla="*/ 6 h 41"/>
                  <a:gd name="T32" fmla="*/ 21 w 42"/>
                  <a:gd name="T33" fmla="*/ 9 h 41"/>
                  <a:gd name="T34" fmla="*/ 24 w 42"/>
                  <a:gd name="T35" fmla="*/ 12 h 41"/>
                  <a:gd name="T36" fmla="*/ 29 w 42"/>
                  <a:gd name="T37" fmla="*/ 16 h 41"/>
                  <a:gd name="T38" fmla="*/ 25 w 42"/>
                  <a:gd name="T39" fmla="*/ 19 h 41"/>
                  <a:gd name="T40" fmla="*/ 25 w 42"/>
                  <a:gd name="T41" fmla="*/ 20 h 41"/>
                  <a:gd name="T42" fmla="*/ 28 w 42"/>
                  <a:gd name="T43" fmla="*/ 21 h 41"/>
                  <a:gd name="T44" fmla="*/ 29 w 42"/>
                  <a:gd name="T45" fmla="*/ 23 h 41"/>
                  <a:gd name="T46" fmla="*/ 42 w 42"/>
                  <a:gd name="T47" fmla="*/ 27 h 41"/>
                  <a:gd name="T48" fmla="*/ 31 w 42"/>
                  <a:gd name="T49" fmla="*/ 37 h 41"/>
                  <a:gd name="T50" fmla="*/ 25 w 42"/>
                  <a:gd name="T51" fmla="*/ 40 h 41"/>
                  <a:gd name="T52" fmla="*/ 20 w 42"/>
                  <a:gd name="T53" fmla="*/ 40 h 41"/>
                  <a:gd name="T54" fmla="*/ 9 w 42"/>
                  <a:gd name="T55" fmla="*/ 37 h 41"/>
                  <a:gd name="T56" fmla="*/ 14 w 42"/>
                  <a:gd name="T57" fmla="*/ 39 h 41"/>
                  <a:gd name="T58" fmla="*/ 22 w 42"/>
                  <a:gd name="T59" fmla="*/ 38 h 41"/>
                  <a:gd name="T60" fmla="*/ 26 w 42"/>
                  <a:gd name="T61" fmla="*/ 38 h 41"/>
                  <a:gd name="T62" fmla="*/ 39 w 42"/>
                  <a:gd name="T63" fmla="*/ 29 h 41"/>
                  <a:gd name="T64" fmla="*/ 27 w 42"/>
                  <a:gd name="T65" fmla="*/ 24 h 41"/>
                  <a:gd name="T66" fmla="*/ 26 w 42"/>
                  <a:gd name="T67" fmla="*/ 21 h 41"/>
                  <a:gd name="T68" fmla="*/ 24 w 42"/>
                  <a:gd name="T69" fmla="*/ 21 h 41"/>
                  <a:gd name="T70" fmla="*/ 26 w 42"/>
                  <a:gd name="T71" fmla="*/ 16 h 41"/>
                  <a:gd name="T72" fmla="*/ 22 w 42"/>
                  <a:gd name="T73" fmla="*/ 11 h 41"/>
                  <a:gd name="T74" fmla="*/ 19 w 42"/>
                  <a:gd name="T75" fmla="*/ 10 h 41"/>
                  <a:gd name="T76" fmla="*/ 18 w 42"/>
                  <a:gd name="T77" fmla="*/ 10 h 41"/>
                  <a:gd name="T78" fmla="*/ 15 w 42"/>
                  <a:gd name="T79" fmla="*/ 3 h 41"/>
                  <a:gd name="T80" fmla="*/ 12 w 42"/>
                  <a:gd name="T81" fmla="*/ 4 h 41"/>
                  <a:gd name="T82" fmla="*/ 11 w 42"/>
                  <a:gd name="T83" fmla="*/ 9 h 41"/>
                  <a:gd name="T84" fmla="*/ 9 w 42"/>
                  <a:gd name="T85" fmla="*/ 16 h 41"/>
                  <a:gd name="T86" fmla="*/ 6 w 42"/>
                  <a:gd name="T87" fmla="*/ 20 h 41"/>
                  <a:gd name="T88" fmla="*/ 5 w 42"/>
                  <a:gd name="T89" fmla="*/ 23 h 41"/>
                  <a:gd name="T90" fmla="*/ 4 w 42"/>
                  <a:gd name="T91" fmla="*/ 28 h 41"/>
                  <a:gd name="T92" fmla="*/ 2 w 42"/>
                  <a:gd name="T93" fmla="*/ 28 h 41"/>
                  <a:gd name="T94" fmla="*/ 7 w 42"/>
                  <a:gd name="T95" fmla="*/ 33 h 41"/>
                  <a:gd name="T96" fmla="*/ 8 w 42"/>
                  <a:gd name="T97" fmla="*/ 3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2" h="41">
                    <a:moveTo>
                      <a:pt x="16" y="41"/>
                    </a:moveTo>
                    <a:cubicBezTo>
                      <a:pt x="15" y="41"/>
                      <a:pt x="14" y="41"/>
                      <a:pt x="13" y="40"/>
                    </a:cubicBezTo>
                    <a:cubicBezTo>
                      <a:pt x="13" y="40"/>
                      <a:pt x="12" y="40"/>
                      <a:pt x="10" y="39"/>
                    </a:cubicBezTo>
                    <a:cubicBezTo>
                      <a:pt x="10" y="38"/>
                      <a:pt x="8" y="38"/>
                      <a:pt x="8" y="38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6"/>
                      <a:pt x="8" y="36"/>
                    </a:cubicBezTo>
                    <a:cubicBezTo>
                      <a:pt x="7" y="36"/>
                      <a:pt x="6" y="36"/>
                      <a:pt x="6" y="35"/>
                    </a:cubicBezTo>
                    <a:cubicBezTo>
                      <a:pt x="6" y="35"/>
                      <a:pt x="5" y="34"/>
                      <a:pt x="5" y="34"/>
                    </a:cubicBezTo>
                    <a:cubicBezTo>
                      <a:pt x="5" y="33"/>
                      <a:pt x="5" y="33"/>
                      <a:pt x="5" y="32"/>
                    </a:cubicBezTo>
                    <a:cubicBezTo>
                      <a:pt x="4" y="31"/>
                      <a:pt x="2" y="30"/>
                      <a:pt x="1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7"/>
                      <a:pt x="1" y="27"/>
                      <a:pt x="2" y="27"/>
                    </a:cubicBezTo>
                    <a:cubicBezTo>
                      <a:pt x="2" y="27"/>
                      <a:pt x="3" y="27"/>
                      <a:pt x="3" y="27"/>
                    </a:cubicBezTo>
                    <a:cubicBezTo>
                      <a:pt x="3" y="26"/>
                      <a:pt x="3" y="25"/>
                      <a:pt x="3" y="24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1"/>
                      <a:pt x="4" y="21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18"/>
                      <a:pt x="6" y="17"/>
                      <a:pt x="7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9" y="10"/>
                      <a:pt x="9" y="9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5"/>
                      <a:pt x="10" y="4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2"/>
                      <a:pt x="17" y="3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9"/>
                      <a:pt x="20" y="9"/>
                      <a:pt x="21" y="9"/>
                    </a:cubicBezTo>
                    <a:cubicBezTo>
                      <a:pt x="22" y="10"/>
                      <a:pt x="23" y="10"/>
                      <a:pt x="23" y="11"/>
                    </a:cubicBezTo>
                    <a:cubicBezTo>
                      <a:pt x="24" y="11"/>
                      <a:pt x="24" y="11"/>
                      <a:pt x="24" y="12"/>
                    </a:cubicBezTo>
                    <a:cubicBezTo>
                      <a:pt x="25" y="13"/>
                      <a:pt x="26" y="14"/>
                      <a:pt x="28" y="15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7"/>
                      <a:pt x="25" y="18"/>
                      <a:pt x="25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7" y="20"/>
                      <a:pt x="28" y="20"/>
                      <a:pt x="28" y="21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6"/>
                      <a:pt x="36" y="28"/>
                      <a:pt x="41" y="28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32"/>
                      <a:pt x="35" y="37"/>
                      <a:pt x="31" y="37"/>
                    </a:cubicBezTo>
                    <a:cubicBezTo>
                      <a:pt x="29" y="37"/>
                      <a:pt x="28" y="38"/>
                      <a:pt x="26" y="39"/>
                    </a:cubicBezTo>
                    <a:cubicBezTo>
                      <a:pt x="26" y="39"/>
                      <a:pt x="25" y="40"/>
                      <a:pt x="25" y="40"/>
                    </a:cubicBezTo>
                    <a:cubicBezTo>
                      <a:pt x="24" y="40"/>
                      <a:pt x="23" y="40"/>
                      <a:pt x="22" y="40"/>
                    </a:cubicBezTo>
                    <a:cubicBezTo>
                      <a:pt x="21" y="39"/>
                      <a:pt x="20" y="39"/>
                      <a:pt x="20" y="40"/>
                    </a:cubicBezTo>
                    <a:cubicBezTo>
                      <a:pt x="18" y="41"/>
                      <a:pt x="17" y="41"/>
                      <a:pt x="16" y="41"/>
                    </a:cubicBezTo>
                    <a:close/>
                    <a:moveTo>
                      <a:pt x="9" y="37"/>
                    </a:moveTo>
                    <a:cubicBezTo>
                      <a:pt x="9" y="37"/>
                      <a:pt x="10" y="37"/>
                      <a:pt x="11" y="38"/>
                    </a:cubicBezTo>
                    <a:cubicBezTo>
                      <a:pt x="12" y="38"/>
                      <a:pt x="13" y="39"/>
                      <a:pt x="14" y="39"/>
                    </a:cubicBezTo>
                    <a:cubicBezTo>
                      <a:pt x="16" y="40"/>
                      <a:pt x="17" y="40"/>
                      <a:pt x="19" y="39"/>
                    </a:cubicBezTo>
                    <a:cubicBezTo>
                      <a:pt x="20" y="38"/>
                      <a:pt x="21" y="38"/>
                      <a:pt x="22" y="38"/>
                    </a:cubicBezTo>
                    <a:cubicBezTo>
                      <a:pt x="23" y="39"/>
                      <a:pt x="24" y="39"/>
                      <a:pt x="24" y="39"/>
                    </a:cubicBezTo>
                    <a:cubicBezTo>
                      <a:pt x="25" y="38"/>
                      <a:pt x="25" y="38"/>
                      <a:pt x="26" y="38"/>
                    </a:cubicBezTo>
                    <a:cubicBezTo>
                      <a:pt x="27" y="37"/>
                      <a:pt x="29" y="36"/>
                      <a:pt x="31" y="36"/>
                    </a:cubicBezTo>
                    <a:cubicBezTo>
                      <a:pt x="34" y="36"/>
                      <a:pt x="37" y="32"/>
                      <a:pt x="39" y="29"/>
                    </a:cubicBezTo>
                    <a:cubicBezTo>
                      <a:pt x="35" y="29"/>
                      <a:pt x="31" y="27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6" y="23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1"/>
                      <a:pt x="24" y="22"/>
                      <a:pt x="24" y="21"/>
                    </a:cubicBezTo>
                    <a:cubicBezTo>
                      <a:pt x="23" y="21"/>
                      <a:pt x="23" y="20"/>
                      <a:pt x="23" y="19"/>
                    </a:cubicBezTo>
                    <a:cubicBezTo>
                      <a:pt x="24" y="18"/>
                      <a:pt x="25" y="16"/>
                      <a:pt x="26" y="16"/>
                    </a:cubicBezTo>
                    <a:cubicBezTo>
                      <a:pt x="25" y="15"/>
                      <a:pt x="24" y="14"/>
                      <a:pt x="23" y="12"/>
                    </a:cubicBezTo>
                    <a:cubicBezTo>
                      <a:pt x="23" y="12"/>
                      <a:pt x="23" y="12"/>
                      <a:pt x="22" y="11"/>
                    </a:cubicBezTo>
                    <a:cubicBezTo>
                      <a:pt x="22" y="11"/>
                      <a:pt x="21" y="11"/>
                      <a:pt x="21" y="11"/>
                    </a:cubicBezTo>
                    <a:cubicBezTo>
                      <a:pt x="20" y="11"/>
                      <a:pt x="20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6" y="7"/>
                      <a:pt x="16" y="5"/>
                    </a:cubicBezTo>
                    <a:cubicBezTo>
                      <a:pt x="16" y="4"/>
                      <a:pt x="16" y="3"/>
                      <a:pt x="15" y="3"/>
                    </a:cubicBezTo>
                    <a:cubicBezTo>
                      <a:pt x="15" y="3"/>
                      <a:pt x="14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9"/>
                    </a:cubicBezTo>
                    <a:cubicBezTo>
                      <a:pt x="11" y="9"/>
                      <a:pt x="11" y="10"/>
                      <a:pt x="11" y="11"/>
                    </a:cubicBezTo>
                    <a:cubicBezTo>
                      <a:pt x="10" y="13"/>
                      <a:pt x="10" y="15"/>
                      <a:pt x="9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9"/>
                      <a:pt x="6" y="20"/>
                    </a:cubicBezTo>
                    <a:cubicBezTo>
                      <a:pt x="6" y="21"/>
                      <a:pt x="6" y="21"/>
                      <a:pt x="5" y="22"/>
                    </a:cubicBezTo>
                    <a:cubicBezTo>
                      <a:pt x="5" y="22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4"/>
                    </a:cubicBezTo>
                    <a:cubicBezTo>
                      <a:pt x="5" y="25"/>
                      <a:pt x="5" y="27"/>
                      <a:pt x="4" y="28"/>
                    </a:cubicBezTo>
                    <a:cubicBezTo>
                      <a:pt x="3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9"/>
                      <a:pt x="5" y="30"/>
                      <a:pt x="6" y="32"/>
                    </a:cubicBezTo>
                    <a:cubicBezTo>
                      <a:pt x="6" y="32"/>
                      <a:pt x="6" y="33"/>
                      <a:pt x="7" y="3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8" y="35"/>
                    </a:cubicBezTo>
                    <a:cubicBezTo>
                      <a:pt x="9" y="35"/>
                      <a:pt x="9" y="36"/>
                      <a:pt x="9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5" name="Freeform 260">
                <a:extLst>
                  <a:ext uri="{FF2B5EF4-FFF2-40B4-BE49-F238E27FC236}">
                    <a16:creationId xmlns:a16="http://schemas.microsoft.com/office/drawing/2014/main" id="{EE89548C-EF68-4F57-8AC1-7898A0BB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2261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6" name="Freeform 261">
                <a:extLst>
                  <a:ext uri="{FF2B5EF4-FFF2-40B4-BE49-F238E27FC236}">
                    <a16:creationId xmlns:a16="http://schemas.microsoft.com/office/drawing/2014/main" id="{A1DFDE21-D09E-4536-A21A-DDA89F62A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" y="2259"/>
                <a:ext cx="8" cy="7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1 h 3"/>
                  <a:gd name="T8" fmla="*/ 1 w 3"/>
                  <a:gd name="T9" fmla="*/ 1 h 3"/>
                  <a:gd name="T10" fmla="*/ 2 w 3"/>
                  <a:gd name="T11" fmla="*/ 1 h 3"/>
                  <a:gd name="T12" fmla="*/ 3 w 3"/>
                  <a:gd name="T13" fmla="*/ 1 h 3"/>
                  <a:gd name="T14" fmla="*/ 2 w 3"/>
                  <a:gd name="T15" fmla="*/ 2 h 3"/>
                  <a:gd name="T16" fmla="*/ 2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7" name="Freeform 262">
                <a:extLst>
                  <a:ext uri="{FF2B5EF4-FFF2-40B4-BE49-F238E27FC236}">
                    <a16:creationId xmlns:a16="http://schemas.microsoft.com/office/drawing/2014/main" id="{411556A2-37E0-428E-ABEB-0B520DD46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1" y="2280"/>
                <a:ext cx="12" cy="14"/>
              </a:xfrm>
              <a:custGeom>
                <a:avLst/>
                <a:gdLst>
                  <a:gd name="T0" fmla="*/ 4 w 5"/>
                  <a:gd name="T1" fmla="*/ 4 h 6"/>
                  <a:gd name="T2" fmla="*/ 3 w 5"/>
                  <a:gd name="T3" fmla="*/ 6 h 6"/>
                  <a:gd name="T4" fmla="*/ 0 w 5"/>
                  <a:gd name="T5" fmla="*/ 5 h 6"/>
                  <a:gd name="T6" fmla="*/ 1 w 5"/>
                  <a:gd name="T7" fmla="*/ 2 h 6"/>
                  <a:gd name="T8" fmla="*/ 4 w 5"/>
                  <a:gd name="T9" fmla="*/ 2 h 6"/>
                  <a:gd name="T10" fmla="*/ 2 w 5"/>
                  <a:gd name="T11" fmla="*/ 4 h 6"/>
                  <a:gd name="T12" fmla="*/ 4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4" y="5"/>
                      <a:pt x="3" y="5"/>
                      <a:pt x="3" y="6"/>
                    </a:cubicBezTo>
                    <a:cubicBezTo>
                      <a:pt x="2" y="5"/>
                      <a:pt x="1" y="6"/>
                      <a:pt x="0" y="5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2"/>
                    </a:cubicBezTo>
                    <a:cubicBezTo>
                      <a:pt x="5" y="3"/>
                      <a:pt x="3" y="3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8" name="Freeform 263">
                <a:extLst>
                  <a:ext uri="{FF2B5EF4-FFF2-40B4-BE49-F238E27FC236}">
                    <a16:creationId xmlns:a16="http://schemas.microsoft.com/office/drawing/2014/main" id="{8B562AD7-F166-4C76-82F7-865A58E6E0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1" y="2280"/>
                <a:ext cx="12" cy="17"/>
              </a:xfrm>
              <a:custGeom>
                <a:avLst/>
                <a:gdLst>
                  <a:gd name="T0" fmla="*/ 3 w 5"/>
                  <a:gd name="T1" fmla="*/ 7 h 7"/>
                  <a:gd name="T2" fmla="*/ 3 w 5"/>
                  <a:gd name="T3" fmla="*/ 6 h 7"/>
                  <a:gd name="T4" fmla="*/ 1 w 5"/>
                  <a:gd name="T5" fmla="*/ 6 h 7"/>
                  <a:gd name="T6" fmla="*/ 1 w 5"/>
                  <a:gd name="T7" fmla="*/ 6 h 7"/>
                  <a:gd name="T8" fmla="*/ 0 w 5"/>
                  <a:gd name="T9" fmla="*/ 6 h 7"/>
                  <a:gd name="T10" fmla="*/ 0 w 5"/>
                  <a:gd name="T11" fmla="*/ 5 h 7"/>
                  <a:gd name="T12" fmla="*/ 0 w 5"/>
                  <a:gd name="T13" fmla="*/ 5 h 7"/>
                  <a:gd name="T14" fmla="*/ 0 w 5"/>
                  <a:gd name="T15" fmla="*/ 5 h 7"/>
                  <a:gd name="T16" fmla="*/ 1 w 5"/>
                  <a:gd name="T17" fmla="*/ 2 h 7"/>
                  <a:gd name="T18" fmla="*/ 3 w 5"/>
                  <a:gd name="T19" fmla="*/ 0 h 7"/>
                  <a:gd name="T20" fmla="*/ 5 w 5"/>
                  <a:gd name="T21" fmla="*/ 1 h 7"/>
                  <a:gd name="T22" fmla="*/ 5 w 5"/>
                  <a:gd name="T23" fmla="*/ 3 h 7"/>
                  <a:gd name="T24" fmla="*/ 4 w 5"/>
                  <a:gd name="T25" fmla="*/ 4 h 7"/>
                  <a:gd name="T26" fmla="*/ 5 w 5"/>
                  <a:gd name="T27" fmla="*/ 4 h 7"/>
                  <a:gd name="T28" fmla="*/ 4 w 5"/>
                  <a:gd name="T29" fmla="*/ 4 h 7"/>
                  <a:gd name="T30" fmla="*/ 4 w 5"/>
                  <a:gd name="T31" fmla="*/ 6 h 7"/>
                  <a:gd name="T32" fmla="*/ 4 w 5"/>
                  <a:gd name="T33" fmla="*/ 6 h 7"/>
                  <a:gd name="T34" fmla="*/ 3 w 5"/>
                  <a:gd name="T35" fmla="*/ 7 h 7"/>
                  <a:gd name="T36" fmla="*/ 3 w 5"/>
                  <a:gd name="T37" fmla="*/ 2 h 7"/>
                  <a:gd name="T38" fmla="*/ 2 w 5"/>
                  <a:gd name="T39" fmla="*/ 2 h 7"/>
                  <a:gd name="T40" fmla="*/ 1 w 5"/>
                  <a:gd name="T41" fmla="*/ 4 h 7"/>
                  <a:gd name="T42" fmla="*/ 2 w 5"/>
                  <a:gd name="T43" fmla="*/ 3 h 7"/>
                  <a:gd name="T44" fmla="*/ 2 w 5"/>
                  <a:gd name="T45" fmla="*/ 3 h 7"/>
                  <a:gd name="T46" fmla="*/ 3 w 5"/>
                  <a:gd name="T47" fmla="*/ 2 h 7"/>
                  <a:gd name="T48" fmla="*/ 3 w 5"/>
                  <a:gd name="T49" fmla="*/ 2 h 7"/>
                  <a:gd name="T50" fmla="*/ 3 w 5"/>
                  <a:gd name="T5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3" y="7"/>
                    </a:lnTo>
                    <a:close/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09" name="Freeform 264">
                <a:extLst>
                  <a:ext uri="{FF2B5EF4-FFF2-40B4-BE49-F238E27FC236}">
                    <a16:creationId xmlns:a16="http://schemas.microsoft.com/office/drawing/2014/main" id="{0D6BDAAA-D165-4EE9-8D38-0165F98F1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2" y="2349"/>
                <a:ext cx="38" cy="38"/>
              </a:xfrm>
              <a:custGeom>
                <a:avLst/>
                <a:gdLst>
                  <a:gd name="T0" fmla="*/ 12 w 16"/>
                  <a:gd name="T1" fmla="*/ 0 h 16"/>
                  <a:gd name="T2" fmla="*/ 7 w 16"/>
                  <a:gd name="T3" fmla="*/ 0 h 16"/>
                  <a:gd name="T4" fmla="*/ 5 w 16"/>
                  <a:gd name="T5" fmla="*/ 3 h 16"/>
                  <a:gd name="T6" fmla="*/ 2 w 16"/>
                  <a:gd name="T7" fmla="*/ 4 h 16"/>
                  <a:gd name="T8" fmla="*/ 3 w 16"/>
                  <a:gd name="T9" fmla="*/ 5 h 16"/>
                  <a:gd name="T10" fmla="*/ 2 w 16"/>
                  <a:gd name="T11" fmla="*/ 5 h 16"/>
                  <a:gd name="T12" fmla="*/ 1 w 16"/>
                  <a:gd name="T13" fmla="*/ 7 h 16"/>
                  <a:gd name="T14" fmla="*/ 2 w 16"/>
                  <a:gd name="T15" fmla="*/ 11 h 16"/>
                  <a:gd name="T16" fmla="*/ 6 w 16"/>
                  <a:gd name="T17" fmla="*/ 16 h 16"/>
                  <a:gd name="T18" fmla="*/ 8 w 16"/>
                  <a:gd name="T19" fmla="*/ 14 h 16"/>
                  <a:gd name="T20" fmla="*/ 9 w 16"/>
                  <a:gd name="T21" fmla="*/ 12 h 16"/>
                  <a:gd name="T22" fmla="*/ 12 w 16"/>
                  <a:gd name="T23" fmla="*/ 11 h 16"/>
                  <a:gd name="T24" fmla="*/ 14 w 16"/>
                  <a:gd name="T25" fmla="*/ 11 h 16"/>
                  <a:gd name="T26" fmla="*/ 14 w 16"/>
                  <a:gd name="T27" fmla="*/ 5 h 16"/>
                  <a:gd name="T28" fmla="*/ 12 w 16"/>
                  <a:gd name="T29" fmla="*/ 3 h 16"/>
                  <a:gd name="T30" fmla="*/ 12 w 16"/>
                  <a:gd name="T3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6">
                    <a:moveTo>
                      <a:pt x="12" y="0"/>
                    </a:moveTo>
                    <a:cubicBezTo>
                      <a:pt x="10" y="0"/>
                      <a:pt x="9" y="0"/>
                      <a:pt x="7" y="0"/>
                    </a:cubicBezTo>
                    <a:cubicBezTo>
                      <a:pt x="7" y="2"/>
                      <a:pt x="8" y="3"/>
                      <a:pt x="5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2" y="7"/>
                      <a:pt x="1" y="7"/>
                    </a:cubicBezTo>
                    <a:cubicBezTo>
                      <a:pt x="0" y="8"/>
                      <a:pt x="1" y="10"/>
                      <a:pt x="2" y="11"/>
                    </a:cubicBezTo>
                    <a:cubicBezTo>
                      <a:pt x="3" y="13"/>
                      <a:pt x="5" y="14"/>
                      <a:pt x="6" y="16"/>
                    </a:cubicBezTo>
                    <a:cubicBezTo>
                      <a:pt x="7" y="15"/>
                      <a:pt x="8" y="15"/>
                      <a:pt x="8" y="14"/>
                    </a:cubicBezTo>
                    <a:cubicBezTo>
                      <a:pt x="8" y="13"/>
                      <a:pt x="8" y="13"/>
                      <a:pt x="9" y="12"/>
                    </a:cubicBezTo>
                    <a:cubicBezTo>
                      <a:pt x="10" y="11"/>
                      <a:pt x="10" y="10"/>
                      <a:pt x="12" y="11"/>
                    </a:cubicBezTo>
                    <a:cubicBezTo>
                      <a:pt x="12" y="11"/>
                      <a:pt x="14" y="13"/>
                      <a:pt x="14" y="11"/>
                    </a:cubicBezTo>
                    <a:cubicBezTo>
                      <a:pt x="14" y="10"/>
                      <a:pt x="14" y="6"/>
                      <a:pt x="14" y="5"/>
                    </a:cubicBezTo>
                    <a:cubicBezTo>
                      <a:pt x="16" y="2"/>
                      <a:pt x="13" y="0"/>
                      <a:pt x="12" y="3"/>
                    </a:cubicBezTo>
                    <a:cubicBezTo>
                      <a:pt x="12" y="2"/>
                      <a:pt x="12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0" name="Freeform 265">
                <a:extLst>
                  <a:ext uri="{FF2B5EF4-FFF2-40B4-BE49-F238E27FC236}">
                    <a16:creationId xmlns:a16="http://schemas.microsoft.com/office/drawing/2014/main" id="{548A22E8-420F-41AA-AABC-A2AF08F859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0" y="2347"/>
                <a:ext cx="40" cy="42"/>
              </a:xfrm>
              <a:custGeom>
                <a:avLst/>
                <a:gdLst>
                  <a:gd name="T0" fmla="*/ 7 w 17"/>
                  <a:gd name="T1" fmla="*/ 18 h 18"/>
                  <a:gd name="T2" fmla="*/ 2 w 17"/>
                  <a:gd name="T3" fmla="*/ 12 h 18"/>
                  <a:gd name="T4" fmla="*/ 2 w 17"/>
                  <a:gd name="T5" fmla="*/ 6 h 18"/>
                  <a:gd name="T6" fmla="*/ 2 w 17"/>
                  <a:gd name="T7" fmla="*/ 5 h 18"/>
                  <a:gd name="T8" fmla="*/ 6 w 17"/>
                  <a:gd name="T9" fmla="*/ 3 h 18"/>
                  <a:gd name="T10" fmla="*/ 7 w 17"/>
                  <a:gd name="T11" fmla="*/ 2 h 18"/>
                  <a:gd name="T12" fmla="*/ 7 w 17"/>
                  <a:gd name="T13" fmla="*/ 0 h 18"/>
                  <a:gd name="T14" fmla="*/ 13 w 17"/>
                  <a:gd name="T15" fmla="*/ 0 h 18"/>
                  <a:gd name="T16" fmla="*/ 14 w 17"/>
                  <a:gd name="T17" fmla="*/ 1 h 18"/>
                  <a:gd name="T18" fmla="*/ 14 w 17"/>
                  <a:gd name="T19" fmla="*/ 2 h 18"/>
                  <a:gd name="T20" fmla="*/ 16 w 17"/>
                  <a:gd name="T21" fmla="*/ 6 h 18"/>
                  <a:gd name="T22" fmla="*/ 16 w 17"/>
                  <a:gd name="T23" fmla="*/ 12 h 18"/>
                  <a:gd name="T24" fmla="*/ 12 w 17"/>
                  <a:gd name="T25" fmla="*/ 13 h 18"/>
                  <a:gd name="T26" fmla="*/ 11 w 17"/>
                  <a:gd name="T27" fmla="*/ 12 h 18"/>
                  <a:gd name="T28" fmla="*/ 10 w 17"/>
                  <a:gd name="T29" fmla="*/ 13 h 18"/>
                  <a:gd name="T30" fmla="*/ 10 w 17"/>
                  <a:gd name="T31" fmla="*/ 15 h 18"/>
                  <a:gd name="T32" fmla="*/ 8 w 17"/>
                  <a:gd name="T33" fmla="*/ 17 h 18"/>
                  <a:gd name="T34" fmla="*/ 2 w 17"/>
                  <a:gd name="T35" fmla="*/ 9 h 18"/>
                  <a:gd name="T36" fmla="*/ 6 w 17"/>
                  <a:gd name="T37" fmla="*/ 15 h 18"/>
                  <a:gd name="T38" fmla="*/ 8 w 17"/>
                  <a:gd name="T39" fmla="*/ 16 h 18"/>
                  <a:gd name="T40" fmla="*/ 8 w 17"/>
                  <a:gd name="T41" fmla="*/ 15 h 18"/>
                  <a:gd name="T42" fmla="*/ 10 w 17"/>
                  <a:gd name="T43" fmla="*/ 12 h 18"/>
                  <a:gd name="T44" fmla="*/ 13 w 17"/>
                  <a:gd name="T45" fmla="*/ 12 h 18"/>
                  <a:gd name="T46" fmla="*/ 15 w 17"/>
                  <a:gd name="T47" fmla="*/ 10 h 18"/>
                  <a:gd name="T48" fmla="*/ 15 w 17"/>
                  <a:gd name="T49" fmla="*/ 4 h 18"/>
                  <a:gd name="T50" fmla="*/ 14 w 17"/>
                  <a:gd name="T51" fmla="*/ 5 h 18"/>
                  <a:gd name="T52" fmla="*/ 12 w 17"/>
                  <a:gd name="T53" fmla="*/ 2 h 18"/>
                  <a:gd name="T54" fmla="*/ 9 w 17"/>
                  <a:gd name="T55" fmla="*/ 1 h 18"/>
                  <a:gd name="T56" fmla="*/ 8 w 17"/>
                  <a:gd name="T57" fmla="*/ 4 h 18"/>
                  <a:gd name="T58" fmla="*/ 5 w 17"/>
                  <a:gd name="T59" fmla="*/ 5 h 18"/>
                  <a:gd name="T60" fmla="*/ 4 w 17"/>
                  <a:gd name="T61" fmla="*/ 5 h 18"/>
                  <a:gd name="T62" fmla="*/ 4 w 17"/>
                  <a:gd name="T63" fmla="*/ 7 h 18"/>
                  <a:gd name="T64" fmla="*/ 3 w 17"/>
                  <a:gd name="T65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18">
                    <a:moveTo>
                      <a:pt x="8" y="18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6"/>
                      <a:pt x="5" y="16"/>
                    </a:cubicBezTo>
                    <a:cubicBezTo>
                      <a:pt x="4" y="15"/>
                      <a:pt x="3" y="13"/>
                      <a:pt x="2" y="12"/>
                    </a:cubicBezTo>
                    <a:cubicBezTo>
                      <a:pt x="2" y="11"/>
                      <a:pt x="0" y="9"/>
                      <a:pt x="1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2"/>
                      <a:pt x="16" y="3"/>
                    </a:cubicBezTo>
                    <a:cubicBezTo>
                      <a:pt x="17" y="4"/>
                      <a:pt x="17" y="5"/>
                      <a:pt x="16" y="6"/>
                    </a:cubicBezTo>
                    <a:cubicBezTo>
                      <a:pt x="16" y="6"/>
                      <a:pt x="16" y="9"/>
                      <a:pt x="16" y="10"/>
                    </a:cubicBezTo>
                    <a:cubicBezTo>
                      <a:pt x="16" y="11"/>
                      <a:pt x="16" y="12"/>
                      <a:pt x="16" y="12"/>
                    </a:cubicBezTo>
                    <a:cubicBezTo>
                      <a:pt x="16" y="13"/>
                      <a:pt x="15" y="14"/>
                      <a:pt x="15" y="14"/>
                    </a:cubicBezTo>
                    <a:cubicBezTo>
                      <a:pt x="14" y="14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4"/>
                      <a:pt x="10" y="14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9" y="16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lnTo>
                      <a:pt x="8" y="18"/>
                    </a:lnTo>
                    <a:close/>
                    <a:moveTo>
                      <a:pt x="2" y="9"/>
                    </a:moveTo>
                    <a:cubicBezTo>
                      <a:pt x="2" y="9"/>
                      <a:pt x="3" y="11"/>
                      <a:pt x="3" y="11"/>
                    </a:cubicBezTo>
                    <a:cubicBezTo>
                      <a:pt x="4" y="13"/>
                      <a:pt x="5" y="14"/>
                      <a:pt x="6" y="15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3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1"/>
                      <a:pt x="11" y="11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4" y="8"/>
                      <a:pt x="14" y="6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4" y="3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1" y="2"/>
                      <a:pt x="10" y="2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1" name="Freeform 266">
                <a:extLst>
                  <a:ext uri="{FF2B5EF4-FFF2-40B4-BE49-F238E27FC236}">
                    <a16:creationId xmlns:a16="http://schemas.microsoft.com/office/drawing/2014/main" id="{59F2F640-F05F-45F2-893A-98D7A2760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2275"/>
                <a:ext cx="21" cy="5"/>
              </a:xfrm>
              <a:custGeom>
                <a:avLst/>
                <a:gdLst>
                  <a:gd name="T0" fmla="*/ 1 w 9"/>
                  <a:gd name="T1" fmla="*/ 0 h 2"/>
                  <a:gd name="T2" fmla="*/ 1 w 9"/>
                  <a:gd name="T3" fmla="*/ 2 h 2"/>
                  <a:gd name="T4" fmla="*/ 5 w 9"/>
                  <a:gd name="T5" fmla="*/ 0 h 2"/>
                  <a:gd name="T6" fmla="*/ 9 w 9"/>
                  <a:gd name="T7" fmla="*/ 0 h 2"/>
                  <a:gd name="T8" fmla="*/ 5 w 9"/>
                  <a:gd name="T9" fmla="*/ 0 h 2"/>
                  <a:gd name="T10" fmla="*/ 1 w 9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">
                    <a:moveTo>
                      <a:pt x="1" y="0"/>
                    </a:move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0"/>
                    </a:cubicBezTo>
                    <a:cubicBezTo>
                      <a:pt x="7" y="1"/>
                      <a:pt x="7" y="0"/>
                      <a:pt x="5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2" name="Freeform 267">
                <a:extLst>
                  <a:ext uri="{FF2B5EF4-FFF2-40B4-BE49-F238E27FC236}">
                    <a16:creationId xmlns:a16="http://schemas.microsoft.com/office/drawing/2014/main" id="{30BD24DE-A58D-42A4-A0D2-F6C2C273F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2273"/>
                <a:ext cx="24" cy="9"/>
              </a:xfrm>
              <a:custGeom>
                <a:avLst/>
                <a:gdLst>
                  <a:gd name="T0" fmla="*/ 0 w 10"/>
                  <a:gd name="T1" fmla="*/ 4 h 4"/>
                  <a:gd name="T2" fmla="*/ 0 w 10"/>
                  <a:gd name="T3" fmla="*/ 3 h 4"/>
                  <a:gd name="T4" fmla="*/ 0 w 10"/>
                  <a:gd name="T5" fmla="*/ 1 h 4"/>
                  <a:gd name="T6" fmla="*/ 1 w 10"/>
                  <a:gd name="T7" fmla="*/ 1 h 4"/>
                  <a:gd name="T8" fmla="*/ 1 w 10"/>
                  <a:gd name="T9" fmla="*/ 1 h 4"/>
                  <a:gd name="T10" fmla="*/ 3 w 10"/>
                  <a:gd name="T11" fmla="*/ 0 h 4"/>
                  <a:gd name="T12" fmla="*/ 5 w 10"/>
                  <a:gd name="T13" fmla="*/ 0 h 4"/>
                  <a:gd name="T14" fmla="*/ 5 w 10"/>
                  <a:gd name="T15" fmla="*/ 0 h 4"/>
                  <a:gd name="T16" fmla="*/ 7 w 10"/>
                  <a:gd name="T17" fmla="*/ 1 h 4"/>
                  <a:gd name="T18" fmla="*/ 8 w 10"/>
                  <a:gd name="T19" fmla="*/ 1 h 4"/>
                  <a:gd name="T20" fmla="*/ 10 w 10"/>
                  <a:gd name="T21" fmla="*/ 0 h 4"/>
                  <a:gd name="T22" fmla="*/ 9 w 10"/>
                  <a:gd name="T23" fmla="*/ 2 h 4"/>
                  <a:gd name="T24" fmla="*/ 8 w 10"/>
                  <a:gd name="T25" fmla="*/ 3 h 4"/>
                  <a:gd name="T26" fmla="*/ 6 w 10"/>
                  <a:gd name="T27" fmla="*/ 2 h 4"/>
                  <a:gd name="T28" fmla="*/ 5 w 10"/>
                  <a:gd name="T29" fmla="*/ 2 h 4"/>
                  <a:gd name="T30" fmla="*/ 3 w 10"/>
                  <a:gd name="T31" fmla="*/ 3 h 4"/>
                  <a:gd name="T32" fmla="*/ 1 w 10"/>
                  <a:gd name="T33" fmla="*/ 3 h 4"/>
                  <a:gd name="T34" fmla="*/ 0 w 10"/>
                  <a:gd name="T3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3" name="Freeform 268">
                <a:extLst>
                  <a:ext uri="{FF2B5EF4-FFF2-40B4-BE49-F238E27FC236}">
                    <a16:creationId xmlns:a16="http://schemas.microsoft.com/office/drawing/2014/main" id="{EA9EA42D-77A8-4B51-9D58-3020D1467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290"/>
                <a:ext cx="31" cy="42"/>
              </a:xfrm>
              <a:custGeom>
                <a:avLst/>
                <a:gdLst>
                  <a:gd name="T0" fmla="*/ 13 w 13"/>
                  <a:gd name="T1" fmla="*/ 15 h 18"/>
                  <a:gd name="T2" fmla="*/ 7 w 13"/>
                  <a:gd name="T3" fmla="*/ 17 h 18"/>
                  <a:gd name="T4" fmla="*/ 1 w 13"/>
                  <a:gd name="T5" fmla="*/ 17 h 18"/>
                  <a:gd name="T6" fmla="*/ 1 w 13"/>
                  <a:gd name="T7" fmla="*/ 14 h 18"/>
                  <a:gd name="T8" fmla="*/ 2 w 13"/>
                  <a:gd name="T9" fmla="*/ 10 h 18"/>
                  <a:gd name="T10" fmla="*/ 2 w 13"/>
                  <a:gd name="T11" fmla="*/ 8 h 18"/>
                  <a:gd name="T12" fmla="*/ 2 w 13"/>
                  <a:gd name="T13" fmla="*/ 5 h 18"/>
                  <a:gd name="T14" fmla="*/ 2 w 13"/>
                  <a:gd name="T15" fmla="*/ 1 h 18"/>
                  <a:gd name="T16" fmla="*/ 10 w 13"/>
                  <a:gd name="T17" fmla="*/ 4 h 18"/>
                  <a:gd name="T18" fmla="*/ 13 w 13"/>
                  <a:gd name="T1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8">
                    <a:moveTo>
                      <a:pt x="13" y="15"/>
                    </a:moveTo>
                    <a:cubicBezTo>
                      <a:pt x="12" y="16"/>
                      <a:pt x="9" y="16"/>
                      <a:pt x="7" y="17"/>
                    </a:cubicBezTo>
                    <a:cubicBezTo>
                      <a:pt x="4" y="18"/>
                      <a:pt x="4" y="18"/>
                      <a:pt x="1" y="17"/>
                    </a:cubicBezTo>
                    <a:cubicBezTo>
                      <a:pt x="3" y="17"/>
                      <a:pt x="1" y="15"/>
                      <a:pt x="1" y="14"/>
                    </a:cubicBezTo>
                    <a:cubicBezTo>
                      <a:pt x="0" y="12"/>
                      <a:pt x="1" y="11"/>
                      <a:pt x="2" y="10"/>
                    </a:cubicBezTo>
                    <a:cubicBezTo>
                      <a:pt x="2" y="8"/>
                      <a:pt x="3" y="9"/>
                      <a:pt x="2" y="8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4"/>
                      <a:pt x="0" y="1"/>
                      <a:pt x="2" y="1"/>
                    </a:cubicBezTo>
                    <a:cubicBezTo>
                      <a:pt x="6" y="2"/>
                      <a:pt x="9" y="0"/>
                      <a:pt x="10" y="4"/>
                    </a:cubicBezTo>
                    <a:cubicBezTo>
                      <a:pt x="11" y="8"/>
                      <a:pt x="10" y="12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4" name="Freeform 269">
                <a:extLst>
                  <a:ext uri="{FF2B5EF4-FFF2-40B4-BE49-F238E27FC236}">
                    <a16:creationId xmlns:a16="http://schemas.microsoft.com/office/drawing/2014/main" id="{61AEC982-D207-47AE-8532-8AA009FB9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7" y="2292"/>
                <a:ext cx="40" cy="43"/>
              </a:xfrm>
              <a:custGeom>
                <a:avLst/>
                <a:gdLst>
                  <a:gd name="T0" fmla="*/ 8 w 17"/>
                  <a:gd name="T1" fmla="*/ 18 h 18"/>
                  <a:gd name="T2" fmla="*/ 5 w 17"/>
                  <a:gd name="T3" fmla="*/ 17 h 18"/>
                  <a:gd name="T4" fmla="*/ 0 w 17"/>
                  <a:gd name="T5" fmla="*/ 15 h 18"/>
                  <a:gd name="T6" fmla="*/ 5 w 17"/>
                  <a:gd name="T7" fmla="*/ 16 h 18"/>
                  <a:gd name="T8" fmla="*/ 5 w 17"/>
                  <a:gd name="T9" fmla="*/ 16 h 18"/>
                  <a:gd name="T10" fmla="*/ 5 w 17"/>
                  <a:gd name="T11" fmla="*/ 15 h 18"/>
                  <a:gd name="T12" fmla="*/ 4 w 17"/>
                  <a:gd name="T13" fmla="*/ 13 h 18"/>
                  <a:gd name="T14" fmla="*/ 5 w 17"/>
                  <a:gd name="T15" fmla="*/ 10 h 18"/>
                  <a:gd name="T16" fmla="*/ 5 w 17"/>
                  <a:gd name="T17" fmla="*/ 8 h 18"/>
                  <a:gd name="T18" fmla="*/ 6 w 17"/>
                  <a:gd name="T19" fmla="*/ 7 h 18"/>
                  <a:gd name="T20" fmla="*/ 6 w 17"/>
                  <a:gd name="T21" fmla="*/ 7 h 18"/>
                  <a:gd name="T22" fmla="*/ 5 w 17"/>
                  <a:gd name="T23" fmla="*/ 5 h 18"/>
                  <a:gd name="T24" fmla="*/ 5 w 17"/>
                  <a:gd name="T25" fmla="*/ 5 h 18"/>
                  <a:gd name="T26" fmla="*/ 5 w 17"/>
                  <a:gd name="T27" fmla="*/ 4 h 18"/>
                  <a:gd name="T28" fmla="*/ 5 w 17"/>
                  <a:gd name="T29" fmla="*/ 0 h 18"/>
                  <a:gd name="T30" fmla="*/ 6 w 17"/>
                  <a:gd name="T31" fmla="*/ 0 h 18"/>
                  <a:gd name="T32" fmla="*/ 7 w 17"/>
                  <a:gd name="T33" fmla="*/ 0 h 18"/>
                  <a:gd name="T34" fmla="*/ 9 w 17"/>
                  <a:gd name="T35" fmla="*/ 0 h 18"/>
                  <a:gd name="T36" fmla="*/ 11 w 17"/>
                  <a:gd name="T37" fmla="*/ 0 h 18"/>
                  <a:gd name="T38" fmla="*/ 15 w 17"/>
                  <a:gd name="T39" fmla="*/ 3 h 18"/>
                  <a:gd name="T40" fmla="*/ 15 w 17"/>
                  <a:gd name="T41" fmla="*/ 6 h 18"/>
                  <a:gd name="T42" fmla="*/ 17 w 17"/>
                  <a:gd name="T43" fmla="*/ 13 h 18"/>
                  <a:gd name="T44" fmla="*/ 17 w 17"/>
                  <a:gd name="T45" fmla="*/ 14 h 18"/>
                  <a:gd name="T46" fmla="*/ 17 w 17"/>
                  <a:gd name="T47" fmla="*/ 14 h 18"/>
                  <a:gd name="T48" fmla="*/ 13 w 17"/>
                  <a:gd name="T49" fmla="*/ 16 h 18"/>
                  <a:gd name="T50" fmla="*/ 11 w 17"/>
                  <a:gd name="T51" fmla="*/ 16 h 18"/>
                  <a:gd name="T52" fmla="*/ 8 w 17"/>
                  <a:gd name="T53" fmla="*/ 18 h 18"/>
                  <a:gd name="T54" fmla="*/ 7 w 17"/>
                  <a:gd name="T55" fmla="*/ 16 h 18"/>
                  <a:gd name="T56" fmla="*/ 11 w 17"/>
                  <a:gd name="T57" fmla="*/ 15 h 18"/>
                  <a:gd name="T58" fmla="*/ 13 w 17"/>
                  <a:gd name="T59" fmla="*/ 15 h 18"/>
                  <a:gd name="T60" fmla="*/ 16 w 17"/>
                  <a:gd name="T61" fmla="*/ 14 h 18"/>
                  <a:gd name="T62" fmla="*/ 14 w 17"/>
                  <a:gd name="T63" fmla="*/ 6 h 18"/>
                  <a:gd name="T64" fmla="*/ 13 w 17"/>
                  <a:gd name="T65" fmla="*/ 3 h 18"/>
                  <a:gd name="T66" fmla="*/ 11 w 17"/>
                  <a:gd name="T67" fmla="*/ 1 h 18"/>
                  <a:gd name="T68" fmla="*/ 9 w 17"/>
                  <a:gd name="T69" fmla="*/ 1 h 18"/>
                  <a:gd name="T70" fmla="*/ 7 w 17"/>
                  <a:gd name="T71" fmla="*/ 1 h 18"/>
                  <a:gd name="T72" fmla="*/ 6 w 17"/>
                  <a:gd name="T73" fmla="*/ 1 h 18"/>
                  <a:gd name="T74" fmla="*/ 6 w 17"/>
                  <a:gd name="T75" fmla="*/ 1 h 18"/>
                  <a:gd name="T76" fmla="*/ 6 w 17"/>
                  <a:gd name="T77" fmla="*/ 3 h 18"/>
                  <a:gd name="T78" fmla="*/ 7 w 17"/>
                  <a:gd name="T79" fmla="*/ 4 h 18"/>
                  <a:gd name="T80" fmla="*/ 7 w 17"/>
                  <a:gd name="T81" fmla="*/ 5 h 18"/>
                  <a:gd name="T82" fmla="*/ 7 w 17"/>
                  <a:gd name="T83" fmla="*/ 6 h 18"/>
                  <a:gd name="T84" fmla="*/ 7 w 17"/>
                  <a:gd name="T85" fmla="*/ 8 h 18"/>
                  <a:gd name="T86" fmla="*/ 7 w 17"/>
                  <a:gd name="T87" fmla="*/ 9 h 18"/>
                  <a:gd name="T88" fmla="*/ 6 w 17"/>
                  <a:gd name="T89" fmla="*/ 10 h 18"/>
                  <a:gd name="T90" fmla="*/ 6 w 17"/>
                  <a:gd name="T91" fmla="*/ 13 h 18"/>
                  <a:gd name="T92" fmla="*/ 6 w 17"/>
                  <a:gd name="T93" fmla="*/ 14 h 18"/>
                  <a:gd name="T94" fmla="*/ 7 w 17"/>
                  <a:gd name="T95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18">
                    <a:moveTo>
                      <a:pt x="8" y="18"/>
                    </a:moveTo>
                    <a:cubicBezTo>
                      <a:pt x="7" y="18"/>
                      <a:pt x="6" y="17"/>
                      <a:pt x="5" y="17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4" y="13"/>
                    </a:cubicBezTo>
                    <a:cubicBezTo>
                      <a:pt x="4" y="12"/>
                      <a:pt x="4" y="11"/>
                      <a:pt x="5" y="10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4" y="1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2" y="0"/>
                      <a:pt x="14" y="0"/>
                      <a:pt x="15" y="3"/>
                    </a:cubicBezTo>
                    <a:cubicBezTo>
                      <a:pt x="15" y="4"/>
                      <a:pt x="15" y="5"/>
                      <a:pt x="15" y="6"/>
                    </a:cubicBezTo>
                    <a:cubicBezTo>
                      <a:pt x="15" y="9"/>
                      <a:pt x="15" y="11"/>
                      <a:pt x="17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5"/>
                      <a:pt x="15" y="15"/>
                      <a:pt x="13" y="16"/>
                    </a:cubicBezTo>
                    <a:cubicBezTo>
                      <a:pt x="13" y="16"/>
                      <a:pt x="12" y="16"/>
                      <a:pt x="11" y="16"/>
                    </a:cubicBezTo>
                    <a:cubicBezTo>
                      <a:pt x="10" y="17"/>
                      <a:pt x="9" y="18"/>
                      <a:pt x="8" y="18"/>
                    </a:cubicBezTo>
                    <a:close/>
                    <a:moveTo>
                      <a:pt x="7" y="16"/>
                    </a:moveTo>
                    <a:cubicBezTo>
                      <a:pt x="8" y="17"/>
                      <a:pt x="9" y="16"/>
                      <a:pt x="11" y="15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4"/>
                      <a:pt x="15" y="14"/>
                      <a:pt x="16" y="14"/>
                    </a:cubicBezTo>
                    <a:cubicBezTo>
                      <a:pt x="14" y="11"/>
                      <a:pt x="14" y="9"/>
                      <a:pt x="14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6" y="11"/>
                      <a:pt x="5" y="12"/>
                      <a:pt x="6" y="13"/>
                    </a:cubicBezTo>
                    <a:cubicBezTo>
                      <a:pt x="6" y="13"/>
                      <a:pt x="6" y="14"/>
                      <a:pt x="6" y="14"/>
                    </a:cubicBezTo>
                    <a:cubicBezTo>
                      <a:pt x="6" y="15"/>
                      <a:pt x="7" y="15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5" name="Freeform 270">
                <a:extLst>
                  <a:ext uri="{FF2B5EF4-FFF2-40B4-BE49-F238E27FC236}">
                    <a16:creationId xmlns:a16="http://schemas.microsoft.com/office/drawing/2014/main" id="{B29D6803-52DE-40A6-BA64-9CA3A868F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282"/>
                <a:ext cx="47" cy="36"/>
              </a:xfrm>
              <a:custGeom>
                <a:avLst/>
                <a:gdLst>
                  <a:gd name="T0" fmla="*/ 0 w 20"/>
                  <a:gd name="T1" fmla="*/ 5 h 15"/>
                  <a:gd name="T2" fmla="*/ 0 w 20"/>
                  <a:gd name="T3" fmla="*/ 5 h 15"/>
                  <a:gd name="T4" fmla="*/ 1 w 20"/>
                  <a:gd name="T5" fmla="*/ 5 h 15"/>
                  <a:gd name="T6" fmla="*/ 6 w 20"/>
                  <a:gd name="T7" fmla="*/ 8 h 15"/>
                  <a:gd name="T8" fmla="*/ 12 w 20"/>
                  <a:gd name="T9" fmla="*/ 12 h 15"/>
                  <a:gd name="T10" fmla="*/ 15 w 20"/>
                  <a:gd name="T11" fmla="*/ 14 h 15"/>
                  <a:gd name="T12" fmla="*/ 18 w 20"/>
                  <a:gd name="T13" fmla="*/ 14 h 15"/>
                  <a:gd name="T14" fmla="*/ 18 w 20"/>
                  <a:gd name="T15" fmla="*/ 11 h 15"/>
                  <a:gd name="T16" fmla="*/ 20 w 20"/>
                  <a:gd name="T17" fmla="*/ 12 h 15"/>
                  <a:gd name="T18" fmla="*/ 19 w 20"/>
                  <a:gd name="T19" fmla="*/ 11 h 15"/>
                  <a:gd name="T20" fmla="*/ 18 w 20"/>
                  <a:gd name="T21" fmla="*/ 8 h 15"/>
                  <a:gd name="T22" fmla="*/ 19 w 20"/>
                  <a:gd name="T23" fmla="*/ 7 h 15"/>
                  <a:gd name="T24" fmla="*/ 18 w 20"/>
                  <a:gd name="T25" fmla="*/ 4 h 15"/>
                  <a:gd name="T26" fmla="*/ 17 w 20"/>
                  <a:gd name="T27" fmla="*/ 5 h 15"/>
                  <a:gd name="T28" fmla="*/ 18 w 20"/>
                  <a:gd name="T29" fmla="*/ 3 h 15"/>
                  <a:gd name="T30" fmla="*/ 15 w 20"/>
                  <a:gd name="T31" fmla="*/ 1 h 15"/>
                  <a:gd name="T32" fmla="*/ 10 w 20"/>
                  <a:gd name="T33" fmla="*/ 1 h 15"/>
                  <a:gd name="T34" fmla="*/ 10 w 20"/>
                  <a:gd name="T35" fmla="*/ 1 h 15"/>
                  <a:gd name="T36" fmla="*/ 4 w 20"/>
                  <a:gd name="T37" fmla="*/ 0 h 15"/>
                  <a:gd name="T38" fmla="*/ 4 w 20"/>
                  <a:gd name="T39" fmla="*/ 3 h 15"/>
                  <a:gd name="T40" fmla="*/ 0 w 20"/>
                  <a:gd name="T4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5" y="11"/>
                      <a:pt x="6" y="8"/>
                    </a:cubicBezTo>
                    <a:cubicBezTo>
                      <a:pt x="9" y="6"/>
                      <a:pt x="14" y="9"/>
                      <a:pt x="12" y="12"/>
                    </a:cubicBezTo>
                    <a:cubicBezTo>
                      <a:pt x="13" y="11"/>
                      <a:pt x="17" y="11"/>
                      <a:pt x="15" y="14"/>
                    </a:cubicBezTo>
                    <a:cubicBezTo>
                      <a:pt x="16" y="15"/>
                      <a:pt x="17" y="14"/>
                      <a:pt x="18" y="14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9" y="12"/>
                      <a:pt x="19" y="11"/>
                      <a:pt x="20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9"/>
                      <a:pt x="19" y="9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19" y="6"/>
                      <a:pt x="18" y="5"/>
                      <a:pt x="18" y="4"/>
                    </a:cubicBezTo>
                    <a:cubicBezTo>
                      <a:pt x="18" y="4"/>
                      <a:pt x="17" y="4"/>
                      <a:pt x="17" y="5"/>
                    </a:cubicBezTo>
                    <a:cubicBezTo>
                      <a:pt x="17" y="4"/>
                      <a:pt x="18" y="4"/>
                      <a:pt x="18" y="3"/>
                    </a:cubicBezTo>
                    <a:cubicBezTo>
                      <a:pt x="17" y="3"/>
                      <a:pt x="16" y="0"/>
                      <a:pt x="15" y="1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4" y="1"/>
                      <a:pt x="3" y="1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6" name="Freeform 271">
                <a:extLst>
                  <a:ext uri="{FF2B5EF4-FFF2-40B4-BE49-F238E27FC236}">
                    <a16:creationId xmlns:a16="http://schemas.microsoft.com/office/drawing/2014/main" id="{071EAEE4-B9F6-44D0-8B13-AF29512FD9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0" y="2280"/>
                <a:ext cx="53" cy="38"/>
              </a:xfrm>
              <a:custGeom>
                <a:avLst/>
                <a:gdLst>
                  <a:gd name="T0" fmla="*/ 15 w 22"/>
                  <a:gd name="T1" fmla="*/ 16 h 16"/>
                  <a:gd name="T2" fmla="*/ 15 w 22"/>
                  <a:gd name="T3" fmla="*/ 15 h 16"/>
                  <a:gd name="T4" fmla="*/ 13 w 22"/>
                  <a:gd name="T5" fmla="*/ 13 h 16"/>
                  <a:gd name="T6" fmla="*/ 12 w 22"/>
                  <a:gd name="T7" fmla="*/ 12 h 16"/>
                  <a:gd name="T8" fmla="*/ 10 w 22"/>
                  <a:gd name="T9" fmla="*/ 9 h 16"/>
                  <a:gd name="T10" fmla="*/ 6 w 22"/>
                  <a:gd name="T11" fmla="*/ 11 h 16"/>
                  <a:gd name="T12" fmla="*/ 1 w 22"/>
                  <a:gd name="T13" fmla="*/ 7 h 16"/>
                  <a:gd name="T14" fmla="*/ 0 w 22"/>
                  <a:gd name="T15" fmla="*/ 5 h 16"/>
                  <a:gd name="T16" fmla="*/ 4 w 22"/>
                  <a:gd name="T17" fmla="*/ 2 h 16"/>
                  <a:gd name="T18" fmla="*/ 4 w 22"/>
                  <a:gd name="T19" fmla="*/ 0 h 16"/>
                  <a:gd name="T20" fmla="*/ 11 w 22"/>
                  <a:gd name="T21" fmla="*/ 1 h 16"/>
                  <a:gd name="T22" fmla="*/ 12 w 22"/>
                  <a:gd name="T23" fmla="*/ 2 h 16"/>
                  <a:gd name="T24" fmla="*/ 14 w 22"/>
                  <a:gd name="T25" fmla="*/ 2 h 16"/>
                  <a:gd name="T26" fmla="*/ 17 w 22"/>
                  <a:gd name="T27" fmla="*/ 1 h 16"/>
                  <a:gd name="T28" fmla="*/ 19 w 22"/>
                  <a:gd name="T29" fmla="*/ 4 h 16"/>
                  <a:gd name="T30" fmla="*/ 20 w 22"/>
                  <a:gd name="T31" fmla="*/ 4 h 16"/>
                  <a:gd name="T32" fmla="*/ 20 w 22"/>
                  <a:gd name="T33" fmla="*/ 6 h 16"/>
                  <a:gd name="T34" fmla="*/ 20 w 22"/>
                  <a:gd name="T35" fmla="*/ 8 h 16"/>
                  <a:gd name="T36" fmla="*/ 20 w 22"/>
                  <a:gd name="T37" fmla="*/ 9 h 16"/>
                  <a:gd name="T38" fmla="*/ 21 w 22"/>
                  <a:gd name="T39" fmla="*/ 12 h 16"/>
                  <a:gd name="T40" fmla="*/ 22 w 22"/>
                  <a:gd name="T41" fmla="*/ 14 h 16"/>
                  <a:gd name="T42" fmla="*/ 20 w 22"/>
                  <a:gd name="T43" fmla="*/ 13 h 16"/>
                  <a:gd name="T44" fmla="*/ 19 w 22"/>
                  <a:gd name="T45" fmla="*/ 15 h 16"/>
                  <a:gd name="T46" fmla="*/ 17 w 22"/>
                  <a:gd name="T47" fmla="*/ 16 h 16"/>
                  <a:gd name="T48" fmla="*/ 17 w 22"/>
                  <a:gd name="T49" fmla="*/ 13 h 16"/>
                  <a:gd name="T50" fmla="*/ 17 w 22"/>
                  <a:gd name="T51" fmla="*/ 14 h 16"/>
                  <a:gd name="T52" fmla="*/ 19 w 22"/>
                  <a:gd name="T53" fmla="*/ 13 h 16"/>
                  <a:gd name="T54" fmla="*/ 19 w 22"/>
                  <a:gd name="T55" fmla="*/ 12 h 16"/>
                  <a:gd name="T56" fmla="*/ 20 w 22"/>
                  <a:gd name="T57" fmla="*/ 11 h 16"/>
                  <a:gd name="T58" fmla="*/ 19 w 22"/>
                  <a:gd name="T59" fmla="*/ 9 h 16"/>
                  <a:gd name="T60" fmla="*/ 19 w 22"/>
                  <a:gd name="T61" fmla="*/ 8 h 16"/>
                  <a:gd name="T62" fmla="*/ 18 w 22"/>
                  <a:gd name="T63" fmla="*/ 6 h 16"/>
                  <a:gd name="T64" fmla="*/ 14 w 22"/>
                  <a:gd name="T65" fmla="*/ 8 h 16"/>
                  <a:gd name="T66" fmla="*/ 18 w 22"/>
                  <a:gd name="T67" fmla="*/ 5 h 16"/>
                  <a:gd name="T68" fmla="*/ 17 w 22"/>
                  <a:gd name="T69" fmla="*/ 3 h 16"/>
                  <a:gd name="T70" fmla="*/ 14 w 22"/>
                  <a:gd name="T71" fmla="*/ 3 h 16"/>
                  <a:gd name="T72" fmla="*/ 11 w 22"/>
                  <a:gd name="T73" fmla="*/ 3 h 16"/>
                  <a:gd name="T74" fmla="*/ 10 w 22"/>
                  <a:gd name="T75" fmla="*/ 2 h 16"/>
                  <a:gd name="T76" fmla="*/ 5 w 22"/>
                  <a:gd name="T77" fmla="*/ 2 h 16"/>
                  <a:gd name="T78" fmla="*/ 6 w 22"/>
                  <a:gd name="T79" fmla="*/ 4 h 16"/>
                  <a:gd name="T80" fmla="*/ 2 w 22"/>
                  <a:gd name="T81" fmla="*/ 5 h 16"/>
                  <a:gd name="T82" fmla="*/ 6 w 22"/>
                  <a:gd name="T83" fmla="*/ 9 h 16"/>
                  <a:gd name="T84" fmla="*/ 10 w 22"/>
                  <a:gd name="T85" fmla="*/ 8 h 16"/>
                  <a:gd name="T86" fmla="*/ 14 w 22"/>
                  <a:gd name="T8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" h="16">
                    <a:moveTo>
                      <a:pt x="17" y="16"/>
                    </a:moveTo>
                    <a:cubicBezTo>
                      <a:pt x="16" y="16"/>
                      <a:pt x="16" y="16"/>
                      <a:pt x="15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5" y="13"/>
                      <a:pt x="13" y="13"/>
                      <a:pt x="13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3" y="11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9" y="9"/>
                      <a:pt x="8" y="9"/>
                      <a:pt x="8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4" y="11"/>
                      <a:pt x="3" y="8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2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5" y="2"/>
                      <a:pt x="15" y="2"/>
                      <a:pt x="16" y="1"/>
                    </a:cubicBezTo>
                    <a:cubicBezTo>
                      <a:pt x="16" y="1"/>
                      <a:pt x="16" y="1"/>
                      <a:pt x="17" y="1"/>
                    </a:cubicBezTo>
                    <a:cubicBezTo>
                      <a:pt x="17" y="1"/>
                      <a:pt x="18" y="2"/>
                      <a:pt x="18" y="2"/>
                    </a:cubicBezTo>
                    <a:cubicBezTo>
                      <a:pt x="18" y="3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7"/>
                      <a:pt x="20" y="7"/>
                      <a:pt x="21" y="7"/>
                    </a:cubicBezTo>
                    <a:cubicBezTo>
                      <a:pt x="21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10"/>
                      <a:pt x="21" y="10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5"/>
                    </a:cubicBezTo>
                    <a:cubicBezTo>
                      <a:pt x="20" y="15"/>
                      <a:pt x="20" y="15"/>
                      <a:pt x="19" y="15"/>
                    </a:cubicBezTo>
                    <a:cubicBezTo>
                      <a:pt x="19" y="15"/>
                      <a:pt x="18" y="15"/>
                      <a:pt x="18" y="16"/>
                    </a:cubicBezTo>
                    <a:cubicBezTo>
                      <a:pt x="18" y="16"/>
                      <a:pt x="17" y="16"/>
                      <a:pt x="17" y="16"/>
                    </a:cubicBezTo>
                    <a:close/>
                    <a:moveTo>
                      <a:pt x="15" y="12"/>
                    </a:moveTo>
                    <a:cubicBezTo>
                      <a:pt x="16" y="12"/>
                      <a:pt x="16" y="12"/>
                      <a:pt x="17" y="13"/>
                    </a:cubicBezTo>
                    <a:cubicBezTo>
                      <a:pt x="17" y="13"/>
                      <a:pt x="17" y="14"/>
                      <a:pt x="17" y="15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8" y="14"/>
                      <a:pt x="18" y="14"/>
                      <a:pt x="19" y="14"/>
                    </a:cubicBezTo>
                    <a:cubicBezTo>
                      <a:pt x="19" y="14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4"/>
                      <a:pt x="17" y="4"/>
                      <a:pt x="17" y="3"/>
                    </a:cubicBezTo>
                    <a:cubicBezTo>
                      <a:pt x="17" y="3"/>
                      <a:pt x="17" y="2"/>
                      <a:pt x="17" y="2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7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5" y="9"/>
                      <a:pt x="6" y="9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9" y="8"/>
                      <a:pt x="10" y="8"/>
                    </a:cubicBezTo>
                    <a:cubicBezTo>
                      <a:pt x="11" y="8"/>
                      <a:pt x="13" y="9"/>
                      <a:pt x="13" y="10"/>
                    </a:cubicBezTo>
                    <a:cubicBezTo>
                      <a:pt x="14" y="10"/>
                      <a:pt x="14" y="11"/>
                      <a:pt x="14" y="12"/>
                    </a:cubicBezTo>
                    <a:cubicBezTo>
                      <a:pt x="14" y="12"/>
                      <a:pt x="14" y="12"/>
                      <a:pt x="1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7" name="Freeform 272">
                <a:extLst>
                  <a:ext uri="{FF2B5EF4-FFF2-40B4-BE49-F238E27FC236}">
                    <a16:creationId xmlns:a16="http://schemas.microsoft.com/office/drawing/2014/main" id="{DA65E30A-F5AF-419F-ACCE-A225833C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2294"/>
                <a:ext cx="40" cy="41"/>
              </a:xfrm>
              <a:custGeom>
                <a:avLst/>
                <a:gdLst>
                  <a:gd name="T0" fmla="*/ 3 w 17"/>
                  <a:gd name="T1" fmla="*/ 17 h 17"/>
                  <a:gd name="T2" fmla="*/ 10 w 17"/>
                  <a:gd name="T3" fmla="*/ 15 h 17"/>
                  <a:gd name="T4" fmla="*/ 16 w 17"/>
                  <a:gd name="T5" fmla="*/ 15 h 17"/>
                  <a:gd name="T6" fmla="*/ 15 w 17"/>
                  <a:gd name="T7" fmla="*/ 13 h 17"/>
                  <a:gd name="T8" fmla="*/ 15 w 17"/>
                  <a:gd name="T9" fmla="*/ 9 h 17"/>
                  <a:gd name="T10" fmla="*/ 17 w 17"/>
                  <a:gd name="T11" fmla="*/ 7 h 17"/>
                  <a:gd name="T12" fmla="*/ 16 w 17"/>
                  <a:gd name="T13" fmla="*/ 3 h 17"/>
                  <a:gd name="T14" fmla="*/ 15 w 17"/>
                  <a:gd name="T15" fmla="*/ 2 h 17"/>
                  <a:gd name="T16" fmla="*/ 11 w 17"/>
                  <a:gd name="T17" fmla="*/ 3 h 17"/>
                  <a:gd name="T18" fmla="*/ 7 w 17"/>
                  <a:gd name="T19" fmla="*/ 1 h 17"/>
                  <a:gd name="T20" fmla="*/ 6 w 17"/>
                  <a:gd name="T21" fmla="*/ 0 h 17"/>
                  <a:gd name="T22" fmla="*/ 5 w 17"/>
                  <a:gd name="T23" fmla="*/ 1 h 17"/>
                  <a:gd name="T24" fmla="*/ 2 w 17"/>
                  <a:gd name="T25" fmla="*/ 1 h 17"/>
                  <a:gd name="T26" fmla="*/ 2 w 17"/>
                  <a:gd name="T27" fmla="*/ 6 h 17"/>
                  <a:gd name="T28" fmla="*/ 3 w 17"/>
                  <a:gd name="T29" fmla="*/ 7 h 17"/>
                  <a:gd name="T30" fmla="*/ 1 w 17"/>
                  <a:gd name="T31" fmla="*/ 6 h 17"/>
                  <a:gd name="T32" fmla="*/ 1 w 17"/>
                  <a:gd name="T33" fmla="*/ 9 h 17"/>
                  <a:gd name="T34" fmla="*/ 0 w 17"/>
                  <a:gd name="T35" fmla="*/ 12 h 17"/>
                  <a:gd name="T36" fmla="*/ 3 w 17"/>
                  <a:gd name="T3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" h="17">
                    <a:moveTo>
                      <a:pt x="3" y="17"/>
                    </a:moveTo>
                    <a:cubicBezTo>
                      <a:pt x="5" y="17"/>
                      <a:pt x="8" y="16"/>
                      <a:pt x="10" y="15"/>
                    </a:cubicBezTo>
                    <a:cubicBezTo>
                      <a:pt x="11" y="15"/>
                      <a:pt x="15" y="16"/>
                      <a:pt x="16" y="15"/>
                    </a:cubicBezTo>
                    <a:cubicBezTo>
                      <a:pt x="17" y="14"/>
                      <a:pt x="15" y="13"/>
                      <a:pt x="15" y="13"/>
                    </a:cubicBezTo>
                    <a:cubicBezTo>
                      <a:pt x="15" y="11"/>
                      <a:pt x="15" y="11"/>
                      <a:pt x="15" y="9"/>
                    </a:cubicBezTo>
                    <a:cubicBezTo>
                      <a:pt x="15" y="9"/>
                      <a:pt x="17" y="7"/>
                      <a:pt x="17" y="7"/>
                    </a:cubicBezTo>
                    <a:cubicBezTo>
                      <a:pt x="17" y="6"/>
                      <a:pt x="16" y="5"/>
                      <a:pt x="16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3" y="2"/>
                      <a:pt x="13" y="3"/>
                      <a:pt x="11" y="3"/>
                    </a:cubicBezTo>
                    <a:cubicBezTo>
                      <a:pt x="9" y="3"/>
                      <a:pt x="9" y="0"/>
                      <a:pt x="7" y="1"/>
                    </a:cubicBezTo>
                    <a:cubicBezTo>
                      <a:pt x="7" y="1"/>
                      <a:pt x="6" y="1"/>
                      <a:pt x="6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3"/>
                      <a:pt x="3" y="4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2" y="7"/>
                      <a:pt x="2" y="8"/>
                      <a:pt x="1" y="9"/>
                    </a:cubicBezTo>
                    <a:cubicBezTo>
                      <a:pt x="1" y="10"/>
                      <a:pt x="1" y="11"/>
                      <a:pt x="0" y="12"/>
                    </a:cubicBezTo>
                    <a:cubicBezTo>
                      <a:pt x="4" y="12"/>
                      <a:pt x="3" y="15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8" name="Freeform 273">
                <a:extLst>
                  <a:ext uri="{FF2B5EF4-FFF2-40B4-BE49-F238E27FC236}">
                    <a16:creationId xmlns:a16="http://schemas.microsoft.com/office/drawing/2014/main" id="{D406F793-EAAA-4540-842A-26E47AE763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1" y="2292"/>
                <a:ext cx="42" cy="45"/>
              </a:xfrm>
              <a:custGeom>
                <a:avLst/>
                <a:gdLst>
                  <a:gd name="T0" fmla="*/ 4 w 18"/>
                  <a:gd name="T1" fmla="*/ 19 h 19"/>
                  <a:gd name="T2" fmla="*/ 3 w 18"/>
                  <a:gd name="T3" fmla="*/ 18 h 19"/>
                  <a:gd name="T4" fmla="*/ 1 w 18"/>
                  <a:gd name="T5" fmla="*/ 13 h 19"/>
                  <a:gd name="T6" fmla="*/ 1 w 18"/>
                  <a:gd name="T7" fmla="*/ 12 h 19"/>
                  <a:gd name="T8" fmla="*/ 0 w 18"/>
                  <a:gd name="T9" fmla="*/ 9 h 19"/>
                  <a:gd name="T10" fmla="*/ 2 w 18"/>
                  <a:gd name="T11" fmla="*/ 9 h 19"/>
                  <a:gd name="T12" fmla="*/ 0 w 18"/>
                  <a:gd name="T13" fmla="*/ 6 h 19"/>
                  <a:gd name="T14" fmla="*/ 2 w 18"/>
                  <a:gd name="T15" fmla="*/ 6 h 19"/>
                  <a:gd name="T16" fmla="*/ 2 w 18"/>
                  <a:gd name="T17" fmla="*/ 3 h 19"/>
                  <a:gd name="T18" fmla="*/ 5 w 18"/>
                  <a:gd name="T19" fmla="*/ 2 h 19"/>
                  <a:gd name="T20" fmla="*/ 6 w 18"/>
                  <a:gd name="T21" fmla="*/ 1 h 19"/>
                  <a:gd name="T22" fmla="*/ 8 w 18"/>
                  <a:gd name="T23" fmla="*/ 0 h 19"/>
                  <a:gd name="T24" fmla="*/ 11 w 18"/>
                  <a:gd name="T25" fmla="*/ 2 h 19"/>
                  <a:gd name="T26" fmla="*/ 13 w 18"/>
                  <a:gd name="T27" fmla="*/ 3 h 19"/>
                  <a:gd name="T28" fmla="*/ 16 w 18"/>
                  <a:gd name="T29" fmla="*/ 3 h 19"/>
                  <a:gd name="T30" fmla="*/ 17 w 18"/>
                  <a:gd name="T31" fmla="*/ 4 h 19"/>
                  <a:gd name="T32" fmla="*/ 18 w 18"/>
                  <a:gd name="T33" fmla="*/ 5 h 19"/>
                  <a:gd name="T34" fmla="*/ 18 w 18"/>
                  <a:gd name="T35" fmla="*/ 8 h 19"/>
                  <a:gd name="T36" fmla="*/ 17 w 18"/>
                  <a:gd name="T37" fmla="*/ 11 h 19"/>
                  <a:gd name="T38" fmla="*/ 17 w 18"/>
                  <a:gd name="T39" fmla="*/ 14 h 19"/>
                  <a:gd name="T40" fmla="*/ 15 w 18"/>
                  <a:gd name="T41" fmla="*/ 17 h 19"/>
                  <a:gd name="T42" fmla="*/ 11 w 18"/>
                  <a:gd name="T43" fmla="*/ 17 h 19"/>
                  <a:gd name="T44" fmla="*/ 5 w 18"/>
                  <a:gd name="T45" fmla="*/ 19 h 19"/>
                  <a:gd name="T46" fmla="*/ 4 w 18"/>
                  <a:gd name="T47" fmla="*/ 13 h 19"/>
                  <a:gd name="T48" fmla="*/ 8 w 18"/>
                  <a:gd name="T49" fmla="*/ 16 h 19"/>
                  <a:gd name="T50" fmla="*/ 13 w 18"/>
                  <a:gd name="T51" fmla="*/ 16 h 19"/>
                  <a:gd name="T52" fmla="*/ 16 w 18"/>
                  <a:gd name="T53" fmla="*/ 16 h 19"/>
                  <a:gd name="T54" fmla="*/ 15 w 18"/>
                  <a:gd name="T55" fmla="*/ 14 h 19"/>
                  <a:gd name="T56" fmla="*/ 16 w 18"/>
                  <a:gd name="T57" fmla="*/ 9 h 19"/>
                  <a:gd name="T58" fmla="*/ 17 w 18"/>
                  <a:gd name="T59" fmla="*/ 7 h 19"/>
                  <a:gd name="T60" fmla="*/ 16 w 18"/>
                  <a:gd name="T61" fmla="*/ 4 h 19"/>
                  <a:gd name="T62" fmla="*/ 14 w 18"/>
                  <a:gd name="T63" fmla="*/ 4 h 19"/>
                  <a:gd name="T64" fmla="*/ 10 w 18"/>
                  <a:gd name="T65" fmla="*/ 3 h 19"/>
                  <a:gd name="T66" fmla="*/ 7 w 18"/>
                  <a:gd name="T67" fmla="*/ 4 h 19"/>
                  <a:gd name="T68" fmla="*/ 6 w 18"/>
                  <a:gd name="T69" fmla="*/ 3 h 19"/>
                  <a:gd name="T70" fmla="*/ 4 w 18"/>
                  <a:gd name="T71" fmla="*/ 3 h 19"/>
                  <a:gd name="T72" fmla="*/ 3 w 18"/>
                  <a:gd name="T73" fmla="*/ 4 h 19"/>
                  <a:gd name="T74" fmla="*/ 4 w 18"/>
                  <a:gd name="T75" fmla="*/ 7 h 19"/>
                  <a:gd name="T76" fmla="*/ 5 w 18"/>
                  <a:gd name="T77" fmla="*/ 9 h 19"/>
                  <a:gd name="T78" fmla="*/ 3 w 18"/>
                  <a:gd name="T79" fmla="*/ 8 h 19"/>
                  <a:gd name="T80" fmla="*/ 3 w 18"/>
                  <a:gd name="T8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9">
                    <a:moveTo>
                      <a:pt x="5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4"/>
                      <a:pt x="3" y="14"/>
                    </a:cubicBezTo>
                    <a:cubicBezTo>
                      <a:pt x="3" y="13"/>
                      <a:pt x="2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1"/>
                      <a:pt x="1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1"/>
                      <a:pt x="4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2"/>
                      <a:pt x="11" y="2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5" y="2"/>
                      <a:pt x="16" y="3"/>
                    </a:cubicBezTo>
                    <a:cubicBezTo>
                      <a:pt x="16" y="3"/>
                      <a:pt x="16" y="3"/>
                      <a:pt x="17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6"/>
                      <a:pt x="18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6" y="12"/>
                      <a:pt x="16" y="12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8" y="16"/>
                      <a:pt x="18" y="16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5" y="17"/>
                      <a:pt x="14" y="17"/>
                      <a:pt x="13" y="17"/>
                    </a:cubicBezTo>
                    <a:cubicBezTo>
                      <a:pt x="12" y="17"/>
                      <a:pt x="11" y="17"/>
                      <a:pt x="11" y="17"/>
                    </a:cubicBezTo>
                    <a:cubicBezTo>
                      <a:pt x="10" y="17"/>
                      <a:pt x="9" y="17"/>
                      <a:pt x="8" y="18"/>
                    </a:cubicBezTo>
                    <a:cubicBezTo>
                      <a:pt x="7" y="18"/>
                      <a:pt x="6" y="19"/>
                      <a:pt x="5" y="19"/>
                    </a:cubicBezTo>
                    <a:close/>
                    <a:moveTo>
                      <a:pt x="3" y="12"/>
                    </a:moveTo>
                    <a:cubicBezTo>
                      <a:pt x="3" y="12"/>
                      <a:pt x="4" y="12"/>
                      <a:pt x="4" y="13"/>
                    </a:cubicBezTo>
                    <a:cubicBezTo>
                      <a:pt x="5" y="14"/>
                      <a:pt x="5" y="16"/>
                      <a:pt x="5" y="17"/>
                    </a:cubicBezTo>
                    <a:cubicBezTo>
                      <a:pt x="6" y="17"/>
                      <a:pt x="7" y="17"/>
                      <a:pt x="8" y="16"/>
                    </a:cubicBezTo>
                    <a:cubicBezTo>
                      <a:pt x="9" y="16"/>
                      <a:pt x="10" y="16"/>
                      <a:pt x="10" y="16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5" y="12"/>
                      <a:pt x="15" y="12"/>
                      <a:pt x="16" y="10"/>
                    </a:cubicBezTo>
                    <a:cubicBezTo>
                      <a:pt x="16" y="10"/>
                      <a:pt x="16" y="9"/>
                      <a:pt x="16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4" y="5"/>
                      <a:pt x="13" y="5"/>
                      <a:pt x="12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9" y="3"/>
                      <a:pt x="9" y="2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19" name="Freeform 274">
                <a:extLst>
                  <a:ext uri="{FF2B5EF4-FFF2-40B4-BE49-F238E27FC236}">
                    <a16:creationId xmlns:a16="http://schemas.microsoft.com/office/drawing/2014/main" id="{3631035A-878B-4283-9635-D135F8362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2544"/>
                <a:ext cx="16" cy="21"/>
              </a:xfrm>
              <a:custGeom>
                <a:avLst/>
                <a:gdLst>
                  <a:gd name="T0" fmla="*/ 7 w 7"/>
                  <a:gd name="T1" fmla="*/ 5 h 9"/>
                  <a:gd name="T2" fmla="*/ 1 w 7"/>
                  <a:gd name="T3" fmla="*/ 6 h 9"/>
                  <a:gd name="T4" fmla="*/ 7 w 7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7" y="5"/>
                    </a:moveTo>
                    <a:cubicBezTo>
                      <a:pt x="6" y="8"/>
                      <a:pt x="3" y="9"/>
                      <a:pt x="1" y="6"/>
                    </a:cubicBezTo>
                    <a:cubicBezTo>
                      <a:pt x="0" y="4"/>
                      <a:pt x="5" y="0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0" name="Freeform 275">
                <a:extLst>
                  <a:ext uri="{FF2B5EF4-FFF2-40B4-BE49-F238E27FC236}">
                    <a16:creationId xmlns:a16="http://schemas.microsoft.com/office/drawing/2014/main" id="{FB12DD95-C1F9-4CDC-B111-C4314AB472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36" y="2549"/>
                <a:ext cx="19" cy="16"/>
              </a:xfrm>
              <a:custGeom>
                <a:avLst/>
                <a:gdLst>
                  <a:gd name="T0" fmla="*/ 4 w 8"/>
                  <a:gd name="T1" fmla="*/ 7 h 7"/>
                  <a:gd name="T2" fmla="*/ 0 w 8"/>
                  <a:gd name="T3" fmla="*/ 4 h 7"/>
                  <a:gd name="T4" fmla="*/ 1 w 8"/>
                  <a:gd name="T5" fmla="*/ 2 h 7"/>
                  <a:gd name="T6" fmla="*/ 5 w 8"/>
                  <a:gd name="T7" fmla="*/ 0 h 7"/>
                  <a:gd name="T8" fmla="*/ 8 w 8"/>
                  <a:gd name="T9" fmla="*/ 2 h 7"/>
                  <a:gd name="T10" fmla="*/ 8 w 8"/>
                  <a:gd name="T11" fmla="*/ 3 h 7"/>
                  <a:gd name="T12" fmla="*/ 8 w 8"/>
                  <a:gd name="T13" fmla="*/ 3 h 7"/>
                  <a:gd name="T14" fmla="*/ 4 w 8"/>
                  <a:gd name="T15" fmla="*/ 7 h 7"/>
                  <a:gd name="T16" fmla="*/ 5 w 8"/>
                  <a:gd name="T17" fmla="*/ 1 h 7"/>
                  <a:gd name="T18" fmla="*/ 2 w 8"/>
                  <a:gd name="T19" fmla="*/ 3 h 7"/>
                  <a:gd name="T20" fmla="*/ 2 w 8"/>
                  <a:gd name="T21" fmla="*/ 4 h 7"/>
                  <a:gd name="T22" fmla="*/ 4 w 8"/>
                  <a:gd name="T23" fmla="*/ 5 h 7"/>
                  <a:gd name="T24" fmla="*/ 6 w 8"/>
                  <a:gd name="T25" fmla="*/ 3 h 7"/>
                  <a:gd name="T26" fmla="*/ 5 w 8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7">
                    <a:moveTo>
                      <a:pt x="4" y="7"/>
                    </a:moveTo>
                    <a:cubicBezTo>
                      <a:pt x="3" y="7"/>
                      <a:pt x="1" y="6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5"/>
                      <a:pt x="5" y="7"/>
                      <a:pt x="4" y="7"/>
                    </a:cubicBezTo>
                    <a:close/>
                    <a:moveTo>
                      <a:pt x="5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2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1" name="Freeform 276">
                <a:extLst>
                  <a:ext uri="{FF2B5EF4-FFF2-40B4-BE49-F238E27FC236}">
                    <a16:creationId xmlns:a16="http://schemas.microsoft.com/office/drawing/2014/main" id="{F0E2451F-4E68-4E96-B1AE-454CFE420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7" y="2309"/>
                <a:ext cx="26" cy="26"/>
              </a:xfrm>
              <a:custGeom>
                <a:avLst/>
                <a:gdLst>
                  <a:gd name="T0" fmla="*/ 0 w 11"/>
                  <a:gd name="T1" fmla="*/ 4 h 11"/>
                  <a:gd name="T2" fmla="*/ 10 w 11"/>
                  <a:gd name="T3" fmla="*/ 11 h 11"/>
                  <a:gd name="T4" fmla="*/ 7 w 11"/>
                  <a:gd name="T5" fmla="*/ 6 h 11"/>
                  <a:gd name="T6" fmla="*/ 7 w 11"/>
                  <a:gd name="T7" fmla="*/ 2 h 11"/>
                  <a:gd name="T8" fmla="*/ 5 w 11"/>
                  <a:gd name="T9" fmla="*/ 3 h 11"/>
                  <a:gd name="T10" fmla="*/ 3 w 11"/>
                  <a:gd name="T11" fmla="*/ 1 h 11"/>
                  <a:gd name="T12" fmla="*/ 0 w 11"/>
                  <a:gd name="T1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0" y="4"/>
                    </a:moveTo>
                    <a:cubicBezTo>
                      <a:pt x="3" y="7"/>
                      <a:pt x="6" y="9"/>
                      <a:pt x="10" y="11"/>
                    </a:cubicBezTo>
                    <a:cubicBezTo>
                      <a:pt x="10" y="9"/>
                      <a:pt x="11" y="6"/>
                      <a:pt x="7" y="6"/>
                    </a:cubicBezTo>
                    <a:cubicBezTo>
                      <a:pt x="8" y="5"/>
                      <a:pt x="9" y="3"/>
                      <a:pt x="7" y="2"/>
                    </a:cubicBezTo>
                    <a:cubicBezTo>
                      <a:pt x="7" y="2"/>
                      <a:pt x="6" y="4"/>
                      <a:pt x="5" y="3"/>
                    </a:cubicBezTo>
                    <a:cubicBezTo>
                      <a:pt x="6" y="0"/>
                      <a:pt x="3" y="0"/>
                      <a:pt x="3" y="1"/>
                    </a:cubicBezTo>
                    <a:cubicBezTo>
                      <a:pt x="3" y="1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2" name="Freeform 277">
                <a:extLst>
                  <a:ext uri="{FF2B5EF4-FFF2-40B4-BE49-F238E27FC236}">
                    <a16:creationId xmlns:a16="http://schemas.microsoft.com/office/drawing/2014/main" id="{035E409A-245A-4F6B-95F4-BBB11824A6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94" y="2309"/>
                <a:ext cx="29" cy="28"/>
              </a:xfrm>
              <a:custGeom>
                <a:avLst/>
                <a:gdLst>
                  <a:gd name="T0" fmla="*/ 12 w 12"/>
                  <a:gd name="T1" fmla="*/ 12 h 12"/>
                  <a:gd name="T2" fmla="*/ 11 w 12"/>
                  <a:gd name="T3" fmla="*/ 12 h 12"/>
                  <a:gd name="T4" fmla="*/ 0 w 12"/>
                  <a:gd name="T5" fmla="*/ 5 h 12"/>
                  <a:gd name="T6" fmla="*/ 0 w 12"/>
                  <a:gd name="T7" fmla="*/ 4 h 12"/>
                  <a:gd name="T8" fmla="*/ 0 w 12"/>
                  <a:gd name="T9" fmla="*/ 4 h 12"/>
                  <a:gd name="T10" fmla="*/ 3 w 12"/>
                  <a:gd name="T11" fmla="*/ 1 h 12"/>
                  <a:gd name="T12" fmla="*/ 3 w 12"/>
                  <a:gd name="T13" fmla="*/ 0 h 12"/>
                  <a:gd name="T14" fmla="*/ 5 w 12"/>
                  <a:gd name="T15" fmla="*/ 0 h 12"/>
                  <a:gd name="T16" fmla="*/ 7 w 12"/>
                  <a:gd name="T17" fmla="*/ 1 h 12"/>
                  <a:gd name="T18" fmla="*/ 7 w 12"/>
                  <a:gd name="T19" fmla="*/ 3 h 12"/>
                  <a:gd name="T20" fmla="*/ 7 w 12"/>
                  <a:gd name="T21" fmla="*/ 2 h 12"/>
                  <a:gd name="T22" fmla="*/ 9 w 12"/>
                  <a:gd name="T23" fmla="*/ 2 h 12"/>
                  <a:gd name="T24" fmla="*/ 10 w 12"/>
                  <a:gd name="T25" fmla="*/ 3 h 12"/>
                  <a:gd name="T26" fmla="*/ 9 w 12"/>
                  <a:gd name="T27" fmla="*/ 5 h 12"/>
                  <a:gd name="T28" fmla="*/ 11 w 12"/>
                  <a:gd name="T29" fmla="*/ 6 h 12"/>
                  <a:gd name="T30" fmla="*/ 12 w 12"/>
                  <a:gd name="T31" fmla="*/ 11 h 12"/>
                  <a:gd name="T32" fmla="*/ 12 w 12"/>
                  <a:gd name="T33" fmla="*/ 12 h 12"/>
                  <a:gd name="T34" fmla="*/ 2 w 12"/>
                  <a:gd name="T35" fmla="*/ 4 h 12"/>
                  <a:gd name="T36" fmla="*/ 10 w 12"/>
                  <a:gd name="T37" fmla="*/ 10 h 12"/>
                  <a:gd name="T38" fmla="*/ 10 w 12"/>
                  <a:gd name="T39" fmla="*/ 7 h 12"/>
                  <a:gd name="T40" fmla="*/ 8 w 12"/>
                  <a:gd name="T41" fmla="*/ 6 h 12"/>
                  <a:gd name="T42" fmla="*/ 7 w 12"/>
                  <a:gd name="T43" fmla="*/ 6 h 12"/>
                  <a:gd name="T44" fmla="*/ 8 w 12"/>
                  <a:gd name="T45" fmla="*/ 5 h 12"/>
                  <a:gd name="T46" fmla="*/ 8 w 12"/>
                  <a:gd name="T47" fmla="*/ 4 h 12"/>
                  <a:gd name="T48" fmla="*/ 8 w 12"/>
                  <a:gd name="T49" fmla="*/ 3 h 12"/>
                  <a:gd name="T50" fmla="*/ 8 w 12"/>
                  <a:gd name="T51" fmla="*/ 3 h 12"/>
                  <a:gd name="T52" fmla="*/ 7 w 12"/>
                  <a:gd name="T53" fmla="*/ 4 h 12"/>
                  <a:gd name="T54" fmla="*/ 5 w 12"/>
                  <a:gd name="T55" fmla="*/ 4 h 12"/>
                  <a:gd name="T56" fmla="*/ 5 w 12"/>
                  <a:gd name="T57" fmla="*/ 3 h 12"/>
                  <a:gd name="T58" fmla="*/ 5 w 12"/>
                  <a:gd name="T59" fmla="*/ 3 h 12"/>
                  <a:gd name="T60" fmla="*/ 5 w 12"/>
                  <a:gd name="T61" fmla="*/ 1 h 12"/>
                  <a:gd name="T62" fmla="*/ 4 w 12"/>
                  <a:gd name="T63" fmla="*/ 1 h 12"/>
                  <a:gd name="T64" fmla="*/ 2 w 12"/>
                  <a:gd name="T6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6" y="10"/>
                      <a:pt x="4" y="8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2"/>
                      <a:pt x="10" y="3"/>
                      <a:pt x="10" y="3"/>
                    </a:cubicBezTo>
                    <a:cubicBezTo>
                      <a:pt x="10" y="4"/>
                      <a:pt x="10" y="4"/>
                      <a:pt x="9" y="5"/>
                    </a:cubicBezTo>
                    <a:cubicBezTo>
                      <a:pt x="10" y="5"/>
                      <a:pt x="11" y="5"/>
                      <a:pt x="11" y="6"/>
                    </a:cubicBezTo>
                    <a:cubicBezTo>
                      <a:pt x="12" y="7"/>
                      <a:pt x="12" y="9"/>
                      <a:pt x="12" y="11"/>
                    </a:cubicBezTo>
                    <a:lnTo>
                      <a:pt x="12" y="12"/>
                    </a:lnTo>
                    <a:close/>
                    <a:moveTo>
                      <a:pt x="2" y="4"/>
                    </a:moveTo>
                    <a:cubicBezTo>
                      <a:pt x="4" y="7"/>
                      <a:pt x="7" y="8"/>
                      <a:pt x="10" y="10"/>
                    </a:cubicBezTo>
                    <a:cubicBezTo>
                      <a:pt x="11" y="9"/>
                      <a:pt x="11" y="7"/>
                      <a:pt x="10" y="7"/>
                    </a:cubicBezTo>
                    <a:cubicBezTo>
                      <a:pt x="10" y="6"/>
                      <a:pt x="9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3" name="Freeform 278">
                <a:extLst>
                  <a:ext uri="{FF2B5EF4-FFF2-40B4-BE49-F238E27FC236}">
                    <a16:creationId xmlns:a16="http://schemas.microsoft.com/office/drawing/2014/main" id="{4DE0CCD5-8F48-473B-91D7-5760DBBB5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142"/>
                <a:ext cx="102" cy="95"/>
              </a:xfrm>
              <a:custGeom>
                <a:avLst/>
                <a:gdLst>
                  <a:gd name="T0" fmla="*/ 43 w 43"/>
                  <a:gd name="T1" fmla="*/ 5 h 40"/>
                  <a:gd name="T2" fmla="*/ 42 w 43"/>
                  <a:gd name="T3" fmla="*/ 12 h 40"/>
                  <a:gd name="T4" fmla="*/ 42 w 43"/>
                  <a:gd name="T5" fmla="*/ 23 h 40"/>
                  <a:gd name="T6" fmla="*/ 43 w 43"/>
                  <a:gd name="T7" fmla="*/ 33 h 40"/>
                  <a:gd name="T8" fmla="*/ 43 w 43"/>
                  <a:gd name="T9" fmla="*/ 38 h 40"/>
                  <a:gd name="T10" fmla="*/ 40 w 43"/>
                  <a:gd name="T11" fmla="*/ 40 h 40"/>
                  <a:gd name="T12" fmla="*/ 20 w 43"/>
                  <a:gd name="T13" fmla="*/ 30 h 40"/>
                  <a:gd name="T14" fmla="*/ 14 w 43"/>
                  <a:gd name="T15" fmla="*/ 30 h 40"/>
                  <a:gd name="T16" fmla="*/ 6 w 43"/>
                  <a:gd name="T17" fmla="*/ 27 h 40"/>
                  <a:gd name="T18" fmla="*/ 3 w 43"/>
                  <a:gd name="T19" fmla="*/ 25 h 40"/>
                  <a:gd name="T20" fmla="*/ 1 w 43"/>
                  <a:gd name="T21" fmla="*/ 22 h 40"/>
                  <a:gd name="T22" fmla="*/ 2 w 43"/>
                  <a:gd name="T23" fmla="*/ 13 h 40"/>
                  <a:gd name="T24" fmla="*/ 0 w 43"/>
                  <a:gd name="T25" fmla="*/ 10 h 40"/>
                  <a:gd name="T26" fmla="*/ 3 w 43"/>
                  <a:gd name="T27" fmla="*/ 7 h 40"/>
                  <a:gd name="T28" fmla="*/ 4 w 43"/>
                  <a:gd name="T29" fmla="*/ 3 h 40"/>
                  <a:gd name="T30" fmla="*/ 6 w 43"/>
                  <a:gd name="T31" fmla="*/ 0 h 40"/>
                  <a:gd name="T32" fmla="*/ 16 w 43"/>
                  <a:gd name="T33" fmla="*/ 3 h 40"/>
                  <a:gd name="T34" fmla="*/ 21 w 43"/>
                  <a:gd name="T35" fmla="*/ 6 h 40"/>
                  <a:gd name="T36" fmla="*/ 26 w 43"/>
                  <a:gd name="T37" fmla="*/ 8 h 40"/>
                  <a:gd name="T38" fmla="*/ 29 w 43"/>
                  <a:gd name="T39" fmla="*/ 7 h 40"/>
                  <a:gd name="T40" fmla="*/ 28 w 43"/>
                  <a:gd name="T41" fmla="*/ 5 h 40"/>
                  <a:gd name="T42" fmla="*/ 32 w 43"/>
                  <a:gd name="T43" fmla="*/ 1 h 40"/>
                  <a:gd name="T44" fmla="*/ 37 w 43"/>
                  <a:gd name="T45" fmla="*/ 2 h 40"/>
                  <a:gd name="T46" fmla="*/ 43 w 43"/>
                  <a:gd name="T47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" h="40">
                    <a:moveTo>
                      <a:pt x="43" y="5"/>
                    </a:moveTo>
                    <a:cubicBezTo>
                      <a:pt x="40" y="6"/>
                      <a:pt x="42" y="10"/>
                      <a:pt x="42" y="12"/>
                    </a:cubicBezTo>
                    <a:cubicBezTo>
                      <a:pt x="43" y="16"/>
                      <a:pt x="42" y="20"/>
                      <a:pt x="42" y="23"/>
                    </a:cubicBezTo>
                    <a:cubicBezTo>
                      <a:pt x="42" y="26"/>
                      <a:pt x="42" y="30"/>
                      <a:pt x="43" y="33"/>
                    </a:cubicBezTo>
                    <a:cubicBezTo>
                      <a:pt x="43" y="35"/>
                      <a:pt x="43" y="37"/>
                      <a:pt x="43" y="38"/>
                    </a:cubicBezTo>
                    <a:cubicBezTo>
                      <a:pt x="43" y="39"/>
                      <a:pt x="39" y="37"/>
                      <a:pt x="40" y="40"/>
                    </a:cubicBezTo>
                    <a:cubicBezTo>
                      <a:pt x="33" y="37"/>
                      <a:pt x="27" y="33"/>
                      <a:pt x="20" y="30"/>
                    </a:cubicBezTo>
                    <a:cubicBezTo>
                      <a:pt x="18" y="29"/>
                      <a:pt x="16" y="31"/>
                      <a:pt x="14" y="30"/>
                    </a:cubicBezTo>
                    <a:cubicBezTo>
                      <a:pt x="11" y="27"/>
                      <a:pt x="8" y="31"/>
                      <a:pt x="6" y="27"/>
                    </a:cubicBezTo>
                    <a:cubicBezTo>
                      <a:pt x="6" y="26"/>
                      <a:pt x="4" y="26"/>
                      <a:pt x="3" y="25"/>
                    </a:cubicBezTo>
                    <a:cubicBezTo>
                      <a:pt x="2" y="25"/>
                      <a:pt x="2" y="23"/>
                      <a:pt x="1" y="22"/>
                    </a:cubicBezTo>
                    <a:cubicBezTo>
                      <a:pt x="1" y="21"/>
                      <a:pt x="2" y="16"/>
                      <a:pt x="2" y="13"/>
                    </a:cubicBezTo>
                    <a:cubicBezTo>
                      <a:pt x="2" y="13"/>
                      <a:pt x="0" y="10"/>
                      <a:pt x="0" y="10"/>
                    </a:cubicBezTo>
                    <a:cubicBezTo>
                      <a:pt x="0" y="9"/>
                      <a:pt x="2" y="8"/>
                      <a:pt x="3" y="7"/>
                    </a:cubicBezTo>
                    <a:cubicBezTo>
                      <a:pt x="4" y="5"/>
                      <a:pt x="2" y="5"/>
                      <a:pt x="4" y="3"/>
                    </a:cubicBezTo>
                    <a:cubicBezTo>
                      <a:pt x="6" y="2"/>
                      <a:pt x="6" y="2"/>
                      <a:pt x="6" y="0"/>
                    </a:cubicBezTo>
                    <a:cubicBezTo>
                      <a:pt x="8" y="1"/>
                      <a:pt x="15" y="0"/>
                      <a:pt x="16" y="3"/>
                    </a:cubicBezTo>
                    <a:cubicBezTo>
                      <a:pt x="18" y="6"/>
                      <a:pt x="18" y="6"/>
                      <a:pt x="21" y="6"/>
                    </a:cubicBezTo>
                    <a:cubicBezTo>
                      <a:pt x="22" y="7"/>
                      <a:pt x="25" y="9"/>
                      <a:pt x="26" y="8"/>
                    </a:cubicBezTo>
                    <a:cubicBezTo>
                      <a:pt x="27" y="8"/>
                      <a:pt x="28" y="8"/>
                      <a:pt x="29" y="7"/>
                    </a:cubicBezTo>
                    <a:cubicBezTo>
                      <a:pt x="29" y="6"/>
                      <a:pt x="28" y="6"/>
                      <a:pt x="28" y="5"/>
                    </a:cubicBezTo>
                    <a:cubicBezTo>
                      <a:pt x="29" y="3"/>
                      <a:pt x="30" y="1"/>
                      <a:pt x="32" y="1"/>
                    </a:cubicBezTo>
                    <a:cubicBezTo>
                      <a:pt x="34" y="1"/>
                      <a:pt x="36" y="1"/>
                      <a:pt x="37" y="2"/>
                    </a:cubicBezTo>
                    <a:cubicBezTo>
                      <a:pt x="38" y="4"/>
                      <a:pt x="41" y="3"/>
                      <a:pt x="4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4" name="Freeform 279">
                <a:extLst>
                  <a:ext uri="{FF2B5EF4-FFF2-40B4-BE49-F238E27FC236}">
                    <a16:creationId xmlns:a16="http://schemas.microsoft.com/office/drawing/2014/main" id="{B631969B-4079-448A-A306-3C4030F5E6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4" y="2140"/>
                <a:ext cx="102" cy="100"/>
              </a:xfrm>
              <a:custGeom>
                <a:avLst/>
                <a:gdLst>
                  <a:gd name="T0" fmla="*/ 20 w 43"/>
                  <a:gd name="T1" fmla="*/ 32 h 42"/>
                  <a:gd name="T2" fmla="*/ 14 w 43"/>
                  <a:gd name="T3" fmla="*/ 31 h 42"/>
                  <a:gd name="T4" fmla="*/ 6 w 43"/>
                  <a:gd name="T5" fmla="*/ 28 h 42"/>
                  <a:gd name="T6" fmla="*/ 2 w 43"/>
                  <a:gd name="T7" fmla="*/ 27 h 42"/>
                  <a:gd name="T8" fmla="*/ 1 w 43"/>
                  <a:gd name="T9" fmla="*/ 23 h 42"/>
                  <a:gd name="T10" fmla="*/ 1 w 43"/>
                  <a:gd name="T11" fmla="*/ 14 h 42"/>
                  <a:gd name="T12" fmla="*/ 0 w 43"/>
                  <a:gd name="T13" fmla="*/ 11 h 42"/>
                  <a:gd name="T14" fmla="*/ 2 w 43"/>
                  <a:gd name="T15" fmla="*/ 8 h 42"/>
                  <a:gd name="T16" fmla="*/ 4 w 43"/>
                  <a:gd name="T17" fmla="*/ 4 h 42"/>
                  <a:gd name="T18" fmla="*/ 5 w 43"/>
                  <a:gd name="T19" fmla="*/ 0 h 42"/>
                  <a:gd name="T20" fmla="*/ 10 w 43"/>
                  <a:gd name="T21" fmla="*/ 1 h 42"/>
                  <a:gd name="T22" fmla="*/ 21 w 43"/>
                  <a:gd name="T23" fmla="*/ 7 h 42"/>
                  <a:gd name="T24" fmla="*/ 24 w 43"/>
                  <a:gd name="T25" fmla="*/ 8 h 42"/>
                  <a:gd name="T26" fmla="*/ 27 w 43"/>
                  <a:gd name="T27" fmla="*/ 9 h 42"/>
                  <a:gd name="T28" fmla="*/ 28 w 43"/>
                  <a:gd name="T29" fmla="*/ 7 h 42"/>
                  <a:gd name="T30" fmla="*/ 32 w 43"/>
                  <a:gd name="T31" fmla="*/ 1 h 42"/>
                  <a:gd name="T32" fmla="*/ 38 w 43"/>
                  <a:gd name="T33" fmla="*/ 3 h 42"/>
                  <a:gd name="T34" fmla="*/ 43 w 43"/>
                  <a:gd name="T35" fmla="*/ 5 h 42"/>
                  <a:gd name="T36" fmla="*/ 43 w 43"/>
                  <a:gd name="T37" fmla="*/ 6 h 42"/>
                  <a:gd name="T38" fmla="*/ 43 w 43"/>
                  <a:gd name="T39" fmla="*/ 13 h 42"/>
                  <a:gd name="T40" fmla="*/ 43 w 43"/>
                  <a:gd name="T41" fmla="*/ 24 h 42"/>
                  <a:gd name="T42" fmla="*/ 43 w 43"/>
                  <a:gd name="T43" fmla="*/ 38 h 42"/>
                  <a:gd name="T44" fmla="*/ 42 w 43"/>
                  <a:gd name="T45" fmla="*/ 40 h 42"/>
                  <a:gd name="T46" fmla="*/ 41 w 43"/>
                  <a:gd name="T47" fmla="*/ 40 h 42"/>
                  <a:gd name="T48" fmla="*/ 40 w 43"/>
                  <a:gd name="T49" fmla="*/ 41 h 42"/>
                  <a:gd name="T50" fmla="*/ 19 w 43"/>
                  <a:gd name="T51" fmla="*/ 30 h 42"/>
                  <a:gd name="T52" fmla="*/ 39 w 43"/>
                  <a:gd name="T53" fmla="*/ 40 h 42"/>
                  <a:gd name="T54" fmla="*/ 41 w 43"/>
                  <a:gd name="T55" fmla="*/ 39 h 42"/>
                  <a:gd name="T56" fmla="*/ 42 w 43"/>
                  <a:gd name="T57" fmla="*/ 39 h 42"/>
                  <a:gd name="T58" fmla="*/ 42 w 43"/>
                  <a:gd name="T59" fmla="*/ 34 h 42"/>
                  <a:gd name="T60" fmla="*/ 42 w 43"/>
                  <a:gd name="T61" fmla="*/ 20 h 42"/>
                  <a:gd name="T62" fmla="*/ 41 w 43"/>
                  <a:gd name="T63" fmla="*/ 12 h 42"/>
                  <a:gd name="T64" fmla="*/ 40 w 43"/>
                  <a:gd name="T65" fmla="*/ 5 h 42"/>
                  <a:gd name="T66" fmla="*/ 34 w 43"/>
                  <a:gd name="T67" fmla="*/ 2 h 42"/>
                  <a:gd name="T68" fmla="*/ 29 w 43"/>
                  <a:gd name="T69" fmla="*/ 6 h 42"/>
                  <a:gd name="T70" fmla="*/ 29 w 43"/>
                  <a:gd name="T71" fmla="*/ 9 h 42"/>
                  <a:gd name="T72" fmla="*/ 26 w 43"/>
                  <a:gd name="T73" fmla="*/ 10 h 42"/>
                  <a:gd name="T74" fmla="*/ 21 w 43"/>
                  <a:gd name="T75" fmla="*/ 8 h 42"/>
                  <a:gd name="T76" fmla="*/ 16 w 43"/>
                  <a:gd name="T77" fmla="*/ 4 h 42"/>
                  <a:gd name="T78" fmla="*/ 7 w 43"/>
                  <a:gd name="T79" fmla="*/ 2 h 42"/>
                  <a:gd name="T80" fmla="*/ 4 w 43"/>
                  <a:gd name="T81" fmla="*/ 6 h 42"/>
                  <a:gd name="T82" fmla="*/ 2 w 43"/>
                  <a:gd name="T83" fmla="*/ 10 h 42"/>
                  <a:gd name="T84" fmla="*/ 1 w 43"/>
                  <a:gd name="T85" fmla="*/ 12 h 42"/>
                  <a:gd name="T86" fmla="*/ 2 w 43"/>
                  <a:gd name="T87" fmla="*/ 19 h 42"/>
                  <a:gd name="T88" fmla="*/ 2 w 43"/>
                  <a:gd name="T89" fmla="*/ 24 h 42"/>
                  <a:gd name="T90" fmla="*/ 5 w 43"/>
                  <a:gd name="T91" fmla="*/ 26 h 42"/>
                  <a:gd name="T92" fmla="*/ 10 w 43"/>
                  <a:gd name="T93" fmla="*/ 29 h 42"/>
                  <a:gd name="T94" fmla="*/ 17 w 43"/>
                  <a:gd name="T95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2">
                    <a:moveTo>
                      <a:pt x="41" y="42"/>
                    </a:move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1"/>
                      <a:pt x="18" y="31"/>
                      <a:pt x="17" y="32"/>
                    </a:cubicBezTo>
                    <a:cubicBezTo>
                      <a:pt x="16" y="32"/>
                      <a:pt x="15" y="32"/>
                      <a:pt x="14" y="31"/>
                    </a:cubicBezTo>
                    <a:cubicBezTo>
                      <a:pt x="12" y="30"/>
                      <a:pt x="11" y="30"/>
                      <a:pt x="10" y="30"/>
                    </a:cubicBezTo>
                    <a:cubicBezTo>
                      <a:pt x="9" y="31"/>
                      <a:pt x="7" y="31"/>
                      <a:pt x="6" y="28"/>
                    </a:cubicBezTo>
                    <a:cubicBezTo>
                      <a:pt x="5" y="28"/>
                      <a:pt x="5" y="28"/>
                      <a:pt x="4" y="28"/>
                    </a:cubicBezTo>
                    <a:cubicBezTo>
                      <a:pt x="4" y="27"/>
                      <a:pt x="3" y="27"/>
                      <a:pt x="2" y="27"/>
                    </a:cubicBezTo>
                    <a:cubicBezTo>
                      <a:pt x="2" y="26"/>
                      <a:pt x="2" y="25"/>
                      <a:pt x="1" y="25"/>
                    </a:cubicBezTo>
                    <a:cubicBezTo>
                      <a:pt x="1" y="24"/>
                      <a:pt x="1" y="24"/>
                      <a:pt x="1" y="23"/>
                    </a:cubicBezTo>
                    <a:cubicBezTo>
                      <a:pt x="0" y="23"/>
                      <a:pt x="0" y="21"/>
                      <a:pt x="1" y="18"/>
                    </a:cubicBezTo>
                    <a:cubicBezTo>
                      <a:pt x="1" y="17"/>
                      <a:pt x="1" y="15"/>
                      <a:pt x="1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1" y="9"/>
                      <a:pt x="1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2" y="6"/>
                      <a:pt x="2" y="5"/>
                      <a:pt x="4" y="4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9" y="1"/>
                      <a:pt x="10" y="1"/>
                    </a:cubicBezTo>
                    <a:cubicBezTo>
                      <a:pt x="13" y="1"/>
                      <a:pt x="16" y="2"/>
                      <a:pt x="17" y="3"/>
                    </a:cubicBezTo>
                    <a:cubicBezTo>
                      <a:pt x="18" y="6"/>
                      <a:pt x="18" y="6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3" y="7"/>
                      <a:pt x="24" y="8"/>
                    </a:cubicBezTo>
                    <a:cubicBezTo>
                      <a:pt x="24" y="8"/>
                      <a:pt x="25" y="9"/>
                      <a:pt x="26" y="9"/>
                    </a:cubicBezTo>
                    <a:cubicBezTo>
                      <a:pt x="26" y="9"/>
                      <a:pt x="26" y="9"/>
                      <a:pt x="27" y="9"/>
                    </a:cubicBezTo>
                    <a:cubicBezTo>
                      <a:pt x="27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6"/>
                      <a:pt x="28" y="5"/>
                    </a:cubicBezTo>
                    <a:cubicBezTo>
                      <a:pt x="28" y="3"/>
                      <a:pt x="30" y="1"/>
                      <a:pt x="32" y="1"/>
                    </a:cubicBezTo>
                    <a:cubicBezTo>
                      <a:pt x="33" y="1"/>
                      <a:pt x="33" y="1"/>
                      <a:pt x="34" y="1"/>
                    </a:cubicBezTo>
                    <a:cubicBezTo>
                      <a:pt x="35" y="1"/>
                      <a:pt x="37" y="1"/>
                      <a:pt x="38" y="3"/>
                    </a:cubicBezTo>
                    <a:cubicBezTo>
                      <a:pt x="38" y="3"/>
                      <a:pt x="39" y="4"/>
                      <a:pt x="40" y="4"/>
                    </a:cubicBezTo>
                    <a:cubicBezTo>
                      <a:pt x="41" y="4"/>
                      <a:pt x="42" y="4"/>
                      <a:pt x="43" y="5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7"/>
                      <a:pt x="42" y="10"/>
                      <a:pt x="43" y="12"/>
                    </a:cubicBezTo>
                    <a:cubicBezTo>
                      <a:pt x="43" y="12"/>
                      <a:pt x="43" y="13"/>
                      <a:pt x="43" y="13"/>
                    </a:cubicBezTo>
                    <a:cubicBezTo>
                      <a:pt x="43" y="16"/>
                      <a:pt x="43" y="18"/>
                      <a:pt x="43" y="20"/>
                    </a:cubicBezTo>
                    <a:cubicBezTo>
                      <a:pt x="43" y="22"/>
                      <a:pt x="43" y="23"/>
                      <a:pt x="43" y="24"/>
                    </a:cubicBezTo>
                    <a:cubicBezTo>
                      <a:pt x="43" y="27"/>
                      <a:pt x="43" y="31"/>
                      <a:pt x="43" y="34"/>
                    </a:cubicBezTo>
                    <a:cubicBezTo>
                      <a:pt x="43" y="35"/>
                      <a:pt x="43" y="36"/>
                      <a:pt x="43" y="38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9"/>
                      <a:pt x="43" y="40"/>
                      <a:pt x="42" y="40"/>
                    </a:cubicBezTo>
                    <a:cubicBezTo>
                      <a:pt x="42" y="40"/>
                      <a:pt x="42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1"/>
                    </a:cubicBezTo>
                    <a:lnTo>
                      <a:pt x="41" y="42"/>
                    </a:lnTo>
                    <a:close/>
                    <a:moveTo>
                      <a:pt x="19" y="30"/>
                    </a:moveTo>
                    <a:cubicBezTo>
                      <a:pt x="19" y="30"/>
                      <a:pt x="20" y="30"/>
                      <a:pt x="21" y="31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0" y="39"/>
                      <a:pt x="41" y="39"/>
                      <a:pt x="41" y="39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6"/>
                      <a:pt x="42" y="35"/>
                      <a:pt x="42" y="34"/>
                    </a:cubicBezTo>
                    <a:cubicBezTo>
                      <a:pt x="42" y="31"/>
                      <a:pt x="42" y="27"/>
                      <a:pt x="42" y="24"/>
                    </a:cubicBezTo>
                    <a:cubicBezTo>
                      <a:pt x="42" y="23"/>
                      <a:pt x="42" y="22"/>
                      <a:pt x="42" y="20"/>
                    </a:cubicBezTo>
                    <a:cubicBezTo>
                      <a:pt x="42" y="18"/>
                      <a:pt x="42" y="16"/>
                      <a:pt x="42" y="14"/>
                    </a:cubicBezTo>
                    <a:cubicBezTo>
                      <a:pt x="42" y="13"/>
                      <a:pt x="42" y="13"/>
                      <a:pt x="41" y="12"/>
                    </a:cubicBezTo>
                    <a:cubicBezTo>
                      <a:pt x="41" y="10"/>
                      <a:pt x="40" y="7"/>
                      <a:pt x="42" y="6"/>
                    </a:cubicBezTo>
                    <a:cubicBezTo>
                      <a:pt x="41" y="5"/>
                      <a:pt x="41" y="5"/>
                      <a:pt x="40" y="5"/>
                    </a:cubicBezTo>
                    <a:cubicBezTo>
                      <a:pt x="38" y="5"/>
                      <a:pt x="37" y="5"/>
                      <a:pt x="37" y="4"/>
                    </a:cubicBezTo>
                    <a:cubicBezTo>
                      <a:pt x="36" y="3"/>
                      <a:pt x="35" y="2"/>
                      <a:pt x="34" y="2"/>
                    </a:cubicBezTo>
                    <a:cubicBezTo>
                      <a:pt x="34" y="2"/>
                      <a:pt x="33" y="2"/>
                      <a:pt x="33" y="3"/>
                    </a:cubicBezTo>
                    <a:cubicBezTo>
                      <a:pt x="31" y="3"/>
                      <a:pt x="30" y="4"/>
                      <a:pt x="29" y="6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9" y="7"/>
                      <a:pt x="30" y="8"/>
                      <a:pt x="29" y="9"/>
                    </a:cubicBezTo>
                    <a:cubicBezTo>
                      <a:pt x="29" y="9"/>
                      <a:pt x="28" y="10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6" y="10"/>
                      <a:pt x="24" y="10"/>
                      <a:pt x="23" y="9"/>
                    </a:cubicBezTo>
                    <a:cubicBezTo>
                      <a:pt x="22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8" y="7"/>
                      <a:pt x="17" y="7"/>
                      <a:pt x="16" y="4"/>
                    </a:cubicBezTo>
                    <a:cubicBezTo>
                      <a:pt x="15" y="3"/>
                      <a:pt x="12" y="3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7" y="3"/>
                      <a:pt x="6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8"/>
                      <a:pt x="3" y="9"/>
                    </a:cubicBezTo>
                    <a:cubicBezTo>
                      <a:pt x="3" y="9"/>
                      <a:pt x="3" y="10"/>
                      <a:pt x="2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2" y="15"/>
                      <a:pt x="2" y="17"/>
                      <a:pt x="2" y="19"/>
                    </a:cubicBezTo>
                    <a:cubicBezTo>
                      <a:pt x="2" y="20"/>
                      <a:pt x="2" y="22"/>
                      <a:pt x="2" y="23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3" y="25"/>
                      <a:pt x="3" y="26"/>
                      <a:pt x="3" y="26"/>
                    </a:cubicBezTo>
                    <a:cubicBezTo>
                      <a:pt x="4" y="26"/>
                      <a:pt x="4" y="26"/>
                      <a:pt x="5" y="26"/>
                    </a:cubicBezTo>
                    <a:cubicBezTo>
                      <a:pt x="5" y="26"/>
                      <a:pt x="6" y="27"/>
                      <a:pt x="7" y="27"/>
                    </a:cubicBezTo>
                    <a:cubicBezTo>
                      <a:pt x="8" y="29"/>
                      <a:pt x="9" y="29"/>
                      <a:pt x="10" y="29"/>
                    </a:cubicBezTo>
                    <a:cubicBezTo>
                      <a:pt x="11" y="29"/>
                      <a:pt x="13" y="29"/>
                      <a:pt x="14" y="30"/>
                    </a:cubicBezTo>
                    <a:cubicBezTo>
                      <a:pt x="15" y="31"/>
                      <a:pt x="16" y="31"/>
                      <a:pt x="17" y="30"/>
                    </a:cubicBezTo>
                    <a:cubicBezTo>
                      <a:pt x="17" y="30"/>
                      <a:pt x="18" y="30"/>
                      <a:pt x="1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5" name="Freeform 280">
                <a:extLst>
                  <a:ext uri="{FF2B5EF4-FFF2-40B4-BE49-F238E27FC236}">
                    <a16:creationId xmlns:a16="http://schemas.microsoft.com/office/drawing/2014/main" id="{36802958-4857-4882-AF04-DAEA6F403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439"/>
                <a:ext cx="50" cy="91"/>
              </a:xfrm>
              <a:custGeom>
                <a:avLst/>
                <a:gdLst>
                  <a:gd name="T0" fmla="*/ 4 w 21"/>
                  <a:gd name="T1" fmla="*/ 11 h 38"/>
                  <a:gd name="T2" fmla="*/ 9 w 21"/>
                  <a:gd name="T3" fmla="*/ 11 h 38"/>
                  <a:gd name="T4" fmla="*/ 10 w 21"/>
                  <a:gd name="T5" fmla="*/ 8 h 38"/>
                  <a:gd name="T6" fmla="*/ 11 w 21"/>
                  <a:gd name="T7" fmla="*/ 9 h 38"/>
                  <a:gd name="T8" fmla="*/ 12 w 21"/>
                  <a:gd name="T9" fmla="*/ 7 h 38"/>
                  <a:gd name="T10" fmla="*/ 12 w 21"/>
                  <a:gd name="T11" fmla="*/ 8 h 38"/>
                  <a:gd name="T12" fmla="*/ 13 w 21"/>
                  <a:gd name="T13" fmla="*/ 7 h 38"/>
                  <a:gd name="T14" fmla="*/ 13 w 21"/>
                  <a:gd name="T15" fmla="*/ 5 h 38"/>
                  <a:gd name="T16" fmla="*/ 13 w 21"/>
                  <a:gd name="T17" fmla="*/ 4 h 38"/>
                  <a:gd name="T18" fmla="*/ 14 w 21"/>
                  <a:gd name="T19" fmla="*/ 5 h 38"/>
                  <a:gd name="T20" fmla="*/ 15 w 21"/>
                  <a:gd name="T21" fmla="*/ 3 h 38"/>
                  <a:gd name="T22" fmla="*/ 16 w 21"/>
                  <a:gd name="T23" fmla="*/ 0 h 38"/>
                  <a:gd name="T24" fmla="*/ 19 w 21"/>
                  <a:gd name="T25" fmla="*/ 10 h 38"/>
                  <a:gd name="T26" fmla="*/ 18 w 21"/>
                  <a:gd name="T27" fmla="*/ 9 h 38"/>
                  <a:gd name="T28" fmla="*/ 15 w 21"/>
                  <a:gd name="T29" fmla="*/ 23 h 38"/>
                  <a:gd name="T30" fmla="*/ 12 w 21"/>
                  <a:gd name="T31" fmla="*/ 34 h 38"/>
                  <a:gd name="T32" fmla="*/ 7 w 21"/>
                  <a:gd name="T33" fmla="*/ 37 h 38"/>
                  <a:gd name="T34" fmla="*/ 2 w 21"/>
                  <a:gd name="T35" fmla="*/ 33 h 38"/>
                  <a:gd name="T36" fmla="*/ 1 w 21"/>
                  <a:gd name="T37" fmla="*/ 26 h 38"/>
                  <a:gd name="T38" fmla="*/ 3 w 21"/>
                  <a:gd name="T39" fmla="*/ 19 h 38"/>
                  <a:gd name="T40" fmla="*/ 2 w 21"/>
                  <a:gd name="T41" fmla="*/ 15 h 38"/>
                  <a:gd name="T42" fmla="*/ 4 w 21"/>
                  <a:gd name="T4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38">
                    <a:moveTo>
                      <a:pt x="4" y="11"/>
                    </a:moveTo>
                    <a:cubicBezTo>
                      <a:pt x="5" y="10"/>
                      <a:pt x="8" y="10"/>
                      <a:pt x="9" y="11"/>
                    </a:cubicBezTo>
                    <a:cubicBezTo>
                      <a:pt x="9" y="10"/>
                      <a:pt x="9" y="9"/>
                      <a:pt x="10" y="8"/>
                    </a:cubicBezTo>
                    <a:cubicBezTo>
                      <a:pt x="11" y="9"/>
                      <a:pt x="10" y="9"/>
                      <a:pt x="11" y="9"/>
                    </a:cubicBezTo>
                    <a:cubicBezTo>
                      <a:pt x="11" y="8"/>
                      <a:pt x="11" y="7"/>
                      <a:pt x="12" y="7"/>
                    </a:cubicBez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3" y="7"/>
                      <a:pt x="13" y="7"/>
                    </a:cubicBezTo>
                    <a:cubicBezTo>
                      <a:pt x="12" y="6"/>
                      <a:pt x="12" y="6"/>
                      <a:pt x="13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5"/>
                    </a:cubicBezTo>
                    <a:cubicBezTo>
                      <a:pt x="14" y="4"/>
                      <a:pt x="15" y="3"/>
                      <a:pt x="15" y="3"/>
                    </a:cubicBezTo>
                    <a:cubicBezTo>
                      <a:pt x="16" y="2"/>
                      <a:pt x="14" y="1"/>
                      <a:pt x="16" y="0"/>
                    </a:cubicBezTo>
                    <a:cubicBezTo>
                      <a:pt x="18" y="2"/>
                      <a:pt x="21" y="8"/>
                      <a:pt x="19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13"/>
                      <a:pt x="16" y="18"/>
                      <a:pt x="15" y="23"/>
                    </a:cubicBezTo>
                    <a:cubicBezTo>
                      <a:pt x="14" y="26"/>
                      <a:pt x="13" y="30"/>
                      <a:pt x="12" y="34"/>
                    </a:cubicBezTo>
                    <a:cubicBezTo>
                      <a:pt x="11" y="36"/>
                      <a:pt x="9" y="36"/>
                      <a:pt x="7" y="37"/>
                    </a:cubicBezTo>
                    <a:cubicBezTo>
                      <a:pt x="4" y="38"/>
                      <a:pt x="2" y="35"/>
                      <a:pt x="2" y="33"/>
                    </a:cubicBezTo>
                    <a:cubicBezTo>
                      <a:pt x="2" y="31"/>
                      <a:pt x="0" y="28"/>
                      <a:pt x="1" y="26"/>
                    </a:cubicBezTo>
                    <a:cubicBezTo>
                      <a:pt x="2" y="23"/>
                      <a:pt x="4" y="22"/>
                      <a:pt x="3" y="19"/>
                    </a:cubicBezTo>
                    <a:cubicBezTo>
                      <a:pt x="3" y="18"/>
                      <a:pt x="2" y="16"/>
                      <a:pt x="2" y="15"/>
                    </a:cubicBezTo>
                    <a:cubicBezTo>
                      <a:pt x="2" y="13"/>
                      <a:pt x="4" y="13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6" name="Freeform 281">
                <a:extLst>
                  <a:ext uri="{FF2B5EF4-FFF2-40B4-BE49-F238E27FC236}">
                    <a16:creationId xmlns:a16="http://schemas.microsoft.com/office/drawing/2014/main" id="{EE960236-197F-45DE-BEBB-41ECBB269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5" y="2437"/>
                <a:ext cx="55" cy="93"/>
              </a:xfrm>
              <a:custGeom>
                <a:avLst/>
                <a:gdLst>
                  <a:gd name="T0" fmla="*/ 2 w 23"/>
                  <a:gd name="T1" fmla="*/ 34 h 39"/>
                  <a:gd name="T2" fmla="*/ 1 w 23"/>
                  <a:gd name="T3" fmla="*/ 27 h 39"/>
                  <a:gd name="T4" fmla="*/ 4 w 23"/>
                  <a:gd name="T5" fmla="*/ 20 h 39"/>
                  <a:gd name="T6" fmla="*/ 3 w 23"/>
                  <a:gd name="T7" fmla="*/ 16 h 39"/>
                  <a:gd name="T8" fmla="*/ 4 w 23"/>
                  <a:gd name="T9" fmla="*/ 12 h 39"/>
                  <a:gd name="T10" fmla="*/ 4 w 23"/>
                  <a:gd name="T11" fmla="*/ 12 h 39"/>
                  <a:gd name="T12" fmla="*/ 9 w 23"/>
                  <a:gd name="T13" fmla="*/ 10 h 39"/>
                  <a:gd name="T14" fmla="*/ 11 w 23"/>
                  <a:gd name="T15" fmla="*/ 9 h 39"/>
                  <a:gd name="T16" fmla="*/ 13 w 23"/>
                  <a:gd name="T17" fmla="*/ 7 h 39"/>
                  <a:gd name="T18" fmla="*/ 13 w 23"/>
                  <a:gd name="T19" fmla="*/ 6 h 39"/>
                  <a:gd name="T20" fmla="*/ 13 w 23"/>
                  <a:gd name="T21" fmla="*/ 5 h 39"/>
                  <a:gd name="T22" fmla="*/ 14 w 23"/>
                  <a:gd name="T23" fmla="*/ 4 h 39"/>
                  <a:gd name="T24" fmla="*/ 15 w 23"/>
                  <a:gd name="T25" fmla="*/ 4 h 39"/>
                  <a:gd name="T26" fmla="*/ 16 w 23"/>
                  <a:gd name="T27" fmla="*/ 3 h 39"/>
                  <a:gd name="T28" fmla="*/ 17 w 23"/>
                  <a:gd name="T29" fmla="*/ 0 h 39"/>
                  <a:gd name="T30" fmla="*/ 20 w 23"/>
                  <a:gd name="T31" fmla="*/ 12 h 39"/>
                  <a:gd name="T32" fmla="*/ 19 w 23"/>
                  <a:gd name="T33" fmla="*/ 12 h 39"/>
                  <a:gd name="T34" fmla="*/ 17 w 23"/>
                  <a:gd name="T35" fmla="*/ 24 h 39"/>
                  <a:gd name="T36" fmla="*/ 13 w 23"/>
                  <a:gd name="T37" fmla="*/ 35 h 39"/>
                  <a:gd name="T38" fmla="*/ 8 w 23"/>
                  <a:gd name="T39" fmla="*/ 39 h 39"/>
                  <a:gd name="T40" fmla="*/ 5 w 23"/>
                  <a:gd name="T41" fmla="*/ 13 h 39"/>
                  <a:gd name="T42" fmla="*/ 4 w 23"/>
                  <a:gd name="T43" fmla="*/ 16 h 39"/>
                  <a:gd name="T44" fmla="*/ 5 w 23"/>
                  <a:gd name="T45" fmla="*/ 20 h 39"/>
                  <a:gd name="T46" fmla="*/ 2 w 23"/>
                  <a:gd name="T47" fmla="*/ 28 h 39"/>
                  <a:gd name="T48" fmla="*/ 4 w 23"/>
                  <a:gd name="T49" fmla="*/ 34 h 39"/>
                  <a:gd name="T50" fmla="*/ 7 w 23"/>
                  <a:gd name="T51" fmla="*/ 37 h 39"/>
                  <a:gd name="T52" fmla="*/ 12 w 23"/>
                  <a:gd name="T53" fmla="*/ 34 h 39"/>
                  <a:gd name="T54" fmla="*/ 15 w 23"/>
                  <a:gd name="T55" fmla="*/ 24 h 39"/>
                  <a:gd name="T56" fmla="*/ 18 w 23"/>
                  <a:gd name="T57" fmla="*/ 10 h 39"/>
                  <a:gd name="T58" fmla="*/ 19 w 23"/>
                  <a:gd name="T59" fmla="*/ 9 h 39"/>
                  <a:gd name="T60" fmla="*/ 20 w 23"/>
                  <a:gd name="T61" fmla="*/ 10 h 39"/>
                  <a:gd name="T62" fmla="*/ 17 w 23"/>
                  <a:gd name="T63" fmla="*/ 3 h 39"/>
                  <a:gd name="T64" fmla="*/ 16 w 23"/>
                  <a:gd name="T65" fmla="*/ 5 h 39"/>
                  <a:gd name="T66" fmla="*/ 15 w 23"/>
                  <a:gd name="T67" fmla="*/ 7 h 39"/>
                  <a:gd name="T68" fmla="*/ 14 w 23"/>
                  <a:gd name="T69" fmla="*/ 7 h 39"/>
                  <a:gd name="T70" fmla="*/ 15 w 23"/>
                  <a:gd name="T71" fmla="*/ 8 h 39"/>
                  <a:gd name="T72" fmla="*/ 13 w 23"/>
                  <a:gd name="T73" fmla="*/ 9 h 39"/>
                  <a:gd name="T74" fmla="*/ 13 w 23"/>
                  <a:gd name="T75" fmla="*/ 10 h 39"/>
                  <a:gd name="T76" fmla="*/ 12 w 23"/>
                  <a:gd name="T77" fmla="*/ 11 h 39"/>
                  <a:gd name="T78" fmla="*/ 11 w 23"/>
                  <a:gd name="T79" fmla="*/ 10 h 39"/>
                  <a:gd name="T80" fmla="*/ 13 w 23"/>
                  <a:gd name="T81" fmla="*/ 14 h 39"/>
                  <a:gd name="T82" fmla="*/ 5 w 23"/>
                  <a:gd name="T83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" h="39">
                    <a:moveTo>
                      <a:pt x="7" y="39"/>
                    </a:moveTo>
                    <a:cubicBezTo>
                      <a:pt x="4" y="39"/>
                      <a:pt x="3" y="36"/>
                      <a:pt x="2" y="34"/>
                    </a:cubicBezTo>
                    <a:cubicBezTo>
                      <a:pt x="2" y="33"/>
                      <a:pt x="2" y="32"/>
                      <a:pt x="2" y="32"/>
                    </a:cubicBezTo>
                    <a:cubicBezTo>
                      <a:pt x="1" y="30"/>
                      <a:pt x="0" y="28"/>
                      <a:pt x="1" y="27"/>
                    </a:cubicBezTo>
                    <a:cubicBezTo>
                      <a:pt x="2" y="26"/>
                      <a:pt x="2" y="26"/>
                      <a:pt x="2" y="25"/>
                    </a:cubicBezTo>
                    <a:cubicBezTo>
                      <a:pt x="3" y="23"/>
                      <a:pt x="4" y="22"/>
                      <a:pt x="4" y="20"/>
                    </a:cubicBezTo>
                    <a:cubicBezTo>
                      <a:pt x="4" y="20"/>
                      <a:pt x="3" y="19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3" y="15"/>
                      <a:pt x="3" y="14"/>
                      <a:pt x="3" y="14"/>
                    </a:cubicBezTo>
                    <a:cubicBezTo>
                      <a:pt x="4" y="13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8" y="10"/>
                      <a:pt x="9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8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5" y="1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3"/>
                      <a:pt x="23" y="9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6"/>
                      <a:pt x="18" y="19"/>
                      <a:pt x="17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7"/>
                      <a:pt x="15" y="29"/>
                      <a:pt x="14" y="32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2" y="37"/>
                      <a:pt x="11" y="37"/>
                      <a:pt x="10" y="38"/>
                    </a:cubicBezTo>
                    <a:cubicBezTo>
                      <a:pt x="9" y="38"/>
                      <a:pt x="9" y="38"/>
                      <a:pt x="8" y="39"/>
                    </a:cubicBezTo>
                    <a:cubicBezTo>
                      <a:pt x="8" y="39"/>
                      <a:pt x="7" y="39"/>
                      <a:pt x="7" y="39"/>
                    </a:cubicBezTo>
                    <a:close/>
                    <a:moveTo>
                      <a:pt x="5" y="13"/>
                    </a:moveTo>
                    <a:cubicBezTo>
                      <a:pt x="5" y="13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6" y="22"/>
                      <a:pt x="5" y="24"/>
                      <a:pt x="3" y="26"/>
                    </a:cubicBezTo>
                    <a:cubicBezTo>
                      <a:pt x="3" y="27"/>
                      <a:pt x="3" y="27"/>
                      <a:pt x="2" y="28"/>
                    </a:cubicBezTo>
                    <a:cubicBezTo>
                      <a:pt x="2" y="29"/>
                      <a:pt x="2" y="30"/>
                      <a:pt x="3" y="31"/>
                    </a:cubicBezTo>
                    <a:cubicBezTo>
                      <a:pt x="3" y="32"/>
                      <a:pt x="3" y="33"/>
                      <a:pt x="4" y="34"/>
                    </a:cubicBezTo>
                    <a:cubicBezTo>
                      <a:pt x="4" y="35"/>
                      <a:pt x="5" y="38"/>
                      <a:pt x="7" y="38"/>
                    </a:cubicBezTo>
                    <a:cubicBezTo>
                      <a:pt x="7" y="38"/>
                      <a:pt x="7" y="38"/>
                      <a:pt x="7" y="37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11" y="36"/>
                      <a:pt x="11" y="36"/>
                      <a:pt x="12" y="34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29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18"/>
                      <a:pt x="18" y="14"/>
                      <a:pt x="18" y="10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8"/>
                      <a:pt x="18" y="4"/>
                      <a:pt x="17" y="2"/>
                    </a:cubicBezTo>
                    <a:cubicBezTo>
                      <a:pt x="17" y="2"/>
                      <a:pt x="17" y="2"/>
                      <a:pt x="17" y="3"/>
                    </a:cubicBezTo>
                    <a:cubicBezTo>
                      <a:pt x="17" y="3"/>
                      <a:pt x="17" y="4"/>
                      <a:pt x="17" y="4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5"/>
                      <a:pt x="15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1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7" y="12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7" name="Freeform 282">
                <a:extLst>
                  <a:ext uri="{FF2B5EF4-FFF2-40B4-BE49-F238E27FC236}">
                    <a16:creationId xmlns:a16="http://schemas.microsoft.com/office/drawing/2014/main" id="{779C4453-1EF8-4F9F-AAAE-42066E8C3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202"/>
                <a:ext cx="104" cy="97"/>
              </a:xfrm>
              <a:custGeom>
                <a:avLst/>
                <a:gdLst>
                  <a:gd name="T0" fmla="*/ 19 w 44"/>
                  <a:gd name="T1" fmla="*/ 0 h 41"/>
                  <a:gd name="T2" fmla="*/ 34 w 44"/>
                  <a:gd name="T3" fmla="*/ 10 h 41"/>
                  <a:gd name="T4" fmla="*/ 39 w 44"/>
                  <a:gd name="T5" fmla="*/ 13 h 41"/>
                  <a:gd name="T6" fmla="*/ 43 w 44"/>
                  <a:gd name="T7" fmla="*/ 16 h 41"/>
                  <a:gd name="T8" fmla="*/ 42 w 44"/>
                  <a:gd name="T9" fmla="*/ 25 h 41"/>
                  <a:gd name="T10" fmla="*/ 37 w 44"/>
                  <a:gd name="T11" fmla="*/ 27 h 41"/>
                  <a:gd name="T12" fmla="*/ 33 w 44"/>
                  <a:gd name="T13" fmla="*/ 28 h 41"/>
                  <a:gd name="T14" fmla="*/ 24 w 44"/>
                  <a:gd name="T15" fmla="*/ 32 h 41"/>
                  <a:gd name="T16" fmla="*/ 18 w 44"/>
                  <a:gd name="T17" fmla="*/ 40 h 41"/>
                  <a:gd name="T18" fmla="*/ 16 w 44"/>
                  <a:gd name="T19" fmla="*/ 40 h 41"/>
                  <a:gd name="T20" fmla="*/ 15 w 44"/>
                  <a:gd name="T21" fmla="*/ 39 h 41"/>
                  <a:gd name="T22" fmla="*/ 12 w 44"/>
                  <a:gd name="T23" fmla="*/ 40 h 41"/>
                  <a:gd name="T24" fmla="*/ 10 w 44"/>
                  <a:gd name="T25" fmla="*/ 38 h 41"/>
                  <a:gd name="T26" fmla="*/ 9 w 44"/>
                  <a:gd name="T27" fmla="*/ 39 h 41"/>
                  <a:gd name="T28" fmla="*/ 10 w 44"/>
                  <a:gd name="T29" fmla="*/ 37 h 41"/>
                  <a:gd name="T30" fmla="*/ 7 w 44"/>
                  <a:gd name="T31" fmla="*/ 35 h 41"/>
                  <a:gd name="T32" fmla="*/ 2 w 44"/>
                  <a:gd name="T33" fmla="*/ 35 h 41"/>
                  <a:gd name="T34" fmla="*/ 0 w 44"/>
                  <a:gd name="T35" fmla="*/ 31 h 41"/>
                  <a:gd name="T36" fmla="*/ 0 w 44"/>
                  <a:gd name="T37" fmla="*/ 28 h 41"/>
                  <a:gd name="T38" fmla="*/ 2 w 44"/>
                  <a:gd name="T39" fmla="*/ 25 h 41"/>
                  <a:gd name="T40" fmla="*/ 4 w 44"/>
                  <a:gd name="T41" fmla="*/ 27 h 41"/>
                  <a:gd name="T42" fmla="*/ 9 w 44"/>
                  <a:gd name="T43" fmla="*/ 26 h 41"/>
                  <a:gd name="T44" fmla="*/ 17 w 44"/>
                  <a:gd name="T45" fmla="*/ 26 h 41"/>
                  <a:gd name="T46" fmla="*/ 18 w 44"/>
                  <a:gd name="T47" fmla="*/ 26 h 41"/>
                  <a:gd name="T48" fmla="*/ 17 w 44"/>
                  <a:gd name="T49" fmla="*/ 24 h 41"/>
                  <a:gd name="T50" fmla="*/ 14 w 44"/>
                  <a:gd name="T51" fmla="*/ 0 h 41"/>
                  <a:gd name="T52" fmla="*/ 19 w 44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1">
                    <a:moveTo>
                      <a:pt x="19" y="0"/>
                    </a:moveTo>
                    <a:cubicBezTo>
                      <a:pt x="24" y="3"/>
                      <a:pt x="29" y="6"/>
                      <a:pt x="34" y="10"/>
                    </a:cubicBezTo>
                    <a:cubicBezTo>
                      <a:pt x="36" y="11"/>
                      <a:pt x="37" y="13"/>
                      <a:pt x="39" y="13"/>
                    </a:cubicBezTo>
                    <a:cubicBezTo>
                      <a:pt x="41" y="14"/>
                      <a:pt x="40" y="18"/>
                      <a:pt x="43" y="16"/>
                    </a:cubicBezTo>
                    <a:cubicBezTo>
                      <a:pt x="43" y="19"/>
                      <a:pt x="44" y="23"/>
                      <a:pt x="42" y="25"/>
                    </a:cubicBezTo>
                    <a:cubicBezTo>
                      <a:pt x="41" y="27"/>
                      <a:pt x="39" y="27"/>
                      <a:pt x="37" y="27"/>
                    </a:cubicBezTo>
                    <a:cubicBezTo>
                      <a:pt x="35" y="27"/>
                      <a:pt x="35" y="28"/>
                      <a:pt x="33" y="28"/>
                    </a:cubicBezTo>
                    <a:cubicBezTo>
                      <a:pt x="29" y="28"/>
                      <a:pt x="27" y="31"/>
                      <a:pt x="24" y="32"/>
                    </a:cubicBezTo>
                    <a:cubicBezTo>
                      <a:pt x="21" y="33"/>
                      <a:pt x="19" y="37"/>
                      <a:pt x="18" y="40"/>
                    </a:cubicBezTo>
                    <a:cubicBezTo>
                      <a:pt x="17" y="40"/>
                      <a:pt x="16" y="40"/>
                      <a:pt x="16" y="40"/>
                    </a:cubicBezTo>
                    <a:cubicBezTo>
                      <a:pt x="16" y="40"/>
                      <a:pt x="15" y="40"/>
                      <a:pt x="15" y="39"/>
                    </a:cubicBezTo>
                    <a:cubicBezTo>
                      <a:pt x="14" y="40"/>
                      <a:pt x="14" y="41"/>
                      <a:pt x="12" y="40"/>
                    </a:cubicBezTo>
                    <a:cubicBezTo>
                      <a:pt x="12" y="39"/>
                      <a:pt x="9" y="41"/>
                      <a:pt x="10" y="38"/>
                    </a:cubicBezTo>
                    <a:cubicBezTo>
                      <a:pt x="10" y="38"/>
                      <a:pt x="9" y="38"/>
                      <a:pt x="9" y="39"/>
                    </a:cubicBezTo>
                    <a:cubicBezTo>
                      <a:pt x="9" y="38"/>
                      <a:pt x="10" y="38"/>
                      <a:pt x="10" y="37"/>
                    </a:cubicBezTo>
                    <a:cubicBezTo>
                      <a:pt x="9" y="37"/>
                      <a:pt x="8" y="34"/>
                      <a:pt x="7" y="35"/>
                    </a:cubicBezTo>
                    <a:cubicBezTo>
                      <a:pt x="6" y="36"/>
                      <a:pt x="4" y="35"/>
                      <a:pt x="2" y="35"/>
                    </a:cubicBezTo>
                    <a:cubicBezTo>
                      <a:pt x="2" y="34"/>
                      <a:pt x="0" y="32"/>
                      <a:pt x="0" y="31"/>
                    </a:cubicBezTo>
                    <a:cubicBezTo>
                      <a:pt x="1" y="30"/>
                      <a:pt x="0" y="29"/>
                      <a:pt x="0" y="28"/>
                    </a:cubicBezTo>
                    <a:cubicBezTo>
                      <a:pt x="0" y="27"/>
                      <a:pt x="2" y="26"/>
                      <a:pt x="2" y="25"/>
                    </a:cubicBezTo>
                    <a:cubicBezTo>
                      <a:pt x="2" y="26"/>
                      <a:pt x="3" y="28"/>
                      <a:pt x="4" y="27"/>
                    </a:cubicBez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6"/>
                      <a:pt x="17" y="26"/>
                    </a:cubicBezTo>
                    <a:cubicBezTo>
                      <a:pt x="17" y="26"/>
                      <a:pt x="17" y="27"/>
                      <a:pt x="18" y="26"/>
                    </a:cubicBezTo>
                    <a:cubicBezTo>
                      <a:pt x="18" y="24"/>
                      <a:pt x="17" y="25"/>
                      <a:pt x="17" y="24"/>
                    </a:cubicBezTo>
                    <a:cubicBezTo>
                      <a:pt x="16" y="16"/>
                      <a:pt x="15" y="8"/>
                      <a:pt x="14" y="0"/>
                    </a:cubicBezTo>
                    <a:cubicBezTo>
                      <a:pt x="16" y="0"/>
                      <a:pt x="18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8" name="Freeform 283">
                <a:extLst>
                  <a:ext uri="{FF2B5EF4-FFF2-40B4-BE49-F238E27FC236}">
                    <a16:creationId xmlns:a16="http://schemas.microsoft.com/office/drawing/2014/main" id="{1290FCC3-2319-4DED-96FB-A8C5AB0B09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9" y="2199"/>
                <a:ext cx="107" cy="102"/>
              </a:xfrm>
              <a:custGeom>
                <a:avLst/>
                <a:gdLst>
                  <a:gd name="T0" fmla="*/ 16 w 45"/>
                  <a:gd name="T1" fmla="*/ 41 h 43"/>
                  <a:gd name="T2" fmla="*/ 13 w 45"/>
                  <a:gd name="T3" fmla="*/ 42 h 43"/>
                  <a:gd name="T4" fmla="*/ 11 w 45"/>
                  <a:gd name="T5" fmla="*/ 41 h 43"/>
                  <a:gd name="T6" fmla="*/ 10 w 45"/>
                  <a:gd name="T7" fmla="*/ 40 h 43"/>
                  <a:gd name="T8" fmla="*/ 10 w 45"/>
                  <a:gd name="T9" fmla="*/ 39 h 43"/>
                  <a:gd name="T10" fmla="*/ 10 w 45"/>
                  <a:gd name="T11" fmla="*/ 39 h 43"/>
                  <a:gd name="T12" fmla="*/ 9 w 45"/>
                  <a:gd name="T13" fmla="*/ 36 h 43"/>
                  <a:gd name="T14" fmla="*/ 5 w 45"/>
                  <a:gd name="T15" fmla="*/ 37 h 43"/>
                  <a:gd name="T16" fmla="*/ 2 w 45"/>
                  <a:gd name="T17" fmla="*/ 37 h 43"/>
                  <a:gd name="T18" fmla="*/ 1 w 45"/>
                  <a:gd name="T19" fmla="*/ 34 h 43"/>
                  <a:gd name="T20" fmla="*/ 1 w 45"/>
                  <a:gd name="T21" fmla="*/ 31 h 43"/>
                  <a:gd name="T22" fmla="*/ 1 w 45"/>
                  <a:gd name="T23" fmla="*/ 27 h 43"/>
                  <a:gd name="T24" fmla="*/ 3 w 45"/>
                  <a:gd name="T25" fmla="*/ 25 h 43"/>
                  <a:gd name="T26" fmla="*/ 4 w 45"/>
                  <a:gd name="T27" fmla="*/ 26 h 43"/>
                  <a:gd name="T28" fmla="*/ 5 w 45"/>
                  <a:gd name="T29" fmla="*/ 27 h 43"/>
                  <a:gd name="T30" fmla="*/ 9 w 45"/>
                  <a:gd name="T31" fmla="*/ 26 h 43"/>
                  <a:gd name="T32" fmla="*/ 12 w 45"/>
                  <a:gd name="T33" fmla="*/ 27 h 43"/>
                  <a:gd name="T34" fmla="*/ 18 w 45"/>
                  <a:gd name="T35" fmla="*/ 27 h 43"/>
                  <a:gd name="T36" fmla="*/ 17 w 45"/>
                  <a:gd name="T37" fmla="*/ 25 h 43"/>
                  <a:gd name="T38" fmla="*/ 15 w 45"/>
                  <a:gd name="T39" fmla="*/ 1 h 43"/>
                  <a:gd name="T40" fmla="*/ 20 w 45"/>
                  <a:gd name="T41" fmla="*/ 0 h 43"/>
                  <a:gd name="T42" fmla="*/ 37 w 45"/>
                  <a:gd name="T43" fmla="*/ 12 h 43"/>
                  <a:gd name="T44" fmla="*/ 42 w 45"/>
                  <a:gd name="T45" fmla="*/ 16 h 43"/>
                  <a:gd name="T46" fmla="*/ 42 w 45"/>
                  <a:gd name="T47" fmla="*/ 17 h 43"/>
                  <a:gd name="T48" fmla="*/ 45 w 45"/>
                  <a:gd name="T49" fmla="*/ 16 h 43"/>
                  <a:gd name="T50" fmla="*/ 45 w 45"/>
                  <a:gd name="T51" fmla="*/ 19 h 43"/>
                  <a:gd name="T52" fmla="*/ 40 w 45"/>
                  <a:gd name="T53" fmla="*/ 28 h 43"/>
                  <a:gd name="T54" fmla="*/ 38 w 45"/>
                  <a:gd name="T55" fmla="*/ 28 h 43"/>
                  <a:gd name="T56" fmla="*/ 34 w 45"/>
                  <a:gd name="T57" fmla="*/ 29 h 43"/>
                  <a:gd name="T58" fmla="*/ 25 w 45"/>
                  <a:gd name="T59" fmla="*/ 34 h 43"/>
                  <a:gd name="T60" fmla="*/ 20 w 45"/>
                  <a:gd name="T61" fmla="*/ 42 h 43"/>
                  <a:gd name="T62" fmla="*/ 17 w 45"/>
                  <a:gd name="T63" fmla="*/ 42 h 43"/>
                  <a:gd name="T64" fmla="*/ 13 w 45"/>
                  <a:gd name="T65" fmla="*/ 40 h 43"/>
                  <a:gd name="T66" fmla="*/ 14 w 45"/>
                  <a:gd name="T67" fmla="*/ 41 h 43"/>
                  <a:gd name="T68" fmla="*/ 16 w 45"/>
                  <a:gd name="T69" fmla="*/ 39 h 43"/>
                  <a:gd name="T70" fmla="*/ 17 w 45"/>
                  <a:gd name="T71" fmla="*/ 40 h 43"/>
                  <a:gd name="T72" fmla="*/ 24 w 45"/>
                  <a:gd name="T73" fmla="*/ 32 h 43"/>
                  <a:gd name="T74" fmla="*/ 34 w 45"/>
                  <a:gd name="T75" fmla="*/ 28 h 43"/>
                  <a:gd name="T76" fmla="*/ 38 w 45"/>
                  <a:gd name="T77" fmla="*/ 27 h 43"/>
                  <a:gd name="T78" fmla="*/ 43 w 45"/>
                  <a:gd name="T79" fmla="*/ 26 h 43"/>
                  <a:gd name="T80" fmla="*/ 43 w 45"/>
                  <a:gd name="T81" fmla="*/ 18 h 43"/>
                  <a:gd name="T82" fmla="*/ 42 w 45"/>
                  <a:gd name="T83" fmla="*/ 18 h 43"/>
                  <a:gd name="T84" fmla="*/ 39 w 45"/>
                  <a:gd name="T85" fmla="*/ 15 h 43"/>
                  <a:gd name="T86" fmla="*/ 35 w 45"/>
                  <a:gd name="T87" fmla="*/ 12 h 43"/>
                  <a:gd name="T88" fmla="*/ 16 w 45"/>
                  <a:gd name="T89" fmla="*/ 1 h 43"/>
                  <a:gd name="T90" fmla="*/ 19 w 45"/>
                  <a:gd name="T91" fmla="*/ 25 h 43"/>
                  <a:gd name="T92" fmla="*/ 18 w 45"/>
                  <a:gd name="T93" fmla="*/ 28 h 43"/>
                  <a:gd name="T94" fmla="*/ 18 w 45"/>
                  <a:gd name="T95" fmla="*/ 28 h 43"/>
                  <a:gd name="T96" fmla="*/ 10 w 45"/>
                  <a:gd name="T97" fmla="*/ 28 h 43"/>
                  <a:gd name="T98" fmla="*/ 8 w 45"/>
                  <a:gd name="T99" fmla="*/ 28 h 43"/>
                  <a:gd name="T100" fmla="*/ 5 w 45"/>
                  <a:gd name="T101" fmla="*/ 29 h 43"/>
                  <a:gd name="T102" fmla="*/ 2 w 45"/>
                  <a:gd name="T103" fmla="*/ 28 h 43"/>
                  <a:gd name="T104" fmla="*/ 2 w 45"/>
                  <a:gd name="T105" fmla="*/ 30 h 43"/>
                  <a:gd name="T106" fmla="*/ 3 w 45"/>
                  <a:gd name="T107" fmla="*/ 33 h 43"/>
                  <a:gd name="T108" fmla="*/ 5 w 45"/>
                  <a:gd name="T109" fmla="*/ 36 h 43"/>
                  <a:gd name="T110" fmla="*/ 8 w 45"/>
                  <a:gd name="T111" fmla="*/ 35 h 43"/>
                  <a:gd name="T112" fmla="*/ 10 w 45"/>
                  <a:gd name="T113" fmla="*/ 36 h 43"/>
                  <a:gd name="T114" fmla="*/ 12 w 45"/>
                  <a:gd name="T115" fmla="*/ 38 h 43"/>
                  <a:gd name="T116" fmla="*/ 12 w 45"/>
                  <a:gd name="T117" fmla="*/ 39 h 43"/>
                  <a:gd name="T118" fmla="*/ 12 w 45"/>
                  <a:gd name="T11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5" h="43">
                    <a:moveTo>
                      <a:pt x="16" y="43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2"/>
                      <a:pt x="14" y="42"/>
                      <a:pt x="13" y="42"/>
                    </a:cubicBezTo>
                    <a:cubicBezTo>
                      <a:pt x="13" y="42"/>
                      <a:pt x="13" y="42"/>
                      <a:pt x="12" y="42"/>
                    </a:cubicBezTo>
                    <a:cubicBezTo>
                      <a:pt x="12" y="42"/>
                      <a:pt x="11" y="42"/>
                      <a:pt x="11" y="41"/>
                    </a:cubicBezTo>
                    <a:cubicBezTo>
                      <a:pt x="10" y="41"/>
                      <a:pt x="10" y="41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9" y="38"/>
                      <a:pt x="9" y="37"/>
                    </a:cubicBezTo>
                    <a:cubicBezTo>
                      <a:pt x="9" y="37"/>
                      <a:pt x="9" y="36"/>
                      <a:pt x="9" y="36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4" y="37"/>
                      <a:pt x="4" y="37"/>
                      <a:pt x="3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5"/>
                      <a:pt x="2" y="35"/>
                      <a:pt x="1" y="34"/>
                    </a:cubicBezTo>
                    <a:cubicBezTo>
                      <a:pt x="1" y="33"/>
                      <a:pt x="0" y="32"/>
                      <a:pt x="1" y="3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30"/>
                      <a:pt x="0" y="30"/>
                      <a:pt x="0" y="29"/>
                    </a:cubicBezTo>
                    <a:cubicBezTo>
                      <a:pt x="0" y="28"/>
                      <a:pt x="1" y="28"/>
                      <a:pt x="1" y="27"/>
                    </a:cubicBezTo>
                    <a:cubicBezTo>
                      <a:pt x="2" y="27"/>
                      <a:pt x="2" y="26"/>
                      <a:pt x="2" y="26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26"/>
                      <a:pt x="7" y="26"/>
                      <a:pt x="8" y="26"/>
                    </a:cubicBezTo>
                    <a:cubicBezTo>
                      <a:pt x="8" y="26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4" y="27"/>
                      <a:pt x="16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7" y="26"/>
                      <a:pt x="17" y="25"/>
                    </a:cubicBezTo>
                    <a:cubicBezTo>
                      <a:pt x="16" y="20"/>
                      <a:pt x="16" y="14"/>
                      <a:pt x="15" y="9"/>
                    </a:cubicBezTo>
                    <a:cubicBezTo>
                      <a:pt x="15" y="6"/>
                      <a:pt x="15" y="3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1"/>
                      <a:pt x="37" y="11"/>
                      <a:pt x="37" y="12"/>
                    </a:cubicBezTo>
                    <a:cubicBezTo>
                      <a:pt x="38" y="13"/>
                      <a:pt x="39" y="13"/>
                      <a:pt x="40" y="14"/>
                    </a:cubicBezTo>
                    <a:cubicBezTo>
                      <a:pt x="41" y="14"/>
                      <a:pt x="42" y="15"/>
                      <a:pt x="42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3" y="17"/>
                      <a:pt x="43" y="17"/>
                      <a:pt x="44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5" y="18"/>
                      <a:pt x="45" y="19"/>
                    </a:cubicBezTo>
                    <a:cubicBezTo>
                      <a:pt x="45" y="22"/>
                      <a:pt x="45" y="25"/>
                      <a:pt x="44" y="27"/>
                    </a:cubicBezTo>
                    <a:cubicBezTo>
                      <a:pt x="43" y="28"/>
                      <a:pt x="41" y="28"/>
                      <a:pt x="40" y="28"/>
                    </a:cubicBezTo>
                    <a:cubicBezTo>
                      <a:pt x="40" y="28"/>
                      <a:pt x="40" y="28"/>
                      <a:pt x="39" y="28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7" y="28"/>
                      <a:pt x="37" y="28"/>
                      <a:pt x="36" y="29"/>
                    </a:cubicBezTo>
                    <a:cubicBezTo>
                      <a:pt x="36" y="29"/>
                      <a:pt x="35" y="29"/>
                      <a:pt x="34" y="29"/>
                    </a:cubicBezTo>
                    <a:cubicBezTo>
                      <a:pt x="32" y="29"/>
                      <a:pt x="30" y="30"/>
                      <a:pt x="29" y="31"/>
                    </a:cubicBezTo>
                    <a:cubicBezTo>
                      <a:pt x="28" y="32"/>
                      <a:pt x="26" y="33"/>
                      <a:pt x="25" y="34"/>
                    </a:cubicBezTo>
                    <a:cubicBezTo>
                      <a:pt x="22" y="34"/>
                      <a:pt x="20" y="39"/>
                      <a:pt x="20" y="41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8" y="42"/>
                      <a:pt x="18" y="42"/>
                      <a:pt x="17" y="42"/>
                    </a:cubicBezTo>
                    <a:lnTo>
                      <a:pt x="16" y="43"/>
                    </a:lnTo>
                    <a:close/>
                    <a:moveTo>
                      <a:pt x="13" y="40"/>
                    </a:moveTo>
                    <a:cubicBezTo>
                      <a:pt x="13" y="40"/>
                      <a:pt x="14" y="40"/>
                      <a:pt x="14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5" y="41"/>
                      <a:pt x="15" y="40"/>
                    </a:cubicBezTo>
                    <a:cubicBezTo>
                      <a:pt x="15" y="40"/>
                      <a:pt x="16" y="40"/>
                      <a:pt x="16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8" y="40"/>
                      <a:pt x="18" y="40"/>
                      <a:pt x="19" y="40"/>
                    </a:cubicBezTo>
                    <a:cubicBezTo>
                      <a:pt x="19" y="37"/>
                      <a:pt x="21" y="33"/>
                      <a:pt x="24" y="32"/>
                    </a:cubicBezTo>
                    <a:cubicBezTo>
                      <a:pt x="26" y="32"/>
                      <a:pt x="27" y="31"/>
                      <a:pt x="28" y="30"/>
                    </a:cubicBezTo>
                    <a:cubicBezTo>
                      <a:pt x="30" y="29"/>
                      <a:pt x="31" y="28"/>
                      <a:pt x="34" y="28"/>
                    </a:cubicBezTo>
                    <a:cubicBezTo>
                      <a:pt x="35" y="28"/>
                      <a:pt x="35" y="28"/>
                      <a:pt x="36" y="28"/>
                    </a:cubicBezTo>
                    <a:cubicBezTo>
                      <a:pt x="36" y="27"/>
                      <a:pt x="37" y="27"/>
                      <a:pt x="38" y="27"/>
                    </a:cubicBezTo>
                    <a:cubicBezTo>
                      <a:pt x="38" y="27"/>
                      <a:pt x="39" y="27"/>
                      <a:pt x="39" y="27"/>
                    </a:cubicBezTo>
                    <a:cubicBezTo>
                      <a:pt x="41" y="27"/>
                      <a:pt x="42" y="27"/>
                      <a:pt x="43" y="26"/>
                    </a:cubicBezTo>
                    <a:cubicBezTo>
                      <a:pt x="44" y="25"/>
                      <a:pt x="44" y="22"/>
                      <a:pt x="43" y="19"/>
                    </a:cubicBezTo>
                    <a:cubicBezTo>
                      <a:pt x="43" y="19"/>
                      <a:pt x="43" y="18"/>
                      <a:pt x="43" y="18"/>
                    </a:cubicBezTo>
                    <a:cubicBezTo>
                      <a:pt x="43" y="18"/>
                      <a:pt x="43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7"/>
                      <a:pt x="41" y="17"/>
                    </a:cubicBezTo>
                    <a:cubicBezTo>
                      <a:pt x="41" y="16"/>
                      <a:pt x="40" y="15"/>
                      <a:pt x="39" y="15"/>
                    </a:cubicBezTo>
                    <a:cubicBezTo>
                      <a:pt x="38" y="14"/>
                      <a:pt x="37" y="14"/>
                      <a:pt x="36" y="13"/>
                    </a:cubicBezTo>
                    <a:cubicBezTo>
                      <a:pt x="36" y="12"/>
                      <a:pt x="36" y="12"/>
                      <a:pt x="35" y="1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4"/>
                      <a:pt x="17" y="6"/>
                      <a:pt x="17" y="9"/>
                    </a:cubicBezTo>
                    <a:cubicBezTo>
                      <a:pt x="17" y="14"/>
                      <a:pt x="18" y="19"/>
                      <a:pt x="19" y="25"/>
                    </a:cubicBezTo>
                    <a:cubicBezTo>
                      <a:pt x="19" y="25"/>
                      <a:pt x="20" y="26"/>
                      <a:pt x="19" y="27"/>
                    </a:cubicBezTo>
                    <a:cubicBezTo>
                      <a:pt x="19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6" y="28"/>
                      <a:pt x="14" y="28"/>
                      <a:pt x="12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9" y="28"/>
                    </a:cubicBezTo>
                    <a:cubicBezTo>
                      <a:pt x="9" y="28"/>
                      <a:pt x="8" y="28"/>
                      <a:pt x="8" y="28"/>
                    </a:cubicBezTo>
                    <a:cubicBezTo>
                      <a:pt x="7" y="28"/>
                      <a:pt x="6" y="28"/>
                      <a:pt x="6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3" y="28"/>
                      <a:pt x="3" y="27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8"/>
                      <a:pt x="2" y="29"/>
                      <a:pt x="2" y="29"/>
                    </a:cubicBezTo>
                    <a:cubicBezTo>
                      <a:pt x="2" y="29"/>
                      <a:pt x="2" y="30"/>
                      <a:pt x="2" y="30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2"/>
                      <a:pt x="2" y="33"/>
                      <a:pt x="3" y="33"/>
                    </a:cubicBezTo>
                    <a:cubicBezTo>
                      <a:pt x="3" y="34"/>
                      <a:pt x="4" y="35"/>
                      <a:pt x="4" y="36"/>
                    </a:cubicBezTo>
                    <a:cubicBezTo>
                      <a:pt x="4" y="36"/>
                      <a:pt x="4" y="36"/>
                      <a:pt x="5" y="36"/>
                    </a:cubicBezTo>
                    <a:cubicBezTo>
                      <a:pt x="5" y="36"/>
                      <a:pt x="5" y="36"/>
                      <a:pt x="6" y="36"/>
                    </a:cubicBezTo>
                    <a:cubicBezTo>
                      <a:pt x="7" y="36"/>
                      <a:pt x="7" y="36"/>
                      <a:pt x="8" y="35"/>
                    </a:cubicBezTo>
                    <a:cubicBezTo>
                      <a:pt x="8" y="35"/>
                      <a:pt x="8" y="35"/>
                      <a:pt x="9" y="35"/>
                    </a:cubicBezTo>
                    <a:cubicBezTo>
                      <a:pt x="9" y="35"/>
                      <a:pt x="10" y="36"/>
                      <a:pt x="10" y="36"/>
                    </a:cubicBezTo>
                    <a:cubicBezTo>
                      <a:pt x="10" y="37"/>
                      <a:pt x="11" y="38"/>
                      <a:pt x="11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3" y="40"/>
                      <a:pt x="13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29" name="Freeform 284">
                <a:extLst>
                  <a:ext uri="{FF2B5EF4-FFF2-40B4-BE49-F238E27FC236}">
                    <a16:creationId xmlns:a16="http://schemas.microsoft.com/office/drawing/2014/main" id="{25CE94C0-4671-4832-870E-2D41F4F4E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2185"/>
                <a:ext cx="76" cy="90"/>
              </a:xfrm>
              <a:custGeom>
                <a:avLst/>
                <a:gdLst>
                  <a:gd name="T0" fmla="*/ 0 w 32"/>
                  <a:gd name="T1" fmla="*/ 18 h 38"/>
                  <a:gd name="T2" fmla="*/ 2 w 32"/>
                  <a:gd name="T3" fmla="*/ 24 h 38"/>
                  <a:gd name="T4" fmla="*/ 1 w 32"/>
                  <a:gd name="T5" fmla="*/ 31 h 38"/>
                  <a:gd name="T6" fmla="*/ 5 w 32"/>
                  <a:gd name="T7" fmla="*/ 30 h 38"/>
                  <a:gd name="T8" fmla="*/ 9 w 32"/>
                  <a:gd name="T9" fmla="*/ 31 h 38"/>
                  <a:gd name="T10" fmla="*/ 15 w 32"/>
                  <a:gd name="T11" fmla="*/ 32 h 38"/>
                  <a:gd name="T12" fmla="*/ 17 w 32"/>
                  <a:gd name="T13" fmla="*/ 34 h 38"/>
                  <a:gd name="T14" fmla="*/ 22 w 32"/>
                  <a:gd name="T15" fmla="*/ 33 h 38"/>
                  <a:gd name="T16" fmla="*/ 30 w 32"/>
                  <a:gd name="T17" fmla="*/ 33 h 38"/>
                  <a:gd name="T18" fmla="*/ 31 w 32"/>
                  <a:gd name="T19" fmla="*/ 33 h 38"/>
                  <a:gd name="T20" fmla="*/ 30 w 32"/>
                  <a:gd name="T21" fmla="*/ 31 h 38"/>
                  <a:gd name="T22" fmla="*/ 27 w 32"/>
                  <a:gd name="T23" fmla="*/ 7 h 38"/>
                  <a:gd name="T24" fmla="*/ 32 w 32"/>
                  <a:gd name="T25" fmla="*/ 7 h 38"/>
                  <a:gd name="T26" fmla="*/ 22 w 32"/>
                  <a:gd name="T27" fmla="*/ 0 h 38"/>
                  <a:gd name="T28" fmla="*/ 20 w 32"/>
                  <a:gd name="T29" fmla="*/ 3 h 38"/>
                  <a:gd name="T30" fmla="*/ 14 w 32"/>
                  <a:gd name="T31" fmla="*/ 4 h 38"/>
                  <a:gd name="T32" fmla="*/ 13 w 32"/>
                  <a:gd name="T33" fmla="*/ 11 h 38"/>
                  <a:gd name="T34" fmla="*/ 11 w 32"/>
                  <a:gd name="T35" fmla="*/ 17 h 38"/>
                  <a:gd name="T36" fmla="*/ 0 w 32"/>
                  <a:gd name="T37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38">
                    <a:moveTo>
                      <a:pt x="0" y="18"/>
                    </a:moveTo>
                    <a:cubicBezTo>
                      <a:pt x="3" y="17"/>
                      <a:pt x="2" y="23"/>
                      <a:pt x="2" y="24"/>
                    </a:cubicBezTo>
                    <a:cubicBezTo>
                      <a:pt x="3" y="26"/>
                      <a:pt x="2" y="29"/>
                      <a:pt x="1" y="31"/>
                    </a:cubicBezTo>
                    <a:cubicBezTo>
                      <a:pt x="2" y="30"/>
                      <a:pt x="4" y="30"/>
                      <a:pt x="5" y="30"/>
                    </a:cubicBezTo>
                    <a:cubicBezTo>
                      <a:pt x="7" y="30"/>
                      <a:pt x="7" y="31"/>
                      <a:pt x="9" y="31"/>
                    </a:cubicBezTo>
                    <a:cubicBezTo>
                      <a:pt x="11" y="31"/>
                      <a:pt x="13" y="38"/>
                      <a:pt x="15" y="32"/>
                    </a:cubicBezTo>
                    <a:cubicBezTo>
                      <a:pt x="15" y="33"/>
                      <a:pt x="16" y="35"/>
                      <a:pt x="17" y="34"/>
                    </a:cubicBezTo>
                    <a:cubicBezTo>
                      <a:pt x="19" y="33"/>
                      <a:pt x="20" y="33"/>
                      <a:pt x="22" y="33"/>
                    </a:cubicBezTo>
                    <a:cubicBezTo>
                      <a:pt x="25" y="33"/>
                      <a:pt x="27" y="33"/>
                      <a:pt x="30" y="33"/>
                    </a:cubicBezTo>
                    <a:cubicBezTo>
                      <a:pt x="30" y="33"/>
                      <a:pt x="30" y="34"/>
                      <a:pt x="31" y="33"/>
                    </a:cubicBezTo>
                    <a:cubicBezTo>
                      <a:pt x="31" y="31"/>
                      <a:pt x="30" y="32"/>
                      <a:pt x="30" y="31"/>
                    </a:cubicBezTo>
                    <a:cubicBezTo>
                      <a:pt x="29" y="23"/>
                      <a:pt x="28" y="15"/>
                      <a:pt x="27" y="7"/>
                    </a:cubicBezTo>
                    <a:cubicBezTo>
                      <a:pt x="29" y="7"/>
                      <a:pt x="31" y="7"/>
                      <a:pt x="32" y="7"/>
                    </a:cubicBezTo>
                    <a:cubicBezTo>
                      <a:pt x="29" y="4"/>
                      <a:pt x="26" y="2"/>
                      <a:pt x="22" y="0"/>
                    </a:cubicBezTo>
                    <a:cubicBezTo>
                      <a:pt x="22" y="3"/>
                      <a:pt x="23" y="3"/>
                      <a:pt x="20" y="3"/>
                    </a:cubicBezTo>
                    <a:cubicBezTo>
                      <a:pt x="19" y="3"/>
                      <a:pt x="14" y="3"/>
                      <a:pt x="14" y="4"/>
                    </a:cubicBezTo>
                    <a:cubicBezTo>
                      <a:pt x="14" y="5"/>
                      <a:pt x="14" y="11"/>
                      <a:pt x="13" y="11"/>
                    </a:cubicBezTo>
                    <a:cubicBezTo>
                      <a:pt x="10" y="12"/>
                      <a:pt x="11" y="13"/>
                      <a:pt x="11" y="17"/>
                    </a:cubicBezTo>
                    <a:cubicBezTo>
                      <a:pt x="9" y="17"/>
                      <a:pt x="1" y="15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0" name="Freeform 285">
                <a:extLst>
                  <a:ext uri="{FF2B5EF4-FFF2-40B4-BE49-F238E27FC236}">
                    <a16:creationId xmlns:a16="http://schemas.microsoft.com/office/drawing/2014/main" id="{11F16033-FFA9-421A-8162-55B1780C5B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9" y="2183"/>
                <a:ext cx="83" cy="85"/>
              </a:xfrm>
              <a:custGeom>
                <a:avLst/>
                <a:gdLst>
                  <a:gd name="T0" fmla="*/ 12 w 35"/>
                  <a:gd name="T1" fmla="*/ 35 h 36"/>
                  <a:gd name="T2" fmla="*/ 8 w 35"/>
                  <a:gd name="T3" fmla="*/ 32 h 36"/>
                  <a:gd name="T4" fmla="*/ 6 w 35"/>
                  <a:gd name="T5" fmla="*/ 32 h 36"/>
                  <a:gd name="T6" fmla="*/ 3 w 35"/>
                  <a:gd name="T7" fmla="*/ 33 h 36"/>
                  <a:gd name="T8" fmla="*/ 2 w 35"/>
                  <a:gd name="T9" fmla="*/ 31 h 36"/>
                  <a:gd name="T10" fmla="*/ 2 w 35"/>
                  <a:gd name="T11" fmla="*/ 23 h 36"/>
                  <a:gd name="T12" fmla="*/ 1 w 35"/>
                  <a:gd name="T13" fmla="*/ 19 h 36"/>
                  <a:gd name="T14" fmla="*/ 1 w 35"/>
                  <a:gd name="T15" fmla="*/ 19 h 36"/>
                  <a:gd name="T16" fmla="*/ 10 w 35"/>
                  <a:gd name="T17" fmla="*/ 17 h 36"/>
                  <a:gd name="T18" fmla="*/ 11 w 35"/>
                  <a:gd name="T19" fmla="*/ 17 h 36"/>
                  <a:gd name="T20" fmla="*/ 14 w 35"/>
                  <a:gd name="T21" fmla="*/ 6 h 36"/>
                  <a:gd name="T22" fmla="*/ 17 w 35"/>
                  <a:gd name="T23" fmla="*/ 3 h 36"/>
                  <a:gd name="T24" fmla="*/ 21 w 35"/>
                  <a:gd name="T25" fmla="*/ 4 h 36"/>
                  <a:gd name="T26" fmla="*/ 23 w 35"/>
                  <a:gd name="T27" fmla="*/ 2 h 36"/>
                  <a:gd name="T28" fmla="*/ 23 w 35"/>
                  <a:gd name="T29" fmla="*/ 0 h 36"/>
                  <a:gd name="T30" fmla="*/ 29 w 35"/>
                  <a:gd name="T31" fmla="*/ 8 h 36"/>
                  <a:gd name="T32" fmla="*/ 32 w 35"/>
                  <a:gd name="T33" fmla="*/ 32 h 36"/>
                  <a:gd name="T34" fmla="*/ 31 w 35"/>
                  <a:gd name="T35" fmla="*/ 35 h 36"/>
                  <a:gd name="T36" fmla="*/ 31 w 35"/>
                  <a:gd name="T37" fmla="*/ 35 h 36"/>
                  <a:gd name="T38" fmla="*/ 23 w 35"/>
                  <a:gd name="T39" fmla="*/ 35 h 36"/>
                  <a:gd name="T40" fmla="*/ 21 w 35"/>
                  <a:gd name="T41" fmla="*/ 35 h 36"/>
                  <a:gd name="T42" fmla="*/ 18 w 35"/>
                  <a:gd name="T43" fmla="*/ 36 h 36"/>
                  <a:gd name="T44" fmla="*/ 14 w 35"/>
                  <a:gd name="T45" fmla="*/ 36 h 36"/>
                  <a:gd name="T46" fmla="*/ 9 w 35"/>
                  <a:gd name="T47" fmla="*/ 31 h 36"/>
                  <a:gd name="T48" fmla="*/ 13 w 35"/>
                  <a:gd name="T49" fmla="*/ 34 h 36"/>
                  <a:gd name="T50" fmla="*/ 15 w 35"/>
                  <a:gd name="T51" fmla="*/ 33 h 36"/>
                  <a:gd name="T52" fmla="*/ 16 w 35"/>
                  <a:gd name="T53" fmla="*/ 33 h 36"/>
                  <a:gd name="T54" fmla="*/ 18 w 35"/>
                  <a:gd name="T55" fmla="*/ 34 h 36"/>
                  <a:gd name="T56" fmla="*/ 21 w 35"/>
                  <a:gd name="T57" fmla="*/ 33 h 36"/>
                  <a:gd name="T58" fmla="*/ 23 w 35"/>
                  <a:gd name="T59" fmla="*/ 33 h 36"/>
                  <a:gd name="T60" fmla="*/ 31 w 35"/>
                  <a:gd name="T61" fmla="*/ 34 h 36"/>
                  <a:gd name="T62" fmla="*/ 31 w 35"/>
                  <a:gd name="T63" fmla="*/ 33 h 36"/>
                  <a:gd name="T64" fmla="*/ 28 w 35"/>
                  <a:gd name="T65" fmla="*/ 16 h 36"/>
                  <a:gd name="T66" fmla="*/ 28 w 35"/>
                  <a:gd name="T67" fmla="*/ 7 h 36"/>
                  <a:gd name="T68" fmla="*/ 24 w 35"/>
                  <a:gd name="T69" fmla="*/ 2 h 36"/>
                  <a:gd name="T70" fmla="*/ 21 w 35"/>
                  <a:gd name="T71" fmla="*/ 5 h 36"/>
                  <a:gd name="T72" fmla="*/ 20 w 35"/>
                  <a:gd name="T73" fmla="*/ 5 h 36"/>
                  <a:gd name="T74" fmla="*/ 15 w 35"/>
                  <a:gd name="T75" fmla="*/ 5 h 36"/>
                  <a:gd name="T76" fmla="*/ 14 w 35"/>
                  <a:gd name="T77" fmla="*/ 12 h 36"/>
                  <a:gd name="T78" fmla="*/ 13 w 35"/>
                  <a:gd name="T79" fmla="*/ 18 h 36"/>
                  <a:gd name="T80" fmla="*/ 12 w 35"/>
                  <a:gd name="T81" fmla="*/ 18 h 36"/>
                  <a:gd name="T82" fmla="*/ 10 w 35"/>
                  <a:gd name="T83" fmla="*/ 18 h 36"/>
                  <a:gd name="T84" fmla="*/ 3 w 35"/>
                  <a:gd name="T85" fmla="*/ 18 h 36"/>
                  <a:gd name="T86" fmla="*/ 4 w 35"/>
                  <a:gd name="T87" fmla="*/ 23 h 36"/>
                  <a:gd name="T88" fmla="*/ 3 w 35"/>
                  <a:gd name="T89" fmla="*/ 31 h 36"/>
                  <a:gd name="T90" fmla="*/ 7 w 35"/>
                  <a:gd name="T9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" h="36">
                    <a:moveTo>
                      <a:pt x="14" y="36"/>
                    </a:moveTo>
                    <a:cubicBezTo>
                      <a:pt x="13" y="36"/>
                      <a:pt x="13" y="36"/>
                      <a:pt x="12" y="35"/>
                    </a:cubicBezTo>
                    <a:cubicBezTo>
                      <a:pt x="11" y="34"/>
                      <a:pt x="11" y="33"/>
                      <a:pt x="10" y="33"/>
                    </a:cubicBezTo>
                    <a:cubicBezTo>
                      <a:pt x="9" y="33"/>
                      <a:pt x="8" y="33"/>
                      <a:pt x="8" y="32"/>
                    </a:cubicBezTo>
                    <a:cubicBezTo>
                      <a:pt x="8" y="32"/>
                      <a:pt x="7" y="32"/>
                      <a:pt x="7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5" y="32"/>
                    </a:cubicBezTo>
                    <a:cubicBezTo>
                      <a:pt x="4" y="32"/>
                      <a:pt x="3" y="32"/>
                      <a:pt x="3" y="33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3" y="29"/>
                      <a:pt x="3" y="27"/>
                      <a:pt x="2" y="25"/>
                    </a:cubicBezTo>
                    <a:cubicBezTo>
                      <a:pt x="2" y="24"/>
                      <a:pt x="2" y="24"/>
                      <a:pt x="2" y="23"/>
                    </a:cubicBezTo>
                    <a:cubicBezTo>
                      <a:pt x="2" y="22"/>
                      <a:pt x="2" y="20"/>
                      <a:pt x="2" y="20"/>
                    </a:cubicBezTo>
                    <a:cubicBezTo>
                      <a:pt x="2" y="19"/>
                      <a:pt x="2" y="19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7"/>
                      <a:pt x="4" y="17"/>
                      <a:pt x="6" y="17"/>
                    </a:cubicBezTo>
                    <a:cubicBezTo>
                      <a:pt x="7" y="17"/>
                      <a:pt x="9" y="17"/>
                      <a:pt x="10" y="17"/>
                    </a:cubicBezTo>
                    <a:cubicBezTo>
                      <a:pt x="10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4"/>
                      <a:pt x="10" y="12"/>
                      <a:pt x="14" y="11"/>
                    </a:cubicBezTo>
                    <a:cubicBezTo>
                      <a:pt x="14" y="11"/>
                      <a:pt x="14" y="7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4" y="3"/>
                      <a:pt x="16" y="3"/>
                      <a:pt x="17" y="3"/>
                    </a:cubicBezTo>
                    <a:cubicBezTo>
                      <a:pt x="18" y="3"/>
                      <a:pt x="19" y="4"/>
                      <a:pt x="20" y="4"/>
                    </a:cubicBezTo>
                    <a:cubicBezTo>
                      <a:pt x="20" y="4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3" y="4"/>
                      <a:pt x="23" y="4"/>
                      <a:pt x="23" y="2"/>
                    </a:cubicBezTo>
                    <a:cubicBezTo>
                      <a:pt x="23" y="2"/>
                      <a:pt x="23" y="1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11"/>
                      <a:pt x="30" y="13"/>
                      <a:pt x="30" y="16"/>
                    </a:cubicBezTo>
                    <a:cubicBezTo>
                      <a:pt x="30" y="21"/>
                      <a:pt x="31" y="26"/>
                      <a:pt x="32" y="32"/>
                    </a:cubicBezTo>
                    <a:cubicBezTo>
                      <a:pt x="32" y="32"/>
                      <a:pt x="33" y="33"/>
                      <a:pt x="32" y="34"/>
                    </a:cubicBezTo>
                    <a:cubicBezTo>
                      <a:pt x="32" y="35"/>
                      <a:pt x="31" y="35"/>
                      <a:pt x="31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9" y="35"/>
                      <a:pt x="27" y="35"/>
                      <a:pt x="2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2" y="35"/>
                    </a:cubicBezTo>
                    <a:cubicBezTo>
                      <a:pt x="22" y="35"/>
                      <a:pt x="21" y="35"/>
                      <a:pt x="21" y="35"/>
                    </a:cubicBezTo>
                    <a:cubicBezTo>
                      <a:pt x="20" y="35"/>
                      <a:pt x="19" y="35"/>
                      <a:pt x="19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7" y="36"/>
                      <a:pt x="16" y="35"/>
                      <a:pt x="16" y="35"/>
                    </a:cubicBezTo>
                    <a:cubicBezTo>
                      <a:pt x="16" y="36"/>
                      <a:pt x="15" y="36"/>
                      <a:pt x="14" y="36"/>
                    </a:cubicBezTo>
                    <a:close/>
                    <a:moveTo>
                      <a:pt x="7" y="30"/>
                    </a:moveTo>
                    <a:cubicBezTo>
                      <a:pt x="8" y="30"/>
                      <a:pt x="8" y="31"/>
                      <a:pt x="9" y="31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1" y="32"/>
                      <a:pt x="12" y="33"/>
                      <a:pt x="13" y="34"/>
                    </a:cubicBezTo>
                    <a:cubicBezTo>
                      <a:pt x="13" y="34"/>
                      <a:pt x="14" y="35"/>
                      <a:pt x="14" y="35"/>
                    </a:cubicBezTo>
                    <a:cubicBezTo>
                      <a:pt x="14" y="35"/>
                      <a:pt x="15" y="35"/>
                      <a:pt x="15" y="33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4"/>
                      <a:pt x="18" y="34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3"/>
                      <a:pt x="20" y="33"/>
                      <a:pt x="21" y="33"/>
                    </a:cubicBezTo>
                    <a:cubicBezTo>
                      <a:pt x="21" y="33"/>
                      <a:pt x="22" y="33"/>
                      <a:pt x="22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7" y="34"/>
                      <a:pt x="29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30" y="33"/>
                      <a:pt x="30" y="32"/>
                    </a:cubicBezTo>
                    <a:cubicBezTo>
                      <a:pt x="29" y="27"/>
                      <a:pt x="29" y="21"/>
                      <a:pt x="28" y="16"/>
                    </a:cubicBezTo>
                    <a:cubicBezTo>
                      <a:pt x="28" y="13"/>
                      <a:pt x="28" y="10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4"/>
                      <a:pt x="24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19" y="5"/>
                      <a:pt x="18" y="5"/>
                      <a:pt x="17" y="5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5" y="6"/>
                      <a:pt x="15" y="6"/>
                    </a:cubicBezTo>
                    <a:cubicBezTo>
                      <a:pt x="16" y="10"/>
                      <a:pt x="16" y="12"/>
                      <a:pt x="14" y="12"/>
                    </a:cubicBezTo>
                    <a:cubicBezTo>
                      <a:pt x="12" y="13"/>
                      <a:pt x="12" y="14"/>
                      <a:pt x="12" y="16"/>
                    </a:cubicBezTo>
                    <a:cubicBezTo>
                      <a:pt x="12" y="17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8"/>
                      <a:pt x="10" y="18"/>
                    </a:cubicBezTo>
                    <a:cubicBezTo>
                      <a:pt x="9" y="18"/>
                      <a:pt x="7" y="18"/>
                      <a:pt x="6" y="18"/>
                    </a:cubicBezTo>
                    <a:cubicBezTo>
                      <a:pt x="4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9"/>
                      <a:pt x="4" y="21"/>
                      <a:pt x="4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4" y="27"/>
                      <a:pt x="4" y="29"/>
                      <a:pt x="3" y="31"/>
                    </a:cubicBezTo>
                    <a:cubicBezTo>
                      <a:pt x="4" y="30"/>
                      <a:pt x="5" y="30"/>
                      <a:pt x="6" y="30"/>
                    </a:cubicBezTo>
                    <a:cubicBezTo>
                      <a:pt x="6" y="30"/>
                      <a:pt x="6" y="30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1" name="Freeform 286">
                <a:extLst>
                  <a:ext uri="{FF2B5EF4-FFF2-40B4-BE49-F238E27FC236}">
                    <a16:creationId xmlns:a16="http://schemas.microsoft.com/office/drawing/2014/main" id="{2239B4B5-3D49-43B8-AA8E-766338E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2118"/>
                <a:ext cx="74" cy="62"/>
              </a:xfrm>
              <a:custGeom>
                <a:avLst/>
                <a:gdLst>
                  <a:gd name="T0" fmla="*/ 0 w 31"/>
                  <a:gd name="T1" fmla="*/ 26 h 26"/>
                  <a:gd name="T2" fmla="*/ 3 w 31"/>
                  <a:gd name="T3" fmla="*/ 25 h 26"/>
                  <a:gd name="T4" fmla="*/ 8 w 31"/>
                  <a:gd name="T5" fmla="*/ 21 h 26"/>
                  <a:gd name="T6" fmla="*/ 8 w 31"/>
                  <a:gd name="T7" fmla="*/ 16 h 26"/>
                  <a:gd name="T8" fmla="*/ 11 w 31"/>
                  <a:gd name="T9" fmla="*/ 11 h 26"/>
                  <a:gd name="T10" fmla="*/ 16 w 31"/>
                  <a:gd name="T11" fmla="*/ 7 h 26"/>
                  <a:gd name="T12" fmla="*/ 19 w 31"/>
                  <a:gd name="T13" fmla="*/ 2 h 26"/>
                  <a:gd name="T14" fmla="*/ 22 w 31"/>
                  <a:gd name="T15" fmla="*/ 3 h 26"/>
                  <a:gd name="T16" fmla="*/ 29 w 31"/>
                  <a:gd name="T17" fmla="*/ 4 h 26"/>
                  <a:gd name="T18" fmla="*/ 28 w 31"/>
                  <a:gd name="T19" fmla="*/ 4 h 26"/>
                  <a:gd name="T20" fmla="*/ 30 w 31"/>
                  <a:gd name="T21" fmla="*/ 9 h 26"/>
                  <a:gd name="T22" fmla="*/ 31 w 31"/>
                  <a:gd name="T23" fmla="*/ 13 h 26"/>
                  <a:gd name="T24" fmla="*/ 24 w 31"/>
                  <a:gd name="T25" fmla="*/ 17 h 26"/>
                  <a:gd name="T26" fmla="*/ 18 w 31"/>
                  <a:gd name="T27" fmla="*/ 20 h 26"/>
                  <a:gd name="T28" fmla="*/ 12 w 31"/>
                  <a:gd name="T29" fmla="*/ 22 h 26"/>
                  <a:gd name="T30" fmla="*/ 9 w 31"/>
                  <a:gd name="T31" fmla="*/ 26 h 26"/>
                  <a:gd name="T32" fmla="*/ 0 w 31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26"/>
                    </a:moveTo>
                    <a:cubicBezTo>
                      <a:pt x="1" y="25"/>
                      <a:pt x="2" y="26"/>
                      <a:pt x="3" y="25"/>
                    </a:cubicBezTo>
                    <a:cubicBezTo>
                      <a:pt x="5" y="24"/>
                      <a:pt x="7" y="22"/>
                      <a:pt x="8" y="21"/>
                    </a:cubicBezTo>
                    <a:cubicBezTo>
                      <a:pt x="9" y="19"/>
                      <a:pt x="8" y="18"/>
                      <a:pt x="8" y="16"/>
                    </a:cubicBezTo>
                    <a:cubicBezTo>
                      <a:pt x="8" y="15"/>
                      <a:pt x="10" y="12"/>
                      <a:pt x="11" y="11"/>
                    </a:cubicBezTo>
                    <a:cubicBezTo>
                      <a:pt x="12" y="9"/>
                      <a:pt x="14" y="8"/>
                      <a:pt x="16" y="7"/>
                    </a:cubicBezTo>
                    <a:cubicBezTo>
                      <a:pt x="17" y="6"/>
                      <a:pt x="18" y="4"/>
                      <a:pt x="19" y="2"/>
                    </a:cubicBezTo>
                    <a:cubicBezTo>
                      <a:pt x="20" y="0"/>
                      <a:pt x="21" y="2"/>
                      <a:pt x="22" y="3"/>
                    </a:cubicBezTo>
                    <a:cubicBezTo>
                      <a:pt x="24" y="4"/>
                      <a:pt x="27" y="3"/>
                      <a:pt x="29" y="4"/>
                    </a:cubicBezTo>
                    <a:cubicBezTo>
                      <a:pt x="29" y="4"/>
                      <a:pt x="28" y="4"/>
                      <a:pt x="28" y="4"/>
                    </a:cubicBezTo>
                    <a:cubicBezTo>
                      <a:pt x="30" y="4"/>
                      <a:pt x="30" y="7"/>
                      <a:pt x="30" y="9"/>
                    </a:cubicBezTo>
                    <a:cubicBezTo>
                      <a:pt x="30" y="11"/>
                      <a:pt x="31" y="11"/>
                      <a:pt x="31" y="13"/>
                    </a:cubicBezTo>
                    <a:cubicBezTo>
                      <a:pt x="29" y="13"/>
                      <a:pt x="22" y="13"/>
                      <a:pt x="24" y="17"/>
                    </a:cubicBezTo>
                    <a:cubicBezTo>
                      <a:pt x="22" y="17"/>
                      <a:pt x="20" y="20"/>
                      <a:pt x="18" y="20"/>
                    </a:cubicBezTo>
                    <a:cubicBezTo>
                      <a:pt x="16" y="20"/>
                      <a:pt x="14" y="21"/>
                      <a:pt x="12" y="22"/>
                    </a:cubicBezTo>
                    <a:cubicBezTo>
                      <a:pt x="10" y="25"/>
                      <a:pt x="13" y="26"/>
                      <a:pt x="9" y="26"/>
                    </a:cubicBezTo>
                    <a:cubicBezTo>
                      <a:pt x="6" y="26"/>
                      <a:pt x="3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2" name="Freeform 287">
                <a:extLst>
                  <a:ext uri="{FF2B5EF4-FFF2-40B4-BE49-F238E27FC236}">
                    <a16:creationId xmlns:a16="http://schemas.microsoft.com/office/drawing/2014/main" id="{E15ACCD6-E1AA-4E7A-A326-88CE07ADAF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2121"/>
                <a:ext cx="83" cy="62"/>
              </a:xfrm>
              <a:custGeom>
                <a:avLst/>
                <a:gdLst>
                  <a:gd name="T0" fmla="*/ 0 w 35"/>
                  <a:gd name="T1" fmla="*/ 26 h 26"/>
                  <a:gd name="T2" fmla="*/ 3 w 35"/>
                  <a:gd name="T3" fmla="*/ 24 h 26"/>
                  <a:gd name="T4" fmla="*/ 5 w 35"/>
                  <a:gd name="T5" fmla="*/ 22 h 26"/>
                  <a:gd name="T6" fmla="*/ 8 w 35"/>
                  <a:gd name="T7" fmla="*/ 16 h 26"/>
                  <a:gd name="T8" fmla="*/ 11 w 35"/>
                  <a:gd name="T9" fmla="*/ 10 h 26"/>
                  <a:gd name="T10" fmla="*/ 16 w 35"/>
                  <a:gd name="T11" fmla="*/ 6 h 26"/>
                  <a:gd name="T12" fmla="*/ 19 w 35"/>
                  <a:gd name="T13" fmla="*/ 1 h 26"/>
                  <a:gd name="T14" fmla="*/ 23 w 35"/>
                  <a:gd name="T15" fmla="*/ 1 h 26"/>
                  <a:gd name="T16" fmla="*/ 26 w 35"/>
                  <a:gd name="T17" fmla="*/ 2 h 26"/>
                  <a:gd name="T18" fmla="*/ 28 w 35"/>
                  <a:gd name="T19" fmla="*/ 2 h 26"/>
                  <a:gd name="T20" fmla="*/ 35 w 35"/>
                  <a:gd name="T21" fmla="*/ 3 h 26"/>
                  <a:gd name="T22" fmla="*/ 32 w 35"/>
                  <a:gd name="T23" fmla="*/ 7 h 26"/>
                  <a:gd name="T24" fmla="*/ 32 w 35"/>
                  <a:gd name="T25" fmla="*/ 9 h 26"/>
                  <a:gd name="T26" fmla="*/ 33 w 35"/>
                  <a:gd name="T27" fmla="*/ 12 h 26"/>
                  <a:gd name="T28" fmla="*/ 26 w 35"/>
                  <a:gd name="T29" fmla="*/ 14 h 26"/>
                  <a:gd name="T30" fmla="*/ 26 w 35"/>
                  <a:gd name="T31" fmla="*/ 16 h 26"/>
                  <a:gd name="T32" fmla="*/ 23 w 35"/>
                  <a:gd name="T33" fmla="*/ 18 h 26"/>
                  <a:gd name="T34" fmla="*/ 14 w 35"/>
                  <a:gd name="T35" fmla="*/ 22 h 26"/>
                  <a:gd name="T36" fmla="*/ 13 w 35"/>
                  <a:gd name="T37" fmla="*/ 25 h 26"/>
                  <a:gd name="T38" fmla="*/ 4 w 35"/>
                  <a:gd name="T39" fmla="*/ 25 h 26"/>
                  <a:gd name="T40" fmla="*/ 12 w 35"/>
                  <a:gd name="T41" fmla="*/ 25 h 26"/>
                  <a:gd name="T42" fmla="*/ 13 w 35"/>
                  <a:gd name="T43" fmla="*/ 21 h 26"/>
                  <a:gd name="T44" fmla="*/ 23 w 35"/>
                  <a:gd name="T45" fmla="*/ 16 h 26"/>
                  <a:gd name="T46" fmla="*/ 25 w 35"/>
                  <a:gd name="T47" fmla="*/ 13 h 26"/>
                  <a:gd name="T48" fmla="*/ 31 w 35"/>
                  <a:gd name="T49" fmla="*/ 10 h 26"/>
                  <a:gd name="T50" fmla="*/ 30 w 35"/>
                  <a:gd name="T51" fmla="*/ 7 h 26"/>
                  <a:gd name="T52" fmla="*/ 29 w 35"/>
                  <a:gd name="T53" fmla="*/ 3 h 26"/>
                  <a:gd name="T54" fmla="*/ 26 w 35"/>
                  <a:gd name="T55" fmla="*/ 3 h 26"/>
                  <a:gd name="T56" fmla="*/ 22 w 35"/>
                  <a:gd name="T57" fmla="*/ 2 h 26"/>
                  <a:gd name="T58" fmla="*/ 20 w 35"/>
                  <a:gd name="T59" fmla="*/ 1 h 26"/>
                  <a:gd name="T60" fmla="*/ 17 w 35"/>
                  <a:gd name="T61" fmla="*/ 7 h 26"/>
                  <a:gd name="T62" fmla="*/ 12 w 35"/>
                  <a:gd name="T63" fmla="*/ 10 h 26"/>
                  <a:gd name="T64" fmla="*/ 10 w 35"/>
                  <a:gd name="T65" fmla="*/ 16 h 26"/>
                  <a:gd name="T66" fmla="*/ 6 w 35"/>
                  <a:gd name="T67" fmla="*/ 23 h 26"/>
                  <a:gd name="T68" fmla="*/ 4 w 35"/>
                  <a:gd name="T6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5" h="26">
                    <a:moveTo>
                      <a:pt x="1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2" y="24"/>
                      <a:pt x="3" y="24"/>
                    </a:cubicBezTo>
                    <a:cubicBezTo>
                      <a:pt x="3" y="24"/>
                      <a:pt x="4" y="23"/>
                      <a:pt x="4" y="23"/>
                    </a:cubicBezTo>
                    <a:cubicBezTo>
                      <a:pt x="4" y="23"/>
                      <a:pt x="5" y="23"/>
                      <a:pt x="5" y="22"/>
                    </a:cubicBezTo>
                    <a:cubicBezTo>
                      <a:pt x="6" y="22"/>
                      <a:pt x="7" y="21"/>
                      <a:pt x="8" y="20"/>
                    </a:cubicBezTo>
                    <a:cubicBezTo>
                      <a:pt x="9" y="18"/>
                      <a:pt x="9" y="18"/>
                      <a:pt x="8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9" y="13"/>
                      <a:pt x="11" y="10"/>
                      <a:pt x="11" y="10"/>
                    </a:cubicBezTo>
                    <a:cubicBezTo>
                      <a:pt x="13" y="8"/>
                      <a:pt x="14" y="7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5"/>
                      <a:pt x="18" y="4"/>
                      <a:pt x="18" y="2"/>
                    </a:cubicBezTo>
                    <a:cubicBezTo>
                      <a:pt x="19" y="2"/>
                      <a:pt x="19" y="1"/>
                      <a:pt x="19" y="1"/>
                    </a:cubicBezTo>
                    <a:cubicBezTo>
                      <a:pt x="19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3" y="1"/>
                    </a:cubicBezTo>
                    <a:cubicBezTo>
                      <a:pt x="23" y="1"/>
                      <a:pt x="23" y="1"/>
                      <a:pt x="24" y="2"/>
                    </a:cubicBezTo>
                    <a:cubicBezTo>
                      <a:pt x="24" y="2"/>
                      <a:pt x="25" y="2"/>
                      <a:pt x="26" y="2"/>
                    </a:cubicBezTo>
                    <a:cubicBezTo>
                      <a:pt x="26" y="2"/>
                      <a:pt x="26" y="2"/>
                      <a:pt x="27" y="2"/>
                    </a:cubicBezTo>
                    <a:cubicBezTo>
                      <a:pt x="27" y="2"/>
                      <a:pt x="28" y="2"/>
                      <a:pt x="28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2" y="6"/>
                      <a:pt x="32" y="7"/>
                    </a:cubicBezTo>
                    <a:cubicBezTo>
                      <a:pt x="32" y="7"/>
                      <a:pt x="32" y="8"/>
                      <a:pt x="32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3" y="10"/>
                      <a:pt x="33" y="11"/>
                      <a:pt x="33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27" y="13"/>
                      <a:pt x="26" y="13"/>
                      <a:pt x="26" y="14"/>
                    </a:cubicBezTo>
                    <a:cubicBezTo>
                      <a:pt x="26" y="14"/>
                      <a:pt x="26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4" y="17"/>
                      <a:pt x="23" y="18"/>
                    </a:cubicBezTo>
                    <a:cubicBezTo>
                      <a:pt x="22" y="18"/>
                      <a:pt x="21" y="19"/>
                      <a:pt x="19" y="20"/>
                    </a:cubicBezTo>
                    <a:cubicBezTo>
                      <a:pt x="18" y="20"/>
                      <a:pt x="15" y="21"/>
                      <a:pt x="14" y="22"/>
                    </a:cubicBezTo>
                    <a:cubicBezTo>
                      <a:pt x="13" y="23"/>
                      <a:pt x="13" y="23"/>
                      <a:pt x="13" y="24"/>
                    </a:cubicBezTo>
                    <a:cubicBezTo>
                      <a:pt x="13" y="24"/>
                      <a:pt x="13" y="25"/>
                      <a:pt x="13" y="25"/>
                    </a:cubicBezTo>
                    <a:cubicBezTo>
                      <a:pt x="12" y="26"/>
                      <a:pt x="11" y="26"/>
                      <a:pt x="10" y="26"/>
                    </a:cubicBezTo>
                    <a:close/>
                    <a:moveTo>
                      <a:pt x="4" y="25"/>
                    </a:move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5"/>
                      <a:pt x="12" y="25"/>
                      <a:pt x="12" y="25"/>
                    </a:cubicBezTo>
                    <a:cubicBezTo>
                      <a:pt x="12" y="25"/>
                      <a:pt x="12" y="24"/>
                      <a:pt x="12" y="24"/>
                    </a:cubicBezTo>
                    <a:cubicBezTo>
                      <a:pt x="12" y="23"/>
                      <a:pt x="11" y="22"/>
                      <a:pt x="13" y="21"/>
                    </a:cubicBezTo>
                    <a:cubicBezTo>
                      <a:pt x="14" y="19"/>
                      <a:pt x="17" y="18"/>
                      <a:pt x="19" y="18"/>
                    </a:cubicBezTo>
                    <a:cubicBezTo>
                      <a:pt x="20" y="18"/>
                      <a:pt x="21" y="17"/>
                      <a:pt x="23" y="16"/>
                    </a:cubicBezTo>
                    <a:cubicBezTo>
                      <a:pt x="23" y="16"/>
                      <a:pt x="24" y="16"/>
                      <a:pt x="25" y="15"/>
                    </a:cubicBezTo>
                    <a:cubicBezTo>
                      <a:pt x="24" y="14"/>
                      <a:pt x="24" y="14"/>
                      <a:pt x="25" y="13"/>
                    </a:cubicBezTo>
                    <a:cubicBezTo>
                      <a:pt x="25" y="12"/>
                      <a:pt x="29" y="11"/>
                      <a:pt x="31" y="11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0" y="9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0" y="5"/>
                      <a:pt x="30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2"/>
                      <a:pt x="20" y="2"/>
                      <a:pt x="20" y="3"/>
                    </a:cubicBezTo>
                    <a:cubicBezTo>
                      <a:pt x="19" y="4"/>
                      <a:pt x="19" y="6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1" y="11"/>
                      <a:pt x="10" y="14"/>
                      <a:pt x="10" y="15"/>
                    </a:cubicBezTo>
                    <a:cubicBezTo>
                      <a:pt x="10" y="15"/>
                      <a:pt x="10" y="16"/>
                      <a:pt x="10" y="16"/>
                    </a:cubicBezTo>
                    <a:cubicBezTo>
                      <a:pt x="10" y="18"/>
                      <a:pt x="10" y="19"/>
                      <a:pt x="9" y="20"/>
                    </a:cubicBezTo>
                    <a:cubicBezTo>
                      <a:pt x="8" y="22"/>
                      <a:pt x="7" y="23"/>
                      <a:pt x="6" y="23"/>
                    </a:cubicBezTo>
                    <a:cubicBezTo>
                      <a:pt x="6" y="24"/>
                      <a:pt x="5" y="24"/>
                      <a:pt x="5" y="24"/>
                    </a:cubicBezTo>
                    <a:cubicBezTo>
                      <a:pt x="5" y="24"/>
                      <a:pt x="4" y="25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3" name="Freeform 288">
                <a:extLst>
                  <a:ext uri="{FF2B5EF4-FFF2-40B4-BE49-F238E27FC236}">
                    <a16:creationId xmlns:a16="http://schemas.microsoft.com/office/drawing/2014/main" id="{240D2DE5-0CF9-43BF-97A2-403EAB57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2209"/>
                <a:ext cx="102" cy="81"/>
              </a:xfrm>
              <a:custGeom>
                <a:avLst/>
                <a:gdLst>
                  <a:gd name="T0" fmla="*/ 40 w 43"/>
                  <a:gd name="T1" fmla="*/ 2 h 34"/>
                  <a:gd name="T2" fmla="*/ 37 w 43"/>
                  <a:gd name="T3" fmla="*/ 1 h 34"/>
                  <a:gd name="T4" fmla="*/ 32 w 43"/>
                  <a:gd name="T5" fmla="*/ 1 h 34"/>
                  <a:gd name="T6" fmla="*/ 24 w 43"/>
                  <a:gd name="T7" fmla="*/ 5 h 34"/>
                  <a:gd name="T8" fmla="*/ 18 w 43"/>
                  <a:gd name="T9" fmla="*/ 10 h 34"/>
                  <a:gd name="T10" fmla="*/ 11 w 43"/>
                  <a:gd name="T11" fmla="*/ 14 h 34"/>
                  <a:gd name="T12" fmla="*/ 10 w 43"/>
                  <a:gd name="T13" fmla="*/ 22 h 34"/>
                  <a:gd name="T14" fmla="*/ 3 w 43"/>
                  <a:gd name="T15" fmla="*/ 24 h 34"/>
                  <a:gd name="T16" fmla="*/ 0 w 43"/>
                  <a:gd name="T17" fmla="*/ 25 h 34"/>
                  <a:gd name="T18" fmla="*/ 2 w 43"/>
                  <a:gd name="T19" fmla="*/ 29 h 34"/>
                  <a:gd name="T20" fmla="*/ 3 w 43"/>
                  <a:gd name="T21" fmla="*/ 31 h 34"/>
                  <a:gd name="T22" fmla="*/ 6 w 43"/>
                  <a:gd name="T23" fmla="*/ 31 h 34"/>
                  <a:gd name="T24" fmla="*/ 7 w 43"/>
                  <a:gd name="T25" fmla="*/ 33 h 34"/>
                  <a:gd name="T26" fmla="*/ 6 w 43"/>
                  <a:gd name="T27" fmla="*/ 32 h 34"/>
                  <a:gd name="T28" fmla="*/ 9 w 43"/>
                  <a:gd name="T29" fmla="*/ 34 h 34"/>
                  <a:gd name="T30" fmla="*/ 14 w 43"/>
                  <a:gd name="T31" fmla="*/ 28 h 34"/>
                  <a:gd name="T32" fmla="*/ 18 w 43"/>
                  <a:gd name="T33" fmla="*/ 30 h 34"/>
                  <a:gd name="T34" fmla="*/ 22 w 43"/>
                  <a:gd name="T35" fmla="*/ 30 h 34"/>
                  <a:gd name="T36" fmla="*/ 26 w 43"/>
                  <a:gd name="T37" fmla="*/ 30 h 34"/>
                  <a:gd name="T38" fmla="*/ 31 w 43"/>
                  <a:gd name="T39" fmla="*/ 29 h 34"/>
                  <a:gd name="T40" fmla="*/ 35 w 43"/>
                  <a:gd name="T41" fmla="*/ 28 h 34"/>
                  <a:gd name="T42" fmla="*/ 36 w 43"/>
                  <a:gd name="T43" fmla="*/ 26 h 34"/>
                  <a:gd name="T44" fmla="*/ 38 w 43"/>
                  <a:gd name="T45" fmla="*/ 22 h 34"/>
                  <a:gd name="T46" fmla="*/ 41 w 43"/>
                  <a:gd name="T47" fmla="*/ 15 h 34"/>
                  <a:gd name="T48" fmla="*/ 42 w 43"/>
                  <a:gd name="T49" fmla="*/ 9 h 34"/>
                  <a:gd name="T50" fmla="*/ 40 w 43"/>
                  <a:gd name="T51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3" h="34">
                    <a:moveTo>
                      <a:pt x="40" y="2"/>
                    </a:moveTo>
                    <a:cubicBezTo>
                      <a:pt x="38" y="3"/>
                      <a:pt x="38" y="1"/>
                      <a:pt x="37" y="1"/>
                    </a:cubicBezTo>
                    <a:cubicBezTo>
                      <a:pt x="36" y="0"/>
                      <a:pt x="33" y="1"/>
                      <a:pt x="32" y="1"/>
                    </a:cubicBezTo>
                    <a:cubicBezTo>
                      <a:pt x="30" y="1"/>
                      <a:pt x="26" y="4"/>
                      <a:pt x="24" y="5"/>
                    </a:cubicBezTo>
                    <a:cubicBezTo>
                      <a:pt x="22" y="7"/>
                      <a:pt x="20" y="8"/>
                      <a:pt x="18" y="10"/>
                    </a:cubicBezTo>
                    <a:cubicBezTo>
                      <a:pt x="17" y="11"/>
                      <a:pt x="11" y="13"/>
                      <a:pt x="11" y="14"/>
                    </a:cubicBezTo>
                    <a:cubicBezTo>
                      <a:pt x="11" y="16"/>
                      <a:pt x="12" y="20"/>
                      <a:pt x="10" y="22"/>
                    </a:cubicBezTo>
                    <a:cubicBezTo>
                      <a:pt x="8" y="25"/>
                      <a:pt x="5" y="22"/>
                      <a:pt x="3" y="24"/>
                    </a:cubicBezTo>
                    <a:cubicBezTo>
                      <a:pt x="2" y="25"/>
                      <a:pt x="0" y="24"/>
                      <a:pt x="0" y="25"/>
                    </a:cubicBezTo>
                    <a:cubicBezTo>
                      <a:pt x="0" y="27"/>
                      <a:pt x="1" y="28"/>
                      <a:pt x="2" y="29"/>
                    </a:cubicBezTo>
                    <a:cubicBezTo>
                      <a:pt x="2" y="29"/>
                      <a:pt x="3" y="30"/>
                      <a:pt x="3" y="31"/>
                    </a:cubicBezTo>
                    <a:cubicBezTo>
                      <a:pt x="4" y="31"/>
                      <a:pt x="5" y="30"/>
                      <a:pt x="6" y="31"/>
                    </a:cubicBezTo>
                    <a:cubicBezTo>
                      <a:pt x="6" y="32"/>
                      <a:pt x="5" y="32"/>
                      <a:pt x="7" y="33"/>
                    </a:cubicBezTo>
                    <a:cubicBezTo>
                      <a:pt x="7" y="33"/>
                      <a:pt x="6" y="32"/>
                      <a:pt x="6" y="32"/>
                    </a:cubicBezTo>
                    <a:cubicBezTo>
                      <a:pt x="8" y="31"/>
                      <a:pt x="8" y="33"/>
                      <a:pt x="9" y="34"/>
                    </a:cubicBezTo>
                    <a:cubicBezTo>
                      <a:pt x="9" y="31"/>
                      <a:pt x="12" y="28"/>
                      <a:pt x="14" y="28"/>
                    </a:cubicBezTo>
                    <a:cubicBezTo>
                      <a:pt x="16" y="28"/>
                      <a:pt x="17" y="29"/>
                      <a:pt x="18" y="30"/>
                    </a:cubicBezTo>
                    <a:cubicBezTo>
                      <a:pt x="19" y="31"/>
                      <a:pt x="21" y="29"/>
                      <a:pt x="22" y="30"/>
                    </a:cubicBezTo>
                    <a:cubicBezTo>
                      <a:pt x="23" y="31"/>
                      <a:pt x="24" y="31"/>
                      <a:pt x="26" y="30"/>
                    </a:cubicBezTo>
                    <a:cubicBezTo>
                      <a:pt x="27" y="29"/>
                      <a:pt x="29" y="29"/>
                      <a:pt x="31" y="29"/>
                    </a:cubicBezTo>
                    <a:cubicBezTo>
                      <a:pt x="33" y="29"/>
                      <a:pt x="33" y="30"/>
                      <a:pt x="35" y="28"/>
                    </a:cubicBezTo>
                    <a:cubicBezTo>
                      <a:pt x="36" y="28"/>
                      <a:pt x="34" y="26"/>
                      <a:pt x="36" y="26"/>
                    </a:cubicBezTo>
                    <a:cubicBezTo>
                      <a:pt x="35" y="26"/>
                      <a:pt x="38" y="23"/>
                      <a:pt x="38" y="22"/>
                    </a:cubicBezTo>
                    <a:cubicBezTo>
                      <a:pt x="41" y="19"/>
                      <a:pt x="41" y="18"/>
                      <a:pt x="41" y="15"/>
                    </a:cubicBezTo>
                    <a:cubicBezTo>
                      <a:pt x="41" y="13"/>
                      <a:pt x="43" y="10"/>
                      <a:pt x="42" y="9"/>
                    </a:cubicBezTo>
                    <a:cubicBezTo>
                      <a:pt x="39" y="7"/>
                      <a:pt x="40" y="5"/>
                      <a:pt x="4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4" name="Freeform 289">
                <a:extLst>
                  <a:ext uri="{FF2B5EF4-FFF2-40B4-BE49-F238E27FC236}">
                    <a16:creationId xmlns:a16="http://schemas.microsoft.com/office/drawing/2014/main" id="{B7FD5FFE-98C8-478E-B0BA-B082DB1EC3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5" y="2209"/>
                <a:ext cx="105" cy="85"/>
              </a:xfrm>
              <a:custGeom>
                <a:avLst/>
                <a:gdLst>
                  <a:gd name="T0" fmla="*/ 10 w 44"/>
                  <a:gd name="T1" fmla="*/ 34 h 36"/>
                  <a:gd name="T2" fmla="*/ 8 w 44"/>
                  <a:gd name="T3" fmla="*/ 32 h 36"/>
                  <a:gd name="T4" fmla="*/ 8 w 44"/>
                  <a:gd name="T5" fmla="*/ 33 h 36"/>
                  <a:gd name="T6" fmla="*/ 7 w 44"/>
                  <a:gd name="T7" fmla="*/ 33 h 36"/>
                  <a:gd name="T8" fmla="*/ 6 w 44"/>
                  <a:gd name="T9" fmla="*/ 31 h 36"/>
                  <a:gd name="T10" fmla="*/ 4 w 44"/>
                  <a:gd name="T11" fmla="*/ 31 h 36"/>
                  <a:gd name="T12" fmla="*/ 1 w 44"/>
                  <a:gd name="T13" fmla="*/ 25 h 36"/>
                  <a:gd name="T14" fmla="*/ 4 w 44"/>
                  <a:gd name="T15" fmla="*/ 23 h 36"/>
                  <a:gd name="T16" fmla="*/ 8 w 44"/>
                  <a:gd name="T17" fmla="*/ 23 h 36"/>
                  <a:gd name="T18" fmla="*/ 11 w 44"/>
                  <a:gd name="T19" fmla="*/ 22 h 36"/>
                  <a:gd name="T20" fmla="*/ 11 w 44"/>
                  <a:gd name="T21" fmla="*/ 14 h 36"/>
                  <a:gd name="T22" fmla="*/ 18 w 44"/>
                  <a:gd name="T23" fmla="*/ 10 h 36"/>
                  <a:gd name="T24" fmla="*/ 27 w 44"/>
                  <a:gd name="T25" fmla="*/ 3 h 36"/>
                  <a:gd name="T26" fmla="*/ 34 w 44"/>
                  <a:gd name="T27" fmla="*/ 0 h 36"/>
                  <a:gd name="T28" fmla="*/ 40 w 44"/>
                  <a:gd name="T29" fmla="*/ 1 h 36"/>
                  <a:gd name="T30" fmla="*/ 42 w 44"/>
                  <a:gd name="T31" fmla="*/ 1 h 36"/>
                  <a:gd name="T32" fmla="*/ 42 w 44"/>
                  <a:gd name="T33" fmla="*/ 3 h 36"/>
                  <a:gd name="T34" fmla="*/ 43 w 44"/>
                  <a:gd name="T35" fmla="*/ 13 h 36"/>
                  <a:gd name="T36" fmla="*/ 43 w 44"/>
                  <a:gd name="T37" fmla="*/ 16 h 36"/>
                  <a:gd name="T38" fmla="*/ 40 w 44"/>
                  <a:gd name="T39" fmla="*/ 23 h 36"/>
                  <a:gd name="T40" fmla="*/ 40 w 44"/>
                  <a:gd name="T41" fmla="*/ 27 h 36"/>
                  <a:gd name="T42" fmla="*/ 37 w 44"/>
                  <a:gd name="T43" fmla="*/ 27 h 36"/>
                  <a:gd name="T44" fmla="*/ 36 w 44"/>
                  <a:gd name="T45" fmla="*/ 29 h 36"/>
                  <a:gd name="T46" fmla="*/ 32 w 44"/>
                  <a:gd name="T47" fmla="*/ 30 h 36"/>
                  <a:gd name="T48" fmla="*/ 27 w 44"/>
                  <a:gd name="T49" fmla="*/ 31 h 36"/>
                  <a:gd name="T50" fmla="*/ 23 w 44"/>
                  <a:gd name="T51" fmla="*/ 30 h 36"/>
                  <a:gd name="T52" fmla="*/ 19 w 44"/>
                  <a:gd name="T53" fmla="*/ 31 h 36"/>
                  <a:gd name="T54" fmla="*/ 15 w 44"/>
                  <a:gd name="T55" fmla="*/ 29 h 36"/>
                  <a:gd name="T56" fmla="*/ 11 w 44"/>
                  <a:gd name="T57" fmla="*/ 33 h 36"/>
                  <a:gd name="T58" fmla="*/ 8 w 44"/>
                  <a:gd name="T59" fmla="*/ 31 h 36"/>
                  <a:gd name="T60" fmla="*/ 10 w 44"/>
                  <a:gd name="T61" fmla="*/ 30 h 36"/>
                  <a:gd name="T62" fmla="*/ 19 w 44"/>
                  <a:gd name="T63" fmla="*/ 29 h 36"/>
                  <a:gd name="T64" fmla="*/ 20 w 44"/>
                  <a:gd name="T65" fmla="*/ 29 h 36"/>
                  <a:gd name="T66" fmla="*/ 26 w 44"/>
                  <a:gd name="T67" fmla="*/ 30 h 36"/>
                  <a:gd name="T68" fmla="*/ 32 w 44"/>
                  <a:gd name="T69" fmla="*/ 28 h 36"/>
                  <a:gd name="T70" fmla="*/ 33 w 44"/>
                  <a:gd name="T71" fmla="*/ 28 h 36"/>
                  <a:gd name="T72" fmla="*/ 35 w 44"/>
                  <a:gd name="T73" fmla="*/ 27 h 36"/>
                  <a:gd name="T74" fmla="*/ 36 w 44"/>
                  <a:gd name="T75" fmla="*/ 26 h 36"/>
                  <a:gd name="T76" fmla="*/ 39 w 44"/>
                  <a:gd name="T77" fmla="*/ 21 h 36"/>
                  <a:gd name="T78" fmla="*/ 42 w 44"/>
                  <a:gd name="T79" fmla="*/ 15 h 36"/>
                  <a:gd name="T80" fmla="*/ 42 w 44"/>
                  <a:gd name="T81" fmla="*/ 9 h 36"/>
                  <a:gd name="T82" fmla="*/ 40 w 44"/>
                  <a:gd name="T83" fmla="*/ 3 h 36"/>
                  <a:gd name="T84" fmla="*/ 38 w 44"/>
                  <a:gd name="T85" fmla="*/ 1 h 36"/>
                  <a:gd name="T86" fmla="*/ 33 w 44"/>
                  <a:gd name="T87" fmla="*/ 2 h 36"/>
                  <a:gd name="T88" fmla="*/ 26 w 44"/>
                  <a:gd name="T89" fmla="*/ 6 h 36"/>
                  <a:gd name="T90" fmla="*/ 15 w 44"/>
                  <a:gd name="T91" fmla="*/ 13 h 36"/>
                  <a:gd name="T92" fmla="*/ 13 w 44"/>
                  <a:gd name="T93" fmla="*/ 16 h 36"/>
                  <a:gd name="T94" fmla="*/ 9 w 44"/>
                  <a:gd name="T95" fmla="*/ 24 h 36"/>
                  <a:gd name="T96" fmla="*/ 6 w 44"/>
                  <a:gd name="T97" fmla="*/ 24 h 36"/>
                  <a:gd name="T98" fmla="*/ 3 w 44"/>
                  <a:gd name="T99" fmla="*/ 25 h 36"/>
                  <a:gd name="T100" fmla="*/ 3 w 44"/>
                  <a:gd name="T101" fmla="*/ 28 h 36"/>
                  <a:gd name="T102" fmla="*/ 6 w 44"/>
                  <a:gd name="T103" fmla="*/ 30 h 36"/>
                  <a:gd name="T104" fmla="*/ 8 w 44"/>
                  <a:gd name="T105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4" h="36">
                    <a:moveTo>
                      <a:pt x="12" y="36"/>
                    </a:move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4"/>
                      <a:pt x="10" y="34"/>
                      <a:pt x="9" y="33"/>
                    </a:cubicBezTo>
                    <a:cubicBezTo>
                      <a:pt x="9" y="33"/>
                      <a:pt x="9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33"/>
                      <a:pt x="6" y="32"/>
                      <a:pt x="6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2"/>
                      <a:pt x="4" y="31"/>
                      <a:pt x="4" y="31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28"/>
                      <a:pt x="0" y="27"/>
                      <a:pt x="1" y="25"/>
                    </a:cubicBezTo>
                    <a:cubicBezTo>
                      <a:pt x="1" y="24"/>
                      <a:pt x="2" y="24"/>
                      <a:pt x="2" y="24"/>
                    </a:cubicBezTo>
                    <a:cubicBezTo>
                      <a:pt x="3" y="24"/>
                      <a:pt x="3" y="24"/>
                      <a:pt x="4" y="23"/>
                    </a:cubicBezTo>
                    <a:cubicBezTo>
                      <a:pt x="4" y="23"/>
                      <a:pt x="5" y="23"/>
                      <a:pt x="6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10" y="23"/>
                      <a:pt x="10" y="22"/>
                      <a:pt x="11" y="22"/>
                    </a:cubicBezTo>
                    <a:cubicBezTo>
                      <a:pt x="12" y="20"/>
                      <a:pt x="12" y="18"/>
                      <a:pt x="11" y="16"/>
                    </a:cubicBezTo>
                    <a:cubicBezTo>
                      <a:pt x="11" y="15"/>
                      <a:pt x="11" y="14"/>
                      <a:pt x="11" y="14"/>
                    </a:cubicBezTo>
                    <a:cubicBezTo>
                      <a:pt x="11" y="13"/>
                      <a:pt x="12" y="13"/>
                      <a:pt x="14" y="11"/>
                    </a:cubicBezTo>
                    <a:cubicBezTo>
                      <a:pt x="16" y="11"/>
                      <a:pt x="18" y="10"/>
                      <a:pt x="18" y="10"/>
                    </a:cubicBezTo>
                    <a:cubicBezTo>
                      <a:pt x="21" y="8"/>
                      <a:pt x="23" y="6"/>
                      <a:pt x="25" y="5"/>
                    </a:cubicBezTo>
                    <a:cubicBezTo>
                      <a:pt x="26" y="4"/>
                      <a:pt x="26" y="4"/>
                      <a:pt x="27" y="3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3" y="0"/>
                      <a:pt x="34" y="0"/>
                      <a:pt x="34" y="0"/>
                    </a:cubicBezTo>
                    <a:cubicBezTo>
                      <a:pt x="36" y="0"/>
                      <a:pt x="37" y="0"/>
                      <a:pt x="38" y="0"/>
                    </a:cubicBezTo>
                    <a:cubicBezTo>
                      <a:pt x="39" y="0"/>
                      <a:pt x="39" y="1"/>
                      <a:pt x="40" y="1"/>
                    </a:cubicBezTo>
                    <a:cubicBezTo>
                      <a:pt x="40" y="2"/>
                      <a:pt x="40" y="2"/>
                      <a:pt x="41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5"/>
                      <a:pt x="41" y="7"/>
                      <a:pt x="43" y="8"/>
                    </a:cubicBezTo>
                    <a:cubicBezTo>
                      <a:pt x="44" y="9"/>
                      <a:pt x="44" y="11"/>
                      <a:pt x="43" y="13"/>
                    </a:cubicBezTo>
                    <a:cubicBezTo>
                      <a:pt x="43" y="14"/>
                      <a:pt x="43" y="14"/>
                      <a:pt x="43" y="15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2" y="18"/>
                      <a:pt x="42" y="20"/>
                      <a:pt x="40" y="22"/>
                    </a:cubicBezTo>
                    <a:cubicBezTo>
                      <a:pt x="40" y="22"/>
                      <a:pt x="40" y="22"/>
                      <a:pt x="40" y="23"/>
                    </a:cubicBezTo>
                    <a:cubicBezTo>
                      <a:pt x="39" y="23"/>
                      <a:pt x="37" y="25"/>
                      <a:pt x="37" y="2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8"/>
                      <a:pt x="37" y="28"/>
                      <a:pt x="36" y="29"/>
                    </a:cubicBezTo>
                    <a:cubicBezTo>
                      <a:pt x="35" y="30"/>
                      <a:pt x="34" y="30"/>
                      <a:pt x="33" y="30"/>
                    </a:cubicBezTo>
                    <a:cubicBezTo>
                      <a:pt x="33" y="30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0" y="30"/>
                      <a:pt x="29" y="30"/>
                      <a:pt x="27" y="31"/>
                    </a:cubicBezTo>
                    <a:cubicBezTo>
                      <a:pt x="26" y="31"/>
                      <a:pt x="26" y="31"/>
                      <a:pt x="25" y="31"/>
                    </a:cubicBezTo>
                    <a:cubicBezTo>
                      <a:pt x="24" y="31"/>
                      <a:pt x="23" y="31"/>
                      <a:pt x="23" y="30"/>
                    </a:cubicBezTo>
                    <a:cubicBezTo>
                      <a:pt x="22" y="30"/>
                      <a:pt x="22" y="30"/>
                      <a:pt x="21" y="30"/>
                    </a:cubicBezTo>
                    <a:cubicBezTo>
                      <a:pt x="20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29"/>
                      <a:pt x="16" y="28"/>
                      <a:pt x="15" y="29"/>
                    </a:cubicBezTo>
                    <a:cubicBezTo>
                      <a:pt x="14" y="29"/>
                      <a:pt x="12" y="30"/>
                      <a:pt x="12" y="31"/>
                    </a:cubicBezTo>
                    <a:cubicBezTo>
                      <a:pt x="11" y="31"/>
                      <a:pt x="11" y="32"/>
                      <a:pt x="11" y="33"/>
                    </a:cubicBezTo>
                    <a:lnTo>
                      <a:pt x="12" y="36"/>
                    </a:lnTo>
                    <a:close/>
                    <a:moveTo>
                      <a:pt x="8" y="31"/>
                    </a:moveTo>
                    <a:cubicBezTo>
                      <a:pt x="9" y="31"/>
                      <a:pt x="9" y="31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1" y="29"/>
                      <a:pt x="13" y="27"/>
                      <a:pt x="15" y="27"/>
                    </a:cubicBezTo>
                    <a:cubicBezTo>
                      <a:pt x="17" y="27"/>
                      <a:pt x="18" y="28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20" y="30"/>
                      <a:pt x="20" y="29"/>
                      <a:pt x="20" y="29"/>
                    </a:cubicBezTo>
                    <a:cubicBezTo>
                      <a:pt x="21" y="29"/>
                      <a:pt x="22" y="29"/>
                      <a:pt x="23" y="29"/>
                    </a:cubicBezTo>
                    <a:cubicBezTo>
                      <a:pt x="25" y="30"/>
                      <a:pt x="25" y="30"/>
                      <a:pt x="26" y="30"/>
                    </a:cubicBezTo>
                    <a:cubicBezTo>
                      <a:pt x="28" y="28"/>
                      <a:pt x="29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4" y="29"/>
                      <a:pt x="34" y="29"/>
                      <a:pt x="35" y="28"/>
                    </a:cubicBezTo>
                    <a:cubicBezTo>
                      <a:pt x="35" y="28"/>
                      <a:pt x="35" y="28"/>
                      <a:pt x="35" y="27"/>
                    </a:cubicBezTo>
                    <a:cubicBezTo>
                      <a:pt x="35" y="27"/>
                      <a:pt x="35" y="27"/>
                      <a:pt x="35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5"/>
                      <a:pt x="37" y="23"/>
                      <a:pt x="39" y="22"/>
                    </a:cubicBezTo>
                    <a:cubicBezTo>
                      <a:pt x="39" y="22"/>
                      <a:pt x="39" y="21"/>
                      <a:pt x="39" y="21"/>
                    </a:cubicBezTo>
                    <a:cubicBezTo>
                      <a:pt x="41" y="19"/>
                      <a:pt x="41" y="18"/>
                      <a:pt x="41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2" y="14"/>
                      <a:pt x="42" y="13"/>
                      <a:pt x="42" y="13"/>
                    </a:cubicBezTo>
                    <a:cubicBezTo>
                      <a:pt x="42" y="12"/>
                      <a:pt x="43" y="10"/>
                      <a:pt x="42" y="9"/>
                    </a:cubicBezTo>
                    <a:cubicBezTo>
                      <a:pt x="40" y="8"/>
                      <a:pt x="40" y="5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39" y="3"/>
                      <a:pt x="39" y="2"/>
                    </a:cubicBezTo>
                    <a:cubicBezTo>
                      <a:pt x="38" y="2"/>
                      <a:pt x="38" y="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3" y="2"/>
                      <a:pt x="33" y="2"/>
                    </a:cubicBezTo>
                    <a:cubicBezTo>
                      <a:pt x="31" y="2"/>
                      <a:pt x="29" y="3"/>
                      <a:pt x="28" y="5"/>
                    </a:cubicBezTo>
                    <a:cubicBezTo>
                      <a:pt x="27" y="5"/>
                      <a:pt x="26" y="6"/>
                      <a:pt x="26" y="6"/>
                    </a:cubicBezTo>
                    <a:cubicBezTo>
                      <a:pt x="24" y="7"/>
                      <a:pt x="22" y="9"/>
                      <a:pt x="19" y="11"/>
                    </a:cubicBezTo>
                    <a:cubicBezTo>
                      <a:pt x="18" y="11"/>
                      <a:pt x="17" y="12"/>
                      <a:pt x="15" y="13"/>
                    </a:cubicBezTo>
                    <a:cubicBezTo>
                      <a:pt x="14" y="13"/>
                      <a:pt x="13" y="14"/>
                      <a:pt x="13" y="14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8"/>
                      <a:pt x="13" y="21"/>
                      <a:pt x="12" y="22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8" y="24"/>
                      <a:pt x="8" y="24"/>
                      <a:pt x="7" y="24"/>
                    </a:cubicBezTo>
                    <a:cubicBezTo>
                      <a:pt x="7" y="24"/>
                      <a:pt x="7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3" y="25"/>
                      <a:pt x="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3" y="27"/>
                      <a:pt x="3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6" y="30"/>
                    </a:cubicBezTo>
                    <a:cubicBezTo>
                      <a:pt x="6" y="30"/>
                      <a:pt x="7" y="30"/>
                      <a:pt x="7" y="30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5" name="Freeform 290">
                <a:extLst>
                  <a:ext uri="{FF2B5EF4-FFF2-40B4-BE49-F238E27FC236}">
                    <a16:creationId xmlns:a16="http://schemas.microsoft.com/office/drawing/2014/main" id="{6167F45B-C44F-4A80-B9A5-99B33F6B1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2275"/>
                <a:ext cx="78" cy="62"/>
              </a:xfrm>
              <a:custGeom>
                <a:avLst/>
                <a:gdLst>
                  <a:gd name="T0" fmla="*/ 6 w 33"/>
                  <a:gd name="T1" fmla="*/ 21 h 26"/>
                  <a:gd name="T2" fmla="*/ 1 w 33"/>
                  <a:gd name="T3" fmla="*/ 20 h 26"/>
                  <a:gd name="T4" fmla="*/ 1 w 33"/>
                  <a:gd name="T5" fmla="*/ 14 h 26"/>
                  <a:gd name="T6" fmla="*/ 3 w 33"/>
                  <a:gd name="T7" fmla="*/ 9 h 26"/>
                  <a:gd name="T8" fmla="*/ 2 w 33"/>
                  <a:gd name="T9" fmla="*/ 4 h 26"/>
                  <a:gd name="T10" fmla="*/ 6 w 33"/>
                  <a:gd name="T11" fmla="*/ 0 h 26"/>
                  <a:gd name="T12" fmla="*/ 12 w 33"/>
                  <a:gd name="T13" fmla="*/ 2 h 26"/>
                  <a:gd name="T14" fmla="*/ 17 w 33"/>
                  <a:gd name="T15" fmla="*/ 3 h 26"/>
                  <a:gd name="T16" fmla="*/ 20 w 33"/>
                  <a:gd name="T17" fmla="*/ 1 h 26"/>
                  <a:gd name="T18" fmla="*/ 23 w 33"/>
                  <a:gd name="T19" fmla="*/ 1 h 26"/>
                  <a:gd name="T20" fmla="*/ 28 w 33"/>
                  <a:gd name="T21" fmla="*/ 0 h 26"/>
                  <a:gd name="T22" fmla="*/ 30 w 33"/>
                  <a:gd name="T23" fmla="*/ 6 h 26"/>
                  <a:gd name="T24" fmla="*/ 26 w 33"/>
                  <a:gd name="T25" fmla="*/ 14 h 26"/>
                  <a:gd name="T26" fmla="*/ 24 w 33"/>
                  <a:gd name="T27" fmla="*/ 19 h 26"/>
                  <a:gd name="T28" fmla="*/ 21 w 33"/>
                  <a:gd name="T29" fmla="*/ 18 h 26"/>
                  <a:gd name="T30" fmla="*/ 15 w 33"/>
                  <a:gd name="T31" fmla="*/ 24 h 26"/>
                  <a:gd name="T32" fmla="*/ 15 w 33"/>
                  <a:gd name="T33" fmla="*/ 24 h 26"/>
                  <a:gd name="T34" fmla="*/ 12 w 33"/>
                  <a:gd name="T35" fmla="*/ 24 h 26"/>
                  <a:gd name="T36" fmla="*/ 10 w 33"/>
                  <a:gd name="T37" fmla="*/ 25 h 26"/>
                  <a:gd name="T38" fmla="*/ 6 w 33"/>
                  <a:gd name="T3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26">
                    <a:moveTo>
                      <a:pt x="6" y="21"/>
                    </a:moveTo>
                    <a:cubicBezTo>
                      <a:pt x="5" y="19"/>
                      <a:pt x="2" y="20"/>
                      <a:pt x="1" y="20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1" y="12"/>
                      <a:pt x="3" y="10"/>
                      <a:pt x="3" y="9"/>
                    </a:cubicBezTo>
                    <a:cubicBezTo>
                      <a:pt x="3" y="7"/>
                      <a:pt x="2" y="6"/>
                      <a:pt x="2" y="4"/>
                    </a:cubicBezTo>
                    <a:cubicBezTo>
                      <a:pt x="3" y="2"/>
                      <a:pt x="5" y="0"/>
                      <a:pt x="6" y="0"/>
                    </a:cubicBezTo>
                    <a:cubicBezTo>
                      <a:pt x="8" y="0"/>
                      <a:pt x="11" y="2"/>
                      <a:pt x="12" y="2"/>
                    </a:cubicBezTo>
                    <a:cubicBezTo>
                      <a:pt x="15" y="1"/>
                      <a:pt x="15" y="2"/>
                      <a:pt x="17" y="3"/>
                    </a:cubicBezTo>
                    <a:cubicBezTo>
                      <a:pt x="18" y="3"/>
                      <a:pt x="19" y="2"/>
                      <a:pt x="20" y="1"/>
                    </a:cubicBezTo>
                    <a:cubicBezTo>
                      <a:pt x="21" y="1"/>
                      <a:pt x="22" y="1"/>
                      <a:pt x="23" y="1"/>
                    </a:cubicBezTo>
                    <a:cubicBezTo>
                      <a:pt x="25" y="1"/>
                      <a:pt x="27" y="2"/>
                      <a:pt x="28" y="0"/>
                    </a:cubicBezTo>
                    <a:cubicBezTo>
                      <a:pt x="29" y="2"/>
                      <a:pt x="33" y="4"/>
                      <a:pt x="30" y="6"/>
                    </a:cubicBezTo>
                    <a:cubicBezTo>
                      <a:pt x="28" y="8"/>
                      <a:pt x="28" y="12"/>
                      <a:pt x="26" y="14"/>
                    </a:cubicBezTo>
                    <a:cubicBezTo>
                      <a:pt x="25" y="15"/>
                      <a:pt x="24" y="17"/>
                      <a:pt x="24" y="19"/>
                    </a:cubicBezTo>
                    <a:cubicBezTo>
                      <a:pt x="23" y="21"/>
                      <a:pt x="22" y="19"/>
                      <a:pt x="21" y="18"/>
                    </a:cubicBezTo>
                    <a:cubicBezTo>
                      <a:pt x="17" y="18"/>
                      <a:pt x="16" y="21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5"/>
                      <a:pt x="14" y="25"/>
                      <a:pt x="12" y="24"/>
                    </a:cubicBezTo>
                    <a:cubicBezTo>
                      <a:pt x="12" y="24"/>
                      <a:pt x="11" y="25"/>
                      <a:pt x="10" y="25"/>
                    </a:cubicBezTo>
                    <a:cubicBezTo>
                      <a:pt x="8" y="26"/>
                      <a:pt x="8" y="22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6" name="Freeform 291">
                <a:extLst>
                  <a:ext uri="{FF2B5EF4-FFF2-40B4-BE49-F238E27FC236}">
                    <a16:creationId xmlns:a16="http://schemas.microsoft.com/office/drawing/2014/main" id="{89429DD4-721D-4C7E-B366-E2784927B2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4" y="2271"/>
                <a:ext cx="76" cy="66"/>
              </a:xfrm>
              <a:custGeom>
                <a:avLst/>
                <a:gdLst>
                  <a:gd name="T0" fmla="*/ 7 w 32"/>
                  <a:gd name="T1" fmla="*/ 26 h 28"/>
                  <a:gd name="T2" fmla="*/ 6 w 32"/>
                  <a:gd name="T3" fmla="*/ 24 h 28"/>
                  <a:gd name="T4" fmla="*/ 3 w 32"/>
                  <a:gd name="T5" fmla="*/ 22 h 28"/>
                  <a:gd name="T6" fmla="*/ 1 w 32"/>
                  <a:gd name="T7" fmla="*/ 23 h 28"/>
                  <a:gd name="T8" fmla="*/ 0 w 32"/>
                  <a:gd name="T9" fmla="*/ 22 h 28"/>
                  <a:gd name="T10" fmla="*/ 0 w 32"/>
                  <a:gd name="T11" fmla="*/ 16 h 28"/>
                  <a:gd name="T12" fmla="*/ 2 w 32"/>
                  <a:gd name="T13" fmla="*/ 11 h 28"/>
                  <a:gd name="T14" fmla="*/ 2 w 32"/>
                  <a:gd name="T15" fmla="*/ 5 h 28"/>
                  <a:gd name="T16" fmla="*/ 10 w 32"/>
                  <a:gd name="T17" fmla="*/ 3 h 28"/>
                  <a:gd name="T18" fmla="*/ 16 w 32"/>
                  <a:gd name="T19" fmla="*/ 3 h 28"/>
                  <a:gd name="T20" fmla="*/ 19 w 32"/>
                  <a:gd name="T21" fmla="*/ 3 h 28"/>
                  <a:gd name="T22" fmla="*/ 23 w 32"/>
                  <a:gd name="T23" fmla="*/ 2 h 28"/>
                  <a:gd name="T24" fmla="*/ 24 w 32"/>
                  <a:gd name="T25" fmla="*/ 2 h 28"/>
                  <a:gd name="T26" fmla="*/ 26 w 32"/>
                  <a:gd name="T27" fmla="*/ 3 h 28"/>
                  <a:gd name="T28" fmla="*/ 28 w 32"/>
                  <a:gd name="T29" fmla="*/ 0 h 28"/>
                  <a:gd name="T30" fmla="*/ 29 w 32"/>
                  <a:gd name="T31" fmla="*/ 3 h 28"/>
                  <a:gd name="T32" fmla="*/ 31 w 32"/>
                  <a:gd name="T33" fmla="*/ 9 h 28"/>
                  <a:gd name="T34" fmla="*/ 26 w 32"/>
                  <a:gd name="T35" fmla="*/ 16 h 28"/>
                  <a:gd name="T36" fmla="*/ 24 w 32"/>
                  <a:gd name="T37" fmla="*/ 21 h 28"/>
                  <a:gd name="T38" fmla="*/ 22 w 32"/>
                  <a:gd name="T39" fmla="*/ 21 h 28"/>
                  <a:gd name="T40" fmla="*/ 16 w 32"/>
                  <a:gd name="T41" fmla="*/ 26 h 28"/>
                  <a:gd name="T42" fmla="*/ 15 w 32"/>
                  <a:gd name="T43" fmla="*/ 27 h 28"/>
                  <a:gd name="T44" fmla="*/ 12 w 32"/>
                  <a:gd name="T45" fmla="*/ 27 h 28"/>
                  <a:gd name="T46" fmla="*/ 10 w 32"/>
                  <a:gd name="T47" fmla="*/ 28 h 28"/>
                  <a:gd name="T48" fmla="*/ 7 w 32"/>
                  <a:gd name="T49" fmla="*/ 23 h 28"/>
                  <a:gd name="T50" fmla="*/ 10 w 32"/>
                  <a:gd name="T51" fmla="*/ 27 h 28"/>
                  <a:gd name="T52" fmla="*/ 12 w 32"/>
                  <a:gd name="T53" fmla="*/ 26 h 28"/>
                  <a:gd name="T54" fmla="*/ 13 w 32"/>
                  <a:gd name="T55" fmla="*/ 26 h 28"/>
                  <a:gd name="T56" fmla="*/ 14 w 32"/>
                  <a:gd name="T57" fmla="*/ 26 h 28"/>
                  <a:gd name="T58" fmla="*/ 15 w 32"/>
                  <a:gd name="T59" fmla="*/ 25 h 28"/>
                  <a:gd name="T60" fmla="*/ 23 w 32"/>
                  <a:gd name="T61" fmla="*/ 20 h 28"/>
                  <a:gd name="T62" fmla="*/ 23 w 32"/>
                  <a:gd name="T63" fmla="*/ 20 h 28"/>
                  <a:gd name="T64" fmla="*/ 25 w 32"/>
                  <a:gd name="T65" fmla="*/ 15 h 28"/>
                  <a:gd name="T66" fmla="*/ 30 w 32"/>
                  <a:gd name="T67" fmla="*/ 8 h 28"/>
                  <a:gd name="T68" fmla="*/ 28 w 32"/>
                  <a:gd name="T69" fmla="*/ 3 h 28"/>
                  <a:gd name="T70" fmla="*/ 25 w 32"/>
                  <a:gd name="T71" fmla="*/ 4 h 28"/>
                  <a:gd name="T72" fmla="*/ 23 w 32"/>
                  <a:gd name="T73" fmla="*/ 4 h 28"/>
                  <a:gd name="T74" fmla="*/ 22 w 32"/>
                  <a:gd name="T75" fmla="*/ 4 h 28"/>
                  <a:gd name="T76" fmla="*/ 20 w 32"/>
                  <a:gd name="T77" fmla="*/ 4 h 28"/>
                  <a:gd name="T78" fmla="*/ 15 w 32"/>
                  <a:gd name="T79" fmla="*/ 5 h 28"/>
                  <a:gd name="T80" fmla="*/ 9 w 32"/>
                  <a:gd name="T81" fmla="*/ 4 h 28"/>
                  <a:gd name="T82" fmla="*/ 6 w 32"/>
                  <a:gd name="T83" fmla="*/ 3 h 28"/>
                  <a:gd name="T84" fmla="*/ 3 w 32"/>
                  <a:gd name="T85" fmla="*/ 8 h 28"/>
                  <a:gd name="T86" fmla="*/ 2 w 32"/>
                  <a:gd name="T87" fmla="*/ 14 h 28"/>
                  <a:gd name="T88" fmla="*/ 1 w 32"/>
                  <a:gd name="T89" fmla="*/ 20 h 28"/>
                  <a:gd name="T90" fmla="*/ 2 w 32"/>
                  <a:gd name="T91" fmla="*/ 21 h 28"/>
                  <a:gd name="T92" fmla="*/ 7 w 32"/>
                  <a:gd name="T93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28">
                    <a:moveTo>
                      <a:pt x="9" y="28"/>
                    </a:moveTo>
                    <a:cubicBezTo>
                      <a:pt x="8" y="28"/>
                      <a:pt x="7" y="27"/>
                      <a:pt x="7" y="26"/>
                    </a:cubicBezTo>
                    <a:cubicBezTo>
                      <a:pt x="7" y="25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3"/>
                      <a:pt x="5" y="22"/>
                      <a:pt x="3" y="22"/>
                    </a:cubicBezTo>
                    <a:cubicBezTo>
                      <a:pt x="3" y="22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1"/>
                      <a:pt x="0" y="21"/>
                      <a:pt x="0" y="20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5"/>
                      <a:pt x="1" y="14"/>
                      <a:pt x="1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2" y="5"/>
                    </a:cubicBezTo>
                    <a:cubicBezTo>
                      <a:pt x="2" y="4"/>
                      <a:pt x="4" y="2"/>
                      <a:pt x="6" y="1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10" y="3"/>
                      <a:pt x="11" y="3"/>
                      <a:pt x="12" y="3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9" y="4"/>
                      <a:pt x="19" y="3"/>
                    </a:cubicBezTo>
                    <a:cubicBezTo>
                      <a:pt x="19" y="3"/>
                      <a:pt x="19" y="3"/>
                      <a:pt x="20" y="3"/>
                    </a:cubicBezTo>
                    <a:cubicBezTo>
                      <a:pt x="21" y="2"/>
                      <a:pt x="22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5" y="2"/>
                    </a:cubicBezTo>
                    <a:cubicBezTo>
                      <a:pt x="25" y="3"/>
                      <a:pt x="26" y="3"/>
                      <a:pt x="26" y="3"/>
                    </a:cubicBezTo>
                    <a:cubicBezTo>
                      <a:pt x="26" y="3"/>
                      <a:pt x="27" y="2"/>
                      <a:pt x="27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2"/>
                      <a:pt x="29" y="2"/>
                      <a:pt x="29" y="3"/>
                    </a:cubicBezTo>
                    <a:cubicBezTo>
                      <a:pt x="31" y="4"/>
                      <a:pt x="32" y="6"/>
                      <a:pt x="32" y="7"/>
                    </a:cubicBezTo>
                    <a:cubicBezTo>
                      <a:pt x="32" y="8"/>
                      <a:pt x="31" y="8"/>
                      <a:pt x="31" y="9"/>
                    </a:cubicBezTo>
                    <a:cubicBezTo>
                      <a:pt x="30" y="10"/>
                      <a:pt x="29" y="11"/>
                      <a:pt x="29" y="12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6" y="17"/>
                      <a:pt x="25" y="18"/>
                      <a:pt x="25" y="19"/>
                    </a:cubicBezTo>
                    <a:cubicBezTo>
                      <a:pt x="25" y="20"/>
                      <a:pt x="25" y="20"/>
                      <a:pt x="24" y="21"/>
                    </a:cubicBezTo>
                    <a:cubicBezTo>
                      <a:pt x="24" y="21"/>
                      <a:pt x="24" y="22"/>
                      <a:pt x="23" y="22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8" y="21"/>
                      <a:pt x="17" y="23"/>
                      <a:pt x="16" y="26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4" y="28"/>
                      <a:pt x="13" y="27"/>
                    </a:cubicBezTo>
                    <a:cubicBezTo>
                      <a:pt x="13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1" y="28"/>
                    </a:cubicBezTo>
                    <a:cubicBezTo>
                      <a:pt x="11" y="28"/>
                      <a:pt x="11" y="28"/>
                      <a:pt x="10" y="28"/>
                    </a:cubicBezTo>
                    <a:cubicBezTo>
                      <a:pt x="10" y="28"/>
                      <a:pt x="10" y="28"/>
                      <a:pt x="9" y="28"/>
                    </a:cubicBezTo>
                    <a:close/>
                    <a:moveTo>
                      <a:pt x="7" y="23"/>
                    </a:moveTo>
                    <a:cubicBezTo>
                      <a:pt x="8" y="23"/>
                      <a:pt x="8" y="24"/>
                      <a:pt x="8" y="25"/>
                    </a:cubicBezTo>
                    <a:cubicBezTo>
                      <a:pt x="9" y="26"/>
                      <a:pt x="9" y="27"/>
                      <a:pt x="10" y="27"/>
                    </a:cubicBezTo>
                    <a:cubicBezTo>
                      <a:pt x="10" y="27"/>
                      <a:pt x="10" y="27"/>
                      <a:pt x="11" y="26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2"/>
                      <a:pt x="17" y="19"/>
                      <a:pt x="21" y="20"/>
                    </a:cubicBezTo>
                    <a:cubicBezTo>
                      <a:pt x="22" y="20"/>
                      <a:pt x="22" y="20"/>
                      <a:pt x="23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3" y="20"/>
                      <a:pt x="23" y="19"/>
                      <a:pt x="24" y="19"/>
                    </a:cubicBezTo>
                    <a:cubicBezTo>
                      <a:pt x="24" y="18"/>
                      <a:pt x="25" y="16"/>
                      <a:pt x="25" y="15"/>
                    </a:cubicBezTo>
                    <a:cubicBezTo>
                      <a:pt x="27" y="15"/>
                      <a:pt x="27" y="13"/>
                      <a:pt x="27" y="12"/>
                    </a:cubicBezTo>
                    <a:cubicBezTo>
                      <a:pt x="28" y="11"/>
                      <a:pt x="29" y="9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0" y="6"/>
                      <a:pt x="29" y="5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4"/>
                      <a:pt x="26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4"/>
                      <a:pt x="21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8" y="5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4" y="4"/>
                      <a:pt x="14" y="4"/>
                      <a:pt x="12" y="5"/>
                    </a:cubicBezTo>
                    <a:cubicBezTo>
                      <a:pt x="11" y="5"/>
                      <a:pt x="10" y="4"/>
                      <a:pt x="9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4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9"/>
                      <a:pt x="4" y="10"/>
                      <a:pt x="4" y="11"/>
                    </a:cubicBezTo>
                    <a:cubicBezTo>
                      <a:pt x="4" y="12"/>
                      <a:pt x="3" y="13"/>
                      <a:pt x="2" y="14"/>
                    </a:cubicBezTo>
                    <a:cubicBezTo>
                      <a:pt x="2" y="15"/>
                      <a:pt x="1" y="15"/>
                      <a:pt x="1" y="16"/>
                    </a:cubicBezTo>
                    <a:cubicBezTo>
                      <a:pt x="1" y="17"/>
                      <a:pt x="1" y="19"/>
                      <a:pt x="1" y="20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4" y="21"/>
                      <a:pt x="6" y="21"/>
                      <a:pt x="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7" name="Freeform 292">
                <a:extLst>
                  <a:ext uri="{FF2B5EF4-FFF2-40B4-BE49-F238E27FC236}">
                    <a16:creationId xmlns:a16="http://schemas.microsoft.com/office/drawing/2014/main" id="{4B197324-C079-4A0F-A354-1B7B651B2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2282"/>
                <a:ext cx="22" cy="12"/>
              </a:xfrm>
              <a:custGeom>
                <a:avLst/>
                <a:gdLst>
                  <a:gd name="T0" fmla="*/ 4 w 9"/>
                  <a:gd name="T1" fmla="*/ 5 h 5"/>
                  <a:gd name="T2" fmla="*/ 5 w 9"/>
                  <a:gd name="T3" fmla="*/ 2 h 5"/>
                  <a:gd name="T4" fmla="*/ 0 w 9"/>
                  <a:gd name="T5" fmla="*/ 1 h 5"/>
                  <a:gd name="T6" fmla="*/ 5 w 9"/>
                  <a:gd name="T7" fmla="*/ 0 h 5"/>
                  <a:gd name="T8" fmla="*/ 8 w 9"/>
                  <a:gd name="T9" fmla="*/ 3 h 5"/>
                  <a:gd name="T10" fmla="*/ 4 w 9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4" y="5"/>
                    </a:moveTo>
                    <a:cubicBezTo>
                      <a:pt x="3" y="4"/>
                      <a:pt x="3" y="2"/>
                      <a:pt x="5" y="2"/>
                    </a:cubicBezTo>
                    <a:cubicBezTo>
                      <a:pt x="2" y="3"/>
                      <a:pt x="2" y="2"/>
                      <a:pt x="0" y="1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9" y="0"/>
                      <a:pt x="7" y="0"/>
                      <a:pt x="8" y="3"/>
                    </a:cubicBezTo>
                    <a:cubicBezTo>
                      <a:pt x="6" y="3"/>
                      <a:pt x="5" y="3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8" name="Freeform 293">
                <a:extLst>
                  <a:ext uri="{FF2B5EF4-FFF2-40B4-BE49-F238E27FC236}">
                    <a16:creationId xmlns:a16="http://schemas.microsoft.com/office/drawing/2014/main" id="{5406384A-B891-4BAC-94F3-F73BCC7E9F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9" y="2280"/>
                <a:ext cx="26" cy="17"/>
              </a:xfrm>
              <a:custGeom>
                <a:avLst/>
                <a:gdLst>
                  <a:gd name="T0" fmla="*/ 6 w 11"/>
                  <a:gd name="T1" fmla="*/ 7 h 7"/>
                  <a:gd name="T2" fmla="*/ 6 w 11"/>
                  <a:gd name="T3" fmla="*/ 6 h 7"/>
                  <a:gd name="T4" fmla="*/ 5 w 11"/>
                  <a:gd name="T5" fmla="*/ 4 h 7"/>
                  <a:gd name="T6" fmla="*/ 1 w 11"/>
                  <a:gd name="T7" fmla="*/ 2 h 7"/>
                  <a:gd name="T8" fmla="*/ 0 w 11"/>
                  <a:gd name="T9" fmla="*/ 1 h 7"/>
                  <a:gd name="T10" fmla="*/ 2 w 11"/>
                  <a:gd name="T11" fmla="*/ 1 h 7"/>
                  <a:gd name="T12" fmla="*/ 4 w 11"/>
                  <a:gd name="T13" fmla="*/ 1 h 7"/>
                  <a:gd name="T14" fmla="*/ 7 w 11"/>
                  <a:gd name="T15" fmla="*/ 0 h 7"/>
                  <a:gd name="T16" fmla="*/ 10 w 11"/>
                  <a:gd name="T17" fmla="*/ 1 h 7"/>
                  <a:gd name="T18" fmla="*/ 10 w 11"/>
                  <a:gd name="T19" fmla="*/ 2 h 7"/>
                  <a:gd name="T20" fmla="*/ 10 w 11"/>
                  <a:gd name="T21" fmla="*/ 3 h 7"/>
                  <a:gd name="T22" fmla="*/ 11 w 11"/>
                  <a:gd name="T23" fmla="*/ 4 h 7"/>
                  <a:gd name="T24" fmla="*/ 10 w 11"/>
                  <a:gd name="T25" fmla="*/ 4 h 7"/>
                  <a:gd name="T26" fmla="*/ 7 w 11"/>
                  <a:gd name="T27" fmla="*/ 6 h 7"/>
                  <a:gd name="T28" fmla="*/ 6 w 11"/>
                  <a:gd name="T29" fmla="*/ 7 h 7"/>
                  <a:gd name="T30" fmla="*/ 7 w 11"/>
                  <a:gd name="T31" fmla="*/ 2 h 7"/>
                  <a:gd name="T32" fmla="*/ 7 w 11"/>
                  <a:gd name="T33" fmla="*/ 4 h 7"/>
                  <a:gd name="T34" fmla="*/ 6 w 11"/>
                  <a:gd name="T35" fmla="*/ 4 h 7"/>
                  <a:gd name="T36" fmla="*/ 6 w 11"/>
                  <a:gd name="T37" fmla="*/ 4 h 7"/>
                  <a:gd name="T38" fmla="*/ 6 w 11"/>
                  <a:gd name="T39" fmla="*/ 5 h 7"/>
                  <a:gd name="T40" fmla="*/ 9 w 11"/>
                  <a:gd name="T41" fmla="*/ 3 h 7"/>
                  <a:gd name="T42" fmla="*/ 9 w 11"/>
                  <a:gd name="T43" fmla="*/ 2 h 7"/>
                  <a:gd name="T44" fmla="*/ 9 w 11"/>
                  <a:gd name="T45" fmla="*/ 2 h 7"/>
                  <a:gd name="T46" fmla="*/ 7 w 11"/>
                  <a:gd name="T47" fmla="*/ 1 h 7"/>
                  <a:gd name="T48" fmla="*/ 5 w 11"/>
                  <a:gd name="T49" fmla="*/ 2 h 7"/>
                  <a:gd name="T50" fmla="*/ 3 w 11"/>
                  <a:gd name="T51" fmla="*/ 2 h 7"/>
                  <a:gd name="T52" fmla="*/ 6 w 11"/>
                  <a:gd name="T53" fmla="*/ 2 h 7"/>
                  <a:gd name="T54" fmla="*/ 7 w 11"/>
                  <a:gd name="T5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7">
                    <a:moveTo>
                      <a:pt x="6" y="7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3" y="4"/>
                      <a:pt x="3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7" y="5"/>
                      <a:pt x="7" y="6"/>
                    </a:cubicBezTo>
                    <a:lnTo>
                      <a:pt x="6" y="7"/>
                    </a:lnTo>
                    <a:close/>
                    <a:moveTo>
                      <a:pt x="7" y="2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4" y="3"/>
                      <a:pt x="4" y="3"/>
                      <a:pt x="6" y="2"/>
                    </a:cubicBezTo>
                    <a:cubicBezTo>
                      <a:pt x="6" y="2"/>
                      <a:pt x="6" y="2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39" name="Freeform 294">
                <a:extLst>
                  <a:ext uri="{FF2B5EF4-FFF2-40B4-BE49-F238E27FC236}">
                    <a16:creationId xmlns:a16="http://schemas.microsoft.com/office/drawing/2014/main" id="{24570BB9-5ED5-4114-8A1C-489A979AC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368"/>
                <a:ext cx="14" cy="14"/>
              </a:xfrm>
              <a:custGeom>
                <a:avLst/>
                <a:gdLst>
                  <a:gd name="T0" fmla="*/ 2 w 6"/>
                  <a:gd name="T1" fmla="*/ 1 h 6"/>
                  <a:gd name="T2" fmla="*/ 4 w 6"/>
                  <a:gd name="T3" fmla="*/ 0 h 6"/>
                  <a:gd name="T4" fmla="*/ 4 w 6"/>
                  <a:gd name="T5" fmla="*/ 4 h 6"/>
                  <a:gd name="T6" fmla="*/ 1 w 6"/>
                  <a:gd name="T7" fmla="*/ 4 h 6"/>
                  <a:gd name="T8" fmla="*/ 1 w 6"/>
                  <a:gd name="T9" fmla="*/ 5 h 6"/>
                  <a:gd name="T10" fmla="*/ 2 w 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3" y="1"/>
                      <a:pt x="3" y="1"/>
                      <a:pt x="4" y="0"/>
                    </a:cubicBezTo>
                    <a:cubicBezTo>
                      <a:pt x="4" y="1"/>
                      <a:pt x="6" y="4"/>
                      <a:pt x="4" y="4"/>
                    </a:cubicBezTo>
                    <a:cubicBezTo>
                      <a:pt x="3" y="4"/>
                      <a:pt x="2" y="6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0" y="3"/>
                      <a:pt x="1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0" name="Freeform 295">
                <a:extLst>
                  <a:ext uri="{FF2B5EF4-FFF2-40B4-BE49-F238E27FC236}">
                    <a16:creationId xmlns:a16="http://schemas.microsoft.com/office/drawing/2014/main" id="{44FFA046-B9F0-44FE-8E4F-6466A9700D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8" y="2366"/>
                <a:ext cx="16" cy="16"/>
              </a:xfrm>
              <a:custGeom>
                <a:avLst/>
                <a:gdLst>
                  <a:gd name="T0" fmla="*/ 2 w 7"/>
                  <a:gd name="T1" fmla="*/ 7 h 7"/>
                  <a:gd name="T2" fmla="*/ 1 w 7"/>
                  <a:gd name="T3" fmla="*/ 6 h 7"/>
                  <a:gd name="T4" fmla="*/ 2 w 7"/>
                  <a:gd name="T5" fmla="*/ 2 h 7"/>
                  <a:gd name="T6" fmla="*/ 2 w 7"/>
                  <a:gd name="T7" fmla="*/ 2 h 7"/>
                  <a:gd name="T8" fmla="*/ 3 w 7"/>
                  <a:gd name="T9" fmla="*/ 1 h 7"/>
                  <a:gd name="T10" fmla="*/ 3 w 7"/>
                  <a:gd name="T11" fmla="*/ 1 h 7"/>
                  <a:gd name="T12" fmla="*/ 4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6 w 7"/>
                  <a:gd name="T19" fmla="*/ 1 h 7"/>
                  <a:gd name="T20" fmla="*/ 6 w 7"/>
                  <a:gd name="T21" fmla="*/ 5 h 7"/>
                  <a:gd name="T22" fmla="*/ 5 w 7"/>
                  <a:gd name="T23" fmla="*/ 6 h 7"/>
                  <a:gd name="T24" fmla="*/ 4 w 7"/>
                  <a:gd name="T25" fmla="*/ 6 h 7"/>
                  <a:gd name="T26" fmla="*/ 3 w 7"/>
                  <a:gd name="T27" fmla="*/ 6 h 7"/>
                  <a:gd name="T28" fmla="*/ 2 w 7"/>
                  <a:gd name="T29" fmla="*/ 6 h 7"/>
                  <a:gd name="T30" fmla="*/ 2 w 7"/>
                  <a:gd name="T31" fmla="*/ 7 h 7"/>
                  <a:gd name="T32" fmla="*/ 2 w 7"/>
                  <a:gd name="T33" fmla="*/ 4 h 7"/>
                  <a:gd name="T34" fmla="*/ 2 w 7"/>
                  <a:gd name="T35" fmla="*/ 5 h 7"/>
                  <a:gd name="T36" fmla="*/ 3 w 7"/>
                  <a:gd name="T37" fmla="*/ 5 h 7"/>
                  <a:gd name="T38" fmla="*/ 3 w 7"/>
                  <a:gd name="T39" fmla="*/ 5 h 7"/>
                  <a:gd name="T40" fmla="*/ 5 w 7"/>
                  <a:gd name="T41" fmla="*/ 4 h 7"/>
                  <a:gd name="T42" fmla="*/ 5 w 7"/>
                  <a:gd name="T43" fmla="*/ 4 h 7"/>
                  <a:gd name="T44" fmla="*/ 5 w 7"/>
                  <a:gd name="T45" fmla="*/ 2 h 7"/>
                  <a:gd name="T46" fmla="*/ 4 w 7"/>
                  <a:gd name="T47" fmla="*/ 3 h 7"/>
                  <a:gd name="T48" fmla="*/ 3 w 7"/>
                  <a:gd name="T49" fmla="*/ 3 h 7"/>
                  <a:gd name="T50" fmla="*/ 3 w 7"/>
                  <a:gd name="T51" fmla="*/ 3 h 7"/>
                  <a:gd name="T52" fmla="*/ 2 w 7"/>
                  <a:gd name="T5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" h="7">
                    <a:moveTo>
                      <a:pt x="2" y="7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3"/>
                      <a:pt x="7" y="4"/>
                      <a:pt x="6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lnTo>
                      <a:pt x="2" y="7"/>
                    </a:lnTo>
                    <a:close/>
                    <a:moveTo>
                      <a:pt x="2" y="4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1" name="Freeform 296">
                <a:extLst>
                  <a:ext uri="{FF2B5EF4-FFF2-40B4-BE49-F238E27FC236}">
                    <a16:creationId xmlns:a16="http://schemas.microsoft.com/office/drawing/2014/main" id="{48BFC06A-9A22-44CE-8B08-86CDA6266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8" y="235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2" name="Freeform 297">
                <a:extLst>
                  <a:ext uri="{FF2B5EF4-FFF2-40B4-BE49-F238E27FC236}">
                    <a16:creationId xmlns:a16="http://schemas.microsoft.com/office/drawing/2014/main" id="{F1D8D9F0-24CC-4142-8888-BDE4FA32F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6" y="2359"/>
                <a:ext cx="7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2 h 2"/>
                  <a:gd name="T4" fmla="*/ 1 w 3"/>
                  <a:gd name="T5" fmla="*/ 0 h 2"/>
                  <a:gd name="T6" fmla="*/ 2 w 3"/>
                  <a:gd name="T7" fmla="*/ 0 h 2"/>
                  <a:gd name="T8" fmla="*/ 2 w 3"/>
                  <a:gd name="T9" fmla="*/ 0 h 2"/>
                  <a:gd name="T10" fmla="*/ 2 w 3"/>
                  <a:gd name="T11" fmla="*/ 1 h 2"/>
                  <a:gd name="T12" fmla="*/ 2 w 3"/>
                  <a:gd name="T13" fmla="*/ 2 h 2"/>
                  <a:gd name="T14" fmla="*/ 1 w 3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3" name="Freeform 298">
                <a:extLst>
                  <a:ext uri="{FF2B5EF4-FFF2-40B4-BE49-F238E27FC236}">
                    <a16:creationId xmlns:a16="http://schemas.microsoft.com/office/drawing/2014/main" id="{0CEE4A64-BF66-4148-8C57-1D6814339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2256"/>
                <a:ext cx="41" cy="31"/>
              </a:xfrm>
              <a:custGeom>
                <a:avLst/>
                <a:gdLst>
                  <a:gd name="T0" fmla="*/ 3 w 17"/>
                  <a:gd name="T1" fmla="*/ 10 h 13"/>
                  <a:gd name="T2" fmla="*/ 9 w 17"/>
                  <a:gd name="T3" fmla="*/ 11 h 13"/>
                  <a:gd name="T4" fmla="*/ 17 w 17"/>
                  <a:gd name="T5" fmla="*/ 12 h 13"/>
                  <a:gd name="T6" fmla="*/ 16 w 17"/>
                  <a:gd name="T7" fmla="*/ 9 h 13"/>
                  <a:gd name="T8" fmla="*/ 15 w 17"/>
                  <a:gd name="T9" fmla="*/ 6 h 13"/>
                  <a:gd name="T10" fmla="*/ 11 w 17"/>
                  <a:gd name="T11" fmla="*/ 1 h 13"/>
                  <a:gd name="T12" fmla="*/ 9 w 17"/>
                  <a:gd name="T13" fmla="*/ 0 h 13"/>
                  <a:gd name="T14" fmla="*/ 4 w 17"/>
                  <a:gd name="T15" fmla="*/ 0 h 13"/>
                  <a:gd name="T16" fmla="*/ 0 w 17"/>
                  <a:gd name="T17" fmla="*/ 5 h 13"/>
                  <a:gd name="T18" fmla="*/ 5 w 17"/>
                  <a:gd name="T19" fmla="*/ 8 h 13"/>
                  <a:gd name="T20" fmla="*/ 7 w 17"/>
                  <a:gd name="T21" fmla="*/ 8 h 13"/>
                  <a:gd name="T22" fmla="*/ 11 w 17"/>
                  <a:gd name="T23" fmla="*/ 8 h 13"/>
                  <a:gd name="T24" fmla="*/ 7 w 17"/>
                  <a:gd name="T25" fmla="*/ 8 h 13"/>
                  <a:gd name="T26" fmla="*/ 3 w 17"/>
                  <a:gd name="T2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3" y="10"/>
                    </a:moveTo>
                    <a:cubicBezTo>
                      <a:pt x="2" y="13"/>
                      <a:pt x="7" y="11"/>
                      <a:pt x="9" y="11"/>
                    </a:cubicBezTo>
                    <a:cubicBezTo>
                      <a:pt x="12" y="11"/>
                      <a:pt x="14" y="12"/>
                      <a:pt x="17" y="12"/>
                    </a:cubicBezTo>
                    <a:cubicBezTo>
                      <a:pt x="17" y="10"/>
                      <a:pt x="17" y="10"/>
                      <a:pt x="16" y="9"/>
                    </a:cubicBezTo>
                    <a:cubicBezTo>
                      <a:pt x="15" y="8"/>
                      <a:pt x="16" y="8"/>
                      <a:pt x="15" y="6"/>
                    </a:cubicBezTo>
                    <a:cubicBezTo>
                      <a:pt x="15" y="5"/>
                      <a:pt x="12" y="1"/>
                      <a:pt x="11" y="1"/>
                    </a:cubicBezTo>
                    <a:cubicBezTo>
                      <a:pt x="10" y="1"/>
                      <a:pt x="10" y="0"/>
                      <a:pt x="9" y="0"/>
                    </a:cubicBezTo>
                    <a:cubicBezTo>
                      <a:pt x="7" y="0"/>
                      <a:pt x="6" y="0"/>
                      <a:pt x="4" y="0"/>
                    </a:cubicBezTo>
                    <a:cubicBezTo>
                      <a:pt x="3" y="0"/>
                      <a:pt x="3" y="4"/>
                      <a:pt x="0" y="5"/>
                    </a:cubicBezTo>
                    <a:cubicBezTo>
                      <a:pt x="3" y="6"/>
                      <a:pt x="2" y="8"/>
                      <a:pt x="5" y="8"/>
                    </a:cubicBezTo>
                    <a:cubicBezTo>
                      <a:pt x="6" y="8"/>
                      <a:pt x="7" y="7"/>
                      <a:pt x="7" y="8"/>
                    </a:cubicBezTo>
                    <a:cubicBezTo>
                      <a:pt x="9" y="8"/>
                      <a:pt x="9" y="9"/>
                      <a:pt x="11" y="8"/>
                    </a:cubicBezTo>
                    <a:cubicBezTo>
                      <a:pt x="10" y="10"/>
                      <a:pt x="8" y="8"/>
                      <a:pt x="7" y="8"/>
                    </a:cubicBezTo>
                    <a:cubicBezTo>
                      <a:pt x="6" y="8"/>
                      <a:pt x="4" y="10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4" name="Freeform 299">
                <a:extLst>
                  <a:ext uri="{FF2B5EF4-FFF2-40B4-BE49-F238E27FC236}">
                    <a16:creationId xmlns:a16="http://schemas.microsoft.com/office/drawing/2014/main" id="{CF7D6E93-16F5-4E29-BE02-DB83323C9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4" y="2254"/>
                <a:ext cx="45" cy="31"/>
              </a:xfrm>
              <a:custGeom>
                <a:avLst/>
                <a:gdLst>
                  <a:gd name="T0" fmla="*/ 5 w 19"/>
                  <a:gd name="T1" fmla="*/ 13 h 13"/>
                  <a:gd name="T2" fmla="*/ 5 w 19"/>
                  <a:gd name="T3" fmla="*/ 13 h 13"/>
                  <a:gd name="T4" fmla="*/ 3 w 19"/>
                  <a:gd name="T5" fmla="*/ 13 h 13"/>
                  <a:gd name="T6" fmla="*/ 3 w 19"/>
                  <a:gd name="T7" fmla="*/ 11 h 13"/>
                  <a:gd name="T8" fmla="*/ 3 w 19"/>
                  <a:gd name="T9" fmla="*/ 10 h 13"/>
                  <a:gd name="T10" fmla="*/ 4 w 19"/>
                  <a:gd name="T11" fmla="*/ 10 h 13"/>
                  <a:gd name="T12" fmla="*/ 5 w 19"/>
                  <a:gd name="T13" fmla="*/ 10 h 13"/>
                  <a:gd name="T14" fmla="*/ 3 w 19"/>
                  <a:gd name="T15" fmla="*/ 8 h 13"/>
                  <a:gd name="T16" fmla="*/ 1 w 19"/>
                  <a:gd name="T17" fmla="*/ 7 h 13"/>
                  <a:gd name="T18" fmla="*/ 0 w 19"/>
                  <a:gd name="T19" fmla="*/ 6 h 13"/>
                  <a:gd name="T20" fmla="*/ 1 w 19"/>
                  <a:gd name="T21" fmla="*/ 5 h 13"/>
                  <a:gd name="T22" fmla="*/ 3 w 19"/>
                  <a:gd name="T23" fmla="*/ 3 h 13"/>
                  <a:gd name="T24" fmla="*/ 5 w 19"/>
                  <a:gd name="T25" fmla="*/ 1 h 13"/>
                  <a:gd name="T26" fmla="*/ 10 w 19"/>
                  <a:gd name="T27" fmla="*/ 0 h 13"/>
                  <a:gd name="T28" fmla="*/ 10 w 19"/>
                  <a:gd name="T29" fmla="*/ 0 h 13"/>
                  <a:gd name="T30" fmla="*/ 11 w 19"/>
                  <a:gd name="T31" fmla="*/ 1 h 13"/>
                  <a:gd name="T32" fmla="*/ 12 w 19"/>
                  <a:gd name="T33" fmla="*/ 2 h 13"/>
                  <a:gd name="T34" fmla="*/ 17 w 19"/>
                  <a:gd name="T35" fmla="*/ 7 h 13"/>
                  <a:gd name="T36" fmla="*/ 17 w 19"/>
                  <a:gd name="T37" fmla="*/ 8 h 13"/>
                  <a:gd name="T38" fmla="*/ 18 w 19"/>
                  <a:gd name="T39" fmla="*/ 10 h 13"/>
                  <a:gd name="T40" fmla="*/ 19 w 19"/>
                  <a:gd name="T41" fmla="*/ 13 h 13"/>
                  <a:gd name="T42" fmla="*/ 19 w 19"/>
                  <a:gd name="T43" fmla="*/ 13 h 13"/>
                  <a:gd name="T44" fmla="*/ 18 w 19"/>
                  <a:gd name="T45" fmla="*/ 13 h 13"/>
                  <a:gd name="T46" fmla="*/ 14 w 19"/>
                  <a:gd name="T47" fmla="*/ 13 h 13"/>
                  <a:gd name="T48" fmla="*/ 10 w 19"/>
                  <a:gd name="T49" fmla="*/ 12 h 13"/>
                  <a:gd name="T50" fmla="*/ 10 w 19"/>
                  <a:gd name="T51" fmla="*/ 12 h 13"/>
                  <a:gd name="T52" fmla="*/ 8 w 19"/>
                  <a:gd name="T53" fmla="*/ 13 h 13"/>
                  <a:gd name="T54" fmla="*/ 5 w 19"/>
                  <a:gd name="T55" fmla="*/ 13 h 13"/>
                  <a:gd name="T56" fmla="*/ 4 w 19"/>
                  <a:gd name="T57" fmla="*/ 11 h 13"/>
                  <a:gd name="T58" fmla="*/ 4 w 19"/>
                  <a:gd name="T59" fmla="*/ 12 h 13"/>
                  <a:gd name="T60" fmla="*/ 5 w 19"/>
                  <a:gd name="T61" fmla="*/ 12 h 13"/>
                  <a:gd name="T62" fmla="*/ 5 w 19"/>
                  <a:gd name="T63" fmla="*/ 12 h 13"/>
                  <a:gd name="T64" fmla="*/ 8 w 19"/>
                  <a:gd name="T65" fmla="*/ 11 h 13"/>
                  <a:gd name="T66" fmla="*/ 10 w 19"/>
                  <a:gd name="T67" fmla="*/ 11 h 13"/>
                  <a:gd name="T68" fmla="*/ 10 w 19"/>
                  <a:gd name="T69" fmla="*/ 11 h 13"/>
                  <a:gd name="T70" fmla="*/ 14 w 19"/>
                  <a:gd name="T71" fmla="*/ 12 h 13"/>
                  <a:gd name="T72" fmla="*/ 17 w 19"/>
                  <a:gd name="T73" fmla="*/ 12 h 13"/>
                  <a:gd name="T74" fmla="*/ 17 w 19"/>
                  <a:gd name="T75" fmla="*/ 11 h 13"/>
                  <a:gd name="T76" fmla="*/ 16 w 19"/>
                  <a:gd name="T77" fmla="*/ 8 h 13"/>
                  <a:gd name="T78" fmla="*/ 16 w 19"/>
                  <a:gd name="T79" fmla="*/ 7 h 13"/>
                  <a:gd name="T80" fmla="*/ 12 w 19"/>
                  <a:gd name="T81" fmla="*/ 3 h 13"/>
                  <a:gd name="T82" fmla="*/ 12 w 19"/>
                  <a:gd name="T83" fmla="*/ 3 h 13"/>
                  <a:gd name="T84" fmla="*/ 10 w 19"/>
                  <a:gd name="T85" fmla="*/ 2 h 13"/>
                  <a:gd name="T86" fmla="*/ 10 w 19"/>
                  <a:gd name="T87" fmla="*/ 2 h 13"/>
                  <a:gd name="T88" fmla="*/ 5 w 19"/>
                  <a:gd name="T89" fmla="*/ 2 h 13"/>
                  <a:gd name="T90" fmla="*/ 5 w 19"/>
                  <a:gd name="T91" fmla="*/ 3 h 13"/>
                  <a:gd name="T92" fmla="*/ 3 w 19"/>
                  <a:gd name="T93" fmla="*/ 6 h 13"/>
                  <a:gd name="T94" fmla="*/ 4 w 19"/>
                  <a:gd name="T95" fmla="*/ 7 h 13"/>
                  <a:gd name="T96" fmla="*/ 6 w 19"/>
                  <a:gd name="T97" fmla="*/ 9 h 13"/>
                  <a:gd name="T98" fmla="*/ 7 w 19"/>
                  <a:gd name="T99" fmla="*/ 8 h 13"/>
                  <a:gd name="T100" fmla="*/ 9 w 19"/>
                  <a:gd name="T101" fmla="*/ 8 h 13"/>
                  <a:gd name="T102" fmla="*/ 9 w 19"/>
                  <a:gd name="T103" fmla="*/ 8 h 13"/>
                  <a:gd name="T104" fmla="*/ 11 w 19"/>
                  <a:gd name="T105" fmla="*/ 9 h 13"/>
                  <a:gd name="T106" fmla="*/ 13 w 19"/>
                  <a:gd name="T107" fmla="*/ 8 h 13"/>
                  <a:gd name="T108" fmla="*/ 12 w 19"/>
                  <a:gd name="T109" fmla="*/ 10 h 13"/>
                  <a:gd name="T110" fmla="*/ 11 w 19"/>
                  <a:gd name="T111" fmla="*/ 11 h 13"/>
                  <a:gd name="T112" fmla="*/ 9 w 19"/>
                  <a:gd name="T113" fmla="*/ 10 h 13"/>
                  <a:gd name="T114" fmla="*/ 8 w 19"/>
                  <a:gd name="T115" fmla="*/ 10 h 13"/>
                  <a:gd name="T116" fmla="*/ 6 w 19"/>
                  <a:gd name="T117" fmla="*/ 11 h 13"/>
                  <a:gd name="T118" fmla="*/ 4 w 19"/>
                  <a:gd name="T11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3">
                    <a:moveTo>
                      <a:pt x="5" y="13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3"/>
                      <a:pt x="3" y="13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9"/>
                      <a:pt x="3" y="9"/>
                      <a:pt x="3" y="8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7" y="6"/>
                      <a:pt x="17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9"/>
                      <a:pt x="17" y="9"/>
                      <a:pt x="18" y="10"/>
                    </a:cubicBezTo>
                    <a:cubicBezTo>
                      <a:pt x="18" y="10"/>
                      <a:pt x="19" y="11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5" y="13"/>
                      <a:pt x="14" y="13"/>
                    </a:cubicBezTo>
                    <a:cubicBezTo>
                      <a:pt x="13" y="13"/>
                      <a:pt x="11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3"/>
                      <a:pt x="8" y="13"/>
                    </a:cubicBezTo>
                    <a:cubicBezTo>
                      <a:pt x="7" y="13"/>
                      <a:pt x="6" y="13"/>
                      <a:pt x="5" y="13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7" y="12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2" y="11"/>
                      <a:pt x="13" y="11"/>
                      <a:pt x="14" y="12"/>
                    </a:cubicBezTo>
                    <a:cubicBezTo>
                      <a:pt x="15" y="12"/>
                      <a:pt x="16" y="12"/>
                      <a:pt x="17" y="12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7"/>
                    </a:cubicBezTo>
                    <a:cubicBezTo>
                      <a:pt x="15" y="7"/>
                      <a:pt x="13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8"/>
                      <a:pt x="5" y="9"/>
                      <a:pt x="6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9"/>
                      <a:pt x="10" y="9"/>
                      <a:pt x="11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1" y="11"/>
                      <a:pt x="11" y="11"/>
                    </a:cubicBezTo>
                    <a:cubicBezTo>
                      <a:pt x="10" y="11"/>
                      <a:pt x="10" y="11"/>
                      <a:pt x="9" y="10"/>
                    </a:cubicBezTo>
                    <a:cubicBezTo>
                      <a:pt x="9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1"/>
                    </a:cubicBezTo>
                    <a:cubicBezTo>
                      <a:pt x="5" y="11"/>
                      <a:pt x="5" y="11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5" name="Freeform 300">
                <a:extLst>
                  <a:ext uri="{FF2B5EF4-FFF2-40B4-BE49-F238E27FC236}">
                    <a16:creationId xmlns:a16="http://schemas.microsoft.com/office/drawing/2014/main" id="{13078419-E2AD-48A4-B254-D62D69B2D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2299"/>
                <a:ext cx="19" cy="21"/>
              </a:xfrm>
              <a:custGeom>
                <a:avLst/>
                <a:gdLst>
                  <a:gd name="T0" fmla="*/ 0 w 8"/>
                  <a:gd name="T1" fmla="*/ 2 h 9"/>
                  <a:gd name="T2" fmla="*/ 3 w 8"/>
                  <a:gd name="T3" fmla="*/ 8 h 9"/>
                  <a:gd name="T4" fmla="*/ 8 w 8"/>
                  <a:gd name="T5" fmla="*/ 4 h 9"/>
                  <a:gd name="T6" fmla="*/ 7 w 8"/>
                  <a:gd name="T7" fmla="*/ 5 h 9"/>
                  <a:gd name="T8" fmla="*/ 5 w 8"/>
                  <a:gd name="T9" fmla="*/ 0 h 9"/>
                  <a:gd name="T10" fmla="*/ 2 w 8"/>
                  <a:gd name="T11" fmla="*/ 1 h 9"/>
                  <a:gd name="T12" fmla="*/ 0 w 8"/>
                  <a:gd name="T13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0" y="2"/>
                    </a:moveTo>
                    <a:cubicBezTo>
                      <a:pt x="1" y="5"/>
                      <a:pt x="0" y="6"/>
                      <a:pt x="3" y="8"/>
                    </a:cubicBezTo>
                    <a:cubicBezTo>
                      <a:pt x="6" y="9"/>
                      <a:pt x="7" y="6"/>
                      <a:pt x="8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3"/>
                      <a:pt x="6" y="0"/>
                      <a:pt x="5" y="0"/>
                    </a:cubicBezTo>
                    <a:cubicBezTo>
                      <a:pt x="4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6" name="Freeform 301">
                <a:extLst>
                  <a:ext uri="{FF2B5EF4-FFF2-40B4-BE49-F238E27FC236}">
                    <a16:creationId xmlns:a16="http://schemas.microsoft.com/office/drawing/2014/main" id="{15FC0C14-9A0A-464D-9132-DC9F1E76EA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2" y="2297"/>
                <a:ext cx="24" cy="23"/>
              </a:xfrm>
              <a:custGeom>
                <a:avLst/>
                <a:gdLst>
                  <a:gd name="T0" fmla="*/ 5 w 10"/>
                  <a:gd name="T1" fmla="*/ 10 h 10"/>
                  <a:gd name="T2" fmla="*/ 5 w 10"/>
                  <a:gd name="T3" fmla="*/ 10 h 10"/>
                  <a:gd name="T4" fmla="*/ 4 w 10"/>
                  <a:gd name="T5" fmla="*/ 9 h 10"/>
                  <a:gd name="T6" fmla="*/ 1 w 10"/>
                  <a:gd name="T7" fmla="*/ 5 h 10"/>
                  <a:gd name="T8" fmla="*/ 0 w 10"/>
                  <a:gd name="T9" fmla="*/ 4 h 10"/>
                  <a:gd name="T10" fmla="*/ 0 w 10"/>
                  <a:gd name="T11" fmla="*/ 3 h 10"/>
                  <a:gd name="T12" fmla="*/ 1 w 10"/>
                  <a:gd name="T13" fmla="*/ 3 h 10"/>
                  <a:gd name="T14" fmla="*/ 2 w 10"/>
                  <a:gd name="T15" fmla="*/ 2 h 10"/>
                  <a:gd name="T16" fmla="*/ 2 w 10"/>
                  <a:gd name="T17" fmla="*/ 1 h 10"/>
                  <a:gd name="T18" fmla="*/ 5 w 10"/>
                  <a:gd name="T19" fmla="*/ 1 h 10"/>
                  <a:gd name="T20" fmla="*/ 6 w 10"/>
                  <a:gd name="T21" fmla="*/ 1 h 10"/>
                  <a:gd name="T22" fmla="*/ 6 w 10"/>
                  <a:gd name="T23" fmla="*/ 1 h 10"/>
                  <a:gd name="T24" fmla="*/ 6 w 10"/>
                  <a:gd name="T25" fmla="*/ 1 h 10"/>
                  <a:gd name="T26" fmla="*/ 8 w 10"/>
                  <a:gd name="T27" fmla="*/ 2 h 10"/>
                  <a:gd name="T28" fmla="*/ 9 w 10"/>
                  <a:gd name="T29" fmla="*/ 5 h 10"/>
                  <a:gd name="T30" fmla="*/ 10 w 10"/>
                  <a:gd name="T31" fmla="*/ 4 h 10"/>
                  <a:gd name="T32" fmla="*/ 9 w 10"/>
                  <a:gd name="T33" fmla="*/ 5 h 10"/>
                  <a:gd name="T34" fmla="*/ 5 w 10"/>
                  <a:gd name="T35" fmla="*/ 10 h 10"/>
                  <a:gd name="T36" fmla="*/ 2 w 10"/>
                  <a:gd name="T37" fmla="*/ 4 h 10"/>
                  <a:gd name="T38" fmla="*/ 2 w 10"/>
                  <a:gd name="T39" fmla="*/ 4 h 10"/>
                  <a:gd name="T40" fmla="*/ 5 w 10"/>
                  <a:gd name="T41" fmla="*/ 8 h 10"/>
                  <a:gd name="T42" fmla="*/ 8 w 10"/>
                  <a:gd name="T43" fmla="*/ 6 h 10"/>
                  <a:gd name="T44" fmla="*/ 6 w 10"/>
                  <a:gd name="T45" fmla="*/ 7 h 10"/>
                  <a:gd name="T46" fmla="*/ 7 w 10"/>
                  <a:gd name="T47" fmla="*/ 5 h 10"/>
                  <a:gd name="T48" fmla="*/ 7 w 10"/>
                  <a:gd name="T49" fmla="*/ 3 h 10"/>
                  <a:gd name="T50" fmla="*/ 6 w 10"/>
                  <a:gd name="T51" fmla="*/ 2 h 10"/>
                  <a:gd name="T52" fmla="*/ 6 w 10"/>
                  <a:gd name="T53" fmla="*/ 2 h 10"/>
                  <a:gd name="T54" fmla="*/ 5 w 10"/>
                  <a:gd name="T55" fmla="*/ 2 h 10"/>
                  <a:gd name="T56" fmla="*/ 5 w 10"/>
                  <a:gd name="T57" fmla="*/ 2 h 10"/>
                  <a:gd name="T58" fmla="*/ 3 w 10"/>
                  <a:gd name="T59" fmla="*/ 2 h 10"/>
                  <a:gd name="T60" fmla="*/ 3 w 10"/>
                  <a:gd name="T61" fmla="*/ 3 h 10"/>
                  <a:gd name="T62" fmla="*/ 2 w 10"/>
                  <a:gd name="T6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4" y="9"/>
                    </a:cubicBezTo>
                    <a:cubicBezTo>
                      <a:pt x="1" y="8"/>
                      <a:pt x="1" y="7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7"/>
                      <a:pt x="8" y="10"/>
                      <a:pt x="5" y="10"/>
                    </a:cubicBezTo>
                    <a:close/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3" y="7"/>
                      <a:pt x="5" y="8"/>
                    </a:cubicBezTo>
                    <a:cubicBezTo>
                      <a:pt x="6" y="9"/>
                      <a:pt x="7" y="8"/>
                      <a:pt x="8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7" name="Freeform 302">
                <a:extLst>
                  <a:ext uri="{FF2B5EF4-FFF2-40B4-BE49-F238E27FC236}">
                    <a16:creationId xmlns:a16="http://schemas.microsoft.com/office/drawing/2014/main" id="{AB383391-DAD7-455B-8F3D-9CD79D37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285"/>
                <a:ext cx="66" cy="88"/>
              </a:xfrm>
              <a:custGeom>
                <a:avLst/>
                <a:gdLst>
                  <a:gd name="T0" fmla="*/ 7 w 28"/>
                  <a:gd name="T1" fmla="*/ 2 h 37"/>
                  <a:gd name="T2" fmla="*/ 20 w 28"/>
                  <a:gd name="T3" fmla="*/ 11 h 37"/>
                  <a:gd name="T4" fmla="*/ 13 w 28"/>
                  <a:gd name="T5" fmla="*/ 18 h 37"/>
                  <a:gd name="T6" fmla="*/ 6 w 28"/>
                  <a:gd name="T7" fmla="*/ 21 h 37"/>
                  <a:gd name="T8" fmla="*/ 1 w 28"/>
                  <a:gd name="T9" fmla="*/ 27 h 37"/>
                  <a:gd name="T10" fmla="*/ 2 w 28"/>
                  <a:gd name="T11" fmla="*/ 37 h 37"/>
                  <a:gd name="T12" fmla="*/ 5 w 28"/>
                  <a:gd name="T13" fmla="*/ 33 h 37"/>
                  <a:gd name="T14" fmla="*/ 10 w 28"/>
                  <a:gd name="T15" fmla="*/ 29 h 37"/>
                  <a:gd name="T16" fmla="*/ 18 w 28"/>
                  <a:gd name="T17" fmla="*/ 22 h 37"/>
                  <a:gd name="T18" fmla="*/ 24 w 28"/>
                  <a:gd name="T19" fmla="*/ 13 h 37"/>
                  <a:gd name="T20" fmla="*/ 26 w 28"/>
                  <a:gd name="T21" fmla="*/ 9 h 37"/>
                  <a:gd name="T22" fmla="*/ 28 w 28"/>
                  <a:gd name="T23" fmla="*/ 5 h 37"/>
                  <a:gd name="T24" fmla="*/ 27 w 28"/>
                  <a:gd name="T25" fmla="*/ 5 h 37"/>
                  <a:gd name="T26" fmla="*/ 26 w 28"/>
                  <a:gd name="T27" fmla="*/ 1 h 37"/>
                  <a:gd name="T28" fmla="*/ 18 w 28"/>
                  <a:gd name="T29" fmla="*/ 3 h 37"/>
                  <a:gd name="T30" fmla="*/ 16 w 28"/>
                  <a:gd name="T31" fmla="*/ 4 h 37"/>
                  <a:gd name="T32" fmla="*/ 13 w 28"/>
                  <a:gd name="T33" fmla="*/ 4 h 37"/>
                  <a:gd name="T34" fmla="*/ 7 w 28"/>
                  <a:gd name="T35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37">
                    <a:moveTo>
                      <a:pt x="7" y="2"/>
                    </a:moveTo>
                    <a:cubicBezTo>
                      <a:pt x="2" y="8"/>
                      <a:pt x="16" y="12"/>
                      <a:pt x="20" y="11"/>
                    </a:cubicBezTo>
                    <a:cubicBezTo>
                      <a:pt x="18" y="14"/>
                      <a:pt x="15" y="16"/>
                      <a:pt x="13" y="18"/>
                    </a:cubicBezTo>
                    <a:cubicBezTo>
                      <a:pt x="11" y="20"/>
                      <a:pt x="8" y="20"/>
                      <a:pt x="6" y="21"/>
                    </a:cubicBezTo>
                    <a:cubicBezTo>
                      <a:pt x="3" y="23"/>
                      <a:pt x="1" y="24"/>
                      <a:pt x="1" y="27"/>
                    </a:cubicBezTo>
                    <a:cubicBezTo>
                      <a:pt x="1" y="31"/>
                      <a:pt x="0" y="34"/>
                      <a:pt x="2" y="37"/>
                    </a:cubicBezTo>
                    <a:cubicBezTo>
                      <a:pt x="3" y="36"/>
                      <a:pt x="4" y="34"/>
                      <a:pt x="5" y="33"/>
                    </a:cubicBezTo>
                    <a:cubicBezTo>
                      <a:pt x="6" y="32"/>
                      <a:pt x="8" y="31"/>
                      <a:pt x="10" y="29"/>
                    </a:cubicBezTo>
                    <a:cubicBezTo>
                      <a:pt x="13" y="27"/>
                      <a:pt x="16" y="25"/>
                      <a:pt x="18" y="22"/>
                    </a:cubicBezTo>
                    <a:cubicBezTo>
                      <a:pt x="21" y="20"/>
                      <a:pt x="22" y="16"/>
                      <a:pt x="24" y="13"/>
                    </a:cubicBezTo>
                    <a:cubicBezTo>
                      <a:pt x="24" y="12"/>
                      <a:pt x="25" y="11"/>
                      <a:pt x="26" y="9"/>
                    </a:cubicBezTo>
                    <a:cubicBezTo>
                      <a:pt x="27" y="8"/>
                      <a:pt x="26" y="5"/>
                      <a:pt x="28" y="5"/>
                    </a:cubicBezTo>
                    <a:cubicBezTo>
                      <a:pt x="28" y="5"/>
                      <a:pt x="28" y="5"/>
                      <a:pt x="27" y="5"/>
                    </a:cubicBezTo>
                    <a:cubicBezTo>
                      <a:pt x="28" y="4"/>
                      <a:pt x="28" y="0"/>
                      <a:pt x="26" y="1"/>
                    </a:cubicBezTo>
                    <a:cubicBezTo>
                      <a:pt x="24" y="3"/>
                      <a:pt x="21" y="3"/>
                      <a:pt x="18" y="3"/>
                    </a:cubicBezTo>
                    <a:cubicBezTo>
                      <a:pt x="17" y="3"/>
                      <a:pt x="17" y="4"/>
                      <a:pt x="16" y="4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0" y="6"/>
                      <a:pt x="9" y="5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8" name="Freeform 303">
                <a:extLst>
                  <a:ext uri="{FF2B5EF4-FFF2-40B4-BE49-F238E27FC236}">
                    <a16:creationId xmlns:a16="http://schemas.microsoft.com/office/drawing/2014/main" id="{814A2C0C-DEEA-4F93-AEE3-126A500EED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4" y="2285"/>
                <a:ext cx="78" cy="90"/>
              </a:xfrm>
              <a:custGeom>
                <a:avLst/>
                <a:gdLst>
                  <a:gd name="T0" fmla="*/ 2 w 33"/>
                  <a:gd name="T1" fmla="*/ 38 h 38"/>
                  <a:gd name="T2" fmla="*/ 0 w 33"/>
                  <a:gd name="T3" fmla="*/ 27 h 38"/>
                  <a:gd name="T4" fmla="*/ 8 w 33"/>
                  <a:gd name="T5" fmla="*/ 19 h 38"/>
                  <a:gd name="T6" fmla="*/ 14 w 33"/>
                  <a:gd name="T7" fmla="*/ 16 h 38"/>
                  <a:gd name="T8" fmla="*/ 6 w 33"/>
                  <a:gd name="T9" fmla="*/ 6 h 38"/>
                  <a:gd name="T10" fmla="*/ 7 w 33"/>
                  <a:gd name="T11" fmla="*/ 1 h 38"/>
                  <a:gd name="T12" fmla="*/ 8 w 33"/>
                  <a:gd name="T13" fmla="*/ 3 h 38"/>
                  <a:gd name="T14" fmla="*/ 15 w 33"/>
                  <a:gd name="T15" fmla="*/ 3 h 38"/>
                  <a:gd name="T16" fmla="*/ 16 w 33"/>
                  <a:gd name="T17" fmla="*/ 3 h 38"/>
                  <a:gd name="T18" fmla="*/ 20 w 33"/>
                  <a:gd name="T19" fmla="*/ 2 h 38"/>
                  <a:gd name="T20" fmla="*/ 28 w 33"/>
                  <a:gd name="T21" fmla="*/ 1 h 38"/>
                  <a:gd name="T22" fmla="*/ 33 w 33"/>
                  <a:gd name="T23" fmla="*/ 6 h 38"/>
                  <a:gd name="T24" fmla="*/ 28 w 33"/>
                  <a:gd name="T25" fmla="*/ 6 h 38"/>
                  <a:gd name="T26" fmla="*/ 27 w 33"/>
                  <a:gd name="T27" fmla="*/ 10 h 38"/>
                  <a:gd name="T28" fmla="*/ 24 w 33"/>
                  <a:gd name="T29" fmla="*/ 13 h 38"/>
                  <a:gd name="T30" fmla="*/ 14 w 33"/>
                  <a:gd name="T31" fmla="*/ 27 h 38"/>
                  <a:gd name="T32" fmla="*/ 8 w 33"/>
                  <a:gd name="T33" fmla="*/ 32 h 38"/>
                  <a:gd name="T34" fmla="*/ 4 w 33"/>
                  <a:gd name="T35" fmla="*/ 35 h 38"/>
                  <a:gd name="T36" fmla="*/ 2 w 33"/>
                  <a:gd name="T37" fmla="*/ 38 h 38"/>
                  <a:gd name="T38" fmla="*/ 20 w 33"/>
                  <a:gd name="T39" fmla="*/ 12 h 38"/>
                  <a:gd name="T40" fmla="*/ 13 w 33"/>
                  <a:gd name="T41" fmla="*/ 19 h 38"/>
                  <a:gd name="T42" fmla="*/ 6 w 33"/>
                  <a:gd name="T43" fmla="*/ 22 h 38"/>
                  <a:gd name="T44" fmla="*/ 1 w 33"/>
                  <a:gd name="T45" fmla="*/ 29 h 38"/>
                  <a:gd name="T46" fmla="*/ 3 w 33"/>
                  <a:gd name="T47" fmla="*/ 35 h 38"/>
                  <a:gd name="T48" fmla="*/ 7 w 33"/>
                  <a:gd name="T49" fmla="*/ 31 h 38"/>
                  <a:gd name="T50" fmla="*/ 13 w 33"/>
                  <a:gd name="T51" fmla="*/ 25 h 38"/>
                  <a:gd name="T52" fmla="*/ 23 w 33"/>
                  <a:gd name="T53" fmla="*/ 13 h 38"/>
                  <a:gd name="T54" fmla="*/ 25 w 33"/>
                  <a:gd name="T55" fmla="*/ 9 h 38"/>
                  <a:gd name="T56" fmla="*/ 27 w 33"/>
                  <a:gd name="T57" fmla="*/ 5 h 38"/>
                  <a:gd name="T58" fmla="*/ 27 w 33"/>
                  <a:gd name="T59" fmla="*/ 2 h 38"/>
                  <a:gd name="T60" fmla="*/ 20 w 33"/>
                  <a:gd name="T61" fmla="*/ 4 h 38"/>
                  <a:gd name="T62" fmla="*/ 17 w 33"/>
                  <a:gd name="T63" fmla="*/ 5 h 38"/>
                  <a:gd name="T64" fmla="*/ 14 w 33"/>
                  <a:gd name="T65" fmla="*/ 5 h 38"/>
                  <a:gd name="T66" fmla="*/ 7 w 33"/>
                  <a:gd name="T67" fmla="*/ 4 h 38"/>
                  <a:gd name="T68" fmla="*/ 7 w 33"/>
                  <a:gd name="T69" fmla="*/ 5 h 38"/>
                  <a:gd name="T70" fmla="*/ 20 w 33"/>
                  <a:gd name="T7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38"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0" y="35"/>
                      <a:pt x="0" y="32"/>
                      <a:pt x="0" y="29"/>
                    </a:cubicBezTo>
                    <a:cubicBezTo>
                      <a:pt x="0" y="29"/>
                      <a:pt x="0" y="28"/>
                      <a:pt x="0" y="27"/>
                    </a:cubicBezTo>
                    <a:cubicBezTo>
                      <a:pt x="0" y="24"/>
                      <a:pt x="3" y="22"/>
                      <a:pt x="5" y="21"/>
                    </a:cubicBezTo>
                    <a:cubicBezTo>
                      <a:pt x="6" y="20"/>
                      <a:pt x="7" y="20"/>
                      <a:pt x="8" y="19"/>
                    </a:cubicBezTo>
                    <a:cubicBezTo>
                      <a:pt x="10" y="19"/>
                      <a:pt x="11" y="19"/>
                      <a:pt x="13" y="18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6" y="15"/>
                      <a:pt x="17" y="13"/>
                      <a:pt x="18" y="12"/>
                    </a:cubicBezTo>
                    <a:cubicBezTo>
                      <a:pt x="15" y="12"/>
                      <a:pt x="7" y="10"/>
                      <a:pt x="6" y="6"/>
                    </a:cubicBezTo>
                    <a:cubicBezTo>
                      <a:pt x="5" y="5"/>
                      <a:pt x="5" y="4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10" y="4"/>
                      <a:pt x="11" y="5"/>
                      <a:pt x="13" y="3"/>
                    </a:cubicBezTo>
                    <a:cubicBezTo>
                      <a:pt x="13" y="3"/>
                      <a:pt x="14" y="3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3"/>
                      <a:pt x="18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2" y="2"/>
                      <a:pt x="24" y="2"/>
                      <a:pt x="26" y="1"/>
                    </a:cubicBezTo>
                    <a:cubicBezTo>
                      <a:pt x="27" y="0"/>
                      <a:pt x="27" y="0"/>
                      <a:pt x="28" y="1"/>
                    </a:cubicBezTo>
                    <a:cubicBezTo>
                      <a:pt x="29" y="2"/>
                      <a:pt x="28" y="4"/>
                      <a:pt x="28" y="5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7" y="6"/>
                      <a:pt x="27" y="8"/>
                    </a:cubicBezTo>
                    <a:cubicBezTo>
                      <a:pt x="27" y="8"/>
                      <a:pt x="27" y="9"/>
                      <a:pt x="27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5" y="12"/>
                      <a:pt x="25" y="12"/>
                      <a:pt x="24" y="13"/>
                    </a:cubicBezTo>
                    <a:cubicBezTo>
                      <a:pt x="23" y="16"/>
                      <a:pt x="21" y="20"/>
                      <a:pt x="19" y="23"/>
                    </a:cubicBezTo>
                    <a:cubicBezTo>
                      <a:pt x="17" y="24"/>
                      <a:pt x="16" y="25"/>
                      <a:pt x="14" y="27"/>
                    </a:cubicBezTo>
                    <a:cubicBezTo>
                      <a:pt x="13" y="28"/>
                      <a:pt x="12" y="29"/>
                      <a:pt x="10" y="30"/>
                    </a:cubicBezTo>
                    <a:cubicBezTo>
                      <a:pt x="10" y="31"/>
                      <a:pt x="9" y="31"/>
                      <a:pt x="8" y="32"/>
                    </a:cubicBezTo>
                    <a:cubicBezTo>
                      <a:pt x="7" y="33"/>
                      <a:pt x="6" y="33"/>
                      <a:pt x="6" y="34"/>
                    </a:cubicBezTo>
                    <a:cubicBezTo>
                      <a:pt x="5" y="34"/>
                      <a:pt x="5" y="35"/>
                      <a:pt x="4" y="35"/>
                    </a:cubicBezTo>
                    <a:cubicBezTo>
                      <a:pt x="4" y="36"/>
                      <a:pt x="3" y="37"/>
                      <a:pt x="3" y="38"/>
                    </a:cubicBezTo>
                    <a:lnTo>
                      <a:pt x="2" y="38"/>
                    </a:lnTo>
                    <a:close/>
                    <a:moveTo>
                      <a:pt x="21" y="1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4"/>
                      <a:pt x="17" y="15"/>
                      <a:pt x="15" y="17"/>
                    </a:cubicBezTo>
                    <a:cubicBezTo>
                      <a:pt x="15" y="17"/>
                      <a:pt x="14" y="18"/>
                      <a:pt x="13" y="19"/>
                    </a:cubicBezTo>
                    <a:cubicBezTo>
                      <a:pt x="12" y="20"/>
                      <a:pt x="10" y="20"/>
                      <a:pt x="9" y="21"/>
                    </a:cubicBezTo>
                    <a:cubicBezTo>
                      <a:pt x="8" y="21"/>
                      <a:pt x="7" y="21"/>
                      <a:pt x="6" y="22"/>
                    </a:cubicBezTo>
                    <a:cubicBezTo>
                      <a:pt x="3" y="23"/>
                      <a:pt x="2" y="25"/>
                      <a:pt x="2" y="27"/>
                    </a:cubicBezTo>
                    <a:cubicBezTo>
                      <a:pt x="2" y="28"/>
                      <a:pt x="2" y="29"/>
                      <a:pt x="1" y="29"/>
                    </a:cubicBezTo>
                    <a:cubicBezTo>
                      <a:pt x="1" y="32"/>
                      <a:pt x="1" y="34"/>
                      <a:pt x="2" y="36"/>
                    </a:cubicBezTo>
                    <a:cubicBezTo>
                      <a:pt x="3" y="36"/>
                      <a:pt x="3" y="35"/>
                      <a:pt x="3" y="35"/>
                    </a:cubicBezTo>
                    <a:cubicBezTo>
                      <a:pt x="4" y="34"/>
                      <a:pt x="4" y="33"/>
                      <a:pt x="5" y="33"/>
                    </a:cubicBezTo>
                    <a:cubicBezTo>
                      <a:pt x="5" y="32"/>
                      <a:pt x="6" y="31"/>
                      <a:pt x="7" y="31"/>
                    </a:cubicBezTo>
                    <a:cubicBezTo>
                      <a:pt x="8" y="30"/>
                      <a:pt x="9" y="30"/>
                      <a:pt x="9" y="29"/>
                    </a:cubicBezTo>
                    <a:cubicBezTo>
                      <a:pt x="11" y="28"/>
                      <a:pt x="12" y="27"/>
                      <a:pt x="13" y="25"/>
                    </a:cubicBezTo>
                    <a:cubicBezTo>
                      <a:pt x="15" y="24"/>
                      <a:pt x="17" y="23"/>
                      <a:pt x="18" y="22"/>
                    </a:cubicBezTo>
                    <a:cubicBezTo>
                      <a:pt x="20" y="19"/>
                      <a:pt x="22" y="16"/>
                      <a:pt x="23" y="13"/>
                    </a:cubicBezTo>
                    <a:cubicBezTo>
                      <a:pt x="24" y="12"/>
                      <a:pt x="24" y="11"/>
                      <a:pt x="25" y="10"/>
                    </a:cubicBezTo>
                    <a:cubicBezTo>
                      <a:pt x="25" y="10"/>
                      <a:pt x="25" y="9"/>
                      <a:pt x="25" y="9"/>
                    </a:cubicBezTo>
                    <a:cubicBezTo>
                      <a:pt x="26" y="9"/>
                      <a:pt x="26" y="8"/>
                      <a:pt x="26" y="7"/>
                    </a:cubicBezTo>
                    <a:cubicBezTo>
                      <a:pt x="26" y="7"/>
                      <a:pt x="26" y="6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4"/>
                      <a:pt x="27" y="2"/>
                      <a:pt x="27" y="2"/>
                    </a:cubicBezTo>
                    <a:cubicBezTo>
                      <a:pt x="27" y="2"/>
                      <a:pt x="27" y="2"/>
                      <a:pt x="26" y="2"/>
                    </a:cubicBezTo>
                    <a:cubicBezTo>
                      <a:pt x="25" y="3"/>
                      <a:pt x="22" y="3"/>
                      <a:pt x="20" y="4"/>
                    </a:cubicBezTo>
                    <a:cubicBezTo>
                      <a:pt x="20" y="4"/>
                      <a:pt x="19" y="4"/>
                      <a:pt x="18" y="4"/>
                    </a:cubicBezTo>
                    <a:cubicBezTo>
                      <a:pt x="18" y="4"/>
                      <a:pt x="17" y="4"/>
                      <a:pt x="17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0" y="6"/>
                      <a:pt x="9" y="5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8" y="8"/>
                      <a:pt x="16" y="11"/>
                      <a:pt x="19" y="11"/>
                    </a:cubicBezTo>
                    <a:cubicBezTo>
                      <a:pt x="19" y="11"/>
                      <a:pt x="19" y="11"/>
                      <a:pt x="20" y="11"/>
                    </a:cubicBezTo>
                    <a:lnTo>
                      <a:pt x="21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49" name="Freeform 304">
                <a:extLst>
                  <a:ext uri="{FF2B5EF4-FFF2-40B4-BE49-F238E27FC236}">
                    <a16:creationId xmlns:a16="http://schemas.microsoft.com/office/drawing/2014/main" id="{6C1DF4AB-245D-402F-9FB3-157B163D8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" y="2503"/>
                <a:ext cx="104" cy="93"/>
              </a:xfrm>
              <a:custGeom>
                <a:avLst/>
                <a:gdLst>
                  <a:gd name="T0" fmla="*/ 44 w 44"/>
                  <a:gd name="T1" fmla="*/ 14 h 39"/>
                  <a:gd name="T2" fmla="*/ 39 w 44"/>
                  <a:gd name="T3" fmla="*/ 14 h 39"/>
                  <a:gd name="T4" fmla="*/ 42 w 44"/>
                  <a:gd name="T5" fmla="*/ 10 h 39"/>
                  <a:gd name="T6" fmla="*/ 40 w 44"/>
                  <a:gd name="T7" fmla="*/ 2 h 39"/>
                  <a:gd name="T8" fmla="*/ 32 w 44"/>
                  <a:gd name="T9" fmla="*/ 2 h 39"/>
                  <a:gd name="T10" fmla="*/ 26 w 44"/>
                  <a:gd name="T11" fmla="*/ 8 h 39"/>
                  <a:gd name="T12" fmla="*/ 24 w 44"/>
                  <a:gd name="T13" fmla="*/ 10 h 39"/>
                  <a:gd name="T14" fmla="*/ 20 w 44"/>
                  <a:gd name="T15" fmla="*/ 10 h 39"/>
                  <a:gd name="T16" fmla="*/ 14 w 44"/>
                  <a:gd name="T17" fmla="*/ 14 h 39"/>
                  <a:gd name="T18" fmla="*/ 12 w 44"/>
                  <a:gd name="T19" fmla="*/ 11 h 39"/>
                  <a:gd name="T20" fmla="*/ 10 w 44"/>
                  <a:gd name="T21" fmla="*/ 8 h 39"/>
                  <a:gd name="T22" fmla="*/ 9 w 44"/>
                  <a:gd name="T23" fmla="*/ 20 h 39"/>
                  <a:gd name="T24" fmla="*/ 4 w 44"/>
                  <a:gd name="T25" fmla="*/ 20 h 39"/>
                  <a:gd name="T26" fmla="*/ 1 w 44"/>
                  <a:gd name="T27" fmla="*/ 21 h 39"/>
                  <a:gd name="T28" fmla="*/ 5 w 44"/>
                  <a:gd name="T29" fmla="*/ 32 h 39"/>
                  <a:gd name="T30" fmla="*/ 4 w 44"/>
                  <a:gd name="T31" fmla="*/ 33 h 39"/>
                  <a:gd name="T32" fmla="*/ 6 w 44"/>
                  <a:gd name="T33" fmla="*/ 35 h 39"/>
                  <a:gd name="T34" fmla="*/ 10 w 44"/>
                  <a:gd name="T35" fmla="*/ 39 h 39"/>
                  <a:gd name="T36" fmla="*/ 15 w 44"/>
                  <a:gd name="T37" fmla="*/ 37 h 39"/>
                  <a:gd name="T38" fmla="*/ 17 w 44"/>
                  <a:gd name="T39" fmla="*/ 36 h 39"/>
                  <a:gd name="T40" fmla="*/ 20 w 44"/>
                  <a:gd name="T41" fmla="*/ 37 h 39"/>
                  <a:gd name="T42" fmla="*/ 25 w 44"/>
                  <a:gd name="T43" fmla="*/ 36 h 39"/>
                  <a:gd name="T44" fmla="*/ 27 w 44"/>
                  <a:gd name="T45" fmla="*/ 35 h 39"/>
                  <a:gd name="T46" fmla="*/ 30 w 44"/>
                  <a:gd name="T47" fmla="*/ 34 h 39"/>
                  <a:gd name="T48" fmla="*/ 39 w 44"/>
                  <a:gd name="T49" fmla="*/ 24 h 39"/>
                  <a:gd name="T50" fmla="*/ 42 w 44"/>
                  <a:gd name="T51" fmla="*/ 20 h 39"/>
                  <a:gd name="T52" fmla="*/ 44 w 44"/>
                  <a:gd name="T53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39">
                    <a:moveTo>
                      <a:pt x="44" y="14"/>
                    </a:moveTo>
                    <a:cubicBezTo>
                      <a:pt x="42" y="13"/>
                      <a:pt x="40" y="17"/>
                      <a:pt x="39" y="14"/>
                    </a:cubicBezTo>
                    <a:cubicBezTo>
                      <a:pt x="38" y="11"/>
                      <a:pt x="42" y="12"/>
                      <a:pt x="42" y="10"/>
                    </a:cubicBezTo>
                    <a:cubicBezTo>
                      <a:pt x="42" y="9"/>
                      <a:pt x="42" y="3"/>
                      <a:pt x="40" y="2"/>
                    </a:cubicBezTo>
                    <a:cubicBezTo>
                      <a:pt x="37" y="0"/>
                      <a:pt x="35" y="0"/>
                      <a:pt x="32" y="2"/>
                    </a:cubicBezTo>
                    <a:cubicBezTo>
                      <a:pt x="30" y="4"/>
                      <a:pt x="28" y="6"/>
                      <a:pt x="26" y="8"/>
                    </a:cubicBezTo>
                    <a:cubicBezTo>
                      <a:pt x="25" y="9"/>
                      <a:pt x="25" y="10"/>
                      <a:pt x="24" y="10"/>
                    </a:cubicBezTo>
                    <a:cubicBezTo>
                      <a:pt x="23" y="11"/>
                      <a:pt x="22" y="10"/>
                      <a:pt x="20" y="10"/>
                    </a:cubicBezTo>
                    <a:cubicBezTo>
                      <a:pt x="17" y="10"/>
                      <a:pt x="17" y="15"/>
                      <a:pt x="14" y="14"/>
                    </a:cubicBezTo>
                    <a:cubicBezTo>
                      <a:pt x="11" y="14"/>
                      <a:pt x="12" y="13"/>
                      <a:pt x="12" y="11"/>
                    </a:cubicBezTo>
                    <a:cubicBezTo>
                      <a:pt x="12" y="10"/>
                      <a:pt x="10" y="9"/>
                      <a:pt x="10" y="8"/>
                    </a:cubicBezTo>
                    <a:cubicBezTo>
                      <a:pt x="10" y="11"/>
                      <a:pt x="11" y="18"/>
                      <a:pt x="9" y="20"/>
                    </a:cubicBezTo>
                    <a:cubicBezTo>
                      <a:pt x="8" y="21"/>
                      <a:pt x="4" y="21"/>
                      <a:pt x="4" y="20"/>
                    </a:cubicBezTo>
                    <a:cubicBezTo>
                      <a:pt x="3" y="18"/>
                      <a:pt x="0" y="19"/>
                      <a:pt x="1" y="21"/>
                    </a:cubicBezTo>
                    <a:cubicBezTo>
                      <a:pt x="3" y="25"/>
                      <a:pt x="5" y="28"/>
                      <a:pt x="5" y="32"/>
                    </a:cubicBezTo>
                    <a:cubicBezTo>
                      <a:pt x="5" y="32"/>
                      <a:pt x="4" y="32"/>
                      <a:pt x="4" y="33"/>
                    </a:cubicBezTo>
                    <a:cubicBezTo>
                      <a:pt x="4" y="34"/>
                      <a:pt x="5" y="35"/>
                      <a:pt x="6" y="35"/>
                    </a:cubicBezTo>
                    <a:cubicBezTo>
                      <a:pt x="7" y="37"/>
                      <a:pt x="7" y="38"/>
                      <a:pt x="10" y="39"/>
                    </a:cubicBezTo>
                    <a:cubicBezTo>
                      <a:pt x="10" y="39"/>
                      <a:pt x="14" y="38"/>
                      <a:pt x="15" y="37"/>
                    </a:cubicBezTo>
                    <a:cubicBezTo>
                      <a:pt x="15" y="37"/>
                      <a:pt x="16" y="36"/>
                      <a:pt x="17" y="36"/>
                    </a:cubicBezTo>
                    <a:cubicBezTo>
                      <a:pt x="18" y="36"/>
                      <a:pt x="19" y="37"/>
                      <a:pt x="20" y="37"/>
                    </a:cubicBezTo>
                    <a:cubicBezTo>
                      <a:pt x="22" y="37"/>
                      <a:pt x="24" y="37"/>
                      <a:pt x="25" y="36"/>
                    </a:cubicBezTo>
                    <a:cubicBezTo>
                      <a:pt x="26" y="36"/>
                      <a:pt x="26" y="35"/>
                      <a:pt x="27" y="35"/>
                    </a:cubicBezTo>
                    <a:cubicBezTo>
                      <a:pt x="28" y="35"/>
                      <a:pt x="29" y="35"/>
                      <a:pt x="30" y="34"/>
                    </a:cubicBezTo>
                    <a:cubicBezTo>
                      <a:pt x="33" y="31"/>
                      <a:pt x="36" y="28"/>
                      <a:pt x="39" y="24"/>
                    </a:cubicBezTo>
                    <a:cubicBezTo>
                      <a:pt x="40" y="22"/>
                      <a:pt x="41" y="21"/>
                      <a:pt x="42" y="20"/>
                    </a:cubicBezTo>
                    <a:cubicBezTo>
                      <a:pt x="44" y="18"/>
                      <a:pt x="44" y="16"/>
                      <a:pt x="4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0" name="Freeform 305">
                <a:extLst>
                  <a:ext uri="{FF2B5EF4-FFF2-40B4-BE49-F238E27FC236}">
                    <a16:creationId xmlns:a16="http://schemas.microsoft.com/office/drawing/2014/main" id="{95F66B59-ADF8-47DD-B30A-A8D893DE46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0" y="2503"/>
                <a:ext cx="106" cy="93"/>
              </a:xfrm>
              <a:custGeom>
                <a:avLst/>
                <a:gdLst>
                  <a:gd name="T0" fmla="*/ 9 w 45"/>
                  <a:gd name="T1" fmla="*/ 39 h 39"/>
                  <a:gd name="T2" fmla="*/ 5 w 45"/>
                  <a:gd name="T3" fmla="*/ 35 h 39"/>
                  <a:gd name="T4" fmla="*/ 4 w 45"/>
                  <a:gd name="T5" fmla="*/ 32 h 39"/>
                  <a:gd name="T6" fmla="*/ 2 w 45"/>
                  <a:gd name="T7" fmla="*/ 24 h 39"/>
                  <a:gd name="T8" fmla="*/ 1 w 45"/>
                  <a:gd name="T9" fmla="*/ 19 h 39"/>
                  <a:gd name="T10" fmla="*/ 4 w 45"/>
                  <a:gd name="T11" fmla="*/ 20 h 39"/>
                  <a:gd name="T12" fmla="*/ 8 w 45"/>
                  <a:gd name="T13" fmla="*/ 19 h 39"/>
                  <a:gd name="T14" fmla="*/ 9 w 45"/>
                  <a:gd name="T15" fmla="*/ 8 h 39"/>
                  <a:gd name="T16" fmla="*/ 10 w 45"/>
                  <a:gd name="T17" fmla="*/ 8 h 39"/>
                  <a:gd name="T18" fmla="*/ 13 w 45"/>
                  <a:gd name="T19" fmla="*/ 11 h 39"/>
                  <a:gd name="T20" fmla="*/ 14 w 45"/>
                  <a:gd name="T21" fmla="*/ 13 h 39"/>
                  <a:gd name="T22" fmla="*/ 20 w 45"/>
                  <a:gd name="T23" fmla="*/ 9 h 39"/>
                  <a:gd name="T24" fmla="*/ 22 w 45"/>
                  <a:gd name="T25" fmla="*/ 10 h 39"/>
                  <a:gd name="T26" fmla="*/ 25 w 45"/>
                  <a:gd name="T27" fmla="*/ 9 h 39"/>
                  <a:gd name="T28" fmla="*/ 26 w 45"/>
                  <a:gd name="T29" fmla="*/ 7 h 39"/>
                  <a:gd name="T30" fmla="*/ 37 w 45"/>
                  <a:gd name="T31" fmla="*/ 0 h 39"/>
                  <a:gd name="T32" fmla="*/ 42 w 45"/>
                  <a:gd name="T33" fmla="*/ 9 h 39"/>
                  <a:gd name="T34" fmla="*/ 41 w 45"/>
                  <a:gd name="T35" fmla="*/ 12 h 39"/>
                  <a:gd name="T36" fmla="*/ 40 w 45"/>
                  <a:gd name="T37" fmla="*/ 14 h 39"/>
                  <a:gd name="T38" fmla="*/ 41 w 45"/>
                  <a:gd name="T39" fmla="*/ 14 h 39"/>
                  <a:gd name="T40" fmla="*/ 45 w 45"/>
                  <a:gd name="T41" fmla="*/ 13 h 39"/>
                  <a:gd name="T42" fmla="*/ 45 w 45"/>
                  <a:gd name="T43" fmla="*/ 15 h 39"/>
                  <a:gd name="T44" fmla="*/ 39 w 45"/>
                  <a:gd name="T45" fmla="*/ 25 h 39"/>
                  <a:gd name="T46" fmla="*/ 28 w 45"/>
                  <a:gd name="T47" fmla="*/ 36 h 39"/>
                  <a:gd name="T48" fmla="*/ 26 w 45"/>
                  <a:gd name="T49" fmla="*/ 37 h 39"/>
                  <a:gd name="T50" fmla="*/ 23 w 45"/>
                  <a:gd name="T51" fmla="*/ 37 h 39"/>
                  <a:gd name="T52" fmla="*/ 20 w 45"/>
                  <a:gd name="T53" fmla="*/ 37 h 39"/>
                  <a:gd name="T54" fmla="*/ 17 w 45"/>
                  <a:gd name="T55" fmla="*/ 37 h 39"/>
                  <a:gd name="T56" fmla="*/ 15 w 45"/>
                  <a:gd name="T57" fmla="*/ 38 h 39"/>
                  <a:gd name="T58" fmla="*/ 10 w 45"/>
                  <a:gd name="T59" fmla="*/ 39 h 39"/>
                  <a:gd name="T60" fmla="*/ 5 w 45"/>
                  <a:gd name="T61" fmla="*/ 33 h 39"/>
                  <a:gd name="T62" fmla="*/ 6 w 45"/>
                  <a:gd name="T63" fmla="*/ 35 h 39"/>
                  <a:gd name="T64" fmla="*/ 12 w 45"/>
                  <a:gd name="T65" fmla="*/ 37 h 39"/>
                  <a:gd name="T66" fmla="*/ 15 w 45"/>
                  <a:gd name="T67" fmla="*/ 36 h 39"/>
                  <a:gd name="T68" fmla="*/ 19 w 45"/>
                  <a:gd name="T69" fmla="*/ 36 h 39"/>
                  <a:gd name="T70" fmla="*/ 23 w 45"/>
                  <a:gd name="T71" fmla="*/ 36 h 39"/>
                  <a:gd name="T72" fmla="*/ 25 w 45"/>
                  <a:gd name="T73" fmla="*/ 36 h 39"/>
                  <a:gd name="T74" fmla="*/ 27 w 45"/>
                  <a:gd name="T75" fmla="*/ 35 h 39"/>
                  <a:gd name="T76" fmla="*/ 29 w 45"/>
                  <a:gd name="T77" fmla="*/ 34 h 39"/>
                  <a:gd name="T78" fmla="*/ 42 w 45"/>
                  <a:gd name="T79" fmla="*/ 19 h 39"/>
                  <a:gd name="T80" fmla="*/ 43 w 45"/>
                  <a:gd name="T81" fmla="*/ 15 h 39"/>
                  <a:gd name="T82" fmla="*/ 40 w 45"/>
                  <a:gd name="T83" fmla="*/ 16 h 39"/>
                  <a:gd name="T84" fmla="*/ 38 w 45"/>
                  <a:gd name="T85" fmla="*/ 12 h 39"/>
                  <a:gd name="T86" fmla="*/ 41 w 45"/>
                  <a:gd name="T87" fmla="*/ 10 h 39"/>
                  <a:gd name="T88" fmla="*/ 40 w 45"/>
                  <a:gd name="T89" fmla="*/ 2 h 39"/>
                  <a:gd name="T90" fmla="*/ 27 w 45"/>
                  <a:gd name="T91" fmla="*/ 8 h 39"/>
                  <a:gd name="T92" fmla="*/ 26 w 45"/>
                  <a:gd name="T93" fmla="*/ 9 h 39"/>
                  <a:gd name="T94" fmla="*/ 22 w 45"/>
                  <a:gd name="T95" fmla="*/ 11 h 39"/>
                  <a:gd name="T96" fmla="*/ 18 w 45"/>
                  <a:gd name="T97" fmla="*/ 12 h 39"/>
                  <a:gd name="T98" fmla="*/ 11 w 45"/>
                  <a:gd name="T99" fmla="*/ 12 h 39"/>
                  <a:gd name="T100" fmla="*/ 11 w 45"/>
                  <a:gd name="T101" fmla="*/ 10 h 39"/>
                  <a:gd name="T102" fmla="*/ 9 w 45"/>
                  <a:gd name="T103" fmla="*/ 20 h 39"/>
                  <a:gd name="T104" fmla="*/ 3 w 45"/>
                  <a:gd name="T105" fmla="*/ 20 h 39"/>
                  <a:gd name="T106" fmla="*/ 2 w 45"/>
                  <a:gd name="T107" fmla="*/ 21 h 39"/>
                  <a:gd name="T108" fmla="*/ 6 w 45"/>
                  <a:gd name="T10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9">
                    <a:moveTo>
                      <a:pt x="10" y="39"/>
                    </a:moveTo>
                    <a:cubicBezTo>
                      <a:pt x="9" y="39"/>
                      <a:pt x="9" y="39"/>
                      <a:pt x="9" y="39"/>
                    </a:cubicBezTo>
                    <a:cubicBezTo>
                      <a:pt x="7" y="38"/>
                      <a:pt x="6" y="38"/>
                      <a:pt x="5" y="36"/>
                    </a:cubicBezTo>
                    <a:cubicBezTo>
                      <a:pt x="5" y="36"/>
                      <a:pt x="5" y="35"/>
                      <a:pt x="5" y="35"/>
                    </a:cubicBezTo>
                    <a:cubicBezTo>
                      <a:pt x="4" y="34"/>
                      <a:pt x="4" y="34"/>
                      <a:pt x="4" y="33"/>
                    </a:cubicBezTo>
                    <a:cubicBezTo>
                      <a:pt x="4" y="33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29"/>
                      <a:pt x="3" y="27"/>
                      <a:pt x="2" y="24"/>
                    </a:cubicBezTo>
                    <a:cubicBezTo>
                      <a:pt x="1" y="23"/>
                      <a:pt x="1" y="22"/>
                      <a:pt x="1" y="21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3" y="18"/>
                      <a:pt x="4" y="19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8" y="20"/>
                      <a:pt x="8" y="19"/>
                    </a:cubicBezTo>
                    <a:cubicBezTo>
                      <a:pt x="10" y="18"/>
                      <a:pt x="10" y="14"/>
                      <a:pt x="9" y="11"/>
                    </a:cubicBezTo>
                    <a:cubicBezTo>
                      <a:pt x="9" y="10"/>
                      <a:pt x="9" y="9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2" y="9"/>
                      <a:pt x="13" y="10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5" y="14"/>
                      <a:pt x="16" y="13"/>
                      <a:pt x="17" y="12"/>
                    </a:cubicBezTo>
                    <a:cubicBezTo>
                      <a:pt x="17" y="10"/>
                      <a:pt x="18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9"/>
                      <a:pt x="22" y="9"/>
                      <a:pt x="22" y="10"/>
                    </a:cubicBezTo>
                    <a:cubicBezTo>
                      <a:pt x="23" y="10"/>
                      <a:pt x="23" y="10"/>
                      <a:pt x="24" y="10"/>
                    </a:cubicBezTo>
                    <a:cubicBezTo>
                      <a:pt x="24" y="10"/>
                      <a:pt x="24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8" y="5"/>
                      <a:pt x="29" y="3"/>
                      <a:pt x="32" y="2"/>
                    </a:cubicBezTo>
                    <a:cubicBezTo>
                      <a:pt x="34" y="0"/>
                      <a:pt x="35" y="0"/>
                      <a:pt x="37" y="0"/>
                    </a:cubicBezTo>
                    <a:cubicBezTo>
                      <a:pt x="38" y="0"/>
                      <a:pt x="39" y="0"/>
                      <a:pt x="41" y="1"/>
                    </a:cubicBezTo>
                    <a:cubicBezTo>
                      <a:pt x="42" y="2"/>
                      <a:pt x="42" y="6"/>
                      <a:pt x="42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1"/>
                      <a:pt x="41" y="12"/>
                      <a:pt x="41" y="12"/>
                    </a:cubicBezTo>
                    <a:cubicBezTo>
                      <a:pt x="40" y="12"/>
                      <a:pt x="40" y="12"/>
                      <a:pt x="39" y="13"/>
                    </a:cubicBezTo>
                    <a:cubicBezTo>
                      <a:pt x="39" y="13"/>
                      <a:pt x="39" y="13"/>
                      <a:pt x="40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2" y="14"/>
                      <a:pt x="43" y="13"/>
                      <a:pt x="44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5"/>
                      <a:pt x="45" y="15"/>
                    </a:cubicBezTo>
                    <a:cubicBezTo>
                      <a:pt x="44" y="17"/>
                      <a:pt x="44" y="19"/>
                      <a:pt x="43" y="20"/>
                    </a:cubicBezTo>
                    <a:cubicBezTo>
                      <a:pt x="41" y="22"/>
                      <a:pt x="40" y="23"/>
                      <a:pt x="39" y="25"/>
                    </a:cubicBezTo>
                    <a:cubicBezTo>
                      <a:pt x="37" y="28"/>
                      <a:pt x="34" y="32"/>
                      <a:pt x="30" y="35"/>
                    </a:cubicBezTo>
                    <a:cubicBezTo>
                      <a:pt x="29" y="36"/>
                      <a:pt x="29" y="36"/>
                      <a:pt x="28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6"/>
                      <a:pt x="26" y="36"/>
                      <a:pt x="26" y="37"/>
                    </a:cubicBezTo>
                    <a:cubicBezTo>
                      <a:pt x="26" y="37"/>
                      <a:pt x="26" y="37"/>
                      <a:pt x="25" y="37"/>
                    </a:cubicBezTo>
                    <a:cubicBezTo>
                      <a:pt x="25" y="37"/>
                      <a:pt x="24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1" y="37"/>
                      <a:pt x="20" y="37"/>
                    </a:cubicBezTo>
                    <a:cubicBezTo>
                      <a:pt x="20" y="37"/>
                      <a:pt x="19" y="37"/>
                      <a:pt x="19" y="37"/>
                    </a:cubicBezTo>
                    <a:cubicBezTo>
                      <a:pt x="18" y="37"/>
                      <a:pt x="18" y="37"/>
                      <a:pt x="17" y="37"/>
                    </a:cubicBezTo>
                    <a:cubicBezTo>
                      <a:pt x="17" y="37"/>
                      <a:pt x="16" y="37"/>
                      <a:pt x="16" y="37"/>
                    </a:cubicBezTo>
                    <a:cubicBezTo>
                      <a:pt x="16" y="38"/>
                      <a:pt x="15" y="38"/>
                      <a:pt x="15" y="38"/>
                    </a:cubicBezTo>
                    <a:cubicBezTo>
                      <a:pt x="14" y="38"/>
                      <a:pt x="13" y="38"/>
                      <a:pt x="12" y="39"/>
                    </a:cubicBezTo>
                    <a:cubicBezTo>
                      <a:pt x="11" y="39"/>
                      <a:pt x="10" y="39"/>
                      <a:pt x="10" y="39"/>
                    </a:cubicBezTo>
                    <a:close/>
                    <a:moveTo>
                      <a:pt x="5" y="32"/>
                    </a:move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4"/>
                      <a:pt x="6" y="34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10" y="38"/>
                    </a:cubicBezTo>
                    <a:cubicBezTo>
                      <a:pt x="10" y="38"/>
                      <a:pt x="11" y="38"/>
                      <a:pt x="12" y="37"/>
                    </a:cubicBezTo>
                    <a:cubicBezTo>
                      <a:pt x="13" y="37"/>
                      <a:pt x="14" y="37"/>
                      <a:pt x="15" y="37"/>
                    </a:cubicBezTo>
                    <a:cubicBezTo>
                      <a:pt x="15" y="37"/>
                      <a:pt x="15" y="37"/>
                      <a:pt x="15" y="36"/>
                    </a:cubicBezTo>
                    <a:cubicBezTo>
                      <a:pt x="16" y="36"/>
                      <a:pt x="16" y="36"/>
                      <a:pt x="17" y="36"/>
                    </a:cubicBezTo>
                    <a:cubicBezTo>
                      <a:pt x="17" y="36"/>
                      <a:pt x="18" y="36"/>
                      <a:pt x="19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2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4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7" y="35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9" y="34"/>
                      <a:pt x="29" y="34"/>
                    </a:cubicBezTo>
                    <a:cubicBezTo>
                      <a:pt x="33" y="31"/>
                      <a:pt x="36" y="28"/>
                      <a:pt x="38" y="24"/>
                    </a:cubicBezTo>
                    <a:cubicBezTo>
                      <a:pt x="39" y="22"/>
                      <a:pt x="40" y="21"/>
                      <a:pt x="42" y="19"/>
                    </a:cubicBezTo>
                    <a:cubicBezTo>
                      <a:pt x="43" y="18"/>
                      <a:pt x="43" y="17"/>
                      <a:pt x="43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5"/>
                      <a:pt x="43" y="15"/>
                      <a:pt x="42" y="15"/>
                    </a:cubicBezTo>
                    <a:cubicBezTo>
                      <a:pt x="41" y="15"/>
                      <a:pt x="41" y="16"/>
                      <a:pt x="40" y="16"/>
                    </a:cubicBezTo>
                    <a:cubicBezTo>
                      <a:pt x="39" y="16"/>
                      <a:pt x="39" y="15"/>
                      <a:pt x="38" y="14"/>
                    </a:cubicBezTo>
                    <a:cubicBezTo>
                      <a:pt x="38" y="13"/>
                      <a:pt x="38" y="13"/>
                      <a:pt x="38" y="12"/>
                    </a:cubicBezTo>
                    <a:cubicBezTo>
                      <a:pt x="39" y="11"/>
                      <a:pt x="40" y="11"/>
                      <a:pt x="40" y="11"/>
                    </a:cubicBezTo>
                    <a:cubicBezTo>
                      <a:pt x="41" y="11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9"/>
                    </a:cubicBezTo>
                    <a:cubicBezTo>
                      <a:pt x="41" y="8"/>
                      <a:pt x="41" y="3"/>
                      <a:pt x="40" y="2"/>
                    </a:cubicBezTo>
                    <a:cubicBezTo>
                      <a:pt x="37" y="1"/>
                      <a:pt x="36" y="1"/>
                      <a:pt x="32" y="3"/>
                    </a:cubicBezTo>
                    <a:cubicBezTo>
                      <a:pt x="30" y="4"/>
                      <a:pt x="29" y="6"/>
                      <a:pt x="27" y="8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3" y="11"/>
                      <a:pt x="22" y="11"/>
                      <a:pt x="22" y="11"/>
                    </a:cubicBezTo>
                    <a:cubicBezTo>
                      <a:pt x="21" y="11"/>
                      <a:pt x="21" y="10"/>
                      <a:pt x="20" y="10"/>
                    </a:cubicBezTo>
                    <a:cubicBezTo>
                      <a:pt x="19" y="11"/>
                      <a:pt x="18" y="11"/>
                      <a:pt x="18" y="12"/>
                    </a:cubicBezTo>
                    <a:cubicBezTo>
                      <a:pt x="17" y="14"/>
                      <a:pt x="16" y="15"/>
                      <a:pt x="14" y="15"/>
                    </a:cubicBezTo>
                    <a:cubicBezTo>
                      <a:pt x="11" y="14"/>
                      <a:pt x="11" y="14"/>
                      <a:pt x="11" y="12"/>
                    </a:cubicBezTo>
                    <a:cubicBezTo>
                      <a:pt x="11" y="12"/>
                      <a:pt x="11" y="11"/>
                      <a:pt x="11" y="11"/>
                    </a:cubicBezTo>
                    <a:cubicBezTo>
                      <a:pt x="11" y="11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1" y="14"/>
                      <a:pt x="11" y="19"/>
                      <a:pt x="9" y="20"/>
                    </a:cubicBezTo>
                    <a:cubicBezTo>
                      <a:pt x="8" y="21"/>
                      <a:pt x="7" y="21"/>
                      <a:pt x="5" y="21"/>
                    </a:cubicBezTo>
                    <a:cubicBezTo>
                      <a:pt x="4" y="21"/>
                      <a:pt x="3" y="21"/>
                      <a:pt x="3" y="20"/>
                    </a:cubicBezTo>
                    <a:cubicBezTo>
                      <a:pt x="3" y="19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2"/>
                      <a:pt x="3" y="23"/>
                      <a:pt x="3" y="24"/>
                    </a:cubicBezTo>
                    <a:cubicBezTo>
                      <a:pt x="4" y="26"/>
                      <a:pt x="6" y="29"/>
                      <a:pt x="6" y="32"/>
                    </a:cubicBezTo>
                    <a:lnTo>
                      <a:pt x="5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1" name="Freeform 306">
                <a:extLst>
                  <a:ext uri="{FF2B5EF4-FFF2-40B4-BE49-F238E27FC236}">
                    <a16:creationId xmlns:a16="http://schemas.microsoft.com/office/drawing/2014/main" id="{4F0D467D-7C60-49DC-ADAA-768D29762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2544"/>
                <a:ext cx="16" cy="21"/>
              </a:xfrm>
              <a:custGeom>
                <a:avLst/>
                <a:gdLst>
                  <a:gd name="T0" fmla="*/ 7 w 7"/>
                  <a:gd name="T1" fmla="*/ 5 h 9"/>
                  <a:gd name="T2" fmla="*/ 1 w 7"/>
                  <a:gd name="T3" fmla="*/ 6 h 9"/>
                  <a:gd name="T4" fmla="*/ 7 w 7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7" y="5"/>
                    </a:moveTo>
                    <a:cubicBezTo>
                      <a:pt x="6" y="8"/>
                      <a:pt x="3" y="9"/>
                      <a:pt x="1" y="6"/>
                    </a:cubicBezTo>
                    <a:cubicBezTo>
                      <a:pt x="0" y="4"/>
                      <a:pt x="5" y="0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2" name="Freeform 307">
                <a:extLst>
                  <a:ext uri="{FF2B5EF4-FFF2-40B4-BE49-F238E27FC236}">
                    <a16:creationId xmlns:a16="http://schemas.microsoft.com/office/drawing/2014/main" id="{4D8380BD-61C8-41FA-9D9D-872D25729A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36" y="2549"/>
                <a:ext cx="19" cy="16"/>
              </a:xfrm>
              <a:custGeom>
                <a:avLst/>
                <a:gdLst>
                  <a:gd name="T0" fmla="*/ 4 w 8"/>
                  <a:gd name="T1" fmla="*/ 7 h 7"/>
                  <a:gd name="T2" fmla="*/ 0 w 8"/>
                  <a:gd name="T3" fmla="*/ 4 h 7"/>
                  <a:gd name="T4" fmla="*/ 1 w 8"/>
                  <a:gd name="T5" fmla="*/ 2 h 7"/>
                  <a:gd name="T6" fmla="*/ 5 w 8"/>
                  <a:gd name="T7" fmla="*/ 0 h 7"/>
                  <a:gd name="T8" fmla="*/ 8 w 8"/>
                  <a:gd name="T9" fmla="*/ 2 h 7"/>
                  <a:gd name="T10" fmla="*/ 8 w 8"/>
                  <a:gd name="T11" fmla="*/ 3 h 7"/>
                  <a:gd name="T12" fmla="*/ 8 w 8"/>
                  <a:gd name="T13" fmla="*/ 3 h 7"/>
                  <a:gd name="T14" fmla="*/ 4 w 8"/>
                  <a:gd name="T15" fmla="*/ 7 h 7"/>
                  <a:gd name="T16" fmla="*/ 5 w 8"/>
                  <a:gd name="T17" fmla="*/ 1 h 7"/>
                  <a:gd name="T18" fmla="*/ 2 w 8"/>
                  <a:gd name="T19" fmla="*/ 3 h 7"/>
                  <a:gd name="T20" fmla="*/ 2 w 8"/>
                  <a:gd name="T21" fmla="*/ 4 h 7"/>
                  <a:gd name="T22" fmla="*/ 4 w 8"/>
                  <a:gd name="T23" fmla="*/ 5 h 7"/>
                  <a:gd name="T24" fmla="*/ 6 w 8"/>
                  <a:gd name="T25" fmla="*/ 3 h 7"/>
                  <a:gd name="T26" fmla="*/ 5 w 8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7">
                    <a:moveTo>
                      <a:pt x="4" y="7"/>
                    </a:moveTo>
                    <a:cubicBezTo>
                      <a:pt x="3" y="7"/>
                      <a:pt x="1" y="6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5"/>
                      <a:pt x="5" y="7"/>
                      <a:pt x="4" y="7"/>
                    </a:cubicBezTo>
                    <a:close/>
                    <a:moveTo>
                      <a:pt x="5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2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3" name="Freeform 308">
                <a:extLst>
                  <a:ext uri="{FF2B5EF4-FFF2-40B4-BE49-F238E27FC236}">
                    <a16:creationId xmlns:a16="http://schemas.microsoft.com/office/drawing/2014/main" id="{834326B4-1BE7-458B-94A4-6301B21CF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458"/>
                <a:ext cx="50" cy="50"/>
              </a:xfrm>
              <a:custGeom>
                <a:avLst/>
                <a:gdLst>
                  <a:gd name="T0" fmla="*/ 11 w 21"/>
                  <a:gd name="T1" fmla="*/ 19 h 21"/>
                  <a:gd name="T2" fmla="*/ 17 w 21"/>
                  <a:gd name="T3" fmla="*/ 21 h 21"/>
                  <a:gd name="T4" fmla="*/ 19 w 21"/>
                  <a:gd name="T5" fmla="*/ 17 h 21"/>
                  <a:gd name="T6" fmla="*/ 20 w 21"/>
                  <a:gd name="T7" fmla="*/ 11 h 21"/>
                  <a:gd name="T8" fmla="*/ 20 w 21"/>
                  <a:gd name="T9" fmla="*/ 6 h 21"/>
                  <a:gd name="T10" fmla="*/ 16 w 21"/>
                  <a:gd name="T11" fmla="*/ 3 h 21"/>
                  <a:gd name="T12" fmla="*/ 9 w 21"/>
                  <a:gd name="T13" fmla="*/ 4 h 21"/>
                  <a:gd name="T14" fmla="*/ 5 w 21"/>
                  <a:gd name="T15" fmla="*/ 7 h 21"/>
                  <a:gd name="T16" fmla="*/ 0 w 21"/>
                  <a:gd name="T17" fmla="*/ 7 h 21"/>
                  <a:gd name="T18" fmla="*/ 5 w 21"/>
                  <a:gd name="T19" fmla="*/ 14 h 21"/>
                  <a:gd name="T20" fmla="*/ 7 w 21"/>
                  <a:gd name="T21" fmla="*/ 17 h 21"/>
                  <a:gd name="T22" fmla="*/ 11 w 21"/>
                  <a:gd name="T2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1">
                    <a:moveTo>
                      <a:pt x="11" y="19"/>
                    </a:moveTo>
                    <a:cubicBezTo>
                      <a:pt x="13" y="20"/>
                      <a:pt x="15" y="19"/>
                      <a:pt x="17" y="21"/>
                    </a:cubicBezTo>
                    <a:cubicBezTo>
                      <a:pt x="17" y="19"/>
                      <a:pt x="18" y="18"/>
                      <a:pt x="19" y="17"/>
                    </a:cubicBezTo>
                    <a:cubicBezTo>
                      <a:pt x="20" y="14"/>
                      <a:pt x="20" y="14"/>
                      <a:pt x="20" y="11"/>
                    </a:cubicBezTo>
                    <a:cubicBezTo>
                      <a:pt x="20" y="10"/>
                      <a:pt x="21" y="8"/>
                      <a:pt x="20" y="6"/>
                    </a:cubicBezTo>
                    <a:cubicBezTo>
                      <a:pt x="20" y="4"/>
                      <a:pt x="19" y="3"/>
                      <a:pt x="16" y="3"/>
                    </a:cubicBezTo>
                    <a:cubicBezTo>
                      <a:pt x="14" y="2"/>
                      <a:pt x="10" y="0"/>
                      <a:pt x="9" y="4"/>
                    </a:cubicBezTo>
                    <a:cubicBezTo>
                      <a:pt x="9" y="4"/>
                      <a:pt x="6" y="6"/>
                      <a:pt x="5" y="7"/>
                    </a:cubicBezTo>
                    <a:cubicBezTo>
                      <a:pt x="4" y="8"/>
                      <a:pt x="1" y="8"/>
                      <a:pt x="0" y="7"/>
                    </a:cubicBezTo>
                    <a:cubicBezTo>
                      <a:pt x="2" y="11"/>
                      <a:pt x="3" y="12"/>
                      <a:pt x="5" y="14"/>
                    </a:cubicBezTo>
                    <a:cubicBezTo>
                      <a:pt x="7" y="15"/>
                      <a:pt x="7" y="16"/>
                      <a:pt x="7" y="17"/>
                    </a:cubicBezTo>
                    <a:cubicBezTo>
                      <a:pt x="7" y="18"/>
                      <a:pt x="10" y="19"/>
                      <a:pt x="1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4" name="Freeform 309">
                <a:extLst>
                  <a:ext uri="{FF2B5EF4-FFF2-40B4-BE49-F238E27FC236}">
                    <a16:creationId xmlns:a16="http://schemas.microsoft.com/office/drawing/2014/main" id="{5ED14DE7-1F7C-4B7B-B521-42D47E6C1B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4" y="2461"/>
                <a:ext cx="52" cy="50"/>
              </a:xfrm>
              <a:custGeom>
                <a:avLst/>
                <a:gdLst>
                  <a:gd name="T0" fmla="*/ 18 w 22"/>
                  <a:gd name="T1" fmla="*/ 21 h 21"/>
                  <a:gd name="T2" fmla="*/ 17 w 22"/>
                  <a:gd name="T3" fmla="*/ 20 h 21"/>
                  <a:gd name="T4" fmla="*/ 13 w 22"/>
                  <a:gd name="T5" fmla="*/ 19 h 21"/>
                  <a:gd name="T6" fmla="*/ 12 w 22"/>
                  <a:gd name="T7" fmla="*/ 19 h 21"/>
                  <a:gd name="T8" fmla="*/ 11 w 22"/>
                  <a:gd name="T9" fmla="*/ 19 h 21"/>
                  <a:gd name="T10" fmla="*/ 7 w 22"/>
                  <a:gd name="T11" fmla="*/ 16 h 21"/>
                  <a:gd name="T12" fmla="*/ 7 w 22"/>
                  <a:gd name="T13" fmla="*/ 16 h 21"/>
                  <a:gd name="T14" fmla="*/ 6 w 22"/>
                  <a:gd name="T15" fmla="*/ 14 h 21"/>
                  <a:gd name="T16" fmla="*/ 0 w 22"/>
                  <a:gd name="T17" fmla="*/ 7 h 21"/>
                  <a:gd name="T18" fmla="*/ 0 w 22"/>
                  <a:gd name="T19" fmla="*/ 5 h 21"/>
                  <a:gd name="T20" fmla="*/ 1 w 22"/>
                  <a:gd name="T21" fmla="*/ 6 h 21"/>
                  <a:gd name="T22" fmla="*/ 2 w 22"/>
                  <a:gd name="T23" fmla="*/ 6 h 21"/>
                  <a:gd name="T24" fmla="*/ 5 w 22"/>
                  <a:gd name="T25" fmla="*/ 6 h 21"/>
                  <a:gd name="T26" fmla="*/ 7 w 22"/>
                  <a:gd name="T27" fmla="*/ 4 h 21"/>
                  <a:gd name="T28" fmla="*/ 9 w 22"/>
                  <a:gd name="T29" fmla="*/ 2 h 21"/>
                  <a:gd name="T30" fmla="*/ 13 w 22"/>
                  <a:gd name="T31" fmla="*/ 0 h 21"/>
                  <a:gd name="T32" fmla="*/ 18 w 22"/>
                  <a:gd name="T33" fmla="*/ 1 h 21"/>
                  <a:gd name="T34" fmla="*/ 18 w 22"/>
                  <a:gd name="T35" fmla="*/ 1 h 21"/>
                  <a:gd name="T36" fmla="*/ 22 w 22"/>
                  <a:gd name="T37" fmla="*/ 5 h 21"/>
                  <a:gd name="T38" fmla="*/ 22 w 22"/>
                  <a:gd name="T39" fmla="*/ 8 h 21"/>
                  <a:gd name="T40" fmla="*/ 21 w 22"/>
                  <a:gd name="T41" fmla="*/ 10 h 21"/>
                  <a:gd name="T42" fmla="*/ 21 w 22"/>
                  <a:gd name="T43" fmla="*/ 16 h 21"/>
                  <a:gd name="T44" fmla="*/ 20 w 22"/>
                  <a:gd name="T45" fmla="*/ 16 h 21"/>
                  <a:gd name="T46" fmla="*/ 19 w 22"/>
                  <a:gd name="T47" fmla="*/ 18 h 21"/>
                  <a:gd name="T48" fmla="*/ 18 w 22"/>
                  <a:gd name="T49" fmla="*/ 20 h 21"/>
                  <a:gd name="T50" fmla="*/ 18 w 22"/>
                  <a:gd name="T51" fmla="*/ 21 h 21"/>
                  <a:gd name="T52" fmla="*/ 12 w 22"/>
                  <a:gd name="T53" fmla="*/ 18 h 21"/>
                  <a:gd name="T54" fmla="*/ 13 w 22"/>
                  <a:gd name="T55" fmla="*/ 18 h 21"/>
                  <a:gd name="T56" fmla="*/ 17 w 22"/>
                  <a:gd name="T57" fmla="*/ 19 h 21"/>
                  <a:gd name="T58" fmla="*/ 18 w 22"/>
                  <a:gd name="T59" fmla="*/ 17 h 21"/>
                  <a:gd name="T60" fmla="*/ 19 w 22"/>
                  <a:gd name="T61" fmla="*/ 16 h 21"/>
                  <a:gd name="T62" fmla="*/ 19 w 22"/>
                  <a:gd name="T63" fmla="*/ 15 h 21"/>
                  <a:gd name="T64" fmla="*/ 20 w 22"/>
                  <a:gd name="T65" fmla="*/ 10 h 21"/>
                  <a:gd name="T66" fmla="*/ 20 w 22"/>
                  <a:gd name="T67" fmla="*/ 8 h 21"/>
                  <a:gd name="T68" fmla="*/ 21 w 22"/>
                  <a:gd name="T69" fmla="*/ 6 h 21"/>
                  <a:gd name="T70" fmla="*/ 18 w 22"/>
                  <a:gd name="T71" fmla="*/ 2 h 21"/>
                  <a:gd name="T72" fmla="*/ 17 w 22"/>
                  <a:gd name="T73" fmla="*/ 2 h 21"/>
                  <a:gd name="T74" fmla="*/ 13 w 22"/>
                  <a:gd name="T75" fmla="*/ 1 h 21"/>
                  <a:gd name="T76" fmla="*/ 11 w 22"/>
                  <a:gd name="T77" fmla="*/ 3 h 21"/>
                  <a:gd name="T78" fmla="*/ 8 w 22"/>
                  <a:gd name="T79" fmla="*/ 5 h 21"/>
                  <a:gd name="T80" fmla="*/ 6 w 22"/>
                  <a:gd name="T81" fmla="*/ 7 h 21"/>
                  <a:gd name="T82" fmla="*/ 4 w 22"/>
                  <a:gd name="T83" fmla="*/ 7 h 21"/>
                  <a:gd name="T84" fmla="*/ 2 w 22"/>
                  <a:gd name="T85" fmla="*/ 7 h 21"/>
                  <a:gd name="T86" fmla="*/ 7 w 22"/>
                  <a:gd name="T87" fmla="*/ 13 h 21"/>
                  <a:gd name="T88" fmla="*/ 9 w 22"/>
                  <a:gd name="T89" fmla="*/ 16 h 21"/>
                  <a:gd name="T90" fmla="*/ 9 w 22"/>
                  <a:gd name="T91" fmla="*/ 16 h 21"/>
                  <a:gd name="T92" fmla="*/ 11 w 22"/>
                  <a:gd name="T93" fmla="*/ 17 h 21"/>
                  <a:gd name="T94" fmla="*/ 12 w 22"/>
                  <a:gd name="T9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" h="21">
                    <a:moveTo>
                      <a:pt x="18" y="21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9" y="18"/>
                      <a:pt x="7" y="18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3" y="11"/>
                      <a:pt x="2" y="10"/>
                      <a:pt x="0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6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8" y="4"/>
                      <a:pt x="9" y="3"/>
                      <a:pt x="9" y="2"/>
                    </a:cubicBezTo>
                    <a:cubicBezTo>
                      <a:pt x="10" y="1"/>
                      <a:pt x="11" y="0"/>
                      <a:pt x="13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0" y="2"/>
                      <a:pt x="22" y="2"/>
                      <a:pt x="22" y="5"/>
                    </a:cubicBezTo>
                    <a:cubicBezTo>
                      <a:pt x="22" y="6"/>
                      <a:pt x="22" y="7"/>
                      <a:pt x="22" y="8"/>
                    </a:cubicBezTo>
                    <a:cubicBezTo>
                      <a:pt x="22" y="9"/>
                      <a:pt x="21" y="9"/>
                      <a:pt x="21" y="10"/>
                    </a:cubicBezTo>
                    <a:cubicBezTo>
                      <a:pt x="22" y="13"/>
                      <a:pt x="22" y="14"/>
                      <a:pt x="21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7"/>
                      <a:pt x="20" y="17"/>
                      <a:pt x="19" y="18"/>
                    </a:cubicBezTo>
                    <a:cubicBezTo>
                      <a:pt x="19" y="18"/>
                      <a:pt x="18" y="19"/>
                      <a:pt x="18" y="20"/>
                    </a:cubicBezTo>
                    <a:lnTo>
                      <a:pt x="18" y="21"/>
                    </a:lnTo>
                    <a:close/>
                    <a:moveTo>
                      <a:pt x="12" y="18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8"/>
                      <a:pt x="16" y="18"/>
                      <a:pt x="17" y="19"/>
                    </a:cubicBezTo>
                    <a:cubicBezTo>
                      <a:pt x="18" y="18"/>
                      <a:pt x="18" y="18"/>
                      <a:pt x="18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3"/>
                      <a:pt x="21" y="12"/>
                      <a:pt x="20" y="10"/>
                    </a:cubicBezTo>
                    <a:cubicBezTo>
                      <a:pt x="20" y="9"/>
                      <a:pt x="20" y="8"/>
                      <a:pt x="20" y="8"/>
                    </a:cubicBezTo>
                    <a:cubicBezTo>
                      <a:pt x="21" y="7"/>
                      <a:pt x="21" y="6"/>
                      <a:pt x="21" y="6"/>
                    </a:cubicBezTo>
                    <a:cubicBezTo>
                      <a:pt x="21" y="3"/>
                      <a:pt x="20" y="3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2"/>
                      <a:pt x="14" y="1"/>
                      <a:pt x="13" y="1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0" y="3"/>
                      <a:pt x="10" y="4"/>
                      <a:pt x="8" y="5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10"/>
                      <a:pt x="4" y="11"/>
                      <a:pt x="7" y="13"/>
                    </a:cubicBezTo>
                    <a:cubicBezTo>
                      <a:pt x="8" y="14"/>
                      <a:pt x="8" y="14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12" y="18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5" name="Freeform 310">
                <a:extLst>
                  <a:ext uri="{FF2B5EF4-FFF2-40B4-BE49-F238E27FC236}">
                    <a16:creationId xmlns:a16="http://schemas.microsoft.com/office/drawing/2014/main" id="{772E174D-E796-4ECD-9F73-7E0836AC5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468"/>
                <a:ext cx="90" cy="85"/>
              </a:xfrm>
              <a:custGeom>
                <a:avLst/>
                <a:gdLst>
                  <a:gd name="T0" fmla="*/ 15 w 38"/>
                  <a:gd name="T1" fmla="*/ 35 h 36"/>
                  <a:gd name="T2" fmla="*/ 9 w 38"/>
                  <a:gd name="T3" fmla="*/ 18 h 36"/>
                  <a:gd name="T4" fmla="*/ 3 w 38"/>
                  <a:gd name="T5" fmla="*/ 1 h 36"/>
                  <a:gd name="T6" fmla="*/ 8 w 38"/>
                  <a:gd name="T7" fmla="*/ 2 h 36"/>
                  <a:gd name="T8" fmla="*/ 19 w 38"/>
                  <a:gd name="T9" fmla="*/ 2 h 36"/>
                  <a:gd name="T10" fmla="*/ 28 w 38"/>
                  <a:gd name="T11" fmla="*/ 4 h 36"/>
                  <a:gd name="T12" fmla="*/ 38 w 38"/>
                  <a:gd name="T13" fmla="*/ 3 h 36"/>
                  <a:gd name="T14" fmla="*/ 33 w 38"/>
                  <a:gd name="T15" fmla="*/ 6 h 36"/>
                  <a:gd name="T16" fmla="*/ 29 w 38"/>
                  <a:gd name="T17" fmla="*/ 5 h 36"/>
                  <a:gd name="T18" fmla="*/ 26 w 38"/>
                  <a:gd name="T19" fmla="*/ 9 h 36"/>
                  <a:gd name="T20" fmla="*/ 25 w 38"/>
                  <a:gd name="T21" fmla="*/ 15 h 36"/>
                  <a:gd name="T22" fmla="*/ 24 w 38"/>
                  <a:gd name="T23" fmla="*/ 21 h 36"/>
                  <a:gd name="T24" fmla="*/ 24 w 38"/>
                  <a:gd name="T25" fmla="*/ 34 h 36"/>
                  <a:gd name="T26" fmla="*/ 19 w 38"/>
                  <a:gd name="T27" fmla="*/ 36 h 36"/>
                  <a:gd name="T28" fmla="*/ 15 w 38"/>
                  <a:gd name="T2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" h="36">
                    <a:moveTo>
                      <a:pt x="15" y="35"/>
                    </a:moveTo>
                    <a:cubicBezTo>
                      <a:pt x="10" y="31"/>
                      <a:pt x="9" y="23"/>
                      <a:pt x="9" y="18"/>
                    </a:cubicBezTo>
                    <a:cubicBezTo>
                      <a:pt x="9" y="14"/>
                      <a:pt x="0" y="4"/>
                      <a:pt x="3" y="1"/>
                    </a:cubicBezTo>
                    <a:cubicBezTo>
                      <a:pt x="5" y="0"/>
                      <a:pt x="6" y="2"/>
                      <a:pt x="8" y="2"/>
                    </a:cubicBezTo>
                    <a:cubicBezTo>
                      <a:pt x="12" y="2"/>
                      <a:pt x="16" y="1"/>
                      <a:pt x="19" y="2"/>
                    </a:cubicBezTo>
                    <a:cubicBezTo>
                      <a:pt x="22" y="3"/>
                      <a:pt x="25" y="5"/>
                      <a:pt x="28" y="4"/>
                    </a:cubicBezTo>
                    <a:cubicBezTo>
                      <a:pt x="31" y="3"/>
                      <a:pt x="36" y="1"/>
                      <a:pt x="38" y="3"/>
                    </a:cubicBezTo>
                    <a:cubicBezTo>
                      <a:pt x="36" y="3"/>
                      <a:pt x="35" y="4"/>
                      <a:pt x="33" y="6"/>
                    </a:cubicBezTo>
                    <a:cubicBezTo>
                      <a:pt x="33" y="3"/>
                      <a:pt x="31" y="4"/>
                      <a:pt x="29" y="5"/>
                    </a:cubicBezTo>
                    <a:cubicBezTo>
                      <a:pt x="26" y="5"/>
                      <a:pt x="26" y="6"/>
                      <a:pt x="26" y="9"/>
                    </a:cubicBezTo>
                    <a:cubicBezTo>
                      <a:pt x="26" y="11"/>
                      <a:pt x="28" y="15"/>
                      <a:pt x="25" y="15"/>
                    </a:cubicBezTo>
                    <a:cubicBezTo>
                      <a:pt x="23" y="15"/>
                      <a:pt x="24" y="19"/>
                      <a:pt x="24" y="21"/>
                    </a:cubicBezTo>
                    <a:cubicBezTo>
                      <a:pt x="24" y="25"/>
                      <a:pt x="24" y="30"/>
                      <a:pt x="24" y="34"/>
                    </a:cubicBezTo>
                    <a:cubicBezTo>
                      <a:pt x="24" y="36"/>
                      <a:pt x="20" y="36"/>
                      <a:pt x="19" y="36"/>
                    </a:cubicBezTo>
                    <a:cubicBezTo>
                      <a:pt x="17" y="36"/>
                      <a:pt x="17" y="32"/>
                      <a:pt x="15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6" name="Freeform 311">
                <a:extLst>
                  <a:ext uri="{FF2B5EF4-FFF2-40B4-BE49-F238E27FC236}">
                    <a16:creationId xmlns:a16="http://schemas.microsoft.com/office/drawing/2014/main" id="{D6AF7329-7ACD-472B-99BD-B20CE6BF46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6" y="2468"/>
                <a:ext cx="93" cy="85"/>
              </a:xfrm>
              <a:custGeom>
                <a:avLst/>
                <a:gdLst>
                  <a:gd name="T0" fmla="*/ 19 w 39"/>
                  <a:gd name="T1" fmla="*/ 36 h 36"/>
                  <a:gd name="T2" fmla="*/ 16 w 39"/>
                  <a:gd name="T3" fmla="*/ 34 h 36"/>
                  <a:gd name="T4" fmla="*/ 15 w 39"/>
                  <a:gd name="T5" fmla="*/ 35 h 36"/>
                  <a:gd name="T6" fmla="*/ 8 w 39"/>
                  <a:gd name="T7" fmla="*/ 18 h 36"/>
                  <a:gd name="T8" fmla="*/ 2 w 39"/>
                  <a:gd name="T9" fmla="*/ 1 h 36"/>
                  <a:gd name="T10" fmla="*/ 8 w 39"/>
                  <a:gd name="T11" fmla="*/ 1 h 36"/>
                  <a:gd name="T12" fmla="*/ 16 w 39"/>
                  <a:gd name="T13" fmla="*/ 1 h 36"/>
                  <a:gd name="T14" fmla="*/ 22 w 39"/>
                  <a:gd name="T15" fmla="*/ 2 h 36"/>
                  <a:gd name="T16" fmla="*/ 30 w 39"/>
                  <a:gd name="T17" fmla="*/ 3 h 36"/>
                  <a:gd name="T18" fmla="*/ 38 w 39"/>
                  <a:gd name="T19" fmla="*/ 3 h 36"/>
                  <a:gd name="T20" fmla="*/ 38 w 39"/>
                  <a:gd name="T21" fmla="*/ 4 h 36"/>
                  <a:gd name="T22" fmla="*/ 34 w 39"/>
                  <a:gd name="T23" fmla="*/ 6 h 36"/>
                  <a:gd name="T24" fmla="*/ 33 w 39"/>
                  <a:gd name="T25" fmla="*/ 6 h 36"/>
                  <a:gd name="T26" fmla="*/ 30 w 39"/>
                  <a:gd name="T27" fmla="*/ 5 h 36"/>
                  <a:gd name="T28" fmla="*/ 27 w 39"/>
                  <a:gd name="T29" fmla="*/ 8 h 36"/>
                  <a:gd name="T30" fmla="*/ 27 w 39"/>
                  <a:gd name="T31" fmla="*/ 11 h 36"/>
                  <a:gd name="T32" fmla="*/ 25 w 39"/>
                  <a:gd name="T33" fmla="*/ 16 h 36"/>
                  <a:gd name="T34" fmla="*/ 24 w 39"/>
                  <a:gd name="T35" fmla="*/ 19 h 36"/>
                  <a:gd name="T36" fmla="*/ 24 w 39"/>
                  <a:gd name="T37" fmla="*/ 34 h 36"/>
                  <a:gd name="T38" fmla="*/ 16 w 39"/>
                  <a:gd name="T39" fmla="*/ 33 h 36"/>
                  <a:gd name="T40" fmla="*/ 19 w 39"/>
                  <a:gd name="T41" fmla="*/ 35 h 36"/>
                  <a:gd name="T42" fmla="*/ 23 w 39"/>
                  <a:gd name="T43" fmla="*/ 34 h 36"/>
                  <a:gd name="T44" fmla="*/ 23 w 39"/>
                  <a:gd name="T45" fmla="*/ 19 h 36"/>
                  <a:gd name="T46" fmla="*/ 25 w 39"/>
                  <a:gd name="T47" fmla="*/ 14 h 36"/>
                  <a:gd name="T48" fmla="*/ 26 w 39"/>
                  <a:gd name="T49" fmla="*/ 11 h 36"/>
                  <a:gd name="T50" fmla="*/ 26 w 39"/>
                  <a:gd name="T51" fmla="*/ 8 h 36"/>
                  <a:gd name="T52" fmla="*/ 22 w 39"/>
                  <a:gd name="T53" fmla="*/ 3 h 36"/>
                  <a:gd name="T54" fmla="*/ 12 w 39"/>
                  <a:gd name="T55" fmla="*/ 3 h 36"/>
                  <a:gd name="T56" fmla="*/ 8 w 39"/>
                  <a:gd name="T57" fmla="*/ 3 h 36"/>
                  <a:gd name="T58" fmla="*/ 3 w 39"/>
                  <a:gd name="T59" fmla="*/ 2 h 36"/>
                  <a:gd name="T60" fmla="*/ 10 w 39"/>
                  <a:gd name="T61" fmla="*/ 18 h 36"/>
                  <a:gd name="T62" fmla="*/ 16 w 39"/>
                  <a:gd name="T63" fmla="*/ 33 h 36"/>
                  <a:gd name="T64" fmla="*/ 34 w 39"/>
                  <a:gd name="T65" fmla="*/ 4 h 36"/>
                  <a:gd name="T66" fmla="*/ 32 w 39"/>
                  <a:gd name="T6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36">
                    <a:moveTo>
                      <a:pt x="20" y="36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6"/>
                      <a:pt x="17" y="36"/>
                      <a:pt x="17" y="35"/>
                    </a:cubicBezTo>
                    <a:cubicBezTo>
                      <a:pt x="17" y="35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9" y="31"/>
                      <a:pt x="9" y="24"/>
                      <a:pt x="8" y="18"/>
                    </a:cubicBezTo>
                    <a:cubicBezTo>
                      <a:pt x="8" y="17"/>
                      <a:pt x="7" y="14"/>
                      <a:pt x="5" y="12"/>
                    </a:cubicBezTo>
                    <a:cubicBezTo>
                      <a:pt x="3" y="7"/>
                      <a:pt x="0" y="3"/>
                      <a:pt x="2" y="1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9" y="1"/>
                      <a:pt x="10" y="1"/>
                      <a:pt x="12" y="1"/>
                    </a:cubicBezTo>
                    <a:cubicBezTo>
                      <a:pt x="13" y="1"/>
                      <a:pt x="15" y="1"/>
                      <a:pt x="16" y="1"/>
                    </a:cubicBezTo>
                    <a:cubicBezTo>
                      <a:pt x="17" y="1"/>
                      <a:pt x="19" y="1"/>
                      <a:pt x="20" y="1"/>
                    </a:cubicBezTo>
                    <a:cubicBezTo>
                      <a:pt x="20" y="1"/>
                      <a:pt x="21" y="2"/>
                      <a:pt x="22" y="2"/>
                    </a:cubicBezTo>
                    <a:cubicBezTo>
                      <a:pt x="24" y="3"/>
                      <a:pt x="26" y="4"/>
                      <a:pt x="28" y="3"/>
                    </a:cubicBezTo>
                    <a:cubicBezTo>
                      <a:pt x="28" y="3"/>
                      <a:pt x="29" y="3"/>
                      <a:pt x="30" y="3"/>
                    </a:cubicBezTo>
                    <a:cubicBezTo>
                      <a:pt x="31" y="2"/>
                      <a:pt x="33" y="2"/>
                      <a:pt x="35" y="2"/>
                    </a:cubicBezTo>
                    <a:cubicBezTo>
                      <a:pt x="36" y="2"/>
                      <a:pt x="38" y="2"/>
                      <a:pt x="38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6" y="4"/>
                      <a:pt x="35" y="5"/>
                      <a:pt x="34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5"/>
                      <a:pt x="32" y="5"/>
                      <a:pt x="32" y="5"/>
                    </a:cubicBezTo>
                    <a:cubicBezTo>
                      <a:pt x="31" y="5"/>
                      <a:pt x="31" y="5"/>
                      <a:pt x="30" y="5"/>
                    </a:cubicBezTo>
                    <a:cubicBezTo>
                      <a:pt x="30" y="5"/>
                      <a:pt x="29" y="5"/>
                      <a:pt x="29" y="5"/>
                    </a:cubicBezTo>
                    <a:cubicBezTo>
                      <a:pt x="27" y="6"/>
                      <a:pt x="27" y="6"/>
                      <a:pt x="27" y="8"/>
                    </a:cubicBezTo>
                    <a:cubicBezTo>
                      <a:pt x="27" y="8"/>
                      <a:pt x="27" y="8"/>
                      <a:pt x="27" y="9"/>
                    </a:cubicBezTo>
                    <a:cubicBezTo>
                      <a:pt x="27" y="10"/>
                      <a:pt x="27" y="10"/>
                      <a:pt x="27" y="11"/>
                    </a:cubicBezTo>
                    <a:cubicBezTo>
                      <a:pt x="27" y="12"/>
                      <a:pt x="28" y="14"/>
                      <a:pt x="27" y="15"/>
                    </a:cubicBezTo>
                    <a:cubicBezTo>
                      <a:pt x="26" y="15"/>
                      <a:pt x="26" y="16"/>
                      <a:pt x="25" y="16"/>
                    </a:cubicBezTo>
                    <a:cubicBezTo>
                      <a:pt x="25" y="16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9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6"/>
                      <a:pt x="21" y="36"/>
                      <a:pt x="20" y="36"/>
                    </a:cubicBezTo>
                    <a:close/>
                    <a:moveTo>
                      <a:pt x="16" y="33"/>
                    </a:moveTo>
                    <a:cubicBezTo>
                      <a:pt x="17" y="33"/>
                      <a:pt x="17" y="34"/>
                      <a:pt x="18" y="34"/>
                    </a:cubicBezTo>
                    <a:cubicBezTo>
                      <a:pt x="18" y="35"/>
                      <a:pt x="19" y="35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2" y="35"/>
                      <a:pt x="23" y="34"/>
                      <a:pt x="23" y="34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0"/>
                      <a:pt x="23" y="20"/>
                      <a:pt x="23" y="19"/>
                    </a:cubicBezTo>
                    <a:cubicBezTo>
                      <a:pt x="23" y="18"/>
                      <a:pt x="23" y="16"/>
                      <a:pt x="23" y="15"/>
                    </a:cubicBezTo>
                    <a:cubicBezTo>
                      <a:pt x="24" y="15"/>
                      <a:pt x="24" y="14"/>
                      <a:pt x="25" y="14"/>
                    </a:cubicBezTo>
                    <a:cubicBezTo>
                      <a:pt x="25" y="14"/>
                      <a:pt x="26" y="14"/>
                      <a:pt x="26" y="14"/>
                    </a:cubicBezTo>
                    <a:cubicBezTo>
                      <a:pt x="26" y="14"/>
                      <a:pt x="26" y="12"/>
                      <a:pt x="26" y="11"/>
                    </a:cubicBezTo>
                    <a:cubicBezTo>
                      <a:pt x="26" y="10"/>
                      <a:pt x="26" y="10"/>
                      <a:pt x="26" y="9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6"/>
                      <a:pt x="26" y="5"/>
                      <a:pt x="27" y="5"/>
                    </a:cubicBezTo>
                    <a:cubicBezTo>
                      <a:pt x="25" y="5"/>
                      <a:pt x="23" y="4"/>
                      <a:pt x="22" y="3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7" y="2"/>
                      <a:pt x="15" y="2"/>
                      <a:pt x="12" y="3"/>
                    </a:cubicBezTo>
                    <a:cubicBezTo>
                      <a:pt x="11" y="3"/>
                      <a:pt x="9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2"/>
                    </a:cubicBezTo>
                    <a:cubicBezTo>
                      <a:pt x="2" y="3"/>
                      <a:pt x="5" y="8"/>
                      <a:pt x="7" y="11"/>
                    </a:cubicBezTo>
                    <a:cubicBezTo>
                      <a:pt x="8" y="14"/>
                      <a:pt x="10" y="16"/>
                      <a:pt x="10" y="18"/>
                    </a:cubicBezTo>
                    <a:cubicBezTo>
                      <a:pt x="10" y="23"/>
                      <a:pt x="11" y="30"/>
                      <a:pt x="15" y="34"/>
                    </a:cubicBezTo>
                    <a:cubicBezTo>
                      <a:pt x="15" y="33"/>
                      <a:pt x="16" y="33"/>
                      <a:pt x="16" y="33"/>
                    </a:cubicBezTo>
                    <a:close/>
                    <a:moveTo>
                      <a:pt x="32" y="3"/>
                    </a:moveTo>
                    <a:cubicBezTo>
                      <a:pt x="33" y="3"/>
                      <a:pt x="33" y="4"/>
                      <a:pt x="34" y="4"/>
                    </a:cubicBezTo>
                    <a:cubicBezTo>
                      <a:pt x="34" y="4"/>
                      <a:pt x="35" y="3"/>
                      <a:pt x="36" y="3"/>
                    </a:cubicBezTo>
                    <a:cubicBezTo>
                      <a:pt x="35" y="3"/>
                      <a:pt x="33" y="3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7" name="Freeform 312">
                <a:extLst>
                  <a:ext uri="{FF2B5EF4-FFF2-40B4-BE49-F238E27FC236}">
                    <a16:creationId xmlns:a16="http://schemas.microsoft.com/office/drawing/2014/main" id="{129A9A01-BD90-4A95-BFFE-707F5366D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2180"/>
                <a:ext cx="54" cy="48"/>
              </a:xfrm>
              <a:custGeom>
                <a:avLst/>
                <a:gdLst>
                  <a:gd name="T0" fmla="*/ 0 w 23"/>
                  <a:gd name="T1" fmla="*/ 20 h 20"/>
                  <a:gd name="T2" fmla="*/ 6 w 23"/>
                  <a:gd name="T3" fmla="*/ 7 h 20"/>
                  <a:gd name="T4" fmla="*/ 11 w 23"/>
                  <a:gd name="T5" fmla="*/ 1 h 20"/>
                  <a:gd name="T6" fmla="*/ 19 w 23"/>
                  <a:gd name="T7" fmla="*/ 0 h 20"/>
                  <a:gd name="T8" fmla="*/ 22 w 23"/>
                  <a:gd name="T9" fmla="*/ 5 h 20"/>
                  <a:gd name="T10" fmla="*/ 14 w 23"/>
                  <a:gd name="T11" fmla="*/ 5 h 20"/>
                  <a:gd name="T12" fmla="*/ 14 w 23"/>
                  <a:gd name="T13" fmla="*/ 13 h 20"/>
                  <a:gd name="T14" fmla="*/ 11 w 23"/>
                  <a:gd name="T15" fmla="*/ 14 h 20"/>
                  <a:gd name="T16" fmla="*/ 11 w 23"/>
                  <a:gd name="T17" fmla="*/ 19 h 20"/>
                  <a:gd name="T18" fmla="*/ 0 w 23"/>
                  <a:gd name="T1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0">
                    <a:moveTo>
                      <a:pt x="0" y="20"/>
                    </a:moveTo>
                    <a:cubicBezTo>
                      <a:pt x="1" y="15"/>
                      <a:pt x="5" y="12"/>
                      <a:pt x="6" y="7"/>
                    </a:cubicBezTo>
                    <a:cubicBezTo>
                      <a:pt x="7" y="5"/>
                      <a:pt x="9" y="3"/>
                      <a:pt x="11" y="1"/>
                    </a:cubicBezTo>
                    <a:cubicBezTo>
                      <a:pt x="11" y="0"/>
                      <a:pt x="18" y="0"/>
                      <a:pt x="19" y="0"/>
                    </a:cubicBezTo>
                    <a:cubicBezTo>
                      <a:pt x="23" y="0"/>
                      <a:pt x="22" y="1"/>
                      <a:pt x="22" y="5"/>
                    </a:cubicBezTo>
                    <a:cubicBezTo>
                      <a:pt x="22" y="6"/>
                      <a:pt x="16" y="5"/>
                      <a:pt x="14" y="5"/>
                    </a:cubicBezTo>
                    <a:cubicBezTo>
                      <a:pt x="13" y="5"/>
                      <a:pt x="14" y="11"/>
                      <a:pt x="14" y="13"/>
                    </a:cubicBezTo>
                    <a:cubicBezTo>
                      <a:pt x="14" y="13"/>
                      <a:pt x="11" y="13"/>
                      <a:pt x="11" y="14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9" y="19"/>
                      <a:pt x="1" y="17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8" name="Freeform 313">
                <a:extLst>
                  <a:ext uri="{FF2B5EF4-FFF2-40B4-BE49-F238E27FC236}">
                    <a16:creationId xmlns:a16="http://schemas.microsoft.com/office/drawing/2014/main" id="{22FD1619-691F-4C82-AF01-5C791D3E63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1" y="2180"/>
                <a:ext cx="54" cy="48"/>
              </a:xfrm>
              <a:custGeom>
                <a:avLst/>
                <a:gdLst>
                  <a:gd name="T0" fmla="*/ 1 w 23"/>
                  <a:gd name="T1" fmla="*/ 20 h 20"/>
                  <a:gd name="T2" fmla="*/ 0 w 23"/>
                  <a:gd name="T3" fmla="*/ 20 h 20"/>
                  <a:gd name="T4" fmla="*/ 3 w 23"/>
                  <a:gd name="T5" fmla="*/ 12 h 20"/>
                  <a:gd name="T6" fmla="*/ 6 w 23"/>
                  <a:gd name="T7" fmla="*/ 7 h 20"/>
                  <a:gd name="T8" fmla="*/ 8 w 23"/>
                  <a:gd name="T9" fmla="*/ 3 h 20"/>
                  <a:gd name="T10" fmla="*/ 10 w 23"/>
                  <a:gd name="T11" fmla="*/ 0 h 20"/>
                  <a:gd name="T12" fmla="*/ 14 w 23"/>
                  <a:gd name="T13" fmla="*/ 0 h 20"/>
                  <a:gd name="T14" fmla="*/ 18 w 23"/>
                  <a:gd name="T15" fmla="*/ 0 h 20"/>
                  <a:gd name="T16" fmla="*/ 19 w 23"/>
                  <a:gd name="T17" fmla="*/ 0 h 20"/>
                  <a:gd name="T18" fmla="*/ 23 w 23"/>
                  <a:gd name="T19" fmla="*/ 0 h 20"/>
                  <a:gd name="T20" fmla="*/ 23 w 23"/>
                  <a:gd name="T21" fmla="*/ 4 h 20"/>
                  <a:gd name="T22" fmla="*/ 23 w 23"/>
                  <a:gd name="T23" fmla="*/ 5 h 20"/>
                  <a:gd name="T24" fmla="*/ 19 w 23"/>
                  <a:gd name="T25" fmla="*/ 6 h 20"/>
                  <a:gd name="T26" fmla="*/ 16 w 23"/>
                  <a:gd name="T27" fmla="*/ 6 h 20"/>
                  <a:gd name="T28" fmla="*/ 14 w 23"/>
                  <a:gd name="T29" fmla="*/ 6 h 20"/>
                  <a:gd name="T30" fmla="*/ 14 w 23"/>
                  <a:gd name="T31" fmla="*/ 11 h 20"/>
                  <a:gd name="T32" fmla="*/ 14 w 23"/>
                  <a:gd name="T33" fmla="*/ 13 h 20"/>
                  <a:gd name="T34" fmla="*/ 13 w 23"/>
                  <a:gd name="T35" fmla="*/ 14 h 20"/>
                  <a:gd name="T36" fmla="*/ 11 w 23"/>
                  <a:gd name="T37" fmla="*/ 14 h 20"/>
                  <a:gd name="T38" fmla="*/ 11 w 23"/>
                  <a:gd name="T39" fmla="*/ 17 h 20"/>
                  <a:gd name="T40" fmla="*/ 12 w 23"/>
                  <a:gd name="T41" fmla="*/ 19 h 20"/>
                  <a:gd name="T42" fmla="*/ 12 w 23"/>
                  <a:gd name="T43" fmla="*/ 19 h 20"/>
                  <a:gd name="T44" fmla="*/ 11 w 23"/>
                  <a:gd name="T45" fmla="*/ 19 h 20"/>
                  <a:gd name="T46" fmla="*/ 11 w 23"/>
                  <a:gd name="T47" fmla="*/ 19 h 20"/>
                  <a:gd name="T48" fmla="*/ 9 w 23"/>
                  <a:gd name="T49" fmla="*/ 19 h 20"/>
                  <a:gd name="T50" fmla="*/ 5 w 23"/>
                  <a:gd name="T51" fmla="*/ 19 h 20"/>
                  <a:gd name="T52" fmla="*/ 1 w 23"/>
                  <a:gd name="T53" fmla="*/ 20 h 20"/>
                  <a:gd name="T54" fmla="*/ 14 w 23"/>
                  <a:gd name="T55" fmla="*/ 1 h 20"/>
                  <a:gd name="T56" fmla="*/ 11 w 23"/>
                  <a:gd name="T57" fmla="*/ 1 h 20"/>
                  <a:gd name="T58" fmla="*/ 9 w 23"/>
                  <a:gd name="T59" fmla="*/ 4 h 20"/>
                  <a:gd name="T60" fmla="*/ 7 w 23"/>
                  <a:gd name="T61" fmla="*/ 7 h 20"/>
                  <a:gd name="T62" fmla="*/ 4 w 23"/>
                  <a:gd name="T63" fmla="*/ 13 h 20"/>
                  <a:gd name="T64" fmla="*/ 1 w 23"/>
                  <a:gd name="T65" fmla="*/ 18 h 20"/>
                  <a:gd name="T66" fmla="*/ 5 w 23"/>
                  <a:gd name="T67" fmla="*/ 18 h 20"/>
                  <a:gd name="T68" fmla="*/ 9 w 23"/>
                  <a:gd name="T69" fmla="*/ 18 h 20"/>
                  <a:gd name="T70" fmla="*/ 10 w 23"/>
                  <a:gd name="T71" fmla="*/ 18 h 20"/>
                  <a:gd name="T72" fmla="*/ 10 w 23"/>
                  <a:gd name="T73" fmla="*/ 18 h 20"/>
                  <a:gd name="T74" fmla="*/ 10 w 23"/>
                  <a:gd name="T75" fmla="*/ 14 h 20"/>
                  <a:gd name="T76" fmla="*/ 12 w 23"/>
                  <a:gd name="T77" fmla="*/ 12 h 20"/>
                  <a:gd name="T78" fmla="*/ 13 w 23"/>
                  <a:gd name="T79" fmla="*/ 12 h 20"/>
                  <a:gd name="T80" fmla="*/ 13 w 23"/>
                  <a:gd name="T81" fmla="*/ 11 h 20"/>
                  <a:gd name="T82" fmla="*/ 14 w 23"/>
                  <a:gd name="T83" fmla="*/ 5 h 20"/>
                  <a:gd name="T84" fmla="*/ 14 w 23"/>
                  <a:gd name="T85" fmla="*/ 5 h 20"/>
                  <a:gd name="T86" fmla="*/ 16 w 23"/>
                  <a:gd name="T87" fmla="*/ 5 h 20"/>
                  <a:gd name="T88" fmla="*/ 19 w 23"/>
                  <a:gd name="T89" fmla="*/ 5 h 20"/>
                  <a:gd name="T90" fmla="*/ 22 w 23"/>
                  <a:gd name="T91" fmla="*/ 4 h 20"/>
                  <a:gd name="T92" fmla="*/ 22 w 23"/>
                  <a:gd name="T93" fmla="*/ 3 h 20"/>
                  <a:gd name="T94" fmla="*/ 22 w 23"/>
                  <a:gd name="T95" fmla="*/ 1 h 20"/>
                  <a:gd name="T96" fmla="*/ 19 w 23"/>
                  <a:gd name="T97" fmla="*/ 1 h 20"/>
                  <a:gd name="T98" fmla="*/ 18 w 23"/>
                  <a:gd name="T99" fmla="*/ 1 h 20"/>
                  <a:gd name="T100" fmla="*/ 14 w 23"/>
                  <a:gd name="T10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" h="20">
                    <a:moveTo>
                      <a:pt x="1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17"/>
                      <a:pt x="1" y="15"/>
                      <a:pt x="3" y="12"/>
                    </a:cubicBezTo>
                    <a:cubicBezTo>
                      <a:pt x="4" y="11"/>
                      <a:pt x="5" y="9"/>
                      <a:pt x="6" y="7"/>
                    </a:cubicBezTo>
                    <a:cubicBezTo>
                      <a:pt x="6" y="5"/>
                      <a:pt x="7" y="4"/>
                      <a:pt x="8" y="3"/>
                    </a:cubicBezTo>
                    <a:cubicBezTo>
                      <a:pt x="9" y="2"/>
                      <a:pt x="10" y="2"/>
                      <a:pt x="10" y="0"/>
                    </a:cubicBezTo>
                    <a:cubicBezTo>
                      <a:pt x="10" y="0"/>
                      <a:pt x="11" y="0"/>
                      <a:pt x="14" y="0"/>
                    </a:cubicBezTo>
                    <a:cubicBezTo>
                      <a:pt x="15" y="0"/>
                      <a:pt x="17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21" y="0"/>
                      <a:pt x="22" y="0"/>
                      <a:pt x="23" y="0"/>
                    </a:cubicBezTo>
                    <a:cubicBezTo>
                      <a:pt x="23" y="1"/>
                      <a:pt x="23" y="2"/>
                      <a:pt x="23" y="4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6"/>
                      <a:pt x="20" y="6"/>
                      <a:pt x="19" y="6"/>
                    </a:cubicBezTo>
                    <a:cubicBezTo>
                      <a:pt x="18" y="6"/>
                      <a:pt x="17" y="6"/>
                      <a:pt x="16" y="6"/>
                    </a:cubicBezTo>
                    <a:cubicBezTo>
                      <a:pt x="15" y="6"/>
                      <a:pt x="15" y="6"/>
                      <a:pt x="14" y="6"/>
                    </a:cubicBezTo>
                    <a:cubicBezTo>
                      <a:pt x="14" y="6"/>
                      <a:pt x="14" y="10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3"/>
                      <a:pt x="14" y="13"/>
                      <a:pt x="13" y="14"/>
                    </a:cubicBezTo>
                    <a:cubicBezTo>
                      <a:pt x="12" y="14"/>
                      <a:pt x="11" y="14"/>
                      <a:pt x="11" y="14"/>
                    </a:cubicBezTo>
                    <a:cubicBezTo>
                      <a:pt x="11" y="15"/>
                      <a:pt x="11" y="16"/>
                      <a:pt x="11" y="17"/>
                    </a:cubicBezTo>
                    <a:cubicBezTo>
                      <a:pt x="11" y="18"/>
                      <a:pt x="12" y="18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9" y="19"/>
                    </a:cubicBezTo>
                    <a:cubicBezTo>
                      <a:pt x="8" y="19"/>
                      <a:pt x="6" y="19"/>
                      <a:pt x="5" y="19"/>
                    </a:cubicBezTo>
                    <a:cubicBezTo>
                      <a:pt x="2" y="19"/>
                      <a:pt x="1" y="20"/>
                      <a:pt x="1" y="20"/>
                    </a:cubicBezTo>
                    <a:close/>
                    <a:moveTo>
                      <a:pt x="14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1" y="2"/>
                      <a:pt x="10" y="3"/>
                      <a:pt x="9" y="4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6" y="9"/>
                      <a:pt x="5" y="11"/>
                      <a:pt x="4" y="13"/>
                    </a:cubicBezTo>
                    <a:cubicBezTo>
                      <a:pt x="3" y="15"/>
                      <a:pt x="2" y="16"/>
                      <a:pt x="1" y="18"/>
                    </a:cubicBezTo>
                    <a:cubicBezTo>
                      <a:pt x="2" y="18"/>
                      <a:pt x="4" y="18"/>
                      <a:pt x="5" y="18"/>
                    </a:cubicBezTo>
                    <a:cubicBezTo>
                      <a:pt x="6" y="18"/>
                      <a:pt x="8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6"/>
                      <a:pt x="9" y="15"/>
                      <a:pt x="10" y="14"/>
                    </a:cubicBezTo>
                    <a:cubicBezTo>
                      <a:pt x="11" y="13"/>
                      <a:pt x="11" y="13"/>
                      <a:pt x="12" y="12"/>
                    </a:cubicBezTo>
                    <a:cubicBezTo>
                      <a:pt x="12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3" y="8"/>
                      <a:pt x="13" y="6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7" y="5"/>
                      <a:pt x="18" y="5"/>
                      <a:pt x="19" y="5"/>
                    </a:cubicBezTo>
                    <a:cubicBezTo>
                      <a:pt x="21" y="5"/>
                      <a:pt x="22" y="5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1" y="1"/>
                      <a:pt x="20" y="1"/>
                      <a:pt x="19" y="1"/>
                    </a:cubicBezTo>
                    <a:cubicBezTo>
                      <a:pt x="19" y="1"/>
                      <a:pt x="18" y="1"/>
                      <a:pt x="18" y="1"/>
                    </a:cubicBezTo>
                    <a:cubicBezTo>
                      <a:pt x="16" y="1"/>
                      <a:pt x="15" y="1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59" name="Freeform 314">
                <a:extLst>
                  <a:ext uri="{FF2B5EF4-FFF2-40B4-BE49-F238E27FC236}">
                    <a16:creationId xmlns:a16="http://schemas.microsoft.com/office/drawing/2014/main" id="{CD7B453D-167C-4A44-BE5E-3E8F4B07D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214"/>
                <a:ext cx="109" cy="125"/>
              </a:xfrm>
              <a:custGeom>
                <a:avLst/>
                <a:gdLst>
                  <a:gd name="T0" fmla="*/ 36 w 46"/>
                  <a:gd name="T1" fmla="*/ 0 h 53"/>
                  <a:gd name="T2" fmla="*/ 35 w 46"/>
                  <a:gd name="T3" fmla="*/ 1 h 53"/>
                  <a:gd name="T4" fmla="*/ 32 w 46"/>
                  <a:gd name="T5" fmla="*/ 4 h 53"/>
                  <a:gd name="T6" fmla="*/ 25 w 46"/>
                  <a:gd name="T7" fmla="*/ 3 h 53"/>
                  <a:gd name="T8" fmla="*/ 26 w 46"/>
                  <a:gd name="T9" fmla="*/ 3 h 53"/>
                  <a:gd name="T10" fmla="*/ 13 w 46"/>
                  <a:gd name="T11" fmla="*/ 3 h 53"/>
                  <a:gd name="T12" fmla="*/ 9 w 46"/>
                  <a:gd name="T13" fmla="*/ 4 h 53"/>
                  <a:gd name="T14" fmla="*/ 9 w 46"/>
                  <a:gd name="T15" fmla="*/ 8 h 53"/>
                  <a:gd name="T16" fmla="*/ 6 w 46"/>
                  <a:gd name="T17" fmla="*/ 9 h 53"/>
                  <a:gd name="T18" fmla="*/ 5 w 46"/>
                  <a:gd name="T19" fmla="*/ 21 h 53"/>
                  <a:gd name="T20" fmla="*/ 0 w 46"/>
                  <a:gd name="T21" fmla="*/ 29 h 53"/>
                  <a:gd name="T22" fmla="*/ 3 w 46"/>
                  <a:gd name="T23" fmla="*/ 34 h 53"/>
                  <a:gd name="T24" fmla="*/ 4 w 46"/>
                  <a:gd name="T25" fmla="*/ 38 h 53"/>
                  <a:gd name="T26" fmla="*/ 6 w 46"/>
                  <a:gd name="T27" fmla="*/ 40 h 53"/>
                  <a:gd name="T28" fmla="*/ 9 w 46"/>
                  <a:gd name="T29" fmla="*/ 41 h 53"/>
                  <a:gd name="T30" fmla="*/ 9 w 46"/>
                  <a:gd name="T31" fmla="*/ 43 h 53"/>
                  <a:gd name="T32" fmla="*/ 13 w 46"/>
                  <a:gd name="T33" fmla="*/ 46 h 53"/>
                  <a:gd name="T34" fmla="*/ 18 w 46"/>
                  <a:gd name="T35" fmla="*/ 51 h 53"/>
                  <a:gd name="T36" fmla="*/ 24 w 46"/>
                  <a:gd name="T37" fmla="*/ 53 h 53"/>
                  <a:gd name="T38" fmla="*/ 33 w 46"/>
                  <a:gd name="T39" fmla="*/ 51 h 53"/>
                  <a:gd name="T40" fmla="*/ 37 w 46"/>
                  <a:gd name="T41" fmla="*/ 51 h 53"/>
                  <a:gd name="T42" fmla="*/ 35 w 46"/>
                  <a:gd name="T43" fmla="*/ 48 h 53"/>
                  <a:gd name="T44" fmla="*/ 30 w 46"/>
                  <a:gd name="T45" fmla="*/ 42 h 53"/>
                  <a:gd name="T46" fmla="*/ 33 w 46"/>
                  <a:gd name="T47" fmla="*/ 39 h 53"/>
                  <a:gd name="T48" fmla="*/ 33 w 46"/>
                  <a:gd name="T49" fmla="*/ 35 h 53"/>
                  <a:gd name="T50" fmla="*/ 35 w 46"/>
                  <a:gd name="T51" fmla="*/ 34 h 53"/>
                  <a:gd name="T52" fmla="*/ 36 w 46"/>
                  <a:gd name="T53" fmla="*/ 31 h 53"/>
                  <a:gd name="T54" fmla="*/ 38 w 46"/>
                  <a:gd name="T55" fmla="*/ 28 h 53"/>
                  <a:gd name="T56" fmla="*/ 39 w 46"/>
                  <a:gd name="T57" fmla="*/ 22 h 53"/>
                  <a:gd name="T58" fmla="*/ 42 w 46"/>
                  <a:gd name="T59" fmla="*/ 16 h 53"/>
                  <a:gd name="T60" fmla="*/ 41 w 46"/>
                  <a:gd name="T61" fmla="*/ 12 h 53"/>
                  <a:gd name="T62" fmla="*/ 40 w 46"/>
                  <a:gd name="T63" fmla="*/ 5 h 53"/>
                  <a:gd name="T64" fmla="*/ 40 w 46"/>
                  <a:gd name="T65" fmla="*/ 3 h 53"/>
                  <a:gd name="T66" fmla="*/ 36 w 46"/>
                  <a:gd name="T6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" h="53">
                    <a:moveTo>
                      <a:pt x="36" y="0"/>
                    </a:moveTo>
                    <a:cubicBezTo>
                      <a:pt x="36" y="0"/>
                      <a:pt x="35" y="1"/>
                      <a:pt x="35" y="1"/>
                    </a:cubicBezTo>
                    <a:cubicBezTo>
                      <a:pt x="34" y="2"/>
                      <a:pt x="33" y="4"/>
                      <a:pt x="32" y="4"/>
                    </a:cubicBezTo>
                    <a:cubicBezTo>
                      <a:pt x="31" y="4"/>
                      <a:pt x="27" y="3"/>
                      <a:pt x="25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3" y="5"/>
                      <a:pt x="16" y="3"/>
                      <a:pt x="13" y="3"/>
                    </a:cubicBezTo>
                    <a:cubicBezTo>
                      <a:pt x="11" y="3"/>
                      <a:pt x="9" y="2"/>
                      <a:pt x="9" y="4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9" y="9"/>
                      <a:pt x="6" y="8"/>
                      <a:pt x="6" y="9"/>
                    </a:cubicBezTo>
                    <a:cubicBezTo>
                      <a:pt x="4" y="11"/>
                      <a:pt x="8" y="20"/>
                      <a:pt x="5" y="21"/>
                    </a:cubicBezTo>
                    <a:cubicBezTo>
                      <a:pt x="2" y="21"/>
                      <a:pt x="0" y="26"/>
                      <a:pt x="0" y="29"/>
                    </a:cubicBezTo>
                    <a:cubicBezTo>
                      <a:pt x="2" y="28"/>
                      <a:pt x="2" y="33"/>
                      <a:pt x="3" y="34"/>
                    </a:cubicBezTo>
                    <a:cubicBezTo>
                      <a:pt x="4" y="35"/>
                      <a:pt x="4" y="36"/>
                      <a:pt x="4" y="38"/>
                    </a:cubicBezTo>
                    <a:cubicBezTo>
                      <a:pt x="4" y="39"/>
                      <a:pt x="5" y="40"/>
                      <a:pt x="6" y="40"/>
                    </a:cubicBezTo>
                    <a:cubicBezTo>
                      <a:pt x="7" y="41"/>
                      <a:pt x="8" y="41"/>
                      <a:pt x="9" y="41"/>
                    </a:cubicBezTo>
                    <a:cubicBezTo>
                      <a:pt x="9" y="41"/>
                      <a:pt x="9" y="42"/>
                      <a:pt x="9" y="43"/>
                    </a:cubicBezTo>
                    <a:cubicBezTo>
                      <a:pt x="11" y="44"/>
                      <a:pt x="12" y="44"/>
                      <a:pt x="13" y="46"/>
                    </a:cubicBezTo>
                    <a:cubicBezTo>
                      <a:pt x="13" y="47"/>
                      <a:pt x="17" y="52"/>
                      <a:pt x="18" y="51"/>
                    </a:cubicBezTo>
                    <a:cubicBezTo>
                      <a:pt x="21" y="49"/>
                      <a:pt x="22" y="53"/>
                      <a:pt x="24" y="53"/>
                    </a:cubicBezTo>
                    <a:cubicBezTo>
                      <a:pt x="28" y="53"/>
                      <a:pt x="31" y="53"/>
                      <a:pt x="33" y="51"/>
                    </a:cubicBezTo>
                    <a:cubicBezTo>
                      <a:pt x="34" y="50"/>
                      <a:pt x="36" y="51"/>
                      <a:pt x="37" y="51"/>
                    </a:cubicBezTo>
                    <a:cubicBezTo>
                      <a:pt x="39" y="49"/>
                      <a:pt x="36" y="48"/>
                      <a:pt x="35" y="48"/>
                    </a:cubicBezTo>
                    <a:cubicBezTo>
                      <a:pt x="34" y="45"/>
                      <a:pt x="33" y="42"/>
                      <a:pt x="30" y="42"/>
                    </a:cubicBezTo>
                    <a:cubicBezTo>
                      <a:pt x="30" y="40"/>
                      <a:pt x="32" y="41"/>
                      <a:pt x="33" y="39"/>
                    </a:cubicBezTo>
                    <a:cubicBezTo>
                      <a:pt x="33" y="38"/>
                      <a:pt x="33" y="36"/>
                      <a:pt x="33" y="35"/>
                    </a:cubicBezTo>
                    <a:cubicBezTo>
                      <a:pt x="33" y="34"/>
                      <a:pt x="34" y="34"/>
                      <a:pt x="35" y="34"/>
                    </a:cubicBezTo>
                    <a:cubicBezTo>
                      <a:pt x="35" y="33"/>
                      <a:pt x="35" y="32"/>
                      <a:pt x="36" y="31"/>
                    </a:cubicBezTo>
                    <a:cubicBezTo>
                      <a:pt x="36" y="30"/>
                      <a:pt x="38" y="29"/>
                      <a:pt x="38" y="28"/>
                    </a:cubicBezTo>
                    <a:cubicBezTo>
                      <a:pt x="39" y="26"/>
                      <a:pt x="38" y="24"/>
                      <a:pt x="39" y="22"/>
                    </a:cubicBezTo>
                    <a:cubicBezTo>
                      <a:pt x="40" y="19"/>
                      <a:pt x="39" y="17"/>
                      <a:pt x="42" y="16"/>
                    </a:cubicBezTo>
                    <a:cubicBezTo>
                      <a:pt x="46" y="14"/>
                      <a:pt x="42" y="14"/>
                      <a:pt x="41" y="12"/>
                    </a:cubicBezTo>
                    <a:cubicBezTo>
                      <a:pt x="40" y="10"/>
                      <a:pt x="42" y="7"/>
                      <a:pt x="40" y="5"/>
                    </a:cubicBezTo>
                    <a:cubicBezTo>
                      <a:pt x="40" y="4"/>
                      <a:pt x="40" y="3"/>
                      <a:pt x="40" y="3"/>
                    </a:cubicBezTo>
                    <a:cubicBezTo>
                      <a:pt x="39" y="2"/>
                      <a:pt x="38" y="1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0" name="Freeform 315">
                <a:extLst>
                  <a:ext uri="{FF2B5EF4-FFF2-40B4-BE49-F238E27FC236}">
                    <a16:creationId xmlns:a16="http://schemas.microsoft.com/office/drawing/2014/main" id="{1451019B-3215-40F6-8477-04FA70493E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2211"/>
                <a:ext cx="109" cy="131"/>
              </a:xfrm>
              <a:custGeom>
                <a:avLst/>
                <a:gdLst>
                  <a:gd name="T0" fmla="*/ 20 w 46"/>
                  <a:gd name="T1" fmla="*/ 52 h 55"/>
                  <a:gd name="T2" fmla="*/ 10 w 46"/>
                  <a:gd name="T3" fmla="*/ 44 h 55"/>
                  <a:gd name="T4" fmla="*/ 9 w 46"/>
                  <a:gd name="T5" fmla="*/ 43 h 55"/>
                  <a:gd name="T6" fmla="*/ 5 w 46"/>
                  <a:gd name="T7" fmla="*/ 39 h 55"/>
                  <a:gd name="T8" fmla="*/ 3 w 46"/>
                  <a:gd name="T9" fmla="*/ 33 h 55"/>
                  <a:gd name="T10" fmla="*/ 0 w 46"/>
                  <a:gd name="T11" fmla="*/ 31 h 55"/>
                  <a:gd name="T12" fmla="*/ 6 w 46"/>
                  <a:gd name="T13" fmla="*/ 21 h 55"/>
                  <a:gd name="T14" fmla="*/ 7 w 46"/>
                  <a:gd name="T15" fmla="*/ 9 h 55"/>
                  <a:gd name="T16" fmla="*/ 9 w 46"/>
                  <a:gd name="T17" fmla="*/ 5 h 55"/>
                  <a:gd name="T18" fmla="*/ 14 w 46"/>
                  <a:gd name="T19" fmla="*/ 3 h 55"/>
                  <a:gd name="T20" fmla="*/ 26 w 46"/>
                  <a:gd name="T21" fmla="*/ 3 h 55"/>
                  <a:gd name="T22" fmla="*/ 29 w 46"/>
                  <a:gd name="T23" fmla="*/ 4 h 55"/>
                  <a:gd name="T24" fmla="*/ 37 w 46"/>
                  <a:gd name="T25" fmla="*/ 0 h 55"/>
                  <a:gd name="T26" fmla="*/ 40 w 46"/>
                  <a:gd name="T27" fmla="*/ 2 h 55"/>
                  <a:gd name="T28" fmla="*/ 42 w 46"/>
                  <a:gd name="T29" fmla="*/ 6 h 55"/>
                  <a:gd name="T30" fmla="*/ 44 w 46"/>
                  <a:gd name="T31" fmla="*/ 14 h 55"/>
                  <a:gd name="T32" fmla="*/ 41 w 46"/>
                  <a:gd name="T33" fmla="*/ 22 h 55"/>
                  <a:gd name="T34" fmla="*/ 40 w 46"/>
                  <a:gd name="T35" fmla="*/ 30 h 55"/>
                  <a:gd name="T36" fmla="*/ 37 w 46"/>
                  <a:gd name="T37" fmla="*/ 33 h 55"/>
                  <a:gd name="T38" fmla="*/ 35 w 46"/>
                  <a:gd name="T39" fmla="*/ 36 h 55"/>
                  <a:gd name="T40" fmla="*/ 32 w 46"/>
                  <a:gd name="T41" fmla="*/ 42 h 55"/>
                  <a:gd name="T42" fmla="*/ 39 w 46"/>
                  <a:gd name="T43" fmla="*/ 50 h 55"/>
                  <a:gd name="T44" fmla="*/ 37 w 46"/>
                  <a:gd name="T45" fmla="*/ 52 h 55"/>
                  <a:gd name="T46" fmla="*/ 35 w 46"/>
                  <a:gd name="T47" fmla="*/ 52 h 55"/>
                  <a:gd name="T48" fmla="*/ 21 w 46"/>
                  <a:gd name="T49" fmla="*/ 51 h 55"/>
                  <a:gd name="T50" fmla="*/ 25 w 46"/>
                  <a:gd name="T51" fmla="*/ 54 h 55"/>
                  <a:gd name="T52" fmla="*/ 34 w 46"/>
                  <a:gd name="T53" fmla="*/ 51 h 55"/>
                  <a:gd name="T54" fmla="*/ 38 w 46"/>
                  <a:gd name="T55" fmla="*/ 51 h 55"/>
                  <a:gd name="T56" fmla="*/ 36 w 46"/>
                  <a:gd name="T57" fmla="*/ 49 h 55"/>
                  <a:gd name="T58" fmla="*/ 30 w 46"/>
                  <a:gd name="T59" fmla="*/ 43 h 55"/>
                  <a:gd name="T60" fmla="*/ 33 w 46"/>
                  <a:gd name="T61" fmla="*/ 36 h 55"/>
                  <a:gd name="T62" fmla="*/ 35 w 46"/>
                  <a:gd name="T63" fmla="*/ 33 h 55"/>
                  <a:gd name="T64" fmla="*/ 39 w 46"/>
                  <a:gd name="T65" fmla="*/ 29 h 55"/>
                  <a:gd name="T66" fmla="*/ 40 w 46"/>
                  <a:gd name="T67" fmla="*/ 21 h 55"/>
                  <a:gd name="T68" fmla="*/ 43 w 46"/>
                  <a:gd name="T69" fmla="*/ 15 h 55"/>
                  <a:gd name="T70" fmla="*/ 41 w 46"/>
                  <a:gd name="T71" fmla="*/ 7 h 55"/>
                  <a:gd name="T72" fmla="*/ 39 w 46"/>
                  <a:gd name="T73" fmla="*/ 3 h 55"/>
                  <a:gd name="T74" fmla="*/ 33 w 46"/>
                  <a:gd name="T75" fmla="*/ 5 h 55"/>
                  <a:gd name="T76" fmla="*/ 26 w 46"/>
                  <a:gd name="T77" fmla="*/ 5 h 55"/>
                  <a:gd name="T78" fmla="*/ 14 w 46"/>
                  <a:gd name="T79" fmla="*/ 5 h 55"/>
                  <a:gd name="T80" fmla="*/ 10 w 46"/>
                  <a:gd name="T81" fmla="*/ 5 h 55"/>
                  <a:gd name="T82" fmla="*/ 8 w 46"/>
                  <a:gd name="T83" fmla="*/ 10 h 55"/>
                  <a:gd name="T84" fmla="*/ 7 w 46"/>
                  <a:gd name="T85" fmla="*/ 21 h 55"/>
                  <a:gd name="T86" fmla="*/ 4 w 46"/>
                  <a:gd name="T87" fmla="*/ 33 h 55"/>
                  <a:gd name="T88" fmla="*/ 6 w 46"/>
                  <a:gd name="T89" fmla="*/ 39 h 55"/>
                  <a:gd name="T90" fmla="*/ 10 w 46"/>
                  <a:gd name="T91" fmla="*/ 41 h 55"/>
                  <a:gd name="T92" fmla="*/ 11 w 46"/>
                  <a:gd name="T93" fmla="*/ 43 h 55"/>
                  <a:gd name="T94" fmla="*/ 21 w 46"/>
                  <a:gd name="T95" fmla="*/ 5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" h="55">
                    <a:moveTo>
                      <a:pt x="25" y="55"/>
                    </a:moveTo>
                    <a:cubicBezTo>
                      <a:pt x="24" y="55"/>
                      <a:pt x="23" y="54"/>
                      <a:pt x="23" y="53"/>
                    </a:cubicBezTo>
                    <a:cubicBezTo>
                      <a:pt x="22" y="52"/>
                      <a:pt x="21" y="52"/>
                      <a:pt x="20" y="52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7" y="53"/>
                      <a:pt x="13" y="48"/>
                      <a:pt x="13" y="47"/>
                    </a:cubicBezTo>
                    <a:cubicBezTo>
                      <a:pt x="12" y="46"/>
                      <a:pt x="12" y="45"/>
                      <a:pt x="10" y="4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4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7" y="42"/>
                    </a:cubicBezTo>
                    <a:cubicBezTo>
                      <a:pt x="6" y="41"/>
                      <a:pt x="5" y="40"/>
                      <a:pt x="5" y="39"/>
                    </a:cubicBezTo>
                    <a:cubicBezTo>
                      <a:pt x="5" y="37"/>
                      <a:pt x="5" y="37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4"/>
                      <a:pt x="3" y="33"/>
                    </a:cubicBezTo>
                    <a:cubicBezTo>
                      <a:pt x="2" y="33"/>
                      <a:pt x="2" y="30"/>
                      <a:pt x="2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27"/>
                      <a:pt x="2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0"/>
                      <a:pt x="6" y="17"/>
                      <a:pt x="6" y="15"/>
                    </a:cubicBezTo>
                    <a:cubicBezTo>
                      <a:pt x="6" y="13"/>
                      <a:pt x="5" y="10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3"/>
                      <a:pt x="16" y="4"/>
                      <a:pt x="17" y="4"/>
                    </a:cubicBezTo>
                    <a:cubicBezTo>
                      <a:pt x="19" y="4"/>
                      <a:pt x="20" y="4"/>
                      <a:pt x="22" y="4"/>
                    </a:cubicBezTo>
                    <a:cubicBezTo>
                      <a:pt x="24" y="4"/>
                      <a:pt x="26" y="4"/>
                      <a:pt x="26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9" y="4"/>
                    </a:cubicBezTo>
                    <a:cubicBezTo>
                      <a:pt x="31" y="4"/>
                      <a:pt x="32" y="4"/>
                      <a:pt x="33" y="4"/>
                    </a:cubicBezTo>
                    <a:cubicBezTo>
                      <a:pt x="33" y="4"/>
                      <a:pt x="35" y="2"/>
                      <a:pt x="35" y="2"/>
                    </a:cubicBezTo>
                    <a:cubicBezTo>
                      <a:pt x="35" y="1"/>
                      <a:pt x="37" y="0"/>
                      <a:pt x="3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9" y="1"/>
                      <a:pt x="39" y="2"/>
                      <a:pt x="40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2" y="4"/>
                      <a:pt x="42" y="4"/>
                      <a:pt x="42" y="5"/>
                    </a:cubicBezTo>
                    <a:cubicBezTo>
                      <a:pt x="42" y="5"/>
                      <a:pt x="42" y="6"/>
                      <a:pt x="42" y="6"/>
                    </a:cubicBezTo>
                    <a:cubicBezTo>
                      <a:pt x="43" y="7"/>
                      <a:pt x="43" y="8"/>
                      <a:pt x="43" y="10"/>
                    </a:cubicBezTo>
                    <a:cubicBezTo>
                      <a:pt x="43" y="11"/>
                      <a:pt x="42" y="12"/>
                      <a:pt x="43" y="12"/>
                    </a:cubicBezTo>
                    <a:cubicBezTo>
                      <a:pt x="43" y="13"/>
                      <a:pt x="44" y="14"/>
                      <a:pt x="44" y="14"/>
                    </a:cubicBezTo>
                    <a:cubicBezTo>
                      <a:pt x="45" y="15"/>
                      <a:pt x="46" y="15"/>
                      <a:pt x="46" y="16"/>
                    </a:cubicBezTo>
                    <a:cubicBezTo>
                      <a:pt x="45" y="17"/>
                      <a:pt x="45" y="17"/>
                      <a:pt x="43" y="18"/>
                    </a:cubicBezTo>
                    <a:cubicBezTo>
                      <a:pt x="42" y="18"/>
                      <a:pt x="41" y="20"/>
                      <a:pt x="41" y="22"/>
                    </a:cubicBezTo>
                    <a:cubicBezTo>
                      <a:pt x="41" y="22"/>
                      <a:pt x="41" y="23"/>
                      <a:pt x="41" y="23"/>
                    </a:cubicBezTo>
                    <a:cubicBezTo>
                      <a:pt x="40" y="24"/>
                      <a:pt x="40" y="25"/>
                      <a:pt x="40" y="26"/>
                    </a:cubicBezTo>
                    <a:cubicBezTo>
                      <a:pt x="40" y="27"/>
                      <a:pt x="40" y="28"/>
                      <a:pt x="40" y="30"/>
                    </a:cubicBezTo>
                    <a:cubicBezTo>
                      <a:pt x="39" y="30"/>
                      <a:pt x="39" y="31"/>
                      <a:pt x="38" y="32"/>
                    </a:cubicBezTo>
                    <a:cubicBezTo>
                      <a:pt x="38" y="32"/>
                      <a:pt x="37" y="32"/>
                      <a:pt x="37" y="32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4"/>
                      <a:pt x="37" y="34"/>
                      <a:pt x="36" y="35"/>
                    </a:cubicBezTo>
                    <a:cubicBezTo>
                      <a:pt x="36" y="35"/>
                      <a:pt x="36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2"/>
                      <a:pt x="33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5" y="43"/>
                      <a:pt x="36" y="47"/>
                      <a:pt x="37" y="48"/>
                    </a:cubicBezTo>
                    <a:cubicBezTo>
                      <a:pt x="37" y="48"/>
                      <a:pt x="37" y="48"/>
                      <a:pt x="37" y="49"/>
                    </a:cubicBezTo>
                    <a:cubicBezTo>
                      <a:pt x="38" y="49"/>
                      <a:pt x="39" y="50"/>
                      <a:pt x="39" y="50"/>
                    </a:cubicBezTo>
                    <a:cubicBezTo>
                      <a:pt x="39" y="51"/>
                      <a:pt x="39" y="52"/>
                      <a:pt x="39" y="52"/>
                    </a:cubicBezTo>
                    <a:cubicBezTo>
                      <a:pt x="38" y="52"/>
                      <a:pt x="38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6" y="52"/>
                    </a:cubicBezTo>
                    <a:cubicBezTo>
                      <a:pt x="36" y="52"/>
                      <a:pt x="36" y="52"/>
                      <a:pt x="35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2" y="55"/>
                      <a:pt x="30" y="55"/>
                      <a:pt x="27" y="55"/>
                    </a:cubicBezTo>
                    <a:cubicBezTo>
                      <a:pt x="27" y="55"/>
                      <a:pt x="26" y="55"/>
                      <a:pt x="25" y="55"/>
                    </a:cubicBezTo>
                    <a:close/>
                    <a:moveTo>
                      <a:pt x="21" y="51"/>
                    </a:moveTo>
                    <a:cubicBezTo>
                      <a:pt x="22" y="51"/>
                      <a:pt x="23" y="52"/>
                      <a:pt x="23" y="52"/>
                    </a:cubicBezTo>
                    <a:cubicBezTo>
                      <a:pt x="24" y="53"/>
                      <a:pt x="25" y="53"/>
                      <a:pt x="25" y="53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6" y="53"/>
                      <a:pt x="27" y="53"/>
                      <a:pt x="27" y="53"/>
                    </a:cubicBezTo>
                    <a:cubicBezTo>
                      <a:pt x="30" y="53"/>
                      <a:pt x="32" y="53"/>
                      <a:pt x="34" y="51"/>
                    </a:cubicBezTo>
                    <a:cubicBezTo>
                      <a:pt x="34" y="51"/>
                      <a:pt x="35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0"/>
                      <a:pt x="37" y="50"/>
                      <a:pt x="37" y="50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48"/>
                      <a:pt x="34" y="44"/>
                      <a:pt x="31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1"/>
                      <a:pt x="31" y="41"/>
                      <a:pt x="32" y="41"/>
                    </a:cubicBezTo>
                    <a:cubicBezTo>
                      <a:pt x="33" y="41"/>
                      <a:pt x="33" y="41"/>
                      <a:pt x="33" y="40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5"/>
                      <a:pt x="34" y="35"/>
                      <a:pt x="35" y="35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3"/>
                    </a:cubicBezTo>
                    <a:cubicBezTo>
                      <a:pt x="36" y="33"/>
                      <a:pt x="36" y="32"/>
                      <a:pt x="36" y="31"/>
                    </a:cubicBezTo>
                    <a:cubicBezTo>
                      <a:pt x="36" y="31"/>
                      <a:pt x="37" y="31"/>
                      <a:pt x="37" y="31"/>
                    </a:cubicBezTo>
                    <a:cubicBezTo>
                      <a:pt x="38" y="30"/>
                      <a:pt x="38" y="29"/>
                      <a:pt x="39" y="29"/>
                    </a:cubicBezTo>
                    <a:cubicBezTo>
                      <a:pt x="39" y="28"/>
                      <a:pt x="39" y="27"/>
                      <a:pt x="39" y="26"/>
                    </a:cubicBezTo>
                    <a:cubicBezTo>
                      <a:pt x="39" y="25"/>
                      <a:pt x="39" y="24"/>
                      <a:pt x="39" y="23"/>
                    </a:cubicBezTo>
                    <a:cubicBezTo>
                      <a:pt x="39" y="22"/>
                      <a:pt x="40" y="22"/>
                      <a:pt x="40" y="21"/>
                    </a:cubicBezTo>
                    <a:cubicBezTo>
                      <a:pt x="40" y="19"/>
                      <a:pt x="40" y="18"/>
                      <a:pt x="43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5"/>
                      <a:pt x="43" y="15"/>
                    </a:cubicBezTo>
                    <a:cubicBezTo>
                      <a:pt x="43" y="15"/>
                      <a:pt x="42" y="14"/>
                      <a:pt x="42" y="13"/>
                    </a:cubicBezTo>
                    <a:cubicBezTo>
                      <a:pt x="41" y="12"/>
                      <a:pt x="41" y="11"/>
                      <a:pt x="41" y="10"/>
                    </a:cubicBezTo>
                    <a:cubicBezTo>
                      <a:pt x="41" y="8"/>
                      <a:pt x="41" y="7"/>
                      <a:pt x="41" y="7"/>
                    </a:cubicBezTo>
                    <a:cubicBezTo>
                      <a:pt x="40" y="6"/>
                      <a:pt x="40" y="6"/>
                      <a:pt x="40" y="5"/>
                    </a:cubicBezTo>
                    <a:cubicBezTo>
                      <a:pt x="40" y="5"/>
                      <a:pt x="40" y="5"/>
                      <a:pt x="40" y="4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8" y="3"/>
                      <a:pt x="38" y="2"/>
                      <a:pt x="37" y="2"/>
                    </a:cubicBezTo>
                    <a:cubicBezTo>
                      <a:pt x="37" y="2"/>
                      <a:pt x="36" y="2"/>
                      <a:pt x="36" y="3"/>
                    </a:cubicBezTo>
                    <a:cubicBezTo>
                      <a:pt x="36" y="3"/>
                      <a:pt x="34" y="5"/>
                      <a:pt x="33" y="5"/>
                    </a:cubicBezTo>
                    <a:cubicBezTo>
                      <a:pt x="32" y="6"/>
                      <a:pt x="30" y="5"/>
                      <a:pt x="29" y="5"/>
                    </a:cubicBezTo>
                    <a:cubicBezTo>
                      <a:pt x="28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4" y="5"/>
                      <a:pt x="22" y="5"/>
                    </a:cubicBezTo>
                    <a:cubicBezTo>
                      <a:pt x="20" y="5"/>
                      <a:pt x="18" y="5"/>
                      <a:pt x="17" y="5"/>
                    </a:cubicBezTo>
                    <a:cubicBezTo>
                      <a:pt x="16" y="5"/>
                      <a:pt x="15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9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7" y="11"/>
                      <a:pt x="7" y="13"/>
                      <a:pt x="7" y="15"/>
                    </a:cubicBezTo>
                    <a:cubicBezTo>
                      <a:pt x="8" y="18"/>
                      <a:pt x="8" y="20"/>
                      <a:pt x="7" y="21"/>
                    </a:cubicBezTo>
                    <a:cubicBezTo>
                      <a:pt x="7" y="22"/>
                      <a:pt x="6" y="22"/>
                      <a:pt x="6" y="22"/>
                    </a:cubicBezTo>
                    <a:cubicBezTo>
                      <a:pt x="4" y="23"/>
                      <a:pt x="2" y="26"/>
                      <a:pt x="2" y="29"/>
                    </a:cubicBezTo>
                    <a:cubicBezTo>
                      <a:pt x="3" y="29"/>
                      <a:pt x="4" y="32"/>
                      <a:pt x="4" y="33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6" y="36"/>
                      <a:pt x="6" y="37"/>
                      <a:pt x="6" y="39"/>
                    </a:cubicBezTo>
                    <a:cubicBezTo>
                      <a:pt x="6" y="40"/>
                      <a:pt x="7" y="40"/>
                      <a:pt x="8" y="41"/>
                    </a:cubicBezTo>
                    <a:cubicBezTo>
                      <a:pt x="8" y="41"/>
                      <a:pt x="8" y="41"/>
                      <a:pt x="9" y="41"/>
                    </a:cubicBezTo>
                    <a:cubicBezTo>
                      <a:pt x="9" y="41"/>
                      <a:pt x="9" y="41"/>
                      <a:pt x="10" y="41"/>
                    </a:cubicBezTo>
                    <a:cubicBezTo>
                      <a:pt x="11" y="42"/>
                      <a:pt x="11" y="42"/>
                      <a:pt x="11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3" y="44"/>
                      <a:pt x="13" y="45"/>
                      <a:pt x="14" y="47"/>
                    </a:cubicBezTo>
                    <a:cubicBezTo>
                      <a:pt x="15" y="48"/>
                      <a:pt x="18" y="51"/>
                      <a:pt x="19" y="51"/>
                    </a:cubicBezTo>
                    <a:cubicBezTo>
                      <a:pt x="19" y="51"/>
                      <a:pt x="20" y="51"/>
                      <a:pt x="21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1" name="Freeform 316">
                <a:extLst>
                  <a:ext uri="{FF2B5EF4-FFF2-40B4-BE49-F238E27FC236}">
                    <a16:creationId xmlns:a16="http://schemas.microsoft.com/office/drawing/2014/main" id="{71701B90-11EE-4BBF-8234-F842BC949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27"/>
                <a:ext cx="9" cy="15"/>
              </a:xfrm>
              <a:custGeom>
                <a:avLst/>
                <a:gdLst>
                  <a:gd name="T0" fmla="*/ 4 w 4"/>
                  <a:gd name="T1" fmla="*/ 1 h 6"/>
                  <a:gd name="T2" fmla="*/ 1 w 4"/>
                  <a:gd name="T3" fmla="*/ 5 h 6"/>
                  <a:gd name="T4" fmla="*/ 3 w 4"/>
                  <a:gd name="T5" fmla="*/ 5 h 6"/>
                  <a:gd name="T6" fmla="*/ 4 w 4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1"/>
                    </a:moveTo>
                    <a:cubicBezTo>
                      <a:pt x="2" y="0"/>
                      <a:pt x="0" y="3"/>
                      <a:pt x="1" y="5"/>
                    </a:cubicBezTo>
                    <a:cubicBezTo>
                      <a:pt x="1" y="5"/>
                      <a:pt x="3" y="6"/>
                      <a:pt x="3" y="5"/>
                    </a:cubicBezTo>
                    <a:cubicBezTo>
                      <a:pt x="4" y="4"/>
                      <a:pt x="4" y="3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2" name="Freeform 317">
                <a:extLst>
                  <a:ext uri="{FF2B5EF4-FFF2-40B4-BE49-F238E27FC236}">
                    <a16:creationId xmlns:a16="http://schemas.microsoft.com/office/drawing/2014/main" id="{4EDB13E6-697E-4008-B477-6149F52CD9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60" y="2527"/>
                <a:ext cx="11" cy="15"/>
              </a:xfrm>
              <a:custGeom>
                <a:avLst/>
                <a:gdLst>
                  <a:gd name="T0" fmla="*/ 3 w 5"/>
                  <a:gd name="T1" fmla="*/ 6 h 6"/>
                  <a:gd name="T2" fmla="*/ 1 w 5"/>
                  <a:gd name="T3" fmla="*/ 5 h 6"/>
                  <a:gd name="T4" fmla="*/ 1 w 5"/>
                  <a:gd name="T5" fmla="*/ 1 h 6"/>
                  <a:gd name="T6" fmla="*/ 4 w 5"/>
                  <a:gd name="T7" fmla="*/ 1 h 6"/>
                  <a:gd name="T8" fmla="*/ 4 w 5"/>
                  <a:gd name="T9" fmla="*/ 1 h 6"/>
                  <a:gd name="T10" fmla="*/ 5 w 5"/>
                  <a:gd name="T11" fmla="*/ 2 h 6"/>
                  <a:gd name="T12" fmla="*/ 4 w 5"/>
                  <a:gd name="T13" fmla="*/ 5 h 6"/>
                  <a:gd name="T14" fmla="*/ 3 w 5"/>
                  <a:gd name="T15" fmla="*/ 6 h 6"/>
                  <a:gd name="T16" fmla="*/ 3 w 5"/>
                  <a:gd name="T17" fmla="*/ 2 h 6"/>
                  <a:gd name="T18" fmla="*/ 2 w 5"/>
                  <a:gd name="T19" fmla="*/ 2 h 6"/>
                  <a:gd name="T20" fmla="*/ 2 w 5"/>
                  <a:gd name="T21" fmla="*/ 4 h 6"/>
                  <a:gd name="T22" fmla="*/ 3 w 5"/>
                  <a:gd name="T23" fmla="*/ 5 h 6"/>
                  <a:gd name="T24" fmla="*/ 3 w 5"/>
                  <a:gd name="T25" fmla="*/ 5 h 6"/>
                  <a:gd name="T26" fmla="*/ 3 w 5"/>
                  <a:gd name="T27" fmla="*/ 2 h 6"/>
                  <a:gd name="T28" fmla="*/ 3 w 5"/>
                  <a:gd name="T29" fmla="*/ 2 h 6"/>
                  <a:gd name="T30" fmla="*/ 3 w 5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2" y="6"/>
                      <a:pt x="1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3" name="Freeform 318">
                <a:extLst>
                  <a:ext uri="{FF2B5EF4-FFF2-40B4-BE49-F238E27FC236}">
                    <a16:creationId xmlns:a16="http://schemas.microsoft.com/office/drawing/2014/main" id="{6BFF5EC6-718E-4AE4-A350-EB7F001BD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2292"/>
                <a:ext cx="11" cy="36"/>
              </a:xfrm>
              <a:custGeom>
                <a:avLst/>
                <a:gdLst>
                  <a:gd name="T0" fmla="*/ 5 w 5"/>
                  <a:gd name="T1" fmla="*/ 13 h 15"/>
                  <a:gd name="T2" fmla="*/ 1 w 5"/>
                  <a:gd name="T3" fmla="*/ 6 h 15"/>
                  <a:gd name="T4" fmla="*/ 0 w 5"/>
                  <a:gd name="T5" fmla="*/ 0 h 15"/>
                  <a:gd name="T6" fmla="*/ 2 w 5"/>
                  <a:gd name="T7" fmla="*/ 0 h 15"/>
                  <a:gd name="T8" fmla="*/ 4 w 5"/>
                  <a:gd name="T9" fmla="*/ 6 h 15"/>
                  <a:gd name="T10" fmla="*/ 5 w 5"/>
                  <a:gd name="T1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1" y="15"/>
                      <a:pt x="2" y="8"/>
                      <a:pt x="1" y="6"/>
                    </a:cubicBezTo>
                    <a:cubicBezTo>
                      <a:pt x="1" y="4"/>
                      <a:pt x="0" y="2"/>
                      <a:pt x="0" y="0"/>
                    </a:cubicBezTo>
                    <a:cubicBezTo>
                      <a:pt x="0" y="0"/>
                      <a:pt x="1" y="1"/>
                      <a:pt x="2" y="0"/>
                    </a:cubicBezTo>
                    <a:cubicBezTo>
                      <a:pt x="2" y="2"/>
                      <a:pt x="4" y="4"/>
                      <a:pt x="4" y="6"/>
                    </a:cubicBezTo>
                    <a:cubicBezTo>
                      <a:pt x="5" y="9"/>
                      <a:pt x="4" y="11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4" name="Freeform 319">
                <a:extLst>
                  <a:ext uri="{FF2B5EF4-FFF2-40B4-BE49-F238E27FC236}">
                    <a16:creationId xmlns:a16="http://schemas.microsoft.com/office/drawing/2014/main" id="{F2DB6C28-F092-4F07-8C34-305B46DE4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5" y="2290"/>
                <a:ext cx="17" cy="35"/>
              </a:xfrm>
              <a:custGeom>
                <a:avLst/>
                <a:gdLst>
                  <a:gd name="T0" fmla="*/ 5 w 7"/>
                  <a:gd name="T1" fmla="*/ 15 h 15"/>
                  <a:gd name="T2" fmla="*/ 2 w 7"/>
                  <a:gd name="T3" fmla="*/ 8 h 15"/>
                  <a:gd name="T4" fmla="*/ 2 w 7"/>
                  <a:gd name="T5" fmla="*/ 7 h 15"/>
                  <a:gd name="T6" fmla="*/ 1 w 7"/>
                  <a:gd name="T7" fmla="*/ 4 h 15"/>
                  <a:gd name="T8" fmla="*/ 0 w 7"/>
                  <a:gd name="T9" fmla="*/ 1 h 15"/>
                  <a:gd name="T10" fmla="*/ 0 w 7"/>
                  <a:gd name="T11" fmla="*/ 0 h 15"/>
                  <a:gd name="T12" fmla="*/ 1 w 7"/>
                  <a:gd name="T13" fmla="*/ 0 h 15"/>
                  <a:gd name="T14" fmla="*/ 3 w 7"/>
                  <a:gd name="T15" fmla="*/ 1 h 15"/>
                  <a:gd name="T16" fmla="*/ 5 w 7"/>
                  <a:gd name="T17" fmla="*/ 1 h 15"/>
                  <a:gd name="T18" fmla="*/ 4 w 7"/>
                  <a:gd name="T19" fmla="*/ 2 h 15"/>
                  <a:gd name="T20" fmla="*/ 5 w 7"/>
                  <a:gd name="T21" fmla="*/ 5 h 15"/>
                  <a:gd name="T22" fmla="*/ 6 w 7"/>
                  <a:gd name="T23" fmla="*/ 7 h 15"/>
                  <a:gd name="T24" fmla="*/ 6 w 7"/>
                  <a:gd name="T25" fmla="*/ 10 h 15"/>
                  <a:gd name="T26" fmla="*/ 7 w 7"/>
                  <a:gd name="T27" fmla="*/ 14 h 15"/>
                  <a:gd name="T28" fmla="*/ 7 w 7"/>
                  <a:gd name="T29" fmla="*/ 14 h 15"/>
                  <a:gd name="T30" fmla="*/ 7 w 7"/>
                  <a:gd name="T31" fmla="*/ 15 h 15"/>
                  <a:gd name="T32" fmla="*/ 5 w 7"/>
                  <a:gd name="T33" fmla="*/ 15 h 15"/>
                  <a:gd name="T34" fmla="*/ 2 w 7"/>
                  <a:gd name="T35" fmla="*/ 2 h 15"/>
                  <a:gd name="T36" fmla="*/ 2 w 7"/>
                  <a:gd name="T37" fmla="*/ 3 h 15"/>
                  <a:gd name="T38" fmla="*/ 3 w 7"/>
                  <a:gd name="T39" fmla="*/ 7 h 15"/>
                  <a:gd name="T40" fmla="*/ 3 w 7"/>
                  <a:gd name="T41" fmla="*/ 8 h 15"/>
                  <a:gd name="T42" fmla="*/ 5 w 7"/>
                  <a:gd name="T43" fmla="*/ 14 h 15"/>
                  <a:gd name="T44" fmla="*/ 5 w 7"/>
                  <a:gd name="T45" fmla="*/ 14 h 15"/>
                  <a:gd name="T46" fmla="*/ 5 w 7"/>
                  <a:gd name="T47" fmla="*/ 10 h 15"/>
                  <a:gd name="T48" fmla="*/ 5 w 7"/>
                  <a:gd name="T49" fmla="*/ 7 h 15"/>
                  <a:gd name="T50" fmla="*/ 4 w 7"/>
                  <a:gd name="T51" fmla="*/ 6 h 15"/>
                  <a:gd name="T52" fmla="*/ 3 w 7"/>
                  <a:gd name="T53" fmla="*/ 2 h 15"/>
                  <a:gd name="T54" fmla="*/ 2 w 7"/>
                  <a:gd name="T55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15">
                    <a:moveTo>
                      <a:pt x="5" y="15"/>
                    </a:moveTo>
                    <a:cubicBezTo>
                      <a:pt x="2" y="15"/>
                      <a:pt x="2" y="11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4"/>
                      <a:pt x="5" y="5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8"/>
                      <a:pt x="6" y="9"/>
                      <a:pt x="6" y="10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5" y="15"/>
                      <a:pt x="5" y="15"/>
                    </a:cubicBezTo>
                    <a:close/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3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3"/>
                      <a:pt x="5" y="11"/>
                      <a:pt x="5" y="10"/>
                    </a:cubicBezTo>
                    <a:cubicBezTo>
                      <a:pt x="5" y="9"/>
                      <a:pt x="5" y="8"/>
                      <a:pt x="5" y="7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5" name="Freeform 320">
                <a:extLst>
                  <a:ext uri="{FF2B5EF4-FFF2-40B4-BE49-F238E27FC236}">
                    <a16:creationId xmlns:a16="http://schemas.microsoft.com/office/drawing/2014/main" id="{758FA1EE-F8C4-4C86-A6B0-40E0985BC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2109"/>
                <a:ext cx="26" cy="55"/>
              </a:xfrm>
              <a:custGeom>
                <a:avLst/>
                <a:gdLst>
                  <a:gd name="T0" fmla="*/ 4 w 11"/>
                  <a:gd name="T1" fmla="*/ 2 h 23"/>
                  <a:gd name="T2" fmla="*/ 8 w 11"/>
                  <a:gd name="T3" fmla="*/ 1 h 23"/>
                  <a:gd name="T4" fmla="*/ 10 w 11"/>
                  <a:gd name="T5" fmla="*/ 1 h 23"/>
                  <a:gd name="T6" fmla="*/ 9 w 11"/>
                  <a:gd name="T7" fmla="*/ 3 h 23"/>
                  <a:gd name="T8" fmla="*/ 10 w 11"/>
                  <a:gd name="T9" fmla="*/ 6 h 23"/>
                  <a:gd name="T10" fmla="*/ 8 w 11"/>
                  <a:gd name="T11" fmla="*/ 11 h 23"/>
                  <a:gd name="T12" fmla="*/ 7 w 11"/>
                  <a:gd name="T13" fmla="*/ 11 h 23"/>
                  <a:gd name="T14" fmla="*/ 9 w 11"/>
                  <a:gd name="T15" fmla="*/ 13 h 23"/>
                  <a:gd name="T16" fmla="*/ 11 w 11"/>
                  <a:gd name="T17" fmla="*/ 16 h 23"/>
                  <a:gd name="T18" fmla="*/ 8 w 11"/>
                  <a:gd name="T19" fmla="*/ 19 h 23"/>
                  <a:gd name="T20" fmla="*/ 6 w 11"/>
                  <a:gd name="T21" fmla="*/ 23 h 23"/>
                  <a:gd name="T22" fmla="*/ 5 w 11"/>
                  <a:gd name="T23" fmla="*/ 17 h 23"/>
                  <a:gd name="T24" fmla="*/ 3 w 11"/>
                  <a:gd name="T25" fmla="*/ 15 h 23"/>
                  <a:gd name="T26" fmla="*/ 1 w 11"/>
                  <a:gd name="T27" fmla="*/ 12 h 23"/>
                  <a:gd name="T28" fmla="*/ 3 w 11"/>
                  <a:gd name="T29" fmla="*/ 8 h 23"/>
                  <a:gd name="T30" fmla="*/ 3 w 11"/>
                  <a:gd name="T31" fmla="*/ 3 h 23"/>
                  <a:gd name="T32" fmla="*/ 4 w 11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23">
                    <a:moveTo>
                      <a:pt x="4" y="2"/>
                    </a:moveTo>
                    <a:cubicBezTo>
                      <a:pt x="6" y="1"/>
                      <a:pt x="6" y="0"/>
                      <a:pt x="8" y="1"/>
                    </a:cubicBezTo>
                    <a:cubicBezTo>
                      <a:pt x="9" y="1"/>
                      <a:pt x="8" y="4"/>
                      <a:pt x="10" y="1"/>
                    </a:cubicBezTo>
                    <a:cubicBezTo>
                      <a:pt x="11" y="2"/>
                      <a:pt x="10" y="3"/>
                      <a:pt x="9" y="3"/>
                    </a:cubicBezTo>
                    <a:cubicBezTo>
                      <a:pt x="8" y="5"/>
                      <a:pt x="10" y="5"/>
                      <a:pt x="10" y="6"/>
                    </a:cubicBezTo>
                    <a:cubicBezTo>
                      <a:pt x="11" y="9"/>
                      <a:pt x="8" y="9"/>
                      <a:pt x="8" y="11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7" y="12"/>
                      <a:pt x="8" y="13"/>
                      <a:pt x="9" y="13"/>
                    </a:cubicBezTo>
                    <a:cubicBezTo>
                      <a:pt x="11" y="12"/>
                      <a:pt x="11" y="15"/>
                      <a:pt x="11" y="16"/>
                    </a:cubicBezTo>
                    <a:cubicBezTo>
                      <a:pt x="11" y="17"/>
                      <a:pt x="8" y="18"/>
                      <a:pt x="8" y="19"/>
                    </a:cubicBezTo>
                    <a:cubicBezTo>
                      <a:pt x="7" y="21"/>
                      <a:pt x="9" y="21"/>
                      <a:pt x="6" y="23"/>
                    </a:cubicBezTo>
                    <a:cubicBezTo>
                      <a:pt x="6" y="21"/>
                      <a:pt x="6" y="18"/>
                      <a:pt x="5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2" y="13"/>
                      <a:pt x="1" y="14"/>
                      <a:pt x="1" y="12"/>
                    </a:cubicBezTo>
                    <a:cubicBezTo>
                      <a:pt x="0" y="10"/>
                      <a:pt x="3" y="10"/>
                      <a:pt x="3" y="8"/>
                    </a:cubicBezTo>
                    <a:cubicBezTo>
                      <a:pt x="4" y="7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6" name="Freeform 321">
                <a:extLst>
                  <a:ext uri="{FF2B5EF4-FFF2-40B4-BE49-F238E27FC236}">
                    <a16:creationId xmlns:a16="http://schemas.microsoft.com/office/drawing/2014/main" id="{740193CB-DD88-4668-9C61-3B4A6C1007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3" y="2109"/>
                <a:ext cx="28" cy="57"/>
              </a:xfrm>
              <a:custGeom>
                <a:avLst/>
                <a:gdLst>
                  <a:gd name="T0" fmla="*/ 5 w 12"/>
                  <a:gd name="T1" fmla="*/ 23 h 24"/>
                  <a:gd name="T2" fmla="*/ 4 w 12"/>
                  <a:gd name="T3" fmla="*/ 18 h 24"/>
                  <a:gd name="T4" fmla="*/ 2 w 12"/>
                  <a:gd name="T5" fmla="*/ 15 h 24"/>
                  <a:gd name="T6" fmla="*/ 0 w 12"/>
                  <a:gd name="T7" fmla="*/ 13 h 24"/>
                  <a:gd name="T8" fmla="*/ 3 w 12"/>
                  <a:gd name="T9" fmla="*/ 8 h 24"/>
                  <a:gd name="T10" fmla="*/ 2 w 12"/>
                  <a:gd name="T11" fmla="*/ 3 h 24"/>
                  <a:gd name="T12" fmla="*/ 3 w 12"/>
                  <a:gd name="T13" fmla="*/ 2 h 24"/>
                  <a:gd name="T14" fmla="*/ 4 w 12"/>
                  <a:gd name="T15" fmla="*/ 1 h 24"/>
                  <a:gd name="T16" fmla="*/ 9 w 12"/>
                  <a:gd name="T17" fmla="*/ 1 h 24"/>
                  <a:gd name="T18" fmla="*/ 10 w 12"/>
                  <a:gd name="T19" fmla="*/ 1 h 24"/>
                  <a:gd name="T20" fmla="*/ 11 w 12"/>
                  <a:gd name="T21" fmla="*/ 1 h 24"/>
                  <a:gd name="T22" fmla="*/ 10 w 12"/>
                  <a:gd name="T23" fmla="*/ 4 h 24"/>
                  <a:gd name="T24" fmla="*/ 10 w 12"/>
                  <a:gd name="T25" fmla="*/ 4 h 24"/>
                  <a:gd name="T26" fmla="*/ 10 w 12"/>
                  <a:gd name="T27" fmla="*/ 9 h 24"/>
                  <a:gd name="T28" fmla="*/ 8 w 12"/>
                  <a:gd name="T29" fmla="*/ 12 h 24"/>
                  <a:gd name="T30" fmla="*/ 11 w 12"/>
                  <a:gd name="T31" fmla="*/ 12 h 24"/>
                  <a:gd name="T32" fmla="*/ 10 w 12"/>
                  <a:gd name="T33" fmla="*/ 18 h 24"/>
                  <a:gd name="T34" fmla="*/ 8 w 12"/>
                  <a:gd name="T35" fmla="*/ 20 h 24"/>
                  <a:gd name="T36" fmla="*/ 6 w 12"/>
                  <a:gd name="T37" fmla="*/ 24 h 24"/>
                  <a:gd name="T38" fmla="*/ 4 w 12"/>
                  <a:gd name="T39" fmla="*/ 8 h 24"/>
                  <a:gd name="T40" fmla="*/ 2 w 12"/>
                  <a:gd name="T41" fmla="*/ 12 h 24"/>
                  <a:gd name="T42" fmla="*/ 3 w 12"/>
                  <a:gd name="T43" fmla="*/ 14 h 24"/>
                  <a:gd name="T44" fmla="*/ 5 w 12"/>
                  <a:gd name="T45" fmla="*/ 16 h 24"/>
                  <a:gd name="T46" fmla="*/ 7 w 12"/>
                  <a:gd name="T47" fmla="*/ 22 h 24"/>
                  <a:gd name="T48" fmla="*/ 7 w 12"/>
                  <a:gd name="T49" fmla="*/ 18 h 24"/>
                  <a:gd name="T50" fmla="*/ 10 w 12"/>
                  <a:gd name="T51" fmla="*/ 16 h 24"/>
                  <a:gd name="T52" fmla="*/ 9 w 12"/>
                  <a:gd name="T53" fmla="*/ 13 h 24"/>
                  <a:gd name="T54" fmla="*/ 6 w 12"/>
                  <a:gd name="T55" fmla="*/ 10 h 24"/>
                  <a:gd name="T56" fmla="*/ 9 w 12"/>
                  <a:gd name="T57" fmla="*/ 8 h 24"/>
                  <a:gd name="T58" fmla="*/ 9 w 12"/>
                  <a:gd name="T59" fmla="*/ 6 h 24"/>
                  <a:gd name="T60" fmla="*/ 9 w 12"/>
                  <a:gd name="T61" fmla="*/ 3 h 24"/>
                  <a:gd name="T62" fmla="*/ 8 w 12"/>
                  <a:gd name="T63" fmla="*/ 1 h 24"/>
                  <a:gd name="T64" fmla="*/ 5 w 12"/>
                  <a:gd name="T65" fmla="*/ 2 h 24"/>
                  <a:gd name="T66" fmla="*/ 4 w 12"/>
                  <a:gd name="T6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0"/>
                      <a:pt x="5" y="18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2" y="14"/>
                      <a:pt x="2" y="14"/>
                      <a:pt x="1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1"/>
                      <a:pt x="1" y="10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3" y="7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8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1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5"/>
                      <a:pt x="11" y="5"/>
                      <a:pt x="11" y="6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1" y="12"/>
                    </a:cubicBezTo>
                    <a:cubicBezTo>
                      <a:pt x="12" y="13"/>
                      <a:pt x="12" y="16"/>
                      <a:pt x="12" y="16"/>
                    </a:cubicBezTo>
                    <a:cubicBezTo>
                      <a:pt x="12" y="17"/>
                      <a:pt x="10" y="18"/>
                      <a:pt x="10" y="18"/>
                    </a:cubicBezTo>
                    <a:cubicBezTo>
                      <a:pt x="9" y="18"/>
                      <a:pt x="9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2"/>
                      <a:pt x="8" y="22"/>
                      <a:pt x="6" y="23"/>
                    </a:cubicBezTo>
                    <a:lnTo>
                      <a:pt x="6" y="24"/>
                    </a:lnTo>
                    <a:close/>
                    <a:moveTo>
                      <a:pt x="4" y="3"/>
                    </a:moveTo>
                    <a:cubicBezTo>
                      <a:pt x="4" y="4"/>
                      <a:pt x="4" y="7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ubicBezTo>
                      <a:pt x="2" y="11"/>
                      <a:pt x="1" y="11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7"/>
                      <a:pt x="6" y="19"/>
                      <a:pt x="7" y="21"/>
                    </a:cubicBezTo>
                    <a:cubicBezTo>
                      <a:pt x="7" y="21"/>
                      <a:pt x="7" y="21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0"/>
                      <a:pt x="7" y="19"/>
                      <a:pt x="7" y="18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10" y="17"/>
                      <a:pt x="10" y="16"/>
                      <a:pt x="10" y="16"/>
                    </a:cubicBezTo>
                    <a:cubicBezTo>
                      <a:pt x="10" y="15"/>
                      <a:pt x="10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8" y="13"/>
                      <a:pt x="7" y="12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8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5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7" name="Freeform 322">
                <a:extLst>
                  <a:ext uri="{FF2B5EF4-FFF2-40B4-BE49-F238E27FC236}">
                    <a16:creationId xmlns:a16="http://schemas.microsoft.com/office/drawing/2014/main" id="{70050CFD-F0D4-4052-B160-0A77E9998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" y="213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8" name="Freeform 323">
                <a:extLst>
                  <a:ext uri="{FF2B5EF4-FFF2-40B4-BE49-F238E27FC236}">
                    <a16:creationId xmlns:a16="http://schemas.microsoft.com/office/drawing/2014/main" id="{18E76DE1-6D26-4426-A284-7B2CD12E2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130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2 w 4"/>
                  <a:gd name="T9" fmla="*/ 3 h 4"/>
                  <a:gd name="T10" fmla="*/ 2 w 4"/>
                  <a:gd name="T11" fmla="*/ 4 h 4"/>
                  <a:gd name="T12" fmla="*/ 2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69" name="Freeform 324">
                <a:extLst>
                  <a:ext uri="{FF2B5EF4-FFF2-40B4-BE49-F238E27FC236}">
                    <a16:creationId xmlns:a16="http://schemas.microsoft.com/office/drawing/2014/main" id="{087EBDB3-2E67-426E-B723-DD850ED56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152"/>
                <a:ext cx="74" cy="71"/>
              </a:xfrm>
              <a:custGeom>
                <a:avLst/>
                <a:gdLst>
                  <a:gd name="T0" fmla="*/ 3 w 31"/>
                  <a:gd name="T1" fmla="*/ 1 h 30"/>
                  <a:gd name="T2" fmla="*/ 10 w 31"/>
                  <a:gd name="T3" fmla="*/ 2 h 30"/>
                  <a:gd name="T4" fmla="*/ 18 w 31"/>
                  <a:gd name="T5" fmla="*/ 1 h 30"/>
                  <a:gd name="T6" fmla="*/ 17 w 31"/>
                  <a:gd name="T7" fmla="*/ 1 h 30"/>
                  <a:gd name="T8" fmla="*/ 21 w 31"/>
                  <a:gd name="T9" fmla="*/ 2 h 30"/>
                  <a:gd name="T10" fmla="*/ 21 w 31"/>
                  <a:gd name="T11" fmla="*/ 1 h 30"/>
                  <a:gd name="T12" fmla="*/ 21 w 31"/>
                  <a:gd name="T13" fmla="*/ 3 h 30"/>
                  <a:gd name="T14" fmla="*/ 21 w 31"/>
                  <a:gd name="T15" fmla="*/ 2 h 30"/>
                  <a:gd name="T16" fmla="*/ 26 w 31"/>
                  <a:gd name="T17" fmla="*/ 2 h 30"/>
                  <a:gd name="T18" fmla="*/ 28 w 31"/>
                  <a:gd name="T19" fmla="*/ 8 h 30"/>
                  <a:gd name="T20" fmla="*/ 26 w 31"/>
                  <a:gd name="T21" fmla="*/ 11 h 30"/>
                  <a:gd name="T22" fmla="*/ 22 w 31"/>
                  <a:gd name="T23" fmla="*/ 5 h 30"/>
                  <a:gd name="T24" fmla="*/ 26 w 31"/>
                  <a:gd name="T25" fmla="*/ 14 h 30"/>
                  <a:gd name="T26" fmla="*/ 31 w 31"/>
                  <a:gd name="T27" fmla="*/ 24 h 30"/>
                  <a:gd name="T28" fmla="*/ 30 w 31"/>
                  <a:gd name="T29" fmla="*/ 26 h 30"/>
                  <a:gd name="T30" fmla="*/ 27 w 31"/>
                  <a:gd name="T31" fmla="*/ 28 h 30"/>
                  <a:gd name="T32" fmla="*/ 26 w 31"/>
                  <a:gd name="T33" fmla="*/ 30 h 30"/>
                  <a:gd name="T34" fmla="*/ 24 w 31"/>
                  <a:gd name="T35" fmla="*/ 29 h 30"/>
                  <a:gd name="T36" fmla="*/ 19 w 31"/>
                  <a:gd name="T37" fmla="*/ 29 h 30"/>
                  <a:gd name="T38" fmla="*/ 20 w 31"/>
                  <a:gd name="T39" fmla="*/ 29 h 30"/>
                  <a:gd name="T40" fmla="*/ 9 w 31"/>
                  <a:gd name="T41" fmla="*/ 29 h 30"/>
                  <a:gd name="T42" fmla="*/ 3 w 31"/>
                  <a:gd name="T43" fmla="*/ 29 h 30"/>
                  <a:gd name="T44" fmla="*/ 2 w 31"/>
                  <a:gd name="T45" fmla="*/ 26 h 30"/>
                  <a:gd name="T46" fmla="*/ 2 w 31"/>
                  <a:gd name="T47" fmla="*/ 9 h 30"/>
                  <a:gd name="T48" fmla="*/ 3 w 31"/>
                  <a:gd name="T4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" h="30">
                    <a:moveTo>
                      <a:pt x="3" y="1"/>
                    </a:moveTo>
                    <a:cubicBezTo>
                      <a:pt x="5" y="1"/>
                      <a:pt x="8" y="1"/>
                      <a:pt x="10" y="2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20" y="0"/>
                      <a:pt x="21" y="2"/>
                    </a:cubicBezTo>
                    <a:cubicBezTo>
                      <a:pt x="21" y="2"/>
                      <a:pt x="21" y="1"/>
                      <a:pt x="21" y="1"/>
                    </a:cubicBezTo>
                    <a:cubicBezTo>
                      <a:pt x="21" y="1"/>
                      <a:pt x="21" y="2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3" y="4"/>
                      <a:pt x="25" y="1"/>
                      <a:pt x="26" y="2"/>
                    </a:cubicBezTo>
                    <a:cubicBezTo>
                      <a:pt x="27" y="2"/>
                      <a:pt x="29" y="7"/>
                      <a:pt x="28" y="8"/>
                    </a:cubicBezTo>
                    <a:cubicBezTo>
                      <a:pt x="28" y="9"/>
                      <a:pt x="28" y="14"/>
                      <a:pt x="26" y="11"/>
                    </a:cubicBezTo>
                    <a:cubicBezTo>
                      <a:pt x="24" y="10"/>
                      <a:pt x="23" y="8"/>
                      <a:pt x="22" y="5"/>
                    </a:cubicBezTo>
                    <a:cubicBezTo>
                      <a:pt x="21" y="8"/>
                      <a:pt x="25" y="12"/>
                      <a:pt x="26" y="14"/>
                    </a:cubicBezTo>
                    <a:cubicBezTo>
                      <a:pt x="27" y="17"/>
                      <a:pt x="28" y="22"/>
                      <a:pt x="31" y="24"/>
                    </a:cubicBezTo>
                    <a:cubicBezTo>
                      <a:pt x="29" y="24"/>
                      <a:pt x="31" y="25"/>
                      <a:pt x="30" y="26"/>
                    </a:cubicBezTo>
                    <a:cubicBezTo>
                      <a:pt x="29" y="27"/>
                      <a:pt x="28" y="28"/>
                      <a:pt x="27" y="28"/>
                    </a:cubicBezTo>
                    <a:cubicBezTo>
                      <a:pt x="27" y="29"/>
                      <a:pt x="27" y="30"/>
                      <a:pt x="26" y="30"/>
                    </a:cubicBezTo>
                    <a:cubicBezTo>
                      <a:pt x="25" y="30"/>
                      <a:pt x="25" y="29"/>
                      <a:pt x="24" y="29"/>
                    </a:cubicBezTo>
                    <a:cubicBezTo>
                      <a:pt x="23" y="29"/>
                      <a:pt x="21" y="29"/>
                      <a:pt x="19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8" y="30"/>
                      <a:pt x="11" y="29"/>
                      <a:pt x="9" y="29"/>
                    </a:cubicBezTo>
                    <a:cubicBezTo>
                      <a:pt x="7" y="29"/>
                      <a:pt x="5" y="29"/>
                      <a:pt x="3" y="29"/>
                    </a:cubicBezTo>
                    <a:cubicBezTo>
                      <a:pt x="2" y="29"/>
                      <a:pt x="2" y="26"/>
                      <a:pt x="2" y="26"/>
                    </a:cubicBezTo>
                    <a:cubicBezTo>
                      <a:pt x="2" y="20"/>
                      <a:pt x="2" y="15"/>
                      <a:pt x="2" y="9"/>
                    </a:cubicBezTo>
                    <a:cubicBezTo>
                      <a:pt x="2" y="7"/>
                      <a:pt x="0" y="3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0" name="Freeform 325">
                <a:extLst>
                  <a:ext uri="{FF2B5EF4-FFF2-40B4-BE49-F238E27FC236}">
                    <a16:creationId xmlns:a16="http://schemas.microsoft.com/office/drawing/2014/main" id="{3B4A86C3-F01E-40A5-BF52-5F65B064F5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9" y="2147"/>
                <a:ext cx="78" cy="76"/>
              </a:xfrm>
              <a:custGeom>
                <a:avLst/>
                <a:gdLst>
                  <a:gd name="T0" fmla="*/ 25 w 33"/>
                  <a:gd name="T1" fmla="*/ 32 h 32"/>
                  <a:gd name="T2" fmla="*/ 21 w 33"/>
                  <a:gd name="T3" fmla="*/ 32 h 32"/>
                  <a:gd name="T4" fmla="*/ 19 w 33"/>
                  <a:gd name="T5" fmla="*/ 32 h 32"/>
                  <a:gd name="T6" fmla="*/ 11 w 33"/>
                  <a:gd name="T7" fmla="*/ 32 h 32"/>
                  <a:gd name="T8" fmla="*/ 2 w 33"/>
                  <a:gd name="T9" fmla="*/ 32 h 32"/>
                  <a:gd name="T10" fmla="*/ 2 w 33"/>
                  <a:gd name="T11" fmla="*/ 28 h 32"/>
                  <a:gd name="T12" fmla="*/ 2 w 33"/>
                  <a:gd name="T13" fmla="*/ 11 h 32"/>
                  <a:gd name="T14" fmla="*/ 2 w 33"/>
                  <a:gd name="T15" fmla="*/ 2 h 32"/>
                  <a:gd name="T16" fmla="*/ 3 w 33"/>
                  <a:gd name="T17" fmla="*/ 2 h 32"/>
                  <a:gd name="T18" fmla="*/ 16 w 33"/>
                  <a:gd name="T19" fmla="*/ 3 h 32"/>
                  <a:gd name="T20" fmla="*/ 19 w 33"/>
                  <a:gd name="T21" fmla="*/ 2 h 32"/>
                  <a:gd name="T22" fmla="*/ 20 w 33"/>
                  <a:gd name="T23" fmla="*/ 1 h 32"/>
                  <a:gd name="T24" fmla="*/ 20 w 33"/>
                  <a:gd name="T25" fmla="*/ 2 h 32"/>
                  <a:gd name="T26" fmla="*/ 21 w 33"/>
                  <a:gd name="T27" fmla="*/ 3 h 32"/>
                  <a:gd name="T28" fmla="*/ 22 w 33"/>
                  <a:gd name="T29" fmla="*/ 3 h 32"/>
                  <a:gd name="T30" fmla="*/ 24 w 33"/>
                  <a:gd name="T31" fmla="*/ 3 h 32"/>
                  <a:gd name="T32" fmla="*/ 29 w 33"/>
                  <a:gd name="T33" fmla="*/ 10 h 32"/>
                  <a:gd name="T34" fmla="*/ 27 w 33"/>
                  <a:gd name="T35" fmla="*/ 15 h 32"/>
                  <a:gd name="T36" fmla="*/ 24 w 33"/>
                  <a:gd name="T37" fmla="*/ 13 h 32"/>
                  <a:gd name="T38" fmla="*/ 26 w 33"/>
                  <a:gd name="T39" fmla="*/ 16 h 32"/>
                  <a:gd name="T40" fmla="*/ 33 w 33"/>
                  <a:gd name="T41" fmla="*/ 26 h 32"/>
                  <a:gd name="T42" fmla="*/ 31 w 33"/>
                  <a:gd name="T43" fmla="*/ 26 h 32"/>
                  <a:gd name="T44" fmla="*/ 30 w 33"/>
                  <a:gd name="T45" fmla="*/ 29 h 32"/>
                  <a:gd name="T46" fmla="*/ 28 w 33"/>
                  <a:gd name="T47" fmla="*/ 31 h 32"/>
                  <a:gd name="T48" fmla="*/ 26 w 33"/>
                  <a:gd name="T49" fmla="*/ 32 h 32"/>
                  <a:gd name="T50" fmla="*/ 24 w 33"/>
                  <a:gd name="T51" fmla="*/ 31 h 32"/>
                  <a:gd name="T52" fmla="*/ 26 w 33"/>
                  <a:gd name="T53" fmla="*/ 31 h 32"/>
                  <a:gd name="T54" fmla="*/ 27 w 33"/>
                  <a:gd name="T55" fmla="*/ 30 h 32"/>
                  <a:gd name="T56" fmla="*/ 30 w 33"/>
                  <a:gd name="T57" fmla="*/ 28 h 32"/>
                  <a:gd name="T58" fmla="*/ 30 w 33"/>
                  <a:gd name="T59" fmla="*/ 26 h 32"/>
                  <a:gd name="T60" fmla="*/ 25 w 33"/>
                  <a:gd name="T61" fmla="*/ 17 h 32"/>
                  <a:gd name="T62" fmla="*/ 22 w 33"/>
                  <a:gd name="T63" fmla="*/ 7 h 32"/>
                  <a:gd name="T64" fmla="*/ 23 w 33"/>
                  <a:gd name="T65" fmla="*/ 8 h 32"/>
                  <a:gd name="T66" fmla="*/ 27 w 33"/>
                  <a:gd name="T67" fmla="*/ 13 h 32"/>
                  <a:gd name="T68" fmla="*/ 28 w 33"/>
                  <a:gd name="T69" fmla="*/ 10 h 32"/>
                  <a:gd name="T70" fmla="*/ 26 w 33"/>
                  <a:gd name="T71" fmla="*/ 4 h 32"/>
                  <a:gd name="T72" fmla="*/ 23 w 33"/>
                  <a:gd name="T73" fmla="*/ 5 h 32"/>
                  <a:gd name="T74" fmla="*/ 22 w 33"/>
                  <a:gd name="T75" fmla="*/ 5 h 32"/>
                  <a:gd name="T76" fmla="*/ 20 w 33"/>
                  <a:gd name="T77" fmla="*/ 5 h 32"/>
                  <a:gd name="T78" fmla="*/ 17 w 33"/>
                  <a:gd name="T79" fmla="*/ 4 h 32"/>
                  <a:gd name="T80" fmla="*/ 13 w 33"/>
                  <a:gd name="T81" fmla="*/ 5 h 32"/>
                  <a:gd name="T82" fmla="*/ 3 w 33"/>
                  <a:gd name="T83" fmla="*/ 3 h 32"/>
                  <a:gd name="T84" fmla="*/ 3 w 33"/>
                  <a:gd name="T85" fmla="*/ 11 h 32"/>
                  <a:gd name="T86" fmla="*/ 3 w 33"/>
                  <a:gd name="T87" fmla="*/ 28 h 32"/>
                  <a:gd name="T88" fmla="*/ 9 w 33"/>
                  <a:gd name="T89" fmla="*/ 30 h 32"/>
                  <a:gd name="T90" fmla="*/ 15 w 33"/>
                  <a:gd name="T91" fmla="*/ 31 h 32"/>
                  <a:gd name="T92" fmla="*/ 22 w 33"/>
                  <a:gd name="T93" fmla="*/ 28 h 32"/>
                  <a:gd name="T94" fmla="*/ 21 w 33"/>
                  <a:gd name="T95" fmla="*/ 31 h 32"/>
                  <a:gd name="T96" fmla="*/ 24 w 33"/>
                  <a:gd name="T9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2">
                    <a:moveTo>
                      <a:pt x="26" y="32"/>
                    </a:moveTo>
                    <a:cubicBezTo>
                      <a:pt x="25" y="32"/>
                      <a:pt x="25" y="32"/>
                      <a:pt x="25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2"/>
                      <a:pt x="22" y="32"/>
                      <a:pt x="21" y="32"/>
                    </a:cubicBezTo>
                    <a:cubicBezTo>
                      <a:pt x="21" y="32"/>
                      <a:pt x="20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32"/>
                      <a:pt x="17" y="32"/>
                      <a:pt x="15" y="32"/>
                    </a:cubicBezTo>
                    <a:cubicBezTo>
                      <a:pt x="14" y="32"/>
                      <a:pt x="13" y="32"/>
                      <a:pt x="11" y="32"/>
                    </a:cubicBezTo>
                    <a:cubicBezTo>
                      <a:pt x="10" y="32"/>
                      <a:pt x="9" y="32"/>
                      <a:pt x="9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2"/>
                      <a:pt x="2" y="17"/>
                      <a:pt x="2" y="11"/>
                    </a:cubicBezTo>
                    <a:cubicBezTo>
                      <a:pt x="2" y="11"/>
                      <a:pt x="1" y="10"/>
                      <a:pt x="1" y="9"/>
                    </a:cubicBezTo>
                    <a:cubicBezTo>
                      <a:pt x="1" y="7"/>
                      <a:pt x="0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6" y="2"/>
                      <a:pt x="8" y="3"/>
                      <a:pt x="11" y="4"/>
                    </a:cubicBezTo>
                    <a:cubicBezTo>
                      <a:pt x="13" y="4"/>
                      <a:pt x="14" y="4"/>
                      <a:pt x="16" y="3"/>
                    </a:cubicBezTo>
                    <a:cubicBezTo>
                      <a:pt x="16" y="3"/>
                      <a:pt x="17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4"/>
                      <a:pt x="23" y="4"/>
                      <a:pt x="23" y="4"/>
                    </a:cubicBezTo>
                    <a:cubicBezTo>
                      <a:pt x="23" y="4"/>
                      <a:pt x="24" y="4"/>
                      <a:pt x="24" y="3"/>
                    </a:cubicBezTo>
                    <a:cubicBezTo>
                      <a:pt x="25" y="3"/>
                      <a:pt x="26" y="3"/>
                      <a:pt x="27" y="3"/>
                    </a:cubicBezTo>
                    <a:cubicBezTo>
                      <a:pt x="28" y="4"/>
                      <a:pt x="29" y="9"/>
                      <a:pt x="29" y="10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29" y="13"/>
                      <a:pt x="28" y="15"/>
                      <a:pt x="27" y="15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5" y="13"/>
                      <a:pt x="25" y="13"/>
                      <a:pt x="24" y="13"/>
                    </a:cubicBezTo>
                    <a:cubicBezTo>
                      <a:pt x="24" y="13"/>
                      <a:pt x="25" y="13"/>
                      <a:pt x="25" y="13"/>
                    </a:cubicBezTo>
                    <a:cubicBezTo>
                      <a:pt x="25" y="14"/>
                      <a:pt x="26" y="15"/>
                      <a:pt x="26" y="16"/>
                    </a:cubicBezTo>
                    <a:cubicBezTo>
                      <a:pt x="27" y="19"/>
                      <a:pt x="29" y="23"/>
                      <a:pt x="31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7"/>
                      <a:pt x="31" y="27"/>
                    </a:cubicBezTo>
                    <a:cubicBezTo>
                      <a:pt x="31" y="27"/>
                      <a:pt x="31" y="28"/>
                      <a:pt x="30" y="29"/>
                    </a:cubicBezTo>
                    <a:cubicBezTo>
                      <a:pt x="30" y="29"/>
                      <a:pt x="30" y="29"/>
                      <a:pt x="30" y="30"/>
                    </a:cubicBezTo>
                    <a:cubicBezTo>
                      <a:pt x="29" y="30"/>
                      <a:pt x="28" y="31"/>
                      <a:pt x="28" y="31"/>
                    </a:cubicBezTo>
                    <a:cubicBezTo>
                      <a:pt x="27" y="31"/>
                      <a:pt x="27" y="31"/>
                      <a:pt x="27" y="32"/>
                    </a:cubicBezTo>
                    <a:cubicBezTo>
                      <a:pt x="27" y="32"/>
                      <a:pt x="27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lose/>
                    <a:moveTo>
                      <a:pt x="24" y="31"/>
                    </a:moveTo>
                    <a:cubicBezTo>
                      <a:pt x="24" y="31"/>
                      <a:pt x="25" y="31"/>
                      <a:pt x="25" y="31"/>
                    </a:cubicBezTo>
                    <a:cubicBezTo>
                      <a:pt x="25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7" y="30"/>
                      <a:pt x="27" y="30"/>
                    </a:cubicBezTo>
                    <a:cubicBezTo>
                      <a:pt x="28" y="30"/>
                      <a:pt x="28" y="29"/>
                      <a:pt x="29" y="29"/>
                    </a:cubicBezTo>
                    <a:cubicBezTo>
                      <a:pt x="29" y="28"/>
                      <a:pt x="29" y="28"/>
                      <a:pt x="30" y="28"/>
                    </a:cubicBezTo>
                    <a:cubicBezTo>
                      <a:pt x="30" y="28"/>
                      <a:pt x="30" y="28"/>
                      <a:pt x="30" y="27"/>
                    </a:cubicBezTo>
                    <a:cubicBezTo>
                      <a:pt x="30" y="27"/>
                      <a:pt x="29" y="26"/>
                      <a:pt x="30" y="26"/>
                    </a:cubicBezTo>
                    <a:cubicBezTo>
                      <a:pt x="30" y="26"/>
                      <a:pt x="30" y="25"/>
                      <a:pt x="30" y="25"/>
                    </a:cubicBezTo>
                    <a:cubicBezTo>
                      <a:pt x="27" y="23"/>
                      <a:pt x="26" y="20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2"/>
                      <a:pt x="20" y="9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10"/>
                      <a:pt x="25" y="11"/>
                      <a:pt x="26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1"/>
                      <a:pt x="28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9"/>
                      <a:pt x="27" y="5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1" y="5"/>
                      <a:pt x="10" y="5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5"/>
                      <a:pt x="2" y="7"/>
                      <a:pt x="3" y="9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3" y="17"/>
                      <a:pt x="3" y="22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10" y="31"/>
                      <a:pt x="11" y="31"/>
                    </a:cubicBezTo>
                    <a:cubicBezTo>
                      <a:pt x="13" y="31"/>
                      <a:pt x="14" y="31"/>
                      <a:pt x="15" y="31"/>
                    </a:cubicBezTo>
                    <a:cubicBezTo>
                      <a:pt x="17" y="31"/>
                      <a:pt x="19" y="31"/>
                      <a:pt x="19" y="3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1"/>
                      <a:pt x="23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1" name="Freeform 326">
                <a:extLst>
                  <a:ext uri="{FF2B5EF4-FFF2-40B4-BE49-F238E27FC236}">
                    <a16:creationId xmlns:a16="http://schemas.microsoft.com/office/drawing/2014/main" id="{D13656C8-FC1F-4174-BFD7-F0F0CBFC3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2268"/>
                <a:ext cx="48" cy="33"/>
              </a:xfrm>
              <a:custGeom>
                <a:avLst/>
                <a:gdLst>
                  <a:gd name="T0" fmla="*/ 0 w 20"/>
                  <a:gd name="T1" fmla="*/ 12 h 14"/>
                  <a:gd name="T2" fmla="*/ 3 w 20"/>
                  <a:gd name="T3" fmla="*/ 14 h 14"/>
                  <a:gd name="T4" fmla="*/ 7 w 20"/>
                  <a:gd name="T5" fmla="*/ 14 h 14"/>
                  <a:gd name="T6" fmla="*/ 11 w 20"/>
                  <a:gd name="T7" fmla="*/ 11 h 14"/>
                  <a:gd name="T8" fmla="*/ 14 w 20"/>
                  <a:gd name="T9" fmla="*/ 10 h 14"/>
                  <a:gd name="T10" fmla="*/ 18 w 20"/>
                  <a:gd name="T11" fmla="*/ 9 h 14"/>
                  <a:gd name="T12" fmla="*/ 20 w 20"/>
                  <a:gd name="T13" fmla="*/ 8 h 14"/>
                  <a:gd name="T14" fmla="*/ 19 w 20"/>
                  <a:gd name="T15" fmla="*/ 6 h 14"/>
                  <a:gd name="T16" fmla="*/ 14 w 20"/>
                  <a:gd name="T17" fmla="*/ 0 h 14"/>
                  <a:gd name="T18" fmla="*/ 5 w 20"/>
                  <a:gd name="T19" fmla="*/ 4 h 14"/>
                  <a:gd name="T20" fmla="*/ 0 w 20"/>
                  <a:gd name="T21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4">
                    <a:moveTo>
                      <a:pt x="0" y="12"/>
                    </a:moveTo>
                    <a:cubicBezTo>
                      <a:pt x="1" y="14"/>
                      <a:pt x="2" y="14"/>
                      <a:pt x="3" y="14"/>
                    </a:cubicBezTo>
                    <a:cubicBezTo>
                      <a:pt x="5" y="13"/>
                      <a:pt x="6" y="14"/>
                      <a:pt x="7" y="14"/>
                    </a:cubicBezTo>
                    <a:cubicBezTo>
                      <a:pt x="6" y="10"/>
                      <a:pt x="6" y="10"/>
                      <a:pt x="11" y="11"/>
                    </a:cubicBezTo>
                    <a:cubicBezTo>
                      <a:pt x="12" y="11"/>
                      <a:pt x="13" y="10"/>
                      <a:pt x="14" y="10"/>
                    </a:cubicBezTo>
                    <a:cubicBezTo>
                      <a:pt x="16" y="11"/>
                      <a:pt x="16" y="10"/>
                      <a:pt x="18" y="9"/>
                    </a:cubicBezTo>
                    <a:cubicBezTo>
                      <a:pt x="19" y="9"/>
                      <a:pt x="20" y="10"/>
                      <a:pt x="20" y="8"/>
                    </a:cubicBezTo>
                    <a:cubicBezTo>
                      <a:pt x="20" y="8"/>
                      <a:pt x="20" y="6"/>
                      <a:pt x="19" y="6"/>
                    </a:cubicBezTo>
                    <a:cubicBezTo>
                      <a:pt x="17" y="6"/>
                      <a:pt x="14" y="2"/>
                      <a:pt x="14" y="0"/>
                    </a:cubicBezTo>
                    <a:cubicBezTo>
                      <a:pt x="11" y="0"/>
                      <a:pt x="8" y="3"/>
                      <a:pt x="5" y="4"/>
                    </a:cubicBezTo>
                    <a:cubicBezTo>
                      <a:pt x="3" y="5"/>
                      <a:pt x="1" y="10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2" name="Freeform 327">
                <a:extLst>
                  <a:ext uri="{FF2B5EF4-FFF2-40B4-BE49-F238E27FC236}">
                    <a16:creationId xmlns:a16="http://schemas.microsoft.com/office/drawing/2014/main" id="{7210A9AE-6A8D-4852-A9F0-689750FBF7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4" y="2266"/>
                <a:ext cx="50" cy="40"/>
              </a:xfrm>
              <a:custGeom>
                <a:avLst/>
                <a:gdLst>
                  <a:gd name="T0" fmla="*/ 8 w 21"/>
                  <a:gd name="T1" fmla="*/ 17 h 17"/>
                  <a:gd name="T2" fmla="*/ 7 w 21"/>
                  <a:gd name="T3" fmla="*/ 16 h 17"/>
                  <a:gd name="T4" fmla="*/ 6 w 21"/>
                  <a:gd name="T5" fmla="*/ 16 h 17"/>
                  <a:gd name="T6" fmla="*/ 4 w 21"/>
                  <a:gd name="T7" fmla="*/ 15 h 17"/>
                  <a:gd name="T8" fmla="*/ 2 w 21"/>
                  <a:gd name="T9" fmla="*/ 16 h 17"/>
                  <a:gd name="T10" fmla="*/ 2 w 21"/>
                  <a:gd name="T11" fmla="*/ 16 h 17"/>
                  <a:gd name="T12" fmla="*/ 0 w 21"/>
                  <a:gd name="T13" fmla="*/ 13 h 17"/>
                  <a:gd name="T14" fmla="*/ 0 w 21"/>
                  <a:gd name="T15" fmla="*/ 13 h 17"/>
                  <a:gd name="T16" fmla="*/ 0 w 21"/>
                  <a:gd name="T17" fmla="*/ 13 h 17"/>
                  <a:gd name="T18" fmla="*/ 5 w 21"/>
                  <a:gd name="T19" fmla="*/ 5 h 17"/>
                  <a:gd name="T20" fmla="*/ 9 w 21"/>
                  <a:gd name="T21" fmla="*/ 2 h 17"/>
                  <a:gd name="T22" fmla="*/ 14 w 21"/>
                  <a:gd name="T23" fmla="*/ 0 h 17"/>
                  <a:gd name="T24" fmla="*/ 15 w 21"/>
                  <a:gd name="T25" fmla="*/ 0 h 17"/>
                  <a:gd name="T26" fmla="*/ 15 w 21"/>
                  <a:gd name="T27" fmla="*/ 1 h 17"/>
                  <a:gd name="T28" fmla="*/ 16 w 21"/>
                  <a:gd name="T29" fmla="*/ 4 h 17"/>
                  <a:gd name="T30" fmla="*/ 19 w 21"/>
                  <a:gd name="T31" fmla="*/ 6 h 17"/>
                  <a:gd name="T32" fmla="*/ 20 w 21"/>
                  <a:gd name="T33" fmla="*/ 7 h 17"/>
                  <a:gd name="T34" fmla="*/ 21 w 21"/>
                  <a:gd name="T35" fmla="*/ 9 h 17"/>
                  <a:gd name="T36" fmla="*/ 19 w 21"/>
                  <a:gd name="T37" fmla="*/ 11 h 17"/>
                  <a:gd name="T38" fmla="*/ 19 w 21"/>
                  <a:gd name="T39" fmla="*/ 11 h 17"/>
                  <a:gd name="T40" fmla="*/ 18 w 21"/>
                  <a:gd name="T41" fmla="*/ 11 h 17"/>
                  <a:gd name="T42" fmla="*/ 17 w 21"/>
                  <a:gd name="T43" fmla="*/ 11 h 17"/>
                  <a:gd name="T44" fmla="*/ 14 w 21"/>
                  <a:gd name="T45" fmla="*/ 12 h 17"/>
                  <a:gd name="T46" fmla="*/ 13 w 21"/>
                  <a:gd name="T47" fmla="*/ 12 h 17"/>
                  <a:gd name="T48" fmla="*/ 11 w 21"/>
                  <a:gd name="T49" fmla="*/ 12 h 17"/>
                  <a:gd name="T50" fmla="*/ 10 w 21"/>
                  <a:gd name="T51" fmla="*/ 12 h 17"/>
                  <a:gd name="T52" fmla="*/ 8 w 21"/>
                  <a:gd name="T53" fmla="*/ 12 h 17"/>
                  <a:gd name="T54" fmla="*/ 7 w 21"/>
                  <a:gd name="T55" fmla="*/ 12 h 17"/>
                  <a:gd name="T56" fmla="*/ 8 w 21"/>
                  <a:gd name="T57" fmla="*/ 15 h 17"/>
                  <a:gd name="T58" fmla="*/ 8 w 21"/>
                  <a:gd name="T59" fmla="*/ 17 h 17"/>
                  <a:gd name="T60" fmla="*/ 1 w 21"/>
                  <a:gd name="T61" fmla="*/ 13 h 17"/>
                  <a:gd name="T62" fmla="*/ 2 w 21"/>
                  <a:gd name="T63" fmla="*/ 14 h 17"/>
                  <a:gd name="T64" fmla="*/ 3 w 21"/>
                  <a:gd name="T65" fmla="*/ 14 h 17"/>
                  <a:gd name="T66" fmla="*/ 6 w 21"/>
                  <a:gd name="T67" fmla="*/ 14 h 17"/>
                  <a:gd name="T68" fmla="*/ 6 w 21"/>
                  <a:gd name="T69" fmla="*/ 11 h 17"/>
                  <a:gd name="T70" fmla="*/ 8 w 21"/>
                  <a:gd name="T71" fmla="*/ 11 h 17"/>
                  <a:gd name="T72" fmla="*/ 10 w 21"/>
                  <a:gd name="T73" fmla="*/ 11 h 17"/>
                  <a:gd name="T74" fmla="*/ 11 w 21"/>
                  <a:gd name="T75" fmla="*/ 11 h 17"/>
                  <a:gd name="T76" fmla="*/ 11 w 21"/>
                  <a:gd name="T77" fmla="*/ 11 h 17"/>
                  <a:gd name="T78" fmla="*/ 12 w 21"/>
                  <a:gd name="T79" fmla="*/ 11 h 17"/>
                  <a:gd name="T80" fmla="*/ 14 w 21"/>
                  <a:gd name="T81" fmla="*/ 11 h 17"/>
                  <a:gd name="T82" fmla="*/ 15 w 21"/>
                  <a:gd name="T83" fmla="*/ 11 h 17"/>
                  <a:gd name="T84" fmla="*/ 16 w 21"/>
                  <a:gd name="T85" fmla="*/ 10 h 17"/>
                  <a:gd name="T86" fmla="*/ 17 w 21"/>
                  <a:gd name="T87" fmla="*/ 9 h 17"/>
                  <a:gd name="T88" fmla="*/ 19 w 21"/>
                  <a:gd name="T89" fmla="*/ 9 h 17"/>
                  <a:gd name="T90" fmla="*/ 19 w 21"/>
                  <a:gd name="T91" fmla="*/ 9 h 17"/>
                  <a:gd name="T92" fmla="*/ 20 w 21"/>
                  <a:gd name="T93" fmla="*/ 9 h 17"/>
                  <a:gd name="T94" fmla="*/ 19 w 21"/>
                  <a:gd name="T95" fmla="*/ 7 h 17"/>
                  <a:gd name="T96" fmla="*/ 15 w 21"/>
                  <a:gd name="T97" fmla="*/ 5 h 17"/>
                  <a:gd name="T98" fmla="*/ 14 w 21"/>
                  <a:gd name="T99" fmla="*/ 1 h 17"/>
                  <a:gd name="T100" fmla="*/ 9 w 21"/>
                  <a:gd name="T101" fmla="*/ 4 h 17"/>
                  <a:gd name="T102" fmla="*/ 5 w 21"/>
                  <a:gd name="T103" fmla="*/ 6 h 17"/>
                  <a:gd name="T104" fmla="*/ 1 w 21"/>
                  <a:gd name="T10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" h="17">
                    <a:moveTo>
                      <a:pt x="8" y="17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3" y="15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5"/>
                      <a:pt x="5" y="5"/>
                    </a:cubicBezTo>
                    <a:cubicBezTo>
                      <a:pt x="6" y="4"/>
                      <a:pt x="7" y="3"/>
                      <a:pt x="9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3"/>
                      <a:pt x="16" y="4"/>
                    </a:cubicBezTo>
                    <a:cubicBezTo>
                      <a:pt x="17" y="5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7"/>
                    </a:cubicBezTo>
                    <a:cubicBezTo>
                      <a:pt x="20" y="7"/>
                      <a:pt x="21" y="8"/>
                      <a:pt x="21" y="9"/>
                    </a:cubicBezTo>
                    <a:cubicBezTo>
                      <a:pt x="21" y="10"/>
                      <a:pt x="20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7" y="11"/>
                    </a:cubicBezTo>
                    <a:cubicBezTo>
                      <a:pt x="16" y="12"/>
                      <a:pt x="16" y="12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8" y="15"/>
                    </a:cubicBezTo>
                    <a:lnTo>
                      <a:pt x="8" y="17"/>
                    </a:lnTo>
                    <a:close/>
                    <a:moveTo>
                      <a:pt x="1" y="13"/>
                    </a:move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4" y="13"/>
                      <a:pt x="5" y="14"/>
                      <a:pt x="6" y="14"/>
                    </a:cubicBezTo>
                    <a:cubicBezTo>
                      <a:pt x="6" y="13"/>
                      <a:pt x="6" y="12"/>
                      <a:pt x="6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2" y="11"/>
                      <a:pt x="12" y="11"/>
                    </a:cubicBezTo>
                    <a:cubicBezTo>
                      <a:pt x="13" y="11"/>
                      <a:pt x="14" y="10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7" y="10"/>
                      <a:pt x="17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20" y="9"/>
                    </a:cubicBezTo>
                    <a:cubicBezTo>
                      <a:pt x="20" y="9"/>
                      <a:pt x="19" y="8"/>
                      <a:pt x="19" y="7"/>
                    </a:cubicBezTo>
                    <a:cubicBezTo>
                      <a:pt x="18" y="7"/>
                      <a:pt x="16" y="6"/>
                      <a:pt x="15" y="5"/>
                    </a:cubicBezTo>
                    <a:cubicBezTo>
                      <a:pt x="14" y="4"/>
                      <a:pt x="14" y="3"/>
                      <a:pt x="14" y="1"/>
                    </a:cubicBezTo>
                    <a:cubicBezTo>
                      <a:pt x="12" y="2"/>
                      <a:pt x="11" y="3"/>
                      <a:pt x="9" y="4"/>
                    </a:cubicBezTo>
                    <a:cubicBezTo>
                      <a:pt x="8" y="4"/>
                      <a:pt x="7" y="5"/>
                      <a:pt x="5" y="6"/>
                    </a:cubicBezTo>
                    <a:cubicBezTo>
                      <a:pt x="3" y="6"/>
                      <a:pt x="1" y="11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3" name="Freeform 328">
                <a:extLst>
                  <a:ext uri="{FF2B5EF4-FFF2-40B4-BE49-F238E27FC236}">
                    <a16:creationId xmlns:a16="http://schemas.microsoft.com/office/drawing/2014/main" id="{B0F6E3BF-9D11-4FE7-B3CD-DE23064FC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375"/>
                <a:ext cx="12" cy="17"/>
              </a:xfrm>
              <a:custGeom>
                <a:avLst/>
                <a:gdLst>
                  <a:gd name="T0" fmla="*/ 0 w 5"/>
                  <a:gd name="T1" fmla="*/ 2 h 7"/>
                  <a:gd name="T2" fmla="*/ 0 w 5"/>
                  <a:gd name="T3" fmla="*/ 1 h 7"/>
                  <a:gd name="T4" fmla="*/ 4 w 5"/>
                  <a:gd name="T5" fmla="*/ 1 h 7"/>
                  <a:gd name="T6" fmla="*/ 2 w 5"/>
                  <a:gd name="T7" fmla="*/ 6 h 7"/>
                  <a:gd name="T8" fmla="*/ 0 w 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1" y="3"/>
                      <a:pt x="2" y="0"/>
                      <a:pt x="4" y="1"/>
                    </a:cubicBezTo>
                    <a:cubicBezTo>
                      <a:pt x="3" y="2"/>
                      <a:pt x="5" y="5"/>
                      <a:pt x="2" y="6"/>
                    </a:cubicBezTo>
                    <a:cubicBezTo>
                      <a:pt x="0" y="7"/>
                      <a:pt x="0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4" name="Freeform 329">
                <a:extLst>
                  <a:ext uri="{FF2B5EF4-FFF2-40B4-BE49-F238E27FC236}">
                    <a16:creationId xmlns:a16="http://schemas.microsoft.com/office/drawing/2014/main" id="{641EFC7F-5255-41FD-AD1F-808B24A512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2375"/>
                <a:ext cx="14" cy="17"/>
              </a:xfrm>
              <a:custGeom>
                <a:avLst/>
                <a:gdLst>
                  <a:gd name="T0" fmla="*/ 3 w 6"/>
                  <a:gd name="T1" fmla="*/ 7 h 7"/>
                  <a:gd name="T2" fmla="*/ 0 w 6"/>
                  <a:gd name="T3" fmla="*/ 3 h 7"/>
                  <a:gd name="T4" fmla="*/ 0 w 6"/>
                  <a:gd name="T5" fmla="*/ 2 h 7"/>
                  <a:gd name="T6" fmla="*/ 0 w 6"/>
                  <a:gd name="T7" fmla="*/ 2 h 7"/>
                  <a:gd name="T8" fmla="*/ 0 w 6"/>
                  <a:gd name="T9" fmla="*/ 1 h 7"/>
                  <a:gd name="T10" fmla="*/ 0 w 6"/>
                  <a:gd name="T11" fmla="*/ 1 h 7"/>
                  <a:gd name="T12" fmla="*/ 1 w 6"/>
                  <a:gd name="T13" fmla="*/ 0 h 7"/>
                  <a:gd name="T14" fmla="*/ 1 w 6"/>
                  <a:gd name="T15" fmla="*/ 1 h 7"/>
                  <a:gd name="T16" fmla="*/ 2 w 6"/>
                  <a:gd name="T17" fmla="*/ 1 h 7"/>
                  <a:gd name="T18" fmla="*/ 2 w 6"/>
                  <a:gd name="T19" fmla="*/ 1 h 7"/>
                  <a:gd name="T20" fmla="*/ 5 w 6"/>
                  <a:gd name="T21" fmla="*/ 0 h 7"/>
                  <a:gd name="T22" fmla="*/ 6 w 6"/>
                  <a:gd name="T23" fmla="*/ 0 h 7"/>
                  <a:gd name="T24" fmla="*/ 5 w 6"/>
                  <a:gd name="T25" fmla="*/ 1 h 7"/>
                  <a:gd name="T26" fmla="*/ 5 w 6"/>
                  <a:gd name="T27" fmla="*/ 3 h 7"/>
                  <a:gd name="T28" fmla="*/ 3 w 6"/>
                  <a:gd name="T29" fmla="*/ 6 h 7"/>
                  <a:gd name="T30" fmla="*/ 3 w 6"/>
                  <a:gd name="T31" fmla="*/ 7 h 7"/>
                  <a:gd name="T32" fmla="*/ 1 w 6"/>
                  <a:gd name="T33" fmla="*/ 2 h 7"/>
                  <a:gd name="T34" fmla="*/ 1 w 6"/>
                  <a:gd name="T35" fmla="*/ 3 h 7"/>
                  <a:gd name="T36" fmla="*/ 3 w 6"/>
                  <a:gd name="T37" fmla="*/ 5 h 7"/>
                  <a:gd name="T38" fmla="*/ 3 w 6"/>
                  <a:gd name="T39" fmla="*/ 5 h 7"/>
                  <a:gd name="T40" fmla="*/ 4 w 6"/>
                  <a:gd name="T41" fmla="*/ 3 h 7"/>
                  <a:gd name="T42" fmla="*/ 4 w 6"/>
                  <a:gd name="T43" fmla="*/ 1 h 7"/>
                  <a:gd name="T44" fmla="*/ 3 w 6"/>
                  <a:gd name="T45" fmla="*/ 2 h 7"/>
                  <a:gd name="T46" fmla="*/ 1 w 6"/>
                  <a:gd name="T4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7">
                    <a:moveTo>
                      <a:pt x="3" y="7"/>
                    </a:moveTo>
                    <a:cubicBezTo>
                      <a:pt x="1" y="7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6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lose/>
                    <a:moveTo>
                      <a:pt x="1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5" name="Freeform 330">
                <a:extLst>
                  <a:ext uri="{FF2B5EF4-FFF2-40B4-BE49-F238E27FC236}">
                    <a16:creationId xmlns:a16="http://schemas.microsoft.com/office/drawing/2014/main" id="{234FE0F6-B356-42AA-AEDC-63CA76E77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332"/>
                <a:ext cx="57" cy="62"/>
              </a:xfrm>
              <a:custGeom>
                <a:avLst/>
                <a:gdLst>
                  <a:gd name="T0" fmla="*/ 8 w 24"/>
                  <a:gd name="T1" fmla="*/ 1 h 26"/>
                  <a:gd name="T2" fmla="*/ 3 w 24"/>
                  <a:gd name="T3" fmla="*/ 2 h 26"/>
                  <a:gd name="T4" fmla="*/ 6 w 24"/>
                  <a:gd name="T5" fmla="*/ 8 h 26"/>
                  <a:gd name="T6" fmla="*/ 5 w 24"/>
                  <a:gd name="T7" fmla="*/ 13 h 26"/>
                  <a:gd name="T8" fmla="*/ 11 w 24"/>
                  <a:gd name="T9" fmla="*/ 19 h 26"/>
                  <a:gd name="T10" fmla="*/ 18 w 24"/>
                  <a:gd name="T11" fmla="*/ 24 h 26"/>
                  <a:gd name="T12" fmla="*/ 21 w 24"/>
                  <a:gd name="T13" fmla="*/ 19 h 26"/>
                  <a:gd name="T14" fmla="*/ 22 w 24"/>
                  <a:gd name="T15" fmla="*/ 15 h 26"/>
                  <a:gd name="T16" fmla="*/ 22 w 24"/>
                  <a:gd name="T17" fmla="*/ 7 h 26"/>
                  <a:gd name="T18" fmla="*/ 24 w 24"/>
                  <a:gd name="T19" fmla="*/ 2 h 26"/>
                  <a:gd name="T20" fmla="*/ 20 w 24"/>
                  <a:gd name="T21" fmla="*/ 2 h 26"/>
                  <a:gd name="T22" fmla="*/ 16 w 24"/>
                  <a:gd name="T23" fmla="*/ 3 h 26"/>
                  <a:gd name="T24" fmla="*/ 8 w 24"/>
                  <a:gd name="T2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6">
                    <a:moveTo>
                      <a:pt x="8" y="1"/>
                    </a:moveTo>
                    <a:cubicBezTo>
                      <a:pt x="6" y="1"/>
                      <a:pt x="4" y="0"/>
                      <a:pt x="3" y="2"/>
                    </a:cubicBezTo>
                    <a:cubicBezTo>
                      <a:pt x="5" y="2"/>
                      <a:pt x="6" y="6"/>
                      <a:pt x="6" y="8"/>
                    </a:cubicBezTo>
                    <a:cubicBezTo>
                      <a:pt x="6" y="9"/>
                      <a:pt x="1" y="15"/>
                      <a:pt x="5" y="13"/>
                    </a:cubicBezTo>
                    <a:cubicBezTo>
                      <a:pt x="0" y="14"/>
                      <a:pt x="10" y="19"/>
                      <a:pt x="11" y="19"/>
                    </a:cubicBezTo>
                    <a:cubicBezTo>
                      <a:pt x="13" y="21"/>
                      <a:pt x="16" y="26"/>
                      <a:pt x="18" y="24"/>
                    </a:cubicBezTo>
                    <a:cubicBezTo>
                      <a:pt x="20" y="23"/>
                      <a:pt x="20" y="20"/>
                      <a:pt x="21" y="19"/>
                    </a:cubicBezTo>
                    <a:cubicBezTo>
                      <a:pt x="24" y="16"/>
                      <a:pt x="22" y="18"/>
                      <a:pt x="22" y="15"/>
                    </a:cubicBezTo>
                    <a:cubicBezTo>
                      <a:pt x="22" y="12"/>
                      <a:pt x="22" y="10"/>
                      <a:pt x="22" y="7"/>
                    </a:cubicBezTo>
                    <a:cubicBezTo>
                      <a:pt x="22" y="5"/>
                      <a:pt x="23" y="4"/>
                      <a:pt x="24" y="2"/>
                    </a:cubicBezTo>
                    <a:cubicBezTo>
                      <a:pt x="23" y="3"/>
                      <a:pt x="22" y="2"/>
                      <a:pt x="20" y="2"/>
                    </a:cubicBezTo>
                    <a:cubicBezTo>
                      <a:pt x="19" y="2"/>
                      <a:pt x="18" y="3"/>
                      <a:pt x="16" y="3"/>
                    </a:cubicBezTo>
                    <a:cubicBezTo>
                      <a:pt x="13" y="3"/>
                      <a:pt x="11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6" name="Freeform 331">
                <a:extLst>
                  <a:ext uri="{FF2B5EF4-FFF2-40B4-BE49-F238E27FC236}">
                    <a16:creationId xmlns:a16="http://schemas.microsoft.com/office/drawing/2014/main" id="{60E10243-70CE-4337-A1AA-5912CFDFF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9" y="2332"/>
                <a:ext cx="56" cy="60"/>
              </a:xfrm>
              <a:custGeom>
                <a:avLst/>
                <a:gdLst>
                  <a:gd name="T0" fmla="*/ 15 w 24"/>
                  <a:gd name="T1" fmla="*/ 25 h 25"/>
                  <a:gd name="T2" fmla="*/ 11 w 24"/>
                  <a:gd name="T3" fmla="*/ 22 h 25"/>
                  <a:gd name="T4" fmla="*/ 9 w 24"/>
                  <a:gd name="T5" fmla="*/ 20 h 25"/>
                  <a:gd name="T6" fmla="*/ 8 w 24"/>
                  <a:gd name="T7" fmla="*/ 19 h 25"/>
                  <a:gd name="T8" fmla="*/ 1 w 24"/>
                  <a:gd name="T9" fmla="*/ 14 h 25"/>
                  <a:gd name="T10" fmla="*/ 1 w 24"/>
                  <a:gd name="T11" fmla="*/ 14 h 25"/>
                  <a:gd name="T12" fmla="*/ 1 w 24"/>
                  <a:gd name="T13" fmla="*/ 14 h 25"/>
                  <a:gd name="T14" fmla="*/ 3 w 24"/>
                  <a:gd name="T15" fmla="*/ 9 h 25"/>
                  <a:gd name="T16" fmla="*/ 3 w 24"/>
                  <a:gd name="T17" fmla="*/ 8 h 25"/>
                  <a:gd name="T18" fmla="*/ 1 w 24"/>
                  <a:gd name="T19" fmla="*/ 3 h 25"/>
                  <a:gd name="T20" fmla="*/ 0 w 24"/>
                  <a:gd name="T21" fmla="*/ 2 h 25"/>
                  <a:gd name="T22" fmla="*/ 1 w 24"/>
                  <a:gd name="T23" fmla="*/ 2 h 25"/>
                  <a:gd name="T24" fmla="*/ 4 w 24"/>
                  <a:gd name="T25" fmla="*/ 0 h 25"/>
                  <a:gd name="T26" fmla="*/ 5 w 24"/>
                  <a:gd name="T27" fmla="*/ 0 h 25"/>
                  <a:gd name="T28" fmla="*/ 6 w 24"/>
                  <a:gd name="T29" fmla="*/ 0 h 25"/>
                  <a:gd name="T30" fmla="*/ 7 w 24"/>
                  <a:gd name="T31" fmla="*/ 0 h 25"/>
                  <a:gd name="T32" fmla="*/ 11 w 24"/>
                  <a:gd name="T33" fmla="*/ 1 h 25"/>
                  <a:gd name="T34" fmla="*/ 14 w 24"/>
                  <a:gd name="T35" fmla="*/ 3 h 25"/>
                  <a:gd name="T36" fmla="*/ 16 w 24"/>
                  <a:gd name="T37" fmla="*/ 2 h 25"/>
                  <a:gd name="T38" fmla="*/ 18 w 24"/>
                  <a:gd name="T39" fmla="*/ 1 h 25"/>
                  <a:gd name="T40" fmla="*/ 20 w 24"/>
                  <a:gd name="T41" fmla="*/ 1 h 25"/>
                  <a:gd name="T42" fmla="*/ 22 w 24"/>
                  <a:gd name="T43" fmla="*/ 2 h 25"/>
                  <a:gd name="T44" fmla="*/ 24 w 24"/>
                  <a:gd name="T45" fmla="*/ 1 h 25"/>
                  <a:gd name="T46" fmla="*/ 22 w 24"/>
                  <a:gd name="T47" fmla="*/ 3 h 25"/>
                  <a:gd name="T48" fmla="*/ 21 w 24"/>
                  <a:gd name="T49" fmla="*/ 7 h 25"/>
                  <a:gd name="T50" fmla="*/ 21 w 24"/>
                  <a:gd name="T51" fmla="*/ 15 h 25"/>
                  <a:gd name="T52" fmla="*/ 21 w 24"/>
                  <a:gd name="T53" fmla="*/ 16 h 25"/>
                  <a:gd name="T54" fmla="*/ 21 w 24"/>
                  <a:gd name="T55" fmla="*/ 17 h 25"/>
                  <a:gd name="T56" fmla="*/ 20 w 24"/>
                  <a:gd name="T57" fmla="*/ 20 h 25"/>
                  <a:gd name="T58" fmla="*/ 18 w 24"/>
                  <a:gd name="T59" fmla="*/ 22 h 25"/>
                  <a:gd name="T60" fmla="*/ 17 w 24"/>
                  <a:gd name="T61" fmla="*/ 25 h 25"/>
                  <a:gd name="T62" fmla="*/ 15 w 24"/>
                  <a:gd name="T63" fmla="*/ 25 h 25"/>
                  <a:gd name="T64" fmla="*/ 3 w 24"/>
                  <a:gd name="T65" fmla="*/ 14 h 25"/>
                  <a:gd name="T66" fmla="*/ 3 w 24"/>
                  <a:gd name="T67" fmla="*/ 14 h 25"/>
                  <a:gd name="T68" fmla="*/ 8 w 24"/>
                  <a:gd name="T69" fmla="*/ 18 h 25"/>
                  <a:gd name="T70" fmla="*/ 9 w 24"/>
                  <a:gd name="T71" fmla="*/ 19 h 25"/>
                  <a:gd name="T72" fmla="*/ 12 w 24"/>
                  <a:gd name="T73" fmla="*/ 21 h 25"/>
                  <a:gd name="T74" fmla="*/ 15 w 24"/>
                  <a:gd name="T75" fmla="*/ 24 h 25"/>
                  <a:gd name="T76" fmla="*/ 16 w 24"/>
                  <a:gd name="T77" fmla="*/ 24 h 25"/>
                  <a:gd name="T78" fmla="*/ 17 w 24"/>
                  <a:gd name="T79" fmla="*/ 21 h 25"/>
                  <a:gd name="T80" fmla="*/ 19 w 24"/>
                  <a:gd name="T81" fmla="*/ 19 h 25"/>
                  <a:gd name="T82" fmla="*/ 20 w 24"/>
                  <a:gd name="T83" fmla="*/ 17 h 25"/>
                  <a:gd name="T84" fmla="*/ 19 w 24"/>
                  <a:gd name="T85" fmla="*/ 15 h 25"/>
                  <a:gd name="T86" fmla="*/ 19 w 24"/>
                  <a:gd name="T87" fmla="*/ 7 h 25"/>
                  <a:gd name="T88" fmla="*/ 21 w 24"/>
                  <a:gd name="T89" fmla="*/ 3 h 25"/>
                  <a:gd name="T90" fmla="*/ 20 w 24"/>
                  <a:gd name="T91" fmla="*/ 3 h 25"/>
                  <a:gd name="T92" fmla="*/ 18 w 24"/>
                  <a:gd name="T93" fmla="*/ 3 h 25"/>
                  <a:gd name="T94" fmla="*/ 17 w 24"/>
                  <a:gd name="T95" fmla="*/ 3 h 25"/>
                  <a:gd name="T96" fmla="*/ 14 w 24"/>
                  <a:gd name="T97" fmla="*/ 4 h 25"/>
                  <a:gd name="T98" fmla="*/ 14 w 24"/>
                  <a:gd name="T99" fmla="*/ 4 h 25"/>
                  <a:gd name="T100" fmla="*/ 10 w 24"/>
                  <a:gd name="T101" fmla="*/ 2 h 25"/>
                  <a:gd name="T102" fmla="*/ 6 w 24"/>
                  <a:gd name="T103" fmla="*/ 1 h 25"/>
                  <a:gd name="T104" fmla="*/ 5 w 24"/>
                  <a:gd name="T105" fmla="*/ 1 h 25"/>
                  <a:gd name="T106" fmla="*/ 4 w 24"/>
                  <a:gd name="T107" fmla="*/ 1 h 25"/>
                  <a:gd name="T108" fmla="*/ 2 w 24"/>
                  <a:gd name="T109" fmla="*/ 2 h 25"/>
                  <a:gd name="T110" fmla="*/ 4 w 24"/>
                  <a:gd name="T111" fmla="*/ 8 h 25"/>
                  <a:gd name="T112" fmla="*/ 4 w 24"/>
                  <a:gd name="T113" fmla="*/ 10 h 25"/>
                  <a:gd name="T114" fmla="*/ 2 w 24"/>
                  <a:gd name="T115" fmla="*/ 13 h 25"/>
                  <a:gd name="T116" fmla="*/ 2 w 24"/>
                  <a:gd name="T117" fmla="*/ 13 h 25"/>
                  <a:gd name="T118" fmla="*/ 2 w 24"/>
                  <a:gd name="T119" fmla="*/ 13 h 25"/>
                  <a:gd name="T120" fmla="*/ 3 w 24"/>
                  <a:gd name="T121" fmla="*/ 13 h 25"/>
                  <a:gd name="T122" fmla="*/ 4 w 24"/>
                  <a:gd name="T123" fmla="*/ 14 h 25"/>
                  <a:gd name="T124" fmla="*/ 3 w 24"/>
                  <a:gd name="T1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" h="25">
                    <a:moveTo>
                      <a:pt x="15" y="25"/>
                    </a:moveTo>
                    <a:cubicBezTo>
                      <a:pt x="14" y="25"/>
                      <a:pt x="12" y="24"/>
                      <a:pt x="11" y="22"/>
                    </a:cubicBezTo>
                    <a:cubicBezTo>
                      <a:pt x="10" y="21"/>
                      <a:pt x="9" y="20"/>
                      <a:pt x="9" y="20"/>
                    </a:cubicBezTo>
                    <a:cubicBezTo>
                      <a:pt x="9" y="20"/>
                      <a:pt x="8" y="20"/>
                      <a:pt x="8" y="19"/>
                    </a:cubicBezTo>
                    <a:cubicBezTo>
                      <a:pt x="4" y="17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1"/>
                      <a:pt x="3" y="9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7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8" y="0"/>
                      <a:pt x="10" y="1"/>
                      <a:pt x="11" y="1"/>
                    </a:cubicBezTo>
                    <a:cubicBezTo>
                      <a:pt x="12" y="2"/>
                      <a:pt x="13" y="3"/>
                      <a:pt x="14" y="3"/>
                    </a:cubicBezTo>
                    <a:cubicBezTo>
                      <a:pt x="15" y="3"/>
                      <a:pt x="16" y="2"/>
                      <a:pt x="16" y="2"/>
                    </a:cubicBezTo>
                    <a:cubicBezTo>
                      <a:pt x="17" y="2"/>
                      <a:pt x="17" y="1"/>
                      <a:pt x="18" y="1"/>
                    </a:cubicBezTo>
                    <a:cubicBezTo>
                      <a:pt x="19" y="1"/>
                      <a:pt x="20" y="1"/>
                      <a:pt x="20" y="1"/>
                    </a:cubicBezTo>
                    <a:cubicBezTo>
                      <a:pt x="21" y="2"/>
                      <a:pt x="22" y="2"/>
                      <a:pt x="22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5"/>
                      <a:pt x="21" y="5"/>
                      <a:pt x="21" y="7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8"/>
                      <a:pt x="21" y="18"/>
                      <a:pt x="20" y="20"/>
                    </a:cubicBezTo>
                    <a:cubicBezTo>
                      <a:pt x="19" y="20"/>
                      <a:pt x="19" y="21"/>
                      <a:pt x="18" y="22"/>
                    </a:cubicBezTo>
                    <a:cubicBezTo>
                      <a:pt x="18" y="23"/>
                      <a:pt x="18" y="24"/>
                      <a:pt x="17" y="25"/>
                    </a:cubicBezTo>
                    <a:cubicBezTo>
                      <a:pt x="16" y="25"/>
                      <a:pt x="16" y="25"/>
                      <a:pt x="15" y="25"/>
                    </a:cubicBezTo>
                    <a:close/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6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20"/>
                      <a:pt x="12" y="21"/>
                    </a:cubicBezTo>
                    <a:cubicBezTo>
                      <a:pt x="13" y="22"/>
                      <a:pt x="14" y="24"/>
                      <a:pt x="15" y="24"/>
                    </a:cubicBezTo>
                    <a:cubicBezTo>
                      <a:pt x="15" y="24"/>
                      <a:pt x="16" y="24"/>
                      <a:pt x="16" y="24"/>
                    </a:cubicBezTo>
                    <a:cubicBezTo>
                      <a:pt x="16" y="23"/>
                      <a:pt x="17" y="22"/>
                      <a:pt x="17" y="21"/>
                    </a:cubicBezTo>
                    <a:cubicBezTo>
                      <a:pt x="17" y="20"/>
                      <a:pt x="18" y="19"/>
                      <a:pt x="19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5"/>
                      <a:pt x="20" y="4"/>
                      <a:pt x="21" y="3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19" y="3"/>
                      <a:pt x="19" y="2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4"/>
                      <a:pt x="15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1" y="3"/>
                      <a:pt x="10" y="2"/>
                    </a:cubicBezTo>
                    <a:cubicBezTo>
                      <a:pt x="9" y="2"/>
                      <a:pt x="8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4" y="3"/>
                      <a:pt x="5" y="7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7" name="Freeform 332">
                <a:extLst>
                  <a:ext uri="{FF2B5EF4-FFF2-40B4-BE49-F238E27FC236}">
                    <a16:creationId xmlns:a16="http://schemas.microsoft.com/office/drawing/2014/main" id="{EC51639C-6A6D-47C1-A40D-5B65AE13F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328"/>
                <a:ext cx="118" cy="118"/>
              </a:xfrm>
              <a:custGeom>
                <a:avLst/>
                <a:gdLst>
                  <a:gd name="T0" fmla="*/ 48 w 50"/>
                  <a:gd name="T1" fmla="*/ 11 h 50"/>
                  <a:gd name="T2" fmla="*/ 46 w 50"/>
                  <a:gd name="T3" fmla="*/ 18 h 50"/>
                  <a:gd name="T4" fmla="*/ 44 w 50"/>
                  <a:gd name="T5" fmla="*/ 21 h 50"/>
                  <a:gd name="T6" fmla="*/ 45 w 50"/>
                  <a:gd name="T7" fmla="*/ 24 h 50"/>
                  <a:gd name="T8" fmla="*/ 45 w 50"/>
                  <a:gd name="T9" fmla="*/ 31 h 50"/>
                  <a:gd name="T10" fmla="*/ 48 w 50"/>
                  <a:gd name="T11" fmla="*/ 36 h 50"/>
                  <a:gd name="T12" fmla="*/ 44 w 50"/>
                  <a:gd name="T13" fmla="*/ 38 h 50"/>
                  <a:gd name="T14" fmla="*/ 44 w 50"/>
                  <a:gd name="T15" fmla="*/ 43 h 50"/>
                  <a:gd name="T16" fmla="*/ 44 w 50"/>
                  <a:gd name="T17" fmla="*/ 47 h 50"/>
                  <a:gd name="T18" fmla="*/ 46 w 50"/>
                  <a:gd name="T19" fmla="*/ 47 h 50"/>
                  <a:gd name="T20" fmla="*/ 46 w 50"/>
                  <a:gd name="T21" fmla="*/ 50 h 50"/>
                  <a:gd name="T22" fmla="*/ 39 w 50"/>
                  <a:gd name="T23" fmla="*/ 46 h 50"/>
                  <a:gd name="T24" fmla="*/ 34 w 50"/>
                  <a:gd name="T25" fmla="*/ 45 h 50"/>
                  <a:gd name="T26" fmla="*/ 32 w 50"/>
                  <a:gd name="T27" fmla="*/ 45 h 50"/>
                  <a:gd name="T28" fmla="*/ 31 w 50"/>
                  <a:gd name="T29" fmla="*/ 43 h 50"/>
                  <a:gd name="T30" fmla="*/ 26 w 50"/>
                  <a:gd name="T31" fmla="*/ 44 h 50"/>
                  <a:gd name="T32" fmla="*/ 26 w 50"/>
                  <a:gd name="T33" fmla="*/ 42 h 50"/>
                  <a:gd name="T34" fmla="*/ 22 w 50"/>
                  <a:gd name="T35" fmla="*/ 34 h 50"/>
                  <a:gd name="T36" fmla="*/ 22 w 50"/>
                  <a:gd name="T37" fmla="*/ 33 h 50"/>
                  <a:gd name="T38" fmla="*/ 19 w 50"/>
                  <a:gd name="T39" fmla="*/ 33 h 50"/>
                  <a:gd name="T40" fmla="*/ 18 w 50"/>
                  <a:gd name="T41" fmla="*/ 36 h 50"/>
                  <a:gd name="T42" fmla="*/ 12 w 50"/>
                  <a:gd name="T43" fmla="*/ 34 h 50"/>
                  <a:gd name="T44" fmla="*/ 7 w 50"/>
                  <a:gd name="T45" fmla="*/ 30 h 50"/>
                  <a:gd name="T46" fmla="*/ 0 w 50"/>
                  <a:gd name="T47" fmla="*/ 31 h 50"/>
                  <a:gd name="T48" fmla="*/ 5 w 50"/>
                  <a:gd name="T49" fmla="*/ 26 h 50"/>
                  <a:gd name="T50" fmla="*/ 10 w 50"/>
                  <a:gd name="T51" fmla="*/ 23 h 50"/>
                  <a:gd name="T52" fmla="*/ 12 w 50"/>
                  <a:gd name="T53" fmla="*/ 18 h 50"/>
                  <a:gd name="T54" fmla="*/ 14 w 50"/>
                  <a:gd name="T55" fmla="*/ 14 h 50"/>
                  <a:gd name="T56" fmla="*/ 15 w 50"/>
                  <a:gd name="T57" fmla="*/ 9 h 50"/>
                  <a:gd name="T58" fmla="*/ 17 w 50"/>
                  <a:gd name="T59" fmla="*/ 5 h 50"/>
                  <a:gd name="T60" fmla="*/ 19 w 50"/>
                  <a:gd name="T61" fmla="*/ 1 h 50"/>
                  <a:gd name="T62" fmla="*/ 22 w 50"/>
                  <a:gd name="T63" fmla="*/ 3 h 50"/>
                  <a:gd name="T64" fmla="*/ 27 w 50"/>
                  <a:gd name="T65" fmla="*/ 3 h 50"/>
                  <a:gd name="T66" fmla="*/ 29 w 50"/>
                  <a:gd name="T67" fmla="*/ 2 h 50"/>
                  <a:gd name="T68" fmla="*/ 31 w 50"/>
                  <a:gd name="T69" fmla="*/ 2 h 50"/>
                  <a:gd name="T70" fmla="*/ 34 w 50"/>
                  <a:gd name="T71" fmla="*/ 1 h 50"/>
                  <a:gd name="T72" fmla="*/ 38 w 50"/>
                  <a:gd name="T73" fmla="*/ 1 h 50"/>
                  <a:gd name="T74" fmla="*/ 41 w 50"/>
                  <a:gd name="T75" fmla="*/ 1 h 50"/>
                  <a:gd name="T76" fmla="*/ 45 w 50"/>
                  <a:gd name="T77" fmla="*/ 3 h 50"/>
                  <a:gd name="T78" fmla="*/ 46 w 50"/>
                  <a:gd name="T79" fmla="*/ 3 h 50"/>
                  <a:gd name="T80" fmla="*/ 49 w 50"/>
                  <a:gd name="T81" fmla="*/ 5 h 50"/>
                  <a:gd name="T82" fmla="*/ 50 w 50"/>
                  <a:gd name="T83" fmla="*/ 9 h 50"/>
                  <a:gd name="T84" fmla="*/ 48 w 50"/>
                  <a:gd name="T85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0" h="50">
                    <a:moveTo>
                      <a:pt x="48" y="11"/>
                    </a:moveTo>
                    <a:cubicBezTo>
                      <a:pt x="46" y="14"/>
                      <a:pt x="47" y="15"/>
                      <a:pt x="46" y="18"/>
                    </a:cubicBezTo>
                    <a:cubicBezTo>
                      <a:pt x="46" y="19"/>
                      <a:pt x="44" y="20"/>
                      <a:pt x="44" y="21"/>
                    </a:cubicBezTo>
                    <a:cubicBezTo>
                      <a:pt x="44" y="22"/>
                      <a:pt x="45" y="23"/>
                      <a:pt x="45" y="24"/>
                    </a:cubicBezTo>
                    <a:cubicBezTo>
                      <a:pt x="45" y="26"/>
                      <a:pt x="45" y="28"/>
                      <a:pt x="45" y="31"/>
                    </a:cubicBezTo>
                    <a:cubicBezTo>
                      <a:pt x="45" y="33"/>
                      <a:pt x="48" y="34"/>
                      <a:pt x="48" y="36"/>
                    </a:cubicBezTo>
                    <a:cubicBezTo>
                      <a:pt x="46" y="37"/>
                      <a:pt x="45" y="36"/>
                      <a:pt x="44" y="38"/>
                    </a:cubicBezTo>
                    <a:cubicBezTo>
                      <a:pt x="43" y="40"/>
                      <a:pt x="44" y="41"/>
                      <a:pt x="44" y="43"/>
                    </a:cubicBezTo>
                    <a:cubicBezTo>
                      <a:pt x="43" y="45"/>
                      <a:pt x="42" y="45"/>
                      <a:pt x="44" y="47"/>
                    </a:cubicBezTo>
                    <a:cubicBezTo>
                      <a:pt x="44" y="48"/>
                      <a:pt x="46" y="47"/>
                      <a:pt x="46" y="47"/>
                    </a:cubicBezTo>
                    <a:cubicBezTo>
                      <a:pt x="46" y="48"/>
                      <a:pt x="46" y="49"/>
                      <a:pt x="46" y="50"/>
                    </a:cubicBezTo>
                    <a:cubicBezTo>
                      <a:pt x="43" y="50"/>
                      <a:pt x="41" y="45"/>
                      <a:pt x="39" y="46"/>
                    </a:cubicBezTo>
                    <a:cubicBezTo>
                      <a:pt x="37" y="46"/>
                      <a:pt x="35" y="46"/>
                      <a:pt x="34" y="45"/>
                    </a:cubicBezTo>
                    <a:cubicBezTo>
                      <a:pt x="34" y="44"/>
                      <a:pt x="33" y="45"/>
                      <a:pt x="32" y="45"/>
                    </a:cubicBezTo>
                    <a:cubicBezTo>
                      <a:pt x="32" y="44"/>
                      <a:pt x="32" y="43"/>
                      <a:pt x="31" y="43"/>
                    </a:cubicBezTo>
                    <a:cubicBezTo>
                      <a:pt x="30" y="44"/>
                      <a:pt x="27" y="43"/>
                      <a:pt x="26" y="44"/>
                    </a:cubicBezTo>
                    <a:cubicBezTo>
                      <a:pt x="25" y="46"/>
                      <a:pt x="26" y="42"/>
                      <a:pt x="26" y="42"/>
                    </a:cubicBezTo>
                    <a:cubicBezTo>
                      <a:pt x="24" y="39"/>
                      <a:pt x="26" y="33"/>
                      <a:pt x="22" y="34"/>
                    </a:cubicBezTo>
                    <a:cubicBezTo>
                      <a:pt x="22" y="34"/>
                      <a:pt x="22" y="33"/>
                      <a:pt x="22" y="33"/>
                    </a:cubicBezTo>
                    <a:cubicBezTo>
                      <a:pt x="21" y="33"/>
                      <a:pt x="19" y="33"/>
                      <a:pt x="19" y="33"/>
                    </a:cubicBezTo>
                    <a:cubicBezTo>
                      <a:pt x="18" y="34"/>
                      <a:pt x="19" y="36"/>
                      <a:pt x="18" y="36"/>
                    </a:cubicBezTo>
                    <a:cubicBezTo>
                      <a:pt x="16" y="36"/>
                      <a:pt x="13" y="37"/>
                      <a:pt x="12" y="34"/>
                    </a:cubicBezTo>
                    <a:cubicBezTo>
                      <a:pt x="11" y="30"/>
                      <a:pt x="11" y="30"/>
                      <a:pt x="7" y="30"/>
                    </a:cubicBezTo>
                    <a:cubicBezTo>
                      <a:pt x="4" y="30"/>
                      <a:pt x="2" y="30"/>
                      <a:pt x="0" y="31"/>
                    </a:cubicBezTo>
                    <a:cubicBezTo>
                      <a:pt x="0" y="27"/>
                      <a:pt x="2" y="27"/>
                      <a:pt x="5" y="26"/>
                    </a:cubicBezTo>
                    <a:cubicBezTo>
                      <a:pt x="5" y="29"/>
                      <a:pt x="10" y="25"/>
                      <a:pt x="10" y="23"/>
                    </a:cubicBezTo>
                    <a:cubicBezTo>
                      <a:pt x="10" y="21"/>
                      <a:pt x="10" y="19"/>
                      <a:pt x="12" y="18"/>
                    </a:cubicBezTo>
                    <a:cubicBezTo>
                      <a:pt x="14" y="17"/>
                      <a:pt x="14" y="17"/>
                      <a:pt x="14" y="14"/>
                    </a:cubicBezTo>
                    <a:cubicBezTo>
                      <a:pt x="14" y="13"/>
                      <a:pt x="14" y="11"/>
                      <a:pt x="15" y="9"/>
                    </a:cubicBezTo>
                    <a:cubicBezTo>
                      <a:pt x="15" y="9"/>
                      <a:pt x="17" y="5"/>
                      <a:pt x="17" y="5"/>
                    </a:cubicBezTo>
                    <a:cubicBezTo>
                      <a:pt x="18" y="4"/>
                      <a:pt x="17" y="1"/>
                      <a:pt x="19" y="1"/>
                    </a:cubicBezTo>
                    <a:cubicBezTo>
                      <a:pt x="21" y="0"/>
                      <a:pt x="21" y="3"/>
                      <a:pt x="22" y="3"/>
                    </a:cubicBezTo>
                    <a:cubicBezTo>
                      <a:pt x="23" y="2"/>
                      <a:pt x="25" y="3"/>
                      <a:pt x="27" y="3"/>
                    </a:cubicBezTo>
                    <a:cubicBezTo>
                      <a:pt x="28" y="3"/>
                      <a:pt x="27" y="2"/>
                      <a:pt x="29" y="2"/>
                    </a:cubicBezTo>
                    <a:cubicBezTo>
                      <a:pt x="30" y="2"/>
                      <a:pt x="30" y="2"/>
                      <a:pt x="31" y="2"/>
                    </a:cubicBezTo>
                    <a:cubicBezTo>
                      <a:pt x="32" y="1"/>
                      <a:pt x="33" y="1"/>
                      <a:pt x="34" y="1"/>
                    </a:cubicBezTo>
                    <a:cubicBezTo>
                      <a:pt x="35" y="1"/>
                      <a:pt x="38" y="1"/>
                      <a:pt x="38" y="1"/>
                    </a:cubicBezTo>
                    <a:cubicBezTo>
                      <a:pt x="38" y="1"/>
                      <a:pt x="40" y="1"/>
                      <a:pt x="41" y="1"/>
                    </a:cubicBezTo>
                    <a:cubicBezTo>
                      <a:pt x="42" y="3"/>
                      <a:pt x="43" y="3"/>
                      <a:pt x="45" y="3"/>
                    </a:cubicBezTo>
                    <a:cubicBezTo>
                      <a:pt x="45" y="3"/>
                      <a:pt x="46" y="2"/>
                      <a:pt x="46" y="3"/>
                    </a:cubicBezTo>
                    <a:cubicBezTo>
                      <a:pt x="47" y="3"/>
                      <a:pt x="48" y="4"/>
                      <a:pt x="49" y="5"/>
                    </a:cubicBezTo>
                    <a:cubicBezTo>
                      <a:pt x="50" y="6"/>
                      <a:pt x="48" y="8"/>
                      <a:pt x="50" y="9"/>
                    </a:cubicBezTo>
                    <a:cubicBezTo>
                      <a:pt x="49" y="10"/>
                      <a:pt x="48" y="10"/>
                      <a:pt x="4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8" name="Freeform 333">
                <a:extLst>
                  <a:ext uri="{FF2B5EF4-FFF2-40B4-BE49-F238E27FC236}">
                    <a16:creationId xmlns:a16="http://schemas.microsoft.com/office/drawing/2014/main" id="{BF4B10DC-3282-44AF-BCEE-39C07F2A8F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3" y="2328"/>
                <a:ext cx="124" cy="121"/>
              </a:xfrm>
              <a:custGeom>
                <a:avLst/>
                <a:gdLst>
                  <a:gd name="T0" fmla="*/ 40 w 52"/>
                  <a:gd name="T1" fmla="*/ 46 h 51"/>
                  <a:gd name="T2" fmla="*/ 34 w 52"/>
                  <a:gd name="T3" fmla="*/ 45 h 51"/>
                  <a:gd name="T4" fmla="*/ 31 w 52"/>
                  <a:gd name="T5" fmla="*/ 44 h 51"/>
                  <a:gd name="T6" fmla="*/ 27 w 52"/>
                  <a:gd name="T7" fmla="*/ 45 h 51"/>
                  <a:gd name="T8" fmla="*/ 26 w 52"/>
                  <a:gd name="T9" fmla="*/ 38 h 51"/>
                  <a:gd name="T10" fmla="*/ 22 w 52"/>
                  <a:gd name="T11" fmla="*/ 34 h 51"/>
                  <a:gd name="T12" fmla="*/ 18 w 52"/>
                  <a:gd name="T13" fmla="*/ 36 h 51"/>
                  <a:gd name="T14" fmla="*/ 8 w 52"/>
                  <a:gd name="T15" fmla="*/ 31 h 51"/>
                  <a:gd name="T16" fmla="*/ 5 w 52"/>
                  <a:gd name="T17" fmla="*/ 26 h 51"/>
                  <a:gd name="T18" fmla="*/ 7 w 52"/>
                  <a:gd name="T19" fmla="*/ 27 h 51"/>
                  <a:gd name="T20" fmla="*/ 13 w 52"/>
                  <a:gd name="T21" fmla="*/ 17 h 51"/>
                  <a:gd name="T22" fmla="*/ 16 w 52"/>
                  <a:gd name="T23" fmla="*/ 7 h 51"/>
                  <a:gd name="T24" fmla="*/ 22 w 52"/>
                  <a:gd name="T25" fmla="*/ 1 h 51"/>
                  <a:gd name="T26" fmla="*/ 28 w 52"/>
                  <a:gd name="T27" fmla="*/ 2 h 51"/>
                  <a:gd name="T28" fmla="*/ 35 w 52"/>
                  <a:gd name="T29" fmla="*/ 0 h 51"/>
                  <a:gd name="T30" fmla="*/ 44 w 52"/>
                  <a:gd name="T31" fmla="*/ 2 h 51"/>
                  <a:gd name="T32" fmla="*/ 48 w 52"/>
                  <a:gd name="T33" fmla="*/ 2 h 51"/>
                  <a:gd name="T34" fmla="*/ 51 w 52"/>
                  <a:gd name="T35" fmla="*/ 8 h 51"/>
                  <a:gd name="T36" fmla="*/ 50 w 52"/>
                  <a:gd name="T37" fmla="*/ 11 h 51"/>
                  <a:gd name="T38" fmla="*/ 48 w 52"/>
                  <a:gd name="T39" fmla="*/ 18 h 51"/>
                  <a:gd name="T40" fmla="*/ 47 w 52"/>
                  <a:gd name="T41" fmla="*/ 24 h 51"/>
                  <a:gd name="T42" fmla="*/ 50 w 52"/>
                  <a:gd name="T43" fmla="*/ 36 h 51"/>
                  <a:gd name="T44" fmla="*/ 45 w 52"/>
                  <a:gd name="T45" fmla="*/ 38 h 51"/>
                  <a:gd name="T46" fmla="*/ 45 w 52"/>
                  <a:gd name="T47" fmla="*/ 47 h 51"/>
                  <a:gd name="T48" fmla="*/ 48 w 52"/>
                  <a:gd name="T49" fmla="*/ 51 h 51"/>
                  <a:gd name="T50" fmla="*/ 46 w 52"/>
                  <a:gd name="T51" fmla="*/ 48 h 51"/>
                  <a:gd name="T52" fmla="*/ 44 w 52"/>
                  <a:gd name="T53" fmla="*/ 43 h 51"/>
                  <a:gd name="T54" fmla="*/ 48 w 52"/>
                  <a:gd name="T55" fmla="*/ 36 h 51"/>
                  <a:gd name="T56" fmla="*/ 45 w 52"/>
                  <a:gd name="T57" fmla="*/ 31 h 51"/>
                  <a:gd name="T58" fmla="*/ 46 w 52"/>
                  <a:gd name="T59" fmla="*/ 19 h 51"/>
                  <a:gd name="T60" fmla="*/ 50 w 52"/>
                  <a:gd name="T61" fmla="*/ 9 h 51"/>
                  <a:gd name="T62" fmla="*/ 47 w 52"/>
                  <a:gd name="T63" fmla="*/ 3 h 51"/>
                  <a:gd name="T64" fmla="*/ 45 w 52"/>
                  <a:gd name="T65" fmla="*/ 3 h 51"/>
                  <a:gd name="T66" fmla="*/ 39 w 52"/>
                  <a:gd name="T67" fmla="*/ 2 h 51"/>
                  <a:gd name="T68" fmla="*/ 32 w 52"/>
                  <a:gd name="T69" fmla="*/ 2 h 51"/>
                  <a:gd name="T70" fmla="*/ 29 w 52"/>
                  <a:gd name="T71" fmla="*/ 3 h 51"/>
                  <a:gd name="T72" fmla="*/ 23 w 52"/>
                  <a:gd name="T73" fmla="*/ 3 h 51"/>
                  <a:gd name="T74" fmla="*/ 18 w 52"/>
                  <a:gd name="T75" fmla="*/ 5 h 51"/>
                  <a:gd name="T76" fmla="*/ 16 w 52"/>
                  <a:gd name="T77" fmla="*/ 14 h 51"/>
                  <a:gd name="T78" fmla="*/ 12 w 52"/>
                  <a:gd name="T79" fmla="*/ 23 h 51"/>
                  <a:gd name="T80" fmla="*/ 5 w 52"/>
                  <a:gd name="T81" fmla="*/ 27 h 51"/>
                  <a:gd name="T82" fmla="*/ 14 w 52"/>
                  <a:gd name="T83" fmla="*/ 34 h 51"/>
                  <a:gd name="T84" fmla="*/ 19 w 52"/>
                  <a:gd name="T85" fmla="*/ 34 h 51"/>
                  <a:gd name="T86" fmla="*/ 24 w 52"/>
                  <a:gd name="T87" fmla="*/ 32 h 51"/>
                  <a:gd name="T88" fmla="*/ 27 w 52"/>
                  <a:gd name="T89" fmla="*/ 41 h 51"/>
                  <a:gd name="T90" fmla="*/ 31 w 52"/>
                  <a:gd name="T91" fmla="*/ 43 h 51"/>
                  <a:gd name="T92" fmla="*/ 33 w 52"/>
                  <a:gd name="T93" fmla="*/ 44 h 51"/>
                  <a:gd name="T94" fmla="*/ 40 w 52"/>
                  <a:gd name="T95" fmla="*/ 4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2" h="51">
                    <a:moveTo>
                      <a:pt x="48" y="51"/>
                    </a:moveTo>
                    <a:cubicBezTo>
                      <a:pt x="47" y="51"/>
                      <a:pt x="47" y="51"/>
                      <a:pt x="47" y="51"/>
                    </a:cubicBezTo>
                    <a:cubicBezTo>
                      <a:pt x="45" y="51"/>
                      <a:pt x="44" y="49"/>
                      <a:pt x="43" y="48"/>
                    </a:cubicBezTo>
                    <a:cubicBezTo>
                      <a:pt x="42" y="47"/>
                      <a:pt x="41" y="46"/>
                      <a:pt x="40" y="46"/>
                    </a:cubicBezTo>
                    <a:cubicBezTo>
                      <a:pt x="39" y="47"/>
                      <a:pt x="39" y="47"/>
                      <a:pt x="38" y="47"/>
                    </a:cubicBezTo>
                    <a:cubicBezTo>
                      <a:pt x="37" y="47"/>
                      <a:pt x="35" y="46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4" y="45"/>
                    </a:cubicBezTo>
                    <a:cubicBezTo>
                      <a:pt x="34" y="45"/>
                      <a:pt x="34" y="46"/>
                      <a:pt x="33" y="45"/>
                    </a:cubicBezTo>
                    <a:cubicBezTo>
                      <a:pt x="32" y="45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4"/>
                      <a:pt x="28" y="45"/>
                    </a:cubicBezTo>
                    <a:cubicBezTo>
                      <a:pt x="28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4"/>
                      <a:pt x="26" y="43"/>
                    </a:cubicBezTo>
                    <a:cubicBezTo>
                      <a:pt x="26" y="43"/>
                      <a:pt x="26" y="42"/>
                      <a:pt x="26" y="42"/>
                    </a:cubicBezTo>
                    <a:cubicBezTo>
                      <a:pt x="26" y="41"/>
                      <a:pt x="26" y="39"/>
                      <a:pt x="26" y="38"/>
                    </a:cubicBezTo>
                    <a:cubicBezTo>
                      <a:pt x="25" y="35"/>
                      <a:pt x="25" y="34"/>
                      <a:pt x="23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1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19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7"/>
                      <a:pt x="16" y="37"/>
                    </a:cubicBezTo>
                    <a:cubicBezTo>
                      <a:pt x="14" y="37"/>
                      <a:pt x="13" y="36"/>
                      <a:pt x="12" y="34"/>
                    </a:cubicBezTo>
                    <a:cubicBezTo>
                      <a:pt x="11" y="31"/>
                      <a:pt x="11" y="31"/>
                      <a:pt x="9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5" y="31"/>
                      <a:pt x="3" y="31"/>
                      <a:pt x="1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27"/>
                      <a:pt x="2" y="27"/>
                      <a:pt x="5" y="26"/>
                    </a:cubicBezTo>
                    <a:cubicBezTo>
                      <a:pt x="5" y="26"/>
                      <a:pt x="5" y="26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7"/>
                      <a:pt x="7" y="27"/>
                    </a:cubicBezTo>
                    <a:cubicBezTo>
                      <a:pt x="8" y="27"/>
                      <a:pt x="10" y="24"/>
                      <a:pt x="10" y="23"/>
                    </a:cubicBezTo>
                    <a:cubicBezTo>
                      <a:pt x="10" y="23"/>
                      <a:pt x="10" y="22"/>
                      <a:pt x="10" y="22"/>
                    </a:cubicBezTo>
                    <a:cubicBezTo>
                      <a:pt x="11" y="21"/>
                      <a:pt x="11" y="19"/>
                      <a:pt x="12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5" y="14"/>
                    </a:cubicBezTo>
                    <a:cubicBezTo>
                      <a:pt x="15" y="14"/>
                      <a:pt x="15" y="13"/>
                      <a:pt x="15" y="13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7" y="5"/>
                      <a:pt x="17" y="4"/>
                      <a:pt x="18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8" y="2"/>
                      <a:pt x="18" y="1"/>
                      <a:pt x="19" y="0"/>
                    </a:cubicBezTo>
                    <a:cubicBezTo>
                      <a:pt x="21" y="0"/>
                      <a:pt x="22" y="1"/>
                      <a:pt x="22" y="1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6" y="2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2"/>
                    </a:cubicBezTo>
                    <a:cubicBezTo>
                      <a:pt x="28" y="2"/>
                      <a:pt x="28" y="1"/>
                      <a:pt x="30" y="1"/>
                    </a:cubicBezTo>
                    <a:cubicBezTo>
                      <a:pt x="30" y="2"/>
                      <a:pt x="31" y="1"/>
                      <a:pt x="31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4" y="0"/>
                      <a:pt x="35" y="0"/>
                    </a:cubicBezTo>
                    <a:cubicBezTo>
                      <a:pt x="35" y="0"/>
                      <a:pt x="38" y="0"/>
                      <a:pt x="39" y="0"/>
                    </a:cubicBezTo>
                    <a:cubicBezTo>
                      <a:pt x="39" y="0"/>
                      <a:pt x="40" y="0"/>
                      <a:pt x="40" y="0"/>
                    </a:cubicBezTo>
                    <a:cubicBezTo>
                      <a:pt x="40" y="0"/>
                      <a:pt x="42" y="0"/>
                      <a:pt x="42" y="1"/>
                    </a:cubicBezTo>
                    <a:cubicBezTo>
                      <a:pt x="43" y="2"/>
                      <a:pt x="43" y="2"/>
                      <a:pt x="44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2"/>
                      <a:pt x="46" y="2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2"/>
                      <a:pt x="47" y="2"/>
                      <a:pt x="48" y="2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9" y="3"/>
                      <a:pt x="50" y="4"/>
                      <a:pt x="50" y="4"/>
                    </a:cubicBezTo>
                    <a:cubicBezTo>
                      <a:pt x="51" y="5"/>
                      <a:pt x="51" y="6"/>
                      <a:pt x="51" y="7"/>
                    </a:cubicBezTo>
                    <a:cubicBezTo>
                      <a:pt x="51" y="7"/>
                      <a:pt x="51" y="8"/>
                      <a:pt x="51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1" y="9"/>
                      <a:pt x="51" y="10"/>
                      <a:pt x="51" y="10"/>
                    </a:cubicBezTo>
                    <a:cubicBezTo>
                      <a:pt x="50" y="10"/>
                      <a:pt x="50" y="11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8" y="13"/>
                      <a:pt x="48" y="14"/>
                      <a:pt x="48" y="15"/>
                    </a:cubicBezTo>
                    <a:cubicBezTo>
                      <a:pt x="48" y="16"/>
                      <a:pt x="48" y="17"/>
                      <a:pt x="48" y="18"/>
                    </a:cubicBezTo>
                    <a:cubicBezTo>
                      <a:pt x="47" y="19"/>
                      <a:pt x="47" y="19"/>
                      <a:pt x="47" y="20"/>
                    </a:cubicBezTo>
                    <a:cubicBezTo>
                      <a:pt x="46" y="20"/>
                      <a:pt x="46" y="21"/>
                      <a:pt x="46" y="21"/>
                    </a:cubicBezTo>
                    <a:cubicBezTo>
                      <a:pt x="46" y="21"/>
                      <a:pt x="46" y="22"/>
                      <a:pt x="46" y="22"/>
                    </a:cubicBezTo>
                    <a:cubicBezTo>
                      <a:pt x="46" y="22"/>
                      <a:pt x="47" y="23"/>
                      <a:pt x="47" y="24"/>
                    </a:cubicBezTo>
                    <a:cubicBezTo>
                      <a:pt x="46" y="26"/>
                      <a:pt x="47" y="28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2"/>
                      <a:pt x="47" y="32"/>
                      <a:pt x="48" y="33"/>
                    </a:cubicBezTo>
                    <a:cubicBezTo>
                      <a:pt x="49" y="34"/>
                      <a:pt x="50" y="35"/>
                      <a:pt x="50" y="36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9" y="37"/>
                      <a:pt x="49" y="37"/>
                      <a:pt x="48" y="37"/>
                    </a:cubicBezTo>
                    <a:cubicBezTo>
                      <a:pt x="47" y="37"/>
                      <a:pt x="46" y="37"/>
                      <a:pt x="45" y="38"/>
                    </a:cubicBezTo>
                    <a:cubicBezTo>
                      <a:pt x="45" y="39"/>
                      <a:pt x="45" y="40"/>
                      <a:pt x="45" y="40"/>
                    </a:cubicBezTo>
                    <a:cubicBezTo>
                      <a:pt x="45" y="41"/>
                      <a:pt x="46" y="42"/>
                      <a:pt x="45" y="43"/>
                    </a:cubicBezTo>
                    <a:cubicBezTo>
                      <a:pt x="45" y="43"/>
                      <a:pt x="45" y="43"/>
                      <a:pt x="45" y="44"/>
                    </a:cubicBezTo>
                    <a:cubicBezTo>
                      <a:pt x="45" y="45"/>
                      <a:pt x="44" y="45"/>
                      <a:pt x="45" y="47"/>
                    </a:cubicBezTo>
                    <a:cubicBezTo>
                      <a:pt x="46" y="47"/>
                      <a:pt x="46" y="46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7" y="46"/>
                      <a:pt x="48" y="47"/>
                      <a:pt x="48" y="47"/>
                    </a:cubicBezTo>
                    <a:lnTo>
                      <a:pt x="48" y="51"/>
                    </a:lnTo>
                    <a:close/>
                    <a:moveTo>
                      <a:pt x="40" y="45"/>
                    </a:moveTo>
                    <a:cubicBezTo>
                      <a:pt x="41" y="45"/>
                      <a:pt x="43" y="46"/>
                      <a:pt x="44" y="47"/>
                    </a:cubicBezTo>
                    <a:cubicBezTo>
                      <a:pt x="45" y="48"/>
                      <a:pt x="45" y="49"/>
                      <a:pt x="46" y="49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6" y="48"/>
                      <a:pt x="46" y="48"/>
                      <a:pt x="45" y="48"/>
                    </a:cubicBezTo>
                    <a:cubicBezTo>
                      <a:pt x="45" y="48"/>
                      <a:pt x="45" y="48"/>
                      <a:pt x="44" y="48"/>
                    </a:cubicBezTo>
                    <a:cubicBezTo>
                      <a:pt x="43" y="46"/>
                      <a:pt x="43" y="45"/>
                      <a:pt x="44" y="43"/>
                    </a:cubicBezTo>
                    <a:cubicBezTo>
                      <a:pt x="44" y="43"/>
                      <a:pt x="44" y="43"/>
                      <a:pt x="44" y="42"/>
                    </a:cubicBezTo>
                    <a:cubicBezTo>
                      <a:pt x="44" y="42"/>
                      <a:pt x="44" y="41"/>
                      <a:pt x="44" y="41"/>
                    </a:cubicBezTo>
                    <a:cubicBezTo>
                      <a:pt x="44" y="40"/>
                      <a:pt x="44" y="39"/>
                      <a:pt x="44" y="38"/>
                    </a:cubicBezTo>
                    <a:cubicBezTo>
                      <a:pt x="45" y="36"/>
                      <a:pt x="47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5"/>
                      <a:pt x="48" y="35"/>
                      <a:pt x="47" y="34"/>
                    </a:cubicBezTo>
                    <a:cubicBezTo>
                      <a:pt x="46" y="33"/>
                      <a:pt x="45" y="33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28"/>
                      <a:pt x="45" y="26"/>
                      <a:pt x="45" y="24"/>
                    </a:cubicBezTo>
                    <a:cubicBezTo>
                      <a:pt x="45" y="23"/>
                      <a:pt x="45" y="23"/>
                      <a:pt x="45" y="22"/>
                    </a:cubicBezTo>
                    <a:cubicBezTo>
                      <a:pt x="45" y="22"/>
                      <a:pt x="44" y="21"/>
                      <a:pt x="44" y="21"/>
                    </a:cubicBezTo>
                    <a:cubicBezTo>
                      <a:pt x="45" y="20"/>
                      <a:pt x="45" y="19"/>
                      <a:pt x="46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7" y="17"/>
                      <a:pt x="47" y="16"/>
                      <a:pt x="47" y="15"/>
                    </a:cubicBezTo>
                    <a:cubicBezTo>
                      <a:pt x="47" y="14"/>
                      <a:pt x="47" y="13"/>
                      <a:pt x="49" y="11"/>
                    </a:cubicBezTo>
                    <a:cubicBezTo>
                      <a:pt x="49" y="10"/>
                      <a:pt x="49" y="9"/>
                      <a:pt x="50" y="9"/>
                    </a:cubicBezTo>
                    <a:cubicBezTo>
                      <a:pt x="49" y="8"/>
                      <a:pt x="49" y="7"/>
                      <a:pt x="50" y="6"/>
                    </a:cubicBezTo>
                    <a:cubicBezTo>
                      <a:pt x="50" y="6"/>
                      <a:pt x="50" y="6"/>
                      <a:pt x="49" y="5"/>
                    </a:cubicBezTo>
                    <a:cubicBezTo>
                      <a:pt x="49" y="5"/>
                      <a:pt x="48" y="4"/>
                      <a:pt x="48" y="4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6" y="3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3" y="3"/>
                      <a:pt x="42" y="3"/>
                      <a:pt x="41" y="2"/>
                    </a:cubicBezTo>
                    <a:cubicBezTo>
                      <a:pt x="41" y="2"/>
                      <a:pt x="41" y="2"/>
                      <a:pt x="40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7" y="2"/>
                      <a:pt x="36" y="2"/>
                      <a:pt x="35" y="2"/>
                    </a:cubicBezTo>
                    <a:cubicBezTo>
                      <a:pt x="35" y="2"/>
                      <a:pt x="33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1" y="3"/>
                      <a:pt x="30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4"/>
                      <a:pt x="28" y="4"/>
                    </a:cubicBezTo>
                    <a:cubicBezTo>
                      <a:pt x="27" y="4"/>
                      <a:pt x="26" y="4"/>
                      <a:pt x="25" y="4"/>
                    </a:cubicBezTo>
                    <a:cubicBezTo>
                      <a:pt x="24" y="3"/>
                      <a:pt x="24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2" y="3"/>
                      <a:pt x="22" y="3"/>
                      <a:pt x="21" y="2"/>
                    </a:cubicBezTo>
                    <a:cubicBezTo>
                      <a:pt x="21" y="2"/>
                      <a:pt x="20" y="1"/>
                      <a:pt x="20" y="2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19" y="4"/>
                      <a:pt x="19" y="5"/>
                      <a:pt x="18" y="5"/>
                    </a:cubicBezTo>
                    <a:cubicBezTo>
                      <a:pt x="18" y="6"/>
                      <a:pt x="18" y="7"/>
                      <a:pt x="17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0"/>
                      <a:pt x="16" y="12"/>
                      <a:pt x="16" y="13"/>
                    </a:cubicBezTo>
                    <a:cubicBezTo>
                      <a:pt x="16" y="13"/>
                      <a:pt x="16" y="14"/>
                      <a:pt x="16" y="14"/>
                    </a:cubicBezTo>
                    <a:cubicBezTo>
                      <a:pt x="16" y="17"/>
                      <a:pt x="15" y="17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9"/>
                      <a:pt x="12" y="21"/>
                      <a:pt x="12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5"/>
                      <a:pt x="8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8"/>
                      <a:pt x="2" y="28"/>
                      <a:pt x="2" y="30"/>
                    </a:cubicBezTo>
                    <a:cubicBezTo>
                      <a:pt x="4" y="29"/>
                      <a:pt x="5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2" y="29"/>
                      <a:pt x="13" y="30"/>
                      <a:pt x="14" y="34"/>
                    </a:cubicBezTo>
                    <a:cubicBezTo>
                      <a:pt x="14" y="35"/>
                      <a:pt x="15" y="35"/>
                      <a:pt x="16" y="35"/>
                    </a:cubicBezTo>
                    <a:cubicBezTo>
                      <a:pt x="17" y="35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9" y="34"/>
                    </a:cubicBezTo>
                    <a:cubicBezTo>
                      <a:pt x="19" y="34"/>
                      <a:pt x="19" y="33"/>
                      <a:pt x="20" y="33"/>
                    </a:cubicBezTo>
                    <a:cubicBezTo>
                      <a:pt x="20" y="32"/>
                      <a:pt x="21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7" y="33"/>
                      <a:pt x="27" y="36"/>
                      <a:pt x="27" y="38"/>
                    </a:cubicBezTo>
                    <a:cubicBezTo>
                      <a:pt x="27" y="39"/>
                      <a:pt x="27" y="41"/>
                      <a:pt x="27" y="41"/>
                    </a:cubicBezTo>
                    <a:cubicBezTo>
                      <a:pt x="27" y="42"/>
                      <a:pt x="27" y="42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8" y="43"/>
                      <a:pt x="29" y="43"/>
                      <a:pt x="3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3" y="43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4" y="44"/>
                      <a:pt x="35" y="43"/>
                      <a:pt x="36" y="44"/>
                    </a:cubicBezTo>
                    <a:cubicBezTo>
                      <a:pt x="37" y="45"/>
                      <a:pt x="37" y="46"/>
                      <a:pt x="39" y="45"/>
                    </a:cubicBezTo>
                    <a:cubicBezTo>
                      <a:pt x="40" y="45"/>
                      <a:pt x="40" y="45"/>
                      <a:pt x="4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79" name="Freeform 334">
                <a:extLst>
                  <a:ext uri="{FF2B5EF4-FFF2-40B4-BE49-F238E27FC236}">
                    <a16:creationId xmlns:a16="http://schemas.microsoft.com/office/drawing/2014/main" id="{33ECBF7C-0133-4E71-BF16-E0A1A92FD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337"/>
                <a:ext cx="43" cy="33"/>
              </a:xfrm>
              <a:custGeom>
                <a:avLst/>
                <a:gdLst>
                  <a:gd name="T0" fmla="*/ 15 w 18"/>
                  <a:gd name="T1" fmla="*/ 10 h 14"/>
                  <a:gd name="T2" fmla="*/ 18 w 18"/>
                  <a:gd name="T3" fmla="*/ 5 h 14"/>
                  <a:gd name="T4" fmla="*/ 15 w 18"/>
                  <a:gd name="T5" fmla="*/ 0 h 14"/>
                  <a:gd name="T6" fmla="*/ 13 w 18"/>
                  <a:gd name="T7" fmla="*/ 1 h 14"/>
                  <a:gd name="T8" fmla="*/ 9 w 18"/>
                  <a:gd name="T9" fmla="*/ 1 h 14"/>
                  <a:gd name="T10" fmla="*/ 8 w 18"/>
                  <a:gd name="T11" fmla="*/ 5 h 14"/>
                  <a:gd name="T12" fmla="*/ 5 w 18"/>
                  <a:gd name="T13" fmla="*/ 14 h 14"/>
                  <a:gd name="T14" fmla="*/ 8 w 18"/>
                  <a:gd name="T15" fmla="*/ 13 h 14"/>
                  <a:gd name="T16" fmla="*/ 10 w 18"/>
                  <a:gd name="T17" fmla="*/ 11 h 14"/>
                  <a:gd name="T18" fmla="*/ 15 w 18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4">
                    <a:moveTo>
                      <a:pt x="15" y="10"/>
                    </a:moveTo>
                    <a:cubicBezTo>
                      <a:pt x="16" y="9"/>
                      <a:pt x="18" y="7"/>
                      <a:pt x="18" y="5"/>
                    </a:cubicBezTo>
                    <a:cubicBezTo>
                      <a:pt x="18" y="3"/>
                      <a:pt x="16" y="0"/>
                      <a:pt x="15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2" y="1"/>
                      <a:pt x="10" y="1"/>
                      <a:pt x="9" y="1"/>
                    </a:cubicBezTo>
                    <a:cubicBezTo>
                      <a:pt x="5" y="1"/>
                      <a:pt x="8" y="4"/>
                      <a:pt x="8" y="5"/>
                    </a:cubicBezTo>
                    <a:cubicBezTo>
                      <a:pt x="8" y="6"/>
                      <a:pt x="0" y="13"/>
                      <a:pt x="5" y="14"/>
                    </a:cubicBezTo>
                    <a:cubicBezTo>
                      <a:pt x="5" y="14"/>
                      <a:pt x="8" y="13"/>
                      <a:pt x="8" y="13"/>
                    </a:cubicBezTo>
                    <a:cubicBezTo>
                      <a:pt x="10" y="13"/>
                      <a:pt x="10" y="13"/>
                      <a:pt x="10" y="11"/>
                    </a:cubicBezTo>
                    <a:cubicBezTo>
                      <a:pt x="10" y="10"/>
                      <a:pt x="15" y="10"/>
                      <a:pt x="1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0" name="Freeform 335">
                <a:extLst>
                  <a:ext uri="{FF2B5EF4-FFF2-40B4-BE49-F238E27FC236}">
                    <a16:creationId xmlns:a16="http://schemas.microsoft.com/office/drawing/2014/main" id="{8EAD66CA-2681-460B-B92A-DBAAE9D0B8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2335"/>
                <a:ext cx="40" cy="38"/>
              </a:xfrm>
              <a:custGeom>
                <a:avLst/>
                <a:gdLst>
                  <a:gd name="T0" fmla="*/ 4 w 17"/>
                  <a:gd name="T1" fmla="*/ 16 h 16"/>
                  <a:gd name="T2" fmla="*/ 3 w 17"/>
                  <a:gd name="T3" fmla="*/ 16 h 16"/>
                  <a:gd name="T4" fmla="*/ 1 w 17"/>
                  <a:gd name="T5" fmla="*/ 14 h 16"/>
                  <a:gd name="T6" fmla="*/ 4 w 17"/>
                  <a:gd name="T7" fmla="*/ 8 h 16"/>
                  <a:gd name="T8" fmla="*/ 6 w 17"/>
                  <a:gd name="T9" fmla="*/ 6 h 16"/>
                  <a:gd name="T10" fmla="*/ 5 w 17"/>
                  <a:gd name="T11" fmla="*/ 5 h 16"/>
                  <a:gd name="T12" fmla="*/ 4 w 17"/>
                  <a:gd name="T13" fmla="*/ 2 h 16"/>
                  <a:gd name="T14" fmla="*/ 7 w 17"/>
                  <a:gd name="T15" fmla="*/ 1 h 16"/>
                  <a:gd name="T16" fmla="*/ 11 w 17"/>
                  <a:gd name="T17" fmla="*/ 1 h 16"/>
                  <a:gd name="T18" fmla="*/ 11 w 17"/>
                  <a:gd name="T19" fmla="*/ 1 h 16"/>
                  <a:gd name="T20" fmla="*/ 12 w 17"/>
                  <a:gd name="T21" fmla="*/ 1 h 16"/>
                  <a:gd name="T22" fmla="*/ 13 w 17"/>
                  <a:gd name="T23" fmla="*/ 0 h 16"/>
                  <a:gd name="T24" fmla="*/ 13 w 17"/>
                  <a:gd name="T25" fmla="*/ 0 h 16"/>
                  <a:gd name="T26" fmla="*/ 17 w 17"/>
                  <a:gd name="T27" fmla="*/ 5 h 16"/>
                  <a:gd name="T28" fmla="*/ 15 w 17"/>
                  <a:gd name="T29" fmla="*/ 10 h 16"/>
                  <a:gd name="T30" fmla="*/ 14 w 17"/>
                  <a:gd name="T31" fmla="*/ 11 h 16"/>
                  <a:gd name="T32" fmla="*/ 14 w 17"/>
                  <a:gd name="T33" fmla="*/ 12 h 16"/>
                  <a:gd name="T34" fmla="*/ 13 w 17"/>
                  <a:gd name="T35" fmla="*/ 12 h 16"/>
                  <a:gd name="T36" fmla="*/ 12 w 17"/>
                  <a:gd name="T37" fmla="*/ 12 h 16"/>
                  <a:gd name="T38" fmla="*/ 8 w 17"/>
                  <a:gd name="T39" fmla="*/ 12 h 16"/>
                  <a:gd name="T40" fmla="*/ 8 w 17"/>
                  <a:gd name="T41" fmla="*/ 13 h 16"/>
                  <a:gd name="T42" fmla="*/ 6 w 17"/>
                  <a:gd name="T43" fmla="*/ 15 h 16"/>
                  <a:gd name="T44" fmla="*/ 4 w 17"/>
                  <a:gd name="T45" fmla="*/ 16 h 16"/>
                  <a:gd name="T46" fmla="*/ 13 w 17"/>
                  <a:gd name="T47" fmla="*/ 2 h 16"/>
                  <a:gd name="T48" fmla="*/ 13 w 17"/>
                  <a:gd name="T49" fmla="*/ 2 h 16"/>
                  <a:gd name="T50" fmla="*/ 11 w 17"/>
                  <a:gd name="T51" fmla="*/ 2 h 16"/>
                  <a:gd name="T52" fmla="*/ 11 w 17"/>
                  <a:gd name="T53" fmla="*/ 2 h 16"/>
                  <a:gd name="T54" fmla="*/ 7 w 17"/>
                  <a:gd name="T55" fmla="*/ 3 h 16"/>
                  <a:gd name="T56" fmla="*/ 6 w 17"/>
                  <a:gd name="T57" fmla="*/ 3 h 16"/>
                  <a:gd name="T58" fmla="*/ 6 w 17"/>
                  <a:gd name="T59" fmla="*/ 4 h 16"/>
                  <a:gd name="T60" fmla="*/ 7 w 17"/>
                  <a:gd name="T61" fmla="*/ 6 h 16"/>
                  <a:gd name="T62" fmla="*/ 5 w 17"/>
                  <a:gd name="T63" fmla="*/ 9 h 16"/>
                  <a:gd name="T64" fmla="*/ 2 w 17"/>
                  <a:gd name="T65" fmla="*/ 14 h 16"/>
                  <a:gd name="T66" fmla="*/ 3 w 17"/>
                  <a:gd name="T67" fmla="*/ 14 h 16"/>
                  <a:gd name="T68" fmla="*/ 6 w 17"/>
                  <a:gd name="T69" fmla="*/ 14 h 16"/>
                  <a:gd name="T70" fmla="*/ 7 w 17"/>
                  <a:gd name="T71" fmla="*/ 14 h 16"/>
                  <a:gd name="T72" fmla="*/ 7 w 17"/>
                  <a:gd name="T73" fmla="*/ 14 h 16"/>
                  <a:gd name="T74" fmla="*/ 7 w 17"/>
                  <a:gd name="T75" fmla="*/ 13 h 16"/>
                  <a:gd name="T76" fmla="*/ 7 w 17"/>
                  <a:gd name="T77" fmla="*/ 12 h 16"/>
                  <a:gd name="T78" fmla="*/ 12 w 17"/>
                  <a:gd name="T79" fmla="*/ 10 h 16"/>
                  <a:gd name="T80" fmla="*/ 13 w 17"/>
                  <a:gd name="T81" fmla="*/ 10 h 16"/>
                  <a:gd name="T82" fmla="*/ 14 w 17"/>
                  <a:gd name="T83" fmla="*/ 10 h 16"/>
                  <a:gd name="T84" fmla="*/ 15 w 17"/>
                  <a:gd name="T85" fmla="*/ 6 h 16"/>
                  <a:gd name="T86" fmla="*/ 13 w 17"/>
                  <a:gd name="T87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" h="16">
                    <a:moveTo>
                      <a:pt x="4" y="16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2" y="16"/>
                      <a:pt x="1" y="15"/>
                      <a:pt x="1" y="14"/>
                    </a:cubicBezTo>
                    <a:cubicBezTo>
                      <a:pt x="0" y="12"/>
                      <a:pt x="2" y="10"/>
                      <a:pt x="4" y="8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8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5" y="1"/>
                      <a:pt x="16" y="5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1" y="12"/>
                      <a:pt x="9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5"/>
                      <a:pt x="6" y="15"/>
                    </a:cubicBezTo>
                    <a:cubicBezTo>
                      <a:pt x="6" y="15"/>
                      <a:pt x="4" y="15"/>
                      <a:pt x="4" y="16"/>
                    </a:cubicBezTo>
                    <a:close/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5"/>
                      <a:pt x="7" y="6"/>
                      <a:pt x="7" y="6"/>
                    </a:cubicBezTo>
                    <a:cubicBezTo>
                      <a:pt x="7" y="7"/>
                      <a:pt x="6" y="7"/>
                      <a:pt x="5" y="9"/>
                    </a:cubicBezTo>
                    <a:cubicBezTo>
                      <a:pt x="4" y="10"/>
                      <a:pt x="2" y="13"/>
                      <a:pt x="2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4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7" y="11"/>
                      <a:pt x="11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4" y="10"/>
                    </a:cubicBezTo>
                    <a:cubicBezTo>
                      <a:pt x="15" y="8"/>
                      <a:pt x="16" y="7"/>
                      <a:pt x="15" y="6"/>
                    </a:cubicBezTo>
                    <a:cubicBezTo>
                      <a:pt x="15" y="4"/>
                      <a:pt x="14" y="2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1" name="Freeform 336">
                <a:extLst>
                  <a:ext uri="{FF2B5EF4-FFF2-40B4-BE49-F238E27FC236}">
                    <a16:creationId xmlns:a16="http://schemas.microsoft.com/office/drawing/2014/main" id="{3E11E6A7-CB42-419B-B207-6FF35B1AF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423"/>
                <a:ext cx="19" cy="47"/>
              </a:xfrm>
              <a:custGeom>
                <a:avLst/>
                <a:gdLst>
                  <a:gd name="T0" fmla="*/ 1 w 8"/>
                  <a:gd name="T1" fmla="*/ 12 h 20"/>
                  <a:gd name="T2" fmla="*/ 5 w 8"/>
                  <a:gd name="T3" fmla="*/ 15 h 20"/>
                  <a:gd name="T4" fmla="*/ 5 w 8"/>
                  <a:gd name="T5" fmla="*/ 18 h 20"/>
                  <a:gd name="T6" fmla="*/ 6 w 8"/>
                  <a:gd name="T7" fmla="*/ 20 h 20"/>
                  <a:gd name="T8" fmla="*/ 7 w 8"/>
                  <a:gd name="T9" fmla="*/ 20 h 20"/>
                  <a:gd name="T10" fmla="*/ 8 w 8"/>
                  <a:gd name="T11" fmla="*/ 16 h 20"/>
                  <a:gd name="T12" fmla="*/ 6 w 8"/>
                  <a:gd name="T13" fmla="*/ 11 h 20"/>
                  <a:gd name="T14" fmla="*/ 7 w 8"/>
                  <a:gd name="T15" fmla="*/ 13 h 20"/>
                  <a:gd name="T16" fmla="*/ 5 w 8"/>
                  <a:gd name="T17" fmla="*/ 12 h 20"/>
                  <a:gd name="T18" fmla="*/ 4 w 8"/>
                  <a:gd name="T19" fmla="*/ 6 h 20"/>
                  <a:gd name="T20" fmla="*/ 3 w 8"/>
                  <a:gd name="T21" fmla="*/ 0 h 20"/>
                  <a:gd name="T22" fmla="*/ 1 w 8"/>
                  <a:gd name="T23" fmla="*/ 0 h 20"/>
                  <a:gd name="T24" fmla="*/ 2 w 8"/>
                  <a:gd name="T25" fmla="*/ 3 h 20"/>
                  <a:gd name="T26" fmla="*/ 1 w 8"/>
                  <a:gd name="T27" fmla="*/ 6 h 20"/>
                  <a:gd name="T28" fmla="*/ 2 w 8"/>
                  <a:gd name="T29" fmla="*/ 7 h 20"/>
                  <a:gd name="T30" fmla="*/ 1 w 8"/>
                  <a:gd name="T31" fmla="*/ 8 h 20"/>
                  <a:gd name="T32" fmla="*/ 1 w 8"/>
                  <a:gd name="T33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20">
                    <a:moveTo>
                      <a:pt x="1" y="12"/>
                    </a:moveTo>
                    <a:cubicBezTo>
                      <a:pt x="2" y="15"/>
                      <a:pt x="4" y="12"/>
                      <a:pt x="5" y="15"/>
                    </a:cubicBezTo>
                    <a:cubicBezTo>
                      <a:pt x="5" y="16"/>
                      <a:pt x="4" y="17"/>
                      <a:pt x="5" y="18"/>
                    </a:cubicBezTo>
                    <a:cubicBezTo>
                      <a:pt x="5" y="19"/>
                      <a:pt x="6" y="19"/>
                      <a:pt x="6" y="20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6" y="18"/>
                      <a:pt x="8" y="18"/>
                      <a:pt x="8" y="16"/>
                    </a:cubicBezTo>
                    <a:cubicBezTo>
                      <a:pt x="8" y="14"/>
                      <a:pt x="7" y="13"/>
                      <a:pt x="6" y="11"/>
                    </a:cubicBezTo>
                    <a:cubicBezTo>
                      <a:pt x="6" y="11"/>
                      <a:pt x="6" y="12"/>
                      <a:pt x="7" y="13"/>
                    </a:cubicBezTo>
                    <a:cubicBezTo>
                      <a:pt x="6" y="13"/>
                      <a:pt x="5" y="13"/>
                      <a:pt x="5" y="12"/>
                    </a:cubicBezTo>
                    <a:cubicBezTo>
                      <a:pt x="5" y="10"/>
                      <a:pt x="3" y="8"/>
                      <a:pt x="4" y="6"/>
                    </a:cubicBezTo>
                    <a:cubicBezTo>
                      <a:pt x="5" y="4"/>
                      <a:pt x="3" y="2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2" y="2"/>
                      <a:pt x="2" y="3"/>
                    </a:cubicBezTo>
                    <a:cubicBezTo>
                      <a:pt x="2" y="3"/>
                      <a:pt x="1" y="5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0" y="10"/>
                      <a:pt x="0" y="11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2" name="Freeform 337">
                <a:extLst>
                  <a:ext uri="{FF2B5EF4-FFF2-40B4-BE49-F238E27FC236}">
                    <a16:creationId xmlns:a16="http://schemas.microsoft.com/office/drawing/2014/main" id="{D2251320-142E-48D1-AA95-652051A76A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1" y="2416"/>
                <a:ext cx="24" cy="57"/>
              </a:xfrm>
              <a:custGeom>
                <a:avLst/>
                <a:gdLst>
                  <a:gd name="T0" fmla="*/ 7 w 10"/>
                  <a:gd name="T1" fmla="*/ 24 h 24"/>
                  <a:gd name="T2" fmla="*/ 6 w 10"/>
                  <a:gd name="T3" fmla="*/ 23 h 24"/>
                  <a:gd name="T4" fmla="*/ 5 w 10"/>
                  <a:gd name="T5" fmla="*/ 19 h 24"/>
                  <a:gd name="T6" fmla="*/ 4 w 10"/>
                  <a:gd name="T7" fmla="*/ 17 h 24"/>
                  <a:gd name="T8" fmla="*/ 2 w 10"/>
                  <a:gd name="T9" fmla="*/ 16 h 24"/>
                  <a:gd name="T10" fmla="*/ 1 w 10"/>
                  <a:gd name="T11" fmla="*/ 11 h 24"/>
                  <a:gd name="T12" fmla="*/ 2 w 10"/>
                  <a:gd name="T13" fmla="*/ 9 h 24"/>
                  <a:gd name="T14" fmla="*/ 2 w 10"/>
                  <a:gd name="T15" fmla="*/ 7 h 24"/>
                  <a:gd name="T16" fmla="*/ 2 w 10"/>
                  <a:gd name="T17" fmla="*/ 4 h 24"/>
                  <a:gd name="T18" fmla="*/ 0 w 10"/>
                  <a:gd name="T19" fmla="*/ 0 h 24"/>
                  <a:gd name="T20" fmla="*/ 4 w 10"/>
                  <a:gd name="T21" fmla="*/ 2 h 24"/>
                  <a:gd name="T22" fmla="*/ 5 w 10"/>
                  <a:gd name="T23" fmla="*/ 3 h 24"/>
                  <a:gd name="T24" fmla="*/ 5 w 10"/>
                  <a:gd name="T25" fmla="*/ 9 h 24"/>
                  <a:gd name="T26" fmla="*/ 6 w 10"/>
                  <a:gd name="T27" fmla="*/ 14 h 24"/>
                  <a:gd name="T28" fmla="*/ 8 w 10"/>
                  <a:gd name="T29" fmla="*/ 14 h 24"/>
                  <a:gd name="T30" fmla="*/ 9 w 10"/>
                  <a:gd name="T31" fmla="*/ 21 h 24"/>
                  <a:gd name="T32" fmla="*/ 9 w 10"/>
                  <a:gd name="T33" fmla="*/ 24 h 24"/>
                  <a:gd name="T34" fmla="*/ 7 w 10"/>
                  <a:gd name="T35" fmla="*/ 18 h 24"/>
                  <a:gd name="T36" fmla="*/ 6 w 10"/>
                  <a:gd name="T37" fmla="*/ 21 h 24"/>
                  <a:gd name="T38" fmla="*/ 7 w 10"/>
                  <a:gd name="T39" fmla="*/ 22 h 24"/>
                  <a:gd name="T40" fmla="*/ 9 w 10"/>
                  <a:gd name="T41" fmla="*/ 19 h 24"/>
                  <a:gd name="T42" fmla="*/ 7 w 10"/>
                  <a:gd name="T43" fmla="*/ 17 h 24"/>
                  <a:gd name="T44" fmla="*/ 6 w 10"/>
                  <a:gd name="T45" fmla="*/ 16 h 24"/>
                  <a:gd name="T46" fmla="*/ 4 w 10"/>
                  <a:gd name="T47" fmla="*/ 16 h 24"/>
                  <a:gd name="T48" fmla="*/ 5 w 10"/>
                  <a:gd name="T49" fmla="*/ 16 h 24"/>
                  <a:gd name="T50" fmla="*/ 4 w 10"/>
                  <a:gd name="T51" fmla="*/ 9 h 24"/>
                  <a:gd name="T52" fmla="*/ 4 w 10"/>
                  <a:gd name="T53" fmla="*/ 6 h 24"/>
                  <a:gd name="T54" fmla="*/ 3 w 10"/>
                  <a:gd name="T55" fmla="*/ 9 h 24"/>
                  <a:gd name="T56" fmla="*/ 3 w 10"/>
                  <a:gd name="T57" fmla="*/ 10 h 24"/>
                  <a:gd name="T58" fmla="*/ 3 w 10"/>
                  <a:gd name="T59" fmla="*/ 12 h 24"/>
                  <a:gd name="T60" fmla="*/ 2 w 10"/>
                  <a:gd name="T61" fmla="*/ 15 h 24"/>
                  <a:gd name="T62" fmla="*/ 3 w 10"/>
                  <a:gd name="T6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24">
                    <a:moveTo>
                      <a:pt x="9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2"/>
                      <a:pt x="5" y="22"/>
                      <a:pt x="5" y="21"/>
                    </a:cubicBezTo>
                    <a:cubicBezTo>
                      <a:pt x="5" y="20"/>
                      <a:pt x="5" y="20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2" y="17"/>
                      <a:pt x="2" y="16"/>
                    </a:cubicBezTo>
                    <a:cubicBezTo>
                      <a:pt x="0" y="14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1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5" y="11"/>
                      <a:pt x="5" y="12"/>
                      <a:pt x="6" y="13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6"/>
                      <a:pt x="10" y="17"/>
                      <a:pt x="10" y="19"/>
                    </a:cubicBezTo>
                    <a:cubicBezTo>
                      <a:pt x="10" y="20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3"/>
                    </a:cubicBezTo>
                    <a:lnTo>
                      <a:pt x="9" y="24"/>
                    </a:lnTo>
                    <a:close/>
                    <a:moveTo>
                      <a:pt x="5" y="16"/>
                    </a:moveTo>
                    <a:cubicBezTo>
                      <a:pt x="6" y="16"/>
                      <a:pt x="6" y="17"/>
                      <a:pt x="7" y="18"/>
                    </a:cubicBezTo>
                    <a:cubicBezTo>
                      <a:pt x="7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1"/>
                    </a:cubicBezTo>
                    <a:cubicBezTo>
                      <a:pt x="6" y="21"/>
                      <a:pt x="6" y="21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8" y="21"/>
                      <a:pt x="8" y="20"/>
                    </a:cubicBezTo>
                    <a:cubicBezTo>
                      <a:pt x="8" y="20"/>
                      <a:pt x="9" y="20"/>
                      <a:pt x="9" y="19"/>
                    </a:cubicBezTo>
                    <a:cubicBezTo>
                      <a:pt x="9" y="18"/>
                      <a:pt x="9" y="18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lnTo>
                      <a:pt x="5" y="16"/>
                    </a:ln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4"/>
                      <a:pt x="5" y="13"/>
                    </a:cubicBezTo>
                    <a:cubicBezTo>
                      <a:pt x="4" y="12"/>
                      <a:pt x="3" y="11"/>
                      <a:pt x="4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4"/>
                      <a:pt x="2" y="14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3" y="16"/>
                      <a:pt x="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3" name="Freeform 338">
                <a:extLst>
                  <a:ext uri="{FF2B5EF4-FFF2-40B4-BE49-F238E27FC236}">
                    <a16:creationId xmlns:a16="http://schemas.microsoft.com/office/drawing/2014/main" id="{B9897075-35A2-44BB-8779-8D5FDCD1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" y="2427"/>
                <a:ext cx="69" cy="110"/>
              </a:xfrm>
              <a:custGeom>
                <a:avLst/>
                <a:gdLst>
                  <a:gd name="T0" fmla="*/ 28 w 29"/>
                  <a:gd name="T1" fmla="*/ 0 h 46"/>
                  <a:gd name="T2" fmla="*/ 27 w 29"/>
                  <a:gd name="T3" fmla="*/ 7 h 46"/>
                  <a:gd name="T4" fmla="*/ 28 w 29"/>
                  <a:gd name="T5" fmla="*/ 13 h 46"/>
                  <a:gd name="T6" fmla="*/ 17 w 29"/>
                  <a:gd name="T7" fmla="*/ 22 h 46"/>
                  <a:gd name="T8" fmla="*/ 16 w 29"/>
                  <a:gd name="T9" fmla="*/ 24 h 46"/>
                  <a:gd name="T10" fmla="*/ 16 w 29"/>
                  <a:gd name="T11" fmla="*/ 23 h 46"/>
                  <a:gd name="T12" fmla="*/ 12 w 29"/>
                  <a:gd name="T13" fmla="*/ 28 h 46"/>
                  <a:gd name="T14" fmla="*/ 14 w 29"/>
                  <a:gd name="T15" fmla="*/ 33 h 46"/>
                  <a:gd name="T16" fmla="*/ 13 w 29"/>
                  <a:gd name="T17" fmla="*/ 38 h 46"/>
                  <a:gd name="T18" fmla="*/ 14 w 29"/>
                  <a:gd name="T19" fmla="*/ 38 h 46"/>
                  <a:gd name="T20" fmla="*/ 7 w 29"/>
                  <a:gd name="T21" fmla="*/ 45 h 46"/>
                  <a:gd name="T22" fmla="*/ 7 w 29"/>
                  <a:gd name="T23" fmla="*/ 44 h 46"/>
                  <a:gd name="T24" fmla="*/ 5 w 29"/>
                  <a:gd name="T25" fmla="*/ 45 h 46"/>
                  <a:gd name="T26" fmla="*/ 5 w 29"/>
                  <a:gd name="T27" fmla="*/ 39 h 46"/>
                  <a:gd name="T28" fmla="*/ 4 w 29"/>
                  <a:gd name="T29" fmla="*/ 33 h 46"/>
                  <a:gd name="T30" fmla="*/ 7 w 29"/>
                  <a:gd name="T31" fmla="*/ 28 h 46"/>
                  <a:gd name="T32" fmla="*/ 7 w 29"/>
                  <a:gd name="T33" fmla="*/ 23 h 46"/>
                  <a:gd name="T34" fmla="*/ 7 w 29"/>
                  <a:gd name="T35" fmla="*/ 18 h 46"/>
                  <a:gd name="T36" fmla="*/ 3 w 29"/>
                  <a:gd name="T37" fmla="*/ 15 h 46"/>
                  <a:gd name="T38" fmla="*/ 0 w 29"/>
                  <a:gd name="T39" fmla="*/ 13 h 46"/>
                  <a:gd name="T40" fmla="*/ 5 w 29"/>
                  <a:gd name="T41" fmla="*/ 11 h 46"/>
                  <a:gd name="T42" fmla="*/ 8 w 29"/>
                  <a:gd name="T43" fmla="*/ 10 h 46"/>
                  <a:gd name="T44" fmla="*/ 10 w 29"/>
                  <a:gd name="T45" fmla="*/ 11 h 46"/>
                  <a:gd name="T46" fmla="*/ 11 w 29"/>
                  <a:gd name="T47" fmla="*/ 15 h 46"/>
                  <a:gd name="T48" fmla="*/ 13 w 29"/>
                  <a:gd name="T49" fmla="*/ 18 h 46"/>
                  <a:gd name="T50" fmla="*/ 14 w 29"/>
                  <a:gd name="T51" fmla="*/ 18 h 46"/>
                  <a:gd name="T52" fmla="*/ 15 w 29"/>
                  <a:gd name="T53" fmla="*/ 12 h 46"/>
                  <a:gd name="T54" fmla="*/ 13 w 29"/>
                  <a:gd name="T55" fmla="*/ 4 h 46"/>
                  <a:gd name="T56" fmla="*/ 21 w 29"/>
                  <a:gd name="T57" fmla="*/ 3 h 46"/>
                  <a:gd name="T58" fmla="*/ 28 w 29"/>
                  <a:gd name="T5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46">
                    <a:moveTo>
                      <a:pt x="28" y="0"/>
                    </a:moveTo>
                    <a:cubicBezTo>
                      <a:pt x="29" y="2"/>
                      <a:pt x="27" y="5"/>
                      <a:pt x="27" y="7"/>
                    </a:cubicBezTo>
                    <a:cubicBezTo>
                      <a:pt x="27" y="9"/>
                      <a:pt x="28" y="12"/>
                      <a:pt x="28" y="13"/>
                    </a:cubicBezTo>
                    <a:cubicBezTo>
                      <a:pt x="26" y="18"/>
                      <a:pt x="21" y="19"/>
                      <a:pt x="17" y="22"/>
                    </a:cubicBezTo>
                    <a:cubicBezTo>
                      <a:pt x="17" y="22"/>
                      <a:pt x="17" y="23"/>
                      <a:pt x="16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2" y="25"/>
                      <a:pt x="12" y="28"/>
                    </a:cubicBezTo>
                    <a:cubicBezTo>
                      <a:pt x="12" y="29"/>
                      <a:pt x="14" y="33"/>
                      <a:pt x="14" y="33"/>
                    </a:cubicBezTo>
                    <a:cubicBezTo>
                      <a:pt x="14" y="35"/>
                      <a:pt x="13" y="37"/>
                      <a:pt x="13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40"/>
                      <a:pt x="4" y="43"/>
                      <a:pt x="7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6"/>
                      <a:pt x="5" y="46"/>
                      <a:pt x="5" y="45"/>
                    </a:cubicBezTo>
                    <a:cubicBezTo>
                      <a:pt x="5" y="43"/>
                      <a:pt x="5" y="41"/>
                      <a:pt x="5" y="39"/>
                    </a:cubicBezTo>
                    <a:cubicBezTo>
                      <a:pt x="5" y="37"/>
                      <a:pt x="3" y="35"/>
                      <a:pt x="4" y="33"/>
                    </a:cubicBezTo>
                    <a:cubicBezTo>
                      <a:pt x="4" y="32"/>
                      <a:pt x="6" y="30"/>
                      <a:pt x="7" y="28"/>
                    </a:cubicBezTo>
                    <a:cubicBezTo>
                      <a:pt x="7" y="26"/>
                      <a:pt x="6" y="25"/>
                      <a:pt x="7" y="23"/>
                    </a:cubicBezTo>
                    <a:cubicBezTo>
                      <a:pt x="8" y="21"/>
                      <a:pt x="8" y="20"/>
                      <a:pt x="7" y="18"/>
                    </a:cubicBezTo>
                    <a:cubicBezTo>
                      <a:pt x="7" y="16"/>
                      <a:pt x="5" y="16"/>
                      <a:pt x="3" y="15"/>
                    </a:cubicBezTo>
                    <a:cubicBezTo>
                      <a:pt x="0" y="15"/>
                      <a:pt x="1" y="15"/>
                      <a:pt x="0" y="13"/>
                    </a:cubicBezTo>
                    <a:cubicBezTo>
                      <a:pt x="2" y="12"/>
                      <a:pt x="3" y="12"/>
                      <a:pt x="5" y="11"/>
                    </a:cubicBezTo>
                    <a:cubicBezTo>
                      <a:pt x="6" y="11"/>
                      <a:pt x="7" y="10"/>
                      <a:pt x="8" y="10"/>
                    </a:cubicBezTo>
                    <a:cubicBezTo>
                      <a:pt x="8" y="10"/>
                      <a:pt x="9" y="12"/>
                      <a:pt x="10" y="11"/>
                    </a:cubicBezTo>
                    <a:cubicBezTo>
                      <a:pt x="12" y="11"/>
                      <a:pt x="12" y="13"/>
                      <a:pt x="11" y="15"/>
                    </a:cubicBezTo>
                    <a:cubicBezTo>
                      <a:pt x="11" y="16"/>
                      <a:pt x="13" y="17"/>
                      <a:pt x="13" y="18"/>
                    </a:cubicBezTo>
                    <a:cubicBezTo>
                      <a:pt x="13" y="18"/>
                      <a:pt x="14" y="18"/>
                      <a:pt x="14" y="18"/>
                    </a:cubicBezTo>
                    <a:cubicBezTo>
                      <a:pt x="13" y="16"/>
                      <a:pt x="17" y="14"/>
                      <a:pt x="15" y="12"/>
                    </a:cubicBezTo>
                    <a:cubicBezTo>
                      <a:pt x="13" y="9"/>
                      <a:pt x="11" y="7"/>
                      <a:pt x="13" y="4"/>
                    </a:cubicBezTo>
                    <a:cubicBezTo>
                      <a:pt x="13" y="3"/>
                      <a:pt x="20" y="3"/>
                      <a:pt x="21" y="3"/>
                    </a:cubicBezTo>
                    <a:cubicBezTo>
                      <a:pt x="23" y="2"/>
                      <a:pt x="26" y="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4" name="Freeform 339">
                <a:extLst>
                  <a:ext uri="{FF2B5EF4-FFF2-40B4-BE49-F238E27FC236}">
                    <a16:creationId xmlns:a16="http://schemas.microsoft.com/office/drawing/2014/main" id="{0473C5D9-6AB9-424C-8BF1-11BB44D30F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5" y="2425"/>
                <a:ext cx="71" cy="114"/>
              </a:xfrm>
              <a:custGeom>
                <a:avLst/>
                <a:gdLst>
                  <a:gd name="T0" fmla="*/ 5 w 30"/>
                  <a:gd name="T1" fmla="*/ 47 h 48"/>
                  <a:gd name="T2" fmla="*/ 5 w 30"/>
                  <a:gd name="T3" fmla="*/ 38 h 48"/>
                  <a:gd name="T4" fmla="*/ 6 w 30"/>
                  <a:gd name="T5" fmla="*/ 31 h 48"/>
                  <a:gd name="T6" fmla="*/ 7 w 30"/>
                  <a:gd name="T7" fmla="*/ 27 h 48"/>
                  <a:gd name="T8" fmla="*/ 7 w 30"/>
                  <a:gd name="T9" fmla="*/ 19 h 48"/>
                  <a:gd name="T10" fmla="*/ 0 w 30"/>
                  <a:gd name="T11" fmla="*/ 15 h 48"/>
                  <a:gd name="T12" fmla="*/ 9 w 30"/>
                  <a:gd name="T13" fmla="*/ 10 h 48"/>
                  <a:gd name="T14" fmla="*/ 11 w 30"/>
                  <a:gd name="T15" fmla="*/ 12 h 48"/>
                  <a:gd name="T16" fmla="*/ 13 w 30"/>
                  <a:gd name="T17" fmla="*/ 16 h 48"/>
                  <a:gd name="T18" fmla="*/ 14 w 30"/>
                  <a:gd name="T19" fmla="*/ 18 h 48"/>
                  <a:gd name="T20" fmla="*/ 16 w 30"/>
                  <a:gd name="T21" fmla="*/ 14 h 48"/>
                  <a:gd name="T22" fmla="*/ 13 w 30"/>
                  <a:gd name="T23" fmla="*/ 4 h 48"/>
                  <a:gd name="T24" fmla="*/ 22 w 30"/>
                  <a:gd name="T25" fmla="*/ 3 h 48"/>
                  <a:gd name="T26" fmla="*/ 28 w 30"/>
                  <a:gd name="T27" fmla="*/ 1 h 48"/>
                  <a:gd name="T28" fmla="*/ 29 w 30"/>
                  <a:gd name="T29" fmla="*/ 1 h 48"/>
                  <a:gd name="T30" fmla="*/ 29 w 30"/>
                  <a:gd name="T31" fmla="*/ 8 h 48"/>
                  <a:gd name="T32" fmla="*/ 29 w 30"/>
                  <a:gd name="T33" fmla="*/ 15 h 48"/>
                  <a:gd name="T34" fmla="*/ 19 w 30"/>
                  <a:gd name="T35" fmla="*/ 23 h 48"/>
                  <a:gd name="T36" fmla="*/ 17 w 30"/>
                  <a:gd name="T37" fmla="*/ 26 h 48"/>
                  <a:gd name="T38" fmla="*/ 15 w 30"/>
                  <a:gd name="T39" fmla="*/ 27 h 48"/>
                  <a:gd name="T40" fmla="*/ 16 w 30"/>
                  <a:gd name="T41" fmla="*/ 33 h 48"/>
                  <a:gd name="T42" fmla="*/ 16 w 30"/>
                  <a:gd name="T43" fmla="*/ 34 h 48"/>
                  <a:gd name="T44" fmla="*/ 15 w 30"/>
                  <a:gd name="T45" fmla="*/ 37 h 48"/>
                  <a:gd name="T46" fmla="*/ 16 w 30"/>
                  <a:gd name="T47" fmla="*/ 39 h 48"/>
                  <a:gd name="T48" fmla="*/ 14 w 30"/>
                  <a:gd name="T49" fmla="*/ 42 h 48"/>
                  <a:gd name="T50" fmla="*/ 11 w 30"/>
                  <a:gd name="T51" fmla="*/ 43 h 48"/>
                  <a:gd name="T52" fmla="*/ 9 w 30"/>
                  <a:gd name="T53" fmla="*/ 45 h 48"/>
                  <a:gd name="T54" fmla="*/ 7 w 30"/>
                  <a:gd name="T55" fmla="*/ 48 h 48"/>
                  <a:gd name="T56" fmla="*/ 4 w 30"/>
                  <a:gd name="T57" fmla="*/ 16 h 48"/>
                  <a:gd name="T58" fmla="*/ 8 w 30"/>
                  <a:gd name="T59" fmla="*/ 25 h 48"/>
                  <a:gd name="T60" fmla="*/ 8 w 30"/>
                  <a:gd name="T61" fmla="*/ 29 h 48"/>
                  <a:gd name="T62" fmla="*/ 6 w 30"/>
                  <a:gd name="T63" fmla="*/ 34 h 48"/>
                  <a:gd name="T64" fmla="*/ 6 w 30"/>
                  <a:gd name="T65" fmla="*/ 40 h 48"/>
                  <a:gd name="T66" fmla="*/ 7 w 30"/>
                  <a:gd name="T67" fmla="*/ 46 h 48"/>
                  <a:gd name="T68" fmla="*/ 7 w 30"/>
                  <a:gd name="T69" fmla="*/ 46 h 48"/>
                  <a:gd name="T70" fmla="*/ 8 w 30"/>
                  <a:gd name="T71" fmla="*/ 43 h 48"/>
                  <a:gd name="T72" fmla="*/ 8 w 30"/>
                  <a:gd name="T73" fmla="*/ 43 h 48"/>
                  <a:gd name="T74" fmla="*/ 14 w 30"/>
                  <a:gd name="T75" fmla="*/ 39 h 48"/>
                  <a:gd name="T76" fmla="*/ 14 w 30"/>
                  <a:gd name="T77" fmla="*/ 34 h 48"/>
                  <a:gd name="T78" fmla="*/ 14 w 30"/>
                  <a:gd name="T79" fmla="*/ 25 h 48"/>
                  <a:gd name="T80" fmla="*/ 16 w 30"/>
                  <a:gd name="T81" fmla="*/ 22 h 48"/>
                  <a:gd name="T82" fmla="*/ 17 w 30"/>
                  <a:gd name="T83" fmla="*/ 23 h 48"/>
                  <a:gd name="T84" fmla="*/ 17 w 30"/>
                  <a:gd name="T85" fmla="*/ 22 h 48"/>
                  <a:gd name="T86" fmla="*/ 28 w 30"/>
                  <a:gd name="T87" fmla="*/ 14 h 48"/>
                  <a:gd name="T88" fmla="*/ 27 w 30"/>
                  <a:gd name="T89" fmla="*/ 8 h 48"/>
                  <a:gd name="T90" fmla="*/ 28 w 30"/>
                  <a:gd name="T91" fmla="*/ 3 h 48"/>
                  <a:gd name="T92" fmla="*/ 23 w 30"/>
                  <a:gd name="T93" fmla="*/ 4 h 48"/>
                  <a:gd name="T94" fmla="*/ 14 w 30"/>
                  <a:gd name="T95" fmla="*/ 5 h 48"/>
                  <a:gd name="T96" fmla="*/ 17 w 30"/>
                  <a:gd name="T97" fmla="*/ 13 h 48"/>
                  <a:gd name="T98" fmla="*/ 15 w 30"/>
                  <a:gd name="T99" fmla="*/ 19 h 48"/>
                  <a:gd name="T100" fmla="*/ 14 w 30"/>
                  <a:gd name="T101" fmla="*/ 20 h 48"/>
                  <a:gd name="T102" fmla="*/ 13 w 30"/>
                  <a:gd name="T103" fmla="*/ 18 h 48"/>
                  <a:gd name="T104" fmla="*/ 12 w 30"/>
                  <a:gd name="T105" fmla="*/ 13 h 48"/>
                  <a:gd name="T106" fmla="*/ 11 w 30"/>
                  <a:gd name="T107" fmla="*/ 13 h 48"/>
                  <a:gd name="T108" fmla="*/ 9 w 30"/>
                  <a:gd name="T10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" h="48">
                    <a:moveTo>
                      <a:pt x="7" y="48"/>
                    </a:moveTo>
                    <a:cubicBezTo>
                      <a:pt x="6" y="48"/>
                      <a:pt x="5" y="47"/>
                      <a:pt x="5" y="47"/>
                    </a:cubicBezTo>
                    <a:cubicBezTo>
                      <a:pt x="5" y="44"/>
                      <a:pt x="5" y="42"/>
                      <a:pt x="5" y="40"/>
                    </a:cubicBezTo>
                    <a:cubicBezTo>
                      <a:pt x="5" y="39"/>
                      <a:pt x="5" y="38"/>
                      <a:pt x="5" y="38"/>
                    </a:cubicBezTo>
                    <a:cubicBezTo>
                      <a:pt x="4" y="37"/>
                      <a:pt x="4" y="35"/>
                      <a:pt x="4" y="34"/>
                    </a:cubicBezTo>
                    <a:cubicBezTo>
                      <a:pt x="4" y="33"/>
                      <a:pt x="5" y="32"/>
                      <a:pt x="6" y="31"/>
                    </a:cubicBezTo>
                    <a:cubicBezTo>
                      <a:pt x="6" y="30"/>
                      <a:pt x="7" y="29"/>
                      <a:pt x="7" y="29"/>
                    </a:cubicBezTo>
                    <a:cubicBezTo>
                      <a:pt x="7" y="28"/>
                      <a:pt x="7" y="27"/>
                      <a:pt x="7" y="27"/>
                    </a:cubicBezTo>
                    <a:cubicBezTo>
                      <a:pt x="7" y="26"/>
                      <a:pt x="7" y="25"/>
                      <a:pt x="7" y="24"/>
                    </a:cubicBezTo>
                    <a:cubicBezTo>
                      <a:pt x="8" y="22"/>
                      <a:pt x="8" y="21"/>
                      <a:pt x="7" y="19"/>
                    </a:cubicBezTo>
                    <a:cubicBezTo>
                      <a:pt x="7" y="18"/>
                      <a:pt x="5" y="17"/>
                      <a:pt x="4" y="17"/>
                    </a:cubicBezTo>
                    <a:cubicBezTo>
                      <a:pt x="1" y="17"/>
                      <a:pt x="1" y="17"/>
                      <a:pt x="0" y="1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11"/>
                      <a:pt x="11" y="12"/>
                      <a:pt x="11" y="12"/>
                    </a:cubicBezTo>
                    <a:cubicBezTo>
                      <a:pt x="12" y="11"/>
                      <a:pt x="13" y="12"/>
                      <a:pt x="13" y="13"/>
                    </a:cubicBezTo>
                    <a:cubicBezTo>
                      <a:pt x="14" y="13"/>
                      <a:pt x="14" y="15"/>
                      <a:pt x="13" y="16"/>
                    </a:cubicBezTo>
                    <a:cubicBezTo>
                      <a:pt x="13" y="16"/>
                      <a:pt x="13" y="17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4" y="17"/>
                      <a:pt x="15" y="17"/>
                      <a:pt x="15" y="16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3" y="11"/>
                      <a:pt x="12" y="8"/>
                      <a:pt x="13" y="4"/>
                    </a:cubicBezTo>
                    <a:cubicBezTo>
                      <a:pt x="13" y="4"/>
                      <a:pt x="15" y="4"/>
                      <a:pt x="18" y="3"/>
                    </a:cubicBezTo>
                    <a:cubicBezTo>
                      <a:pt x="19" y="3"/>
                      <a:pt x="21" y="3"/>
                      <a:pt x="22" y="3"/>
                    </a:cubicBezTo>
                    <a:cubicBezTo>
                      <a:pt x="23" y="3"/>
                      <a:pt x="24" y="3"/>
                      <a:pt x="25" y="3"/>
                    </a:cubicBezTo>
                    <a:cubicBezTo>
                      <a:pt x="26" y="2"/>
                      <a:pt x="27" y="2"/>
                      <a:pt x="28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2"/>
                      <a:pt x="30" y="4"/>
                      <a:pt x="29" y="6"/>
                    </a:cubicBezTo>
                    <a:cubicBezTo>
                      <a:pt x="29" y="6"/>
                      <a:pt x="29" y="7"/>
                      <a:pt x="29" y="8"/>
                    </a:cubicBezTo>
                    <a:cubicBezTo>
                      <a:pt x="29" y="9"/>
                      <a:pt x="29" y="10"/>
                      <a:pt x="29" y="11"/>
                    </a:cubicBezTo>
                    <a:cubicBezTo>
                      <a:pt x="29" y="12"/>
                      <a:pt x="30" y="14"/>
                      <a:pt x="29" y="15"/>
                    </a:cubicBezTo>
                    <a:cubicBezTo>
                      <a:pt x="28" y="18"/>
                      <a:pt x="25" y="19"/>
                      <a:pt x="22" y="21"/>
                    </a:cubicBezTo>
                    <a:cubicBezTo>
                      <a:pt x="21" y="21"/>
                      <a:pt x="20" y="22"/>
                      <a:pt x="19" y="23"/>
                    </a:cubicBezTo>
                    <a:cubicBezTo>
                      <a:pt x="19" y="24"/>
                      <a:pt x="18" y="24"/>
                      <a:pt x="18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6" y="26"/>
                      <a:pt x="15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4" y="29"/>
                      <a:pt x="15" y="32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5"/>
                    </a:cubicBezTo>
                    <a:cubicBezTo>
                      <a:pt x="15" y="36"/>
                      <a:pt x="15" y="36"/>
                      <a:pt x="15" y="37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5" y="40"/>
                      <a:pt x="15" y="40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3" y="42"/>
                      <a:pt x="12" y="42"/>
                      <a:pt x="11" y="43"/>
                    </a:cubicBezTo>
                    <a:cubicBezTo>
                      <a:pt x="10" y="43"/>
                      <a:pt x="9" y="44"/>
                      <a:pt x="9" y="44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8" y="47"/>
                      <a:pt x="8" y="48"/>
                      <a:pt x="7" y="48"/>
                    </a:cubicBezTo>
                    <a:close/>
                    <a:moveTo>
                      <a:pt x="2" y="14"/>
                    </a:moveTo>
                    <a:cubicBezTo>
                      <a:pt x="2" y="16"/>
                      <a:pt x="2" y="16"/>
                      <a:pt x="4" y="16"/>
                    </a:cubicBezTo>
                    <a:cubicBezTo>
                      <a:pt x="6" y="16"/>
                      <a:pt x="8" y="17"/>
                      <a:pt x="9" y="19"/>
                    </a:cubicBezTo>
                    <a:cubicBezTo>
                      <a:pt x="9" y="21"/>
                      <a:pt x="9" y="23"/>
                      <a:pt x="8" y="25"/>
                    </a:cubicBezTo>
                    <a:cubicBezTo>
                      <a:pt x="8" y="25"/>
                      <a:pt x="8" y="26"/>
                      <a:pt x="8" y="26"/>
                    </a:cubicBezTo>
                    <a:cubicBezTo>
                      <a:pt x="9" y="27"/>
                      <a:pt x="9" y="28"/>
                      <a:pt x="8" y="29"/>
                    </a:cubicBezTo>
                    <a:cubicBezTo>
                      <a:pt x="8" y="30"/>
                      <a:pt x="7" y="31"/>
                      <a:pt x="7" y="32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6" y="36"/>
                      <a:pt x="6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6" y="42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5"/>
                      <a:pt x="7" y="45"/>
                    </a:cubicBezTo>
                    <a:cubicBezTo>
                      <a:pt x="7" y="44"/>
                      <a:pt x="7" y="44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9" y="43"/>
                      <a:pt x="10" y="42"/>
                      <a:pt x="10" y="42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8"/>
                      <a:pt x="14" y="36"/>
                      <a:pt x="14" y="35"/>
                    </a:cubicBezTo>
                    <a:cubicBezTo>
                      <a:pt x="14" y="35"/>
                      <a:pt x="14" y="34"/>
                      <a:pt x="14" y="34"/>
                    </a:cubicBezTo>
                    <a:cubicBezTo>
                      <a:pt x="14" y="33"/>
                      <a:pt x="12" y="29"/>
                      <a:pt x="12" y="29"/>
                    </a:cubicBezTo>
                    <a:cubicBezTo>
                      <a:pt x="12" y="27"/>
                      <a:pt x="13" y="26"/>
                      <a:pt x="14" y="25"/>
                    </a:cubicBezTo>
                    <a:cubicBezTo>
                      <a:pt x="15" y="25"/>
                      <a:pt x="16" y="25"/>
                      <a:pt x="16" y="24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9" y="21"/>
                      <a:pt x="20" y="20"/>
                      <a:pt x="22" y="20"/>
                    </a:cubicBezTo>
                    <a:cubicBezTo>
                      <a:pt x="24" y="18"/>
                      <a:pt x="27" y="17"/>
                      <a:pt x="28" y="14"/>
                    </a:cubicBezTo>
                    <a:cubicBezTo>
                      <a:pt x="28" y="13"/>
                      <a:pt x="28" y="12"/>
                      <a:pt x="28" y="11"/>
                    </a:cubicBezTo>
                    <a:cubicBezTo>
                      <a:pt x="28" y="10"/>
                      <a:pt x="27" y="9"/>
                      <a:pt x="27" y="8"/>
                    </a:cubicBezTo>
                    <a:cubicBezTo>
                      <a:pt x="27" y="7"/>
                      <a:pt x="28" y="6"/>
                      <a:pt x="28" y="5"/>
                    </a:cubicBezTo>
                    <a:cubicBezTo>
                      <a:pt x="28" y="5"/>
                      <a:pt x="28" y="4"/>
                      <a:pt x="28" y="3"/>
                    </a:cubicBezTo>
                    <a:cubicBezTo>
                      <a:pt x="27" y="4"/>
                      <a:pt x="26" y="4"/>
                      <a:pt x="25" y="4"/>
                    </a:cubicBezTo>
                    <a:cubicBezTo>
                      <a:pt x="24" y="4"/>
                      <a:pt x="23" y="4"/>
                      <a:pt x="23" y="4"/>
                    </a:cubicBezTo>
                    <a:cubicBezTo>
                      <a:pt x="22" y="5"/>
                      <a:pt x="20" y="5"/>
                      <a:pt x="18" y="5"/>
                    </a:cubicBezTo>
                    <a:cubicBezTo>
                      <a:pt x="17" y="5"/>
                      <a:pt x="15" y="5"/>
                      <a:pt x="14" y="5"/>
                    </a:cubicBezTo>
                    <a:cubicBezTo>
                      <a:pt x="13" y="8"/>
                      <a:pt x="15" y="10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4"/>
                      <a:pt x="17" y="16"/>
                      <a:pt x="16" y="17"/>
                    </a:cubicBezTo>
                    <a:cubicBezTo>
                      <a:pt x="16" y="18"/>
                      <a:pt x="15" y="18"/>
                      <a:pt x="15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9"/>
                      <a:pt x="13" y="18"/>
                    </a:cubicBezTo>
                    <a:cubicBezTo>
                      <a:pt x="12" y="18"/>
                      <a:pt x="11" y="17"/>
                      <a:pt x="12" y="15"/>
                    </a:cubicBezTo>
                    <a:cubicBezTo>
                      <a:pt x="12" y="14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3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lnTo>
                      <a:pt x="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5" name="Freeform 340">
                <a:extLst>
                  <a:ext uri="{FF2B5EF4-FFF2-40B4-BE49-F238E27FC236}">
                    <a16:creationId xmlns:a16="http://schemas.microsoft.com/office/drawing/2014/main" id="{37EEFC88-68E6-4FA4-9C4F-F049FAA8D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368"/>
                <a:ext cx="71" cy="69"/>
              </a:xfrm>
              <a:custGeom>
                <a:avLst/>
                <a:gdLst>
                  <a:gd name="T0" fmla="*/ 14 w 30"/>
                  <a:gd name="T1" fmla="*/ 28 h 29"/>
                  <a:gd name="T2" fmla="*/ 27 w 30"/>
                  <a:gd name="T3" fmla="*/ 27 h 29"/>
                  <a:gd name="T4" fmla="*/ 27 w 30"/>
                  <a:gd name="T5" fmla="*/ 23 h 29"/>
                  <a:gd name="T6" fmla="*/ 26 w 30"/>
                  <a:gd name="T7" fmla="*/ 20 h 29"/>
                  <a:gd name="T8" fmla="*/ 26 w 30"/>
                  <a:gd name="T9" fmla="*/ 16 h 29"/>
                  <a:gd name="T10" fmla="*/ 24 w 30"/>
                  <a:gd name="T11" fmla="*/ 14 h 29"/>
                  <a:gd name="T12" fmla="*/ 26 w 30"/>
                  <a:gd name="T13" fmla="*/ 10 h 29"/>
                  <a:gd name="T14" fmla="*/ 23 w 30"/>
                  <a:gd name="T15" fmla="*/ 8 h 29"/>
                  <a:gd name="T16" fmla="*/ 21 w 30"/>
                  <a:gd name="T17" fmla="*/ 6 h 29"/>
                  <a:gd name="T18" fmla="*/ 14 w 30"/>
                  <a:gd name="T19" fmla="*/ 1 h 29"/>
                  <a:gd name="T20" fmla="*/ 10 w 30"/>
                  <a:gd name="T21" fmla="*/ 3 h 29"/>
                  <a:gd name="T22" fmla="*/ 11 w 30"/>
                  <a:gd name="T23" fmla="*/ 4 h 29"/>
                  <a:gd name="T24" fmla="*/ 8 w 30"/>
                  <a:gd name="T25" fmla="*/ 5 h 29"/>
                  <a:gd name="T26" fmla="*/ 7 w 30"/>
                  <a:gd name="T27" fmla="*/ 4 h 29"/>
                  <a:gd name="T28" fmla="*/ 6 w 30"/>
                  <a:gd name="T29" fmla="*/ 5 h 29"/>
                  <a:gd name="T30" fmla="*/ 6 w 30"/>
                  <a:gd name="T31" fmla="*/ 0 h 29"/>
                  <a:gd name="T32" fmla="*/ 2 w 30"/>
                  <a:gd name="T33" fmla="*/ 0 h 29"/>
                  <a:gd name="T34" fmla="*/ 1 w 30"/>
                  <a:gd name="T35" fmla="*/ 9 h 29"/>
                  <a:gd name="T36" fmla="*/ 0 w 30"/>
                  <a:gd name="T37" fmla="*/ 9 h 29"/>
                  <a:gd name="T38" fmla="*/ 0 w 30"/>
                  <a:gd name="T39" fmla="*/ 12 h 29"/>
                  <a:gd name="T40" fmla="*/ 0 w 30"/>
                  <a:gd name="T41" fmla="*/ 14 h 29"/>
                  <a:gd name="T42" fmla="*/ 2 w 30"/>
                  <a:gd name="T43" fmla="*/ 16 h 29"/>
                  <a:gd name="T44" fmla="*/ 4 w 30"/>
                  <a:gd name="T45" fmla="*/ 20 h 29"/>
                  <a:gd name="T46" fmla="*/ 9 w 30"/>
                  <a:gd name="T47" fmla="*/ 23 h 29"/>
                  <a:gd name="T48" fmla="*/ 12 w 30"/>
                  <a:gd name="T49" fmla="*/ 24 h 29"/>
                  <a:gd name="T50" fmla="*/ 14 w 30"/>
                  <a:gd name="T5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" h="29">
                    <a:moveTo>
                      <a:pt x="14" y="28"/>
                    </a:moveTo>
                    <a:cubicBezTo>
                      <a:pt x="18" y="28"/>
                      <a:pt x="22" y="29"/>
                      <a:pt x="27" y="27"/>
                    </a:cubicBezTo>
                    <a:cubicBezTo>
                      <a:pt x="30" y="26"/>
                      <a:pt x="27" y="25"/>
                      <a:pt x="27" y="23"/>
                    </a:cubicBezTo>
                    <a:cubicBezTo>
                      <a:pt x="26" y="22"/>
                      <a:pt x="26" y="21"/>
                      <a:pt x="26" y="20"/>
                    </a:cubicBezTo>
                    <a:cubicBezTo>
                      <a:pt x="25" y="19"/>
                      <a:pt x="27" y="17"/>
                      <a:pt x="26" y="16"/>
                    </a:cubicBezTo>
                    <a:cubicBezTo>
                      <a:pt x="26" y="16"/>
                      <a:pt x="24" y="15"/>
                      <a:pt x="24" y="14"/>
                    </a:cubicBezTo>
                    <a:cubicBezTo>
                      <a:pt x="25" y="13"/>
                      <a:pt x="26" y="11"/>
                      <a:pt x="26" y="10"/>
                    </a:cubicBezTo>
                    <a:cubicBezTo>
                      <a:pt x="25" y="9"/>
                      <a:pt x="23" y="8"/>
                      <a:pt x="23" y="8"/>
                    </a:cubicBezTo>
                    <a:cubicBezTo>
                      <a:pt x="21" y="7"/>
                      <a:pt x="22" y="6"/>
                      <a:pt x="21" y="6"/>
                    </a:cubicBezTo>
                    <a:cubicBezTo>
                      <a:pt x="19" y="4"/>
                      <a:pt x="16" y="3"/>
                      <a:pt x="14" y="1"/>
                    </a:cubicBezTo>
                    <a:cubicBezTo>
                      <a:pt x="11" y="0"/>
                      <a:pt x="12" y="1"/>
                      <a:pt x="10" y="3"/>
                    </a:cubicBezTo>
                    <a:cubicBezTo>
                      <a:pt x="10" y="3"/>
                      <a:pt x="10" y="3"/>
                      <a:pt x="11" y="4"/>
                    </a:cubicBezTo>
                    <a:cubicBezTo>
                      <a:pt x="10" y="4"/>
                      <a:pt x="9" y="4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5" y="3"/>
                      <a:pt x="5" y="2"/>
                      <a:pt x="6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3" y="3"/>
                      <a:pt x="3" y="6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0" y="10"/>
                      <a:pt x="0" y="12"/>
                      <a:pt x="0" y="12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1" y="15"/>
                      <a:pt x="2" y="15"/>
                      <a:pt x="2" y="16"/>
                    </a:cubicBezTo>
                    <a:cubicBezTo>
                      <a:pt x="3" y="17"/>
                      <a:pt x="3" y="19"/>
                      <a:pt x="4" y="20"/>
                    </a:cubicBezTo>
                    <a:cubicBezTo>
                      <a:pt x="5" y="21"/>
                      <a:pt x="7" y="22"/>
                      <a:pt x="9" y="23"/>
                    </a:cubicBezTo>
                    <a:cubicBezTo>
                      <a:pt x="10" y="23"/>
                      <a:pt x="11" y="23"/>
                      <a:pt x="12" y="24"/>
                    </a:cubicBezTo>
                    <a:cubicBezTo>
                      <a:pt x="13" y="25"/>
                      <a:pt x="13" y="27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6" name="Freeform 341">
                <a:extLst>
                  <a:ext uri="{FF2B5EF4-FFF2-40B4-BE49-F238E27FC236}">
                    <a16:creationId xmlns:a16="http://schemas.microsoft.com/office/drawing/2014/main" id="{5D04A638-6317-4051-8308-1F6C19306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2" y="2368"/>
                <a:ext cx="72" cy="69"/>
              </a:xfrm>
              <a:custGeom>
                <a:avLst/>
                <a:gdLst>
                  <a:gd name="T0" fmla="*/ 14 w 30"/>
                  <a:gd name="T1" fmla="*/ 29 h 29"/>
                  <a:gd name="T2" fmla="*/ 13 w 30"/>
                  <a:gd name="T3" fmla="*/ 24 h 29"/>
                  <a:gd name="T4" fmla="*/ 10 w 30"/>
                  <a:gd name="T5" fmla="*/ 23 h 29"/>
                  <a:gd name="T6" fmla="*/ 4 w 30"/>
                  <a:gd name="T7" fmla="*/ 21 h 29"/>
                  <a:gd name="T8" fmla="*/ 3 w 30"/>
                  <a:gd name="T9" fmla="*/ 16 h 29"/>
                  <a:gd name="T10" fmla="*/ 1 w 30"/>
                  <a:gd name="T11" fmla="*/ 15 h 29"/>
                  <a:gd name="T12" fmla="*/ 1 w 30"/>
                  <a:gd name="T13" fmla="*/ 12 h 29"/>
                  <a:gd name="T14" fmla="*/ 0 w 30"/>
                  <a:gd name="T15" fmla="*/ 9 h 29"/>
                  <a:gd name="T16" fmla="*/ 2 w 30"/>
                  <a:gd name="T17" fmla="*/ 8 h 29"/>
                  <a:gd name="T18" fmla="*/ 2 w 30"/>
                  <a:gd name="T19" fmla="*/ 0 h 29"/>
                  <a:gd name="T20" fmla="*/ 7 w 30"/>
                  <a:gd name="T21" fmla="*/ 1 h 29"/>
                  <a:gd name="T22" fmla="*/ 7 w 30"/>
                  <a:gd name="T23" fmla="*/ 3 h 29"/>
                  <a:gd name="T24" fmla="*/ 9 w 30"/>
                  <a:gd name="T25" fmla="*/ 4 h 29"/>
                  <a:gd name="T26" fmla="*/ 9 w 30"/>
                  <a:gd name="T27" fmla="*/ 3 h 29"/>
                  <a:gd name="T28" fmla="*/ 11 w 30"/>
                  <a:gd name="T29" fmla="*/ 2 h 29"/>
                  <a:gd name="T30" fmla="*/ 15 w 30"/>
                  <a:gd name="T31" fmla="*/ 1 h 29"/>
                  <a:gd name="T32" fmla="*/ 23 w 30"/>
                  <a:gd name="T33" fmla="*/ 5 h 29"/>
                  <a:gd name="T34" fmla="*/ 24 w 30"/>
                  <a:gd name="T35" fmla="*/ 7 h 29"/>
                  <a:gd name="T36" fmla="*/ 27 w 30"/>
                  <a:gd name="T37" fmla="*/ 10 h 29"/>
                  <a:gd name="T38" fmla="*/ 26 w 30"/>
                  <a:gd name="T39" fmla="*/ 14 h 29"/>
                  <a:gd name="T40" fmla="*/ 28 w 30"/>
                  <a:gd name="T41" fmla="*/ 16 h 29"/>
                  <a:gd name="T42" fmla="*/ 27 w 30"/>
                  <a:gd name="T43" fmla="*/ 20 h 29"/>
                  <a:gd name="T44" fmla="*/ 29 w 30"/>
                  <a:gd name="T45" fmla="*/ 24 h 29"/>
                  <a:gd name="T46" fmla="*/ 28 w 30"/>
                  <a:gd name="T47" fmla="*/ 27 h 29"/>
                  <a:gd name="T48" fmla="*/ 15 w 30"/>
                  <a:gd name="T49" fmla="*/ 29 h 29"/>
                  <a:gd name="T50" fmla="*/ 3 w 30"/>
                  <a:gd name="T51" fmla="*/ 15 h 29"/>
                  <a:gd name="T52" fmla="*/ 4 w 30"/>
                  <a:gd name="T53" fmla="*/ 18 h 29"/>
                  <a:gd name="T54" fmla="*/ 9 w 30"/>
                  <a:gd name="T55" fmla="*/ 22 h 29"/>
                  <a:gd name="T56" fmla="*/ 11 w 30"/>
                  <a:gd name="T57" fmla="*/ 22 h 29"/>
                  <a:gd name="T58" fmla="*/ 15 w 30"/>
                  <a:gd name="T59" fmla="*/ 26 h 29"/>
                  <a:gd name="T60" fmla="*/ 19 w 30"/>
                  <a:gd name="T61" fmla="*/ 27 h 29"/>
                  <a:gd name="T62" fmla="*/ 29 w 30"/>
                  <a:gd name="T63" fmla="*/ 26 h 29"/>
                  <a:gd name="T64" fmla="*/ 27 w 30"/>
                  <a:gd name="T65" fmla="*/ 23 h 29"/>
                  <a:gd name="T66" fmla="*/ 26 w 30"/>
                  <a:gd name="T67" fmla="*/ 18 h 29"/>
                  <a:gd name="T68" fmla="*/ 26 w 30"/>
                  <a:gd name="T69" fmla="*/ 16 h 29"/>
                  <a:gd name="T70" fmla="*/ 25 w 30"/>
                  <a:gd name="T71" fmla="*/ 13 h 29"/>
                  <a:gd name="T72" fmla="*/ 24 w 30"/>
                  <a:gd name="T73" fmla="*/ 9 h 29"/>
                  <a:gd name="T74" fmla="*/ 22 w 30"/>
                  <a:gd name="T75" fmla="*/ 7 h 29"/>
                  <a:gd name="T76" fmla="*/ 17 w 30"/>
                  <a:gd name="T77" fmla="*/ 3 h 29"/>
                  <a:gd name="T78" fmla="*/ 13 w 30"/>
                  <a:gd name="T79" fmla="*/ 1 h 29"/>
                  <a:gd name="T80" fmla="*/ 12 w 30"/>
                  <a:gd name="T81" fmla="*/ 3 h 29"/>
                  <a:gd name="T82" fmla="*/ 12 w 30"/>
                  <a:gd name="T83" fmla="*/ 4 h 29"/>
                  <a:gd name="T84" fmla="*/ 9 w 30"/>
                  <a:gd name="T85" fmla="*/ 7 h 29"/>
                  <a:gd name="T86" fmla="*/ 8 w 30"/>
                  <a:gd name="T87" fmla="*/ 5 h 29"/>
                  <a:gd name="T88" fmla="*/ 7 w 30"/>
                  <a:gd name="T89" fmla="*/ 5 h 29"/>
                  <a:gd name="T90" fmla="*/ 6 w 30"/>
                  <a:gd name="T91" fmla="*/ 5 h 29"/>
                  <a:gd name="T92" fmla="*/ 6 w 30"/>
                  <a:gd name="T93" fmla="*/ 1 h 29"/>
                  <a:gd name="T94" fmla="*/ 3 w 30"/>
                  <a:gd name="T95" fmla="*/ 9 h 29"/>
                  <a:gd name="T96" fmla="*/ 2 w 30"/>
                  <a:gd name="T97" fmla="*/ 10 h 29"/>
                  <a:gd name="T98" fmla="*/ 2 w 30"/>
                  <a:gd name="T99" fmla="*/ 12 h 29"/>
                  <a:gd name="T100" fmla="*/ 2 w 30"/>
                  <a:gd name="T10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8"/>
                      <a:pt x="14" y="27"/>
                      <a:pt x="13" y="26"/>
                    </a:cubicBezTo>
                    <a:cubicBezTo>
                      <a:pt x="13" y="25"/>
                      <a:pt x="13" y="25"/>
                      <a:pt x="13" y="24"/>
                    </a:cubicBezTo>
                    <a:cubicBezTo>
                      <a:pt x="12" y="24"/>
                      <a:pt x="11" y="24"/>
                      <a:pt x="11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5" y="22"/>
                      <a:pt x="4" y="21"/>
                    </a:cubicBezTo>
                    <a:cubicBezTo>
                      <a:pt x="3" y="20"/>
                      <a:pt x="3" y="19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3" y="6"/>
                      <a:pt x="4" y="3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4" y="0"/>
                      <a:pt x="14" y="0"/>
                      <a:pt x="15" y="1"/>
                    </a:cubicBezTo>
                    <a:cubicBezTo>
                      <a:pt x="16" y="1"/>
                      <a:pt x="17" y="2"/>
                      <a:pt x="18" y="2"/>
                    </a:cubicBezTo>
                    <a:cubicBezTo>
                      <a:pt x="20" y="3"/>
                      <a:pt x="21" y="4"/>
                      <a:pt x="23" y="5"/>
                    </a:cubicBezTo>
                    <a:cubicBezTo>
                      <a:pt x="23" y="6"/>
                      <a:pt x="23" y="6"/>
                      <a:pt x="23" y="7"/>
                    </a:cubicBezTo>
                    <a:cubicBezTo>
                      <a:pt x="23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5" y="8"/>
                    </a:cubicBezTo>
                    <a:cubicBezTo>
                      <a:pt x="26" y="8"/>
                      <a:pt x="27" y="9"/>
                      <a:pt x="27" y="10"/>
                    </a:cubicBezTo>
                    <a:cubicBezTo>
                      <a:pt x="28" y="10"/>
                      <a:pt x="27" y="12"/>
                      <a:pt x="26" y="1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5"/>
                      <a:pt x="27" y="15"/>
                    </a:cubicBezTo>
                    <a:cubicBezTo>
                      <a:pt x="27" y="15"/>
                      <a:pt x="28" y="16"/>
                      <a:pt x="28" y="16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7" y="21"/>
                      <a:pt x="28" y="22"/>
                      <a:pt x="28" y="23"/>
                    </a:cubicBezTo>
                    <a:cubicBezTo>
                      <a:pt x="28" y="23"/>
                      <a:pt x="29" y="24"/>
                      <a:pt x="29" y="24"/>
                    </a:cubicBezTo>
                    <a:cubicBezTo>
                      <a:pt x="30" y="25"/>
                      <a:pt x="30" y="25"/>
                      <a:pt x="30" y="26"/>
                    </a:cubicBezTo>
                    <a:cubicBezTo>
                      <a:pt x="30" y="27"/>
                      <a:pt x="29" y="27"/>
                      <a:pt x="28" y="27"/>
                    </a:cubicBezTo>
                    <a:cubicBezTo>
                      <a:pt x="25" y="29"/>
                      <a:pt x="22" y="29"/>
                      <a:pt x="19" y="29"/>
                    </a:cubicBezTo>
                    <a:cubicBezTo>
                      <a:pt x="18" y="29"/>
                      <a:pt x="16" y="29"/>
                      <a:pt x="15" y="29"/>
                    </a:cubicBezTo>
                    <a:close/>
                    <a:moveTo>
                      <a:pt x="2" y="14"/>
                    </a:moveTo>
                    <a:cubicBezTo>
                      <a:pt x="2" y="14"/>
                      <a:pt x="2" y="15"/>
                      <a:pt x="3" y="15"/>
                    </a:cubicBezTo>
                    <a:cubicBezTo>
                      <a:pt x="3" y="15"/>
                      <a:pt x="4" y="15"/>
                      <a:pt x="4" y="16"/>
                    </a:cubicBezTo>
                    <a:cubicBezTo>
                      <a:pt x="4" y="16"/>
                      <a:pt x="4" y="17"/>
                      <a:pt x="4" y="18"/>
                    </a:cubicBezTo>
                    <a:cubicBezTo>
                      <a:pt x="4" y="19"/>
                      <a:pt x="5" y="19"/>
                      <a:pt x="5" y="20"/>
                    </a:cubicBezTo>
                    <a:cubicBezTo>
                      <a:pt x="6" y="21"/>
                      <a:pt x="8" y="21"/>
                      <a:pt x="9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1" y="22"/>
                      <a:pt x="11" y="22"/>
                    </a:cubicBezTo>
                    <a:cubicBezTo>
                      <a:pt x="12" y="22"/>
                      <a:pt x="13" y="23"/>
                      <a:pt x="14" y="23"/>
                    </a:cubicBezTo>
                    <a:cubicBezTo>
                      <a:pt x="14" y="24"/>
                      <a:pt x="15" y="25"/>
                      <a:pt x="15" y="26"/>
                    </a:cubicBezTo>
                    <a:cubicBezTo>
                      <a:pt x="15" y="27"/>
                      <a:pt x="15" y="27"/>
                      <a:pt x="15" y="28"/>
                    </a:cubicBezTo>
                    <a:cubicBezTo>
                      <a:pt x="17" y="28"/>
                      <a:pt x="18" y="27"/>
                      <a:pt x="19" y="27"/>
                    </a:cubicBezTo>
                    <a:cubicBezTo>
                      <a:pt x="22" y="27"/>
                      <a:pt x="25" y="27"/>
                      <a:pt x="28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8" y="25"/>
                      <a:pt x="28" y="25"/>
                    </a:cubicBezTo>
                    <a:cubicBezTo>
                      <a:pt x="28" y="25"/>
                      <a:pt x="27" y="24"/>
                      <a:pt x="27" y="23"/>
                    </a:cubicBezTo>
                    <a:cubicBezTo>
                      <a:pt x="27" y="22"/>
                      <a:pt x="26" y="21"/>
                      <a:pt x="26" y="20"/>
                    </a:cubicBezTo>
                    <a:cubicBezTo>
                      <a:pt x="26" y="19"/>
                      <a:pt x="26" y="19"/>
                      <a:pt x="26" y="18"/>
                    </a:cubicBezTo>
                    <a:cubicBezTo>
                      <a:pt x="26" y="17"/>
                      <a:pt x="27" y="17"/>
                      <a:pt x="27" y="17"/>
                    </a:cubicBezTo>
                    <a:cubicBezTo>
                      <a:pt x="27" y="16"/>
                      <a:pt x="26" y="16"/>
                      <a:pt x="26" y="16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4"/>
                      <a:pt x="25" y="13"/>
                      <a:pt x="25" y="13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10"/>
                      <a:pt x="25" y="9"/>
                      <a:pt x="24" y="9"/>
                    </a:cubicBezTo>
                    <a:cubicBezTo>
                      <a:pt x="24" y="9"/>
                      <a:pt x="23" y="9"/>
                      <a:pt x="23" y="9"/>
                    </a:cubicBezTo>
                    <a:cubicBezTo>
                      <a:pt x="22" y="8"/>
                      <a:pt x="22" y="7"/>
                      <a:pt x="22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1" y="5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4" y="2"/>
                      <a:pt x="13" y="1"/>
                      <a:pt x="13" y="1"/>
                    </a:cubicBezTo>
                    <a:cubicBezTo>
                      <a:pt x="13" y="1"/>
                      <a:pt x="13" y="2"/>
                      <a:pt x="12" y="2"/>
                    </a:cubicBezTo>
                    <a:cubicBezTo>
                      <a:pt x="12" y="2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6"/>
                      <a:pt x="3" y="9"/>
                    </a:cubicBezTo>
                    <a:cubicBezTo>
                      <a:pt x="3" y="9"/>
                      <a:pt x="2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7" name="Freeform 342">
                <a:extLst>
                  <a:ext uri="{FF2B5EF4-FFF2-40B4-BE49-F238E27FC236}">
                    <a16:creationId xmlns:a16="http://schemas.microsoft.com/office/drawing/2014/main" id="{8B4F91FE-5A77-42A6-AB6C-7DD5CD31F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" y="2399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8" name="Freeform 343">
                <a:extLst>
                  <a:ext uri="{FF2B5EF4-FFF2-40B4-BE49-F238E27FC236}">
                    <a16:creationId xmlns:a16="http://schemas.microsoft.com/office/drawing/2014/main" id="{960FFFAC-A203-448C-9B6C-51AFBEDCD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" y="2392"/>
                <a:ext cx="5" cy="14"/>
              </a:xfrm>
              <a:custGeom>
                <a:avLst/>
                <a:gdLst>
                  <a:gd name="T0" fmla="*/ 2 w 2"/>
                  <a:gd name="T1" fmla="*/ 6 h 6"/>
                  <a:gd name="T2" fmla="*/ 1 w 2"/>
                  <a:gd name="T3" fmla="*/ 5 h 6"/>
                  <a:gd name="T4" fmla="*/ 0 w 2"/>
                  <a:gd name="T5" fmla="*/ 3 h 6"/>
                  <a:gd name="T6" fmla="*/ 0 w 2"/>
                  <a:gd name="T7" fmla="*/ 3 h 6"/>
                  <a:gd name="T8" fmla="*/ 0 w 2"/>
                  <a:gd name="T9" fmla="*/ 0 h 6"/>
                  <a:gd name="T10" fmla="*/ 1 w 2"/>
                  <a:gd name="T11" fmla="*/ 3 h 6"/>
                  <a:gd name="T12" fmla="*/ 2 w 2"/>
                  <a:gd name="T13" fmla="*/ 4 h 6"/>
                  <a:gd name="T14" fmla="*/ 2 w 2"/>
                  <a:gd name="T15" fmla="*/ 4 h 6"/>
                  <a:gd name="T16" fmla="*/ 2 w 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89" name="Freeform 344">
                <a:extLst>
                  <a:ext uri="{FF2B5EF4-FFF2-40B4-BE49-F238E27FC236}">
                    <a16:creationId xmlns:a16="http://schemas.microsoft.com/office/drawing/2014/main" id="{D454F255-451B-41CB-9DCB-848B9D9E0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2392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0" name="Freeform 345">
                <a:extLst>
                  <a:ext uri="{FF2B5EF4-FFF2-40B4-BE49-F238E27FC236}">
                    <a16:creationId xmlns:a16="http://schemas.microsoft.com/office/drawing/2014/main" id="{FFC794B5-A4F1-471B-8610-2A881ED0B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" y="2392"/>
                <a:ext cx="5" cy="14"/>
              </a:xfrm>
              <a:custGeom>
                <a:avLst/>
                <a:gdLst>
                  <a:gd name="T0" fmla="*/ 1 w 2"/>
                  <a:gd name="T1" fmla="*/ 6 h 6"/>
                  <a:gd name="T2" fmla="*/ 0 w 2"/>
                  <a:gd name="T3" fmla="*/ 2 h 6"/>
                  <a:gd name="T4" fmla="*/ 0 w 2"/>
                  <a:gd name="T5" fmla="*/ 1 h 6"/>
                  <a:gd name="T6" fmla="*/ 1 w 2"/>
                  <a:gd name="T7" fmla="*/ 0 h 6"/>
                  <a:gd name="T8" fmla="*/ 1 w 2"/>
                  <a:gd name="T9" fmla="*/ 0 h 6"/>
                  <a:gd name="T10" fmla="*/ 2 w 2"/>
                  <a:gd name="T11" fmla="*/ 1 h 6"/>
                  <a:gd name="T12" fmla="*/ 2 w 2"/>
                  <a:gd name="T13" fmla="*/ 1 h 6"/>
                  <a:gd name="T14" fmla="*/ 2 w 2"/>
                  <a:gd name="T15" fmla="*/ 1 h 6"/>
                  <a:gd name="T16" fmla="*/ 2 w 2"/>
                  <a:gd name="T17" fmla="*/ 2 h 6"/>
                  <a:gd name="T18" fmla="*/ 1 w 2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6">
                    <a:moveTo>
                      <a:pt x="1" y="6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1" name="Freeform 346">
                <a:extLst>
                  <a:ext uri="{FF2B5EF4-FFF2-40B4-BE49-F238E27FC236}">
                    <a16:creationId xmlns:a16="http://schemas.microsoft.com/office/drawing/2014/main" id="{D67D5B28-A7A9-4548-8359-FD43746FE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413"/>
                <a:ext cx="74" cy="64"/>
              </a:xfrm>
              <a:custGeom>
                <a:avLst/>
                <a:gdLst>
                  <a:gd name="T0" fmla="*/ 6 w 31"/>
                  <a:gd name="T1" fmla="*/ 7 h 27"/>
                  <a:gd name="T2" fmla="*/ 6 w 31"/>
                  <a:gd name="T3" fmla="*/ 13 h 27"/>
                  <a:gd name="T4" fmla="*/ 1 w 31"/>
                  <a:gd name="T5" fmla="*/ 13 h 27"/>
                  <a:gd name="T6" fmla="*/ 0 w 31"/>
                  <a:gd name="T7" fmla="*/ 18 h 27"/>
                  <a:gd name="T8" fmla="*/ 6 w 31"/>
                  <a:gd name="T9" fmla="*/ 25 h 27"/>
                  <a:gd name="T10" fmla="*/ 10 w 31"/>
                  <a:gd name="T11" fmla="*/ 26 h 27"/>
                  <a:gd name="T12" fmla="*/ 15 w 31"/>
                  <a:gd name="T13" fmla="*/ 25 h 27"/>
                  <a:gd name="T14" fmla="*/ 18 w 31"/>
                  <a:gd name="T15" fmla="*/ 22 h 27"/>
                  <a:gd name="T16" fmla="*/ 22 w 31"/>
                  <a:gd name="T17" fmla="*/ 20 h 27"/>
                  <a:gd name="T18" fmla="*/ 22 w 31"/>
                  <a:gd name="T19" fmla="*/ 19 h 27"/>
                  <a:gd name="T20" fmla="*/ 30 w 31"/>
                  <a:gd name="T21" fmla="*/ 16 h 27"/>
                  <a:gd name="T22" fmla="*/ 31 w 31"/>
                  <a:gd name="T23" fmla="*/ 12 h 27"/>
                  <a:gd name="T24" fmla="*/ 30 w 31"/>
                  <a:gd name="T25" fmla="*/ 9 h 27"/>
                  <a:gd name="T26" fmla="*/ 31 w 31"/>
                  <a:gd name="T27" fmla="*/ 7 h 27"/>
                  <a:gd name="T28" fmla="*/ 27 w 31"/>
                  <a:gd name="T29" fmla="*/ 2 h 27"/>
                  <a:gd name="T30" fmla="*/ 23 w 31"/>
                  <a:gd name="T31" fmla="*/ 0 h 27"/>
                  <a:gd name="T32" fmla="*/ 19 w 31"/>
                  <a:gd name="T33" fmla="*/ 2 h 27"/>
                  <a:gd name="T34" fmla="*/ 19 w 31"/>
                  <a:gd name="T35" fmla="*/ 7 h 27"/>
                  <a:gd name="T36" fmla="*/ 19 w 31"/>
                  <a:gd name="T37" fmla="*/ 11 h 27"/>
                  <a:gd name="T38" fmla="*/ 21 w 31"/>
                  <a:gd name="T39" fmla="*/ 11 h 27"/>
                  <a:gd name="T40" fmla="*/ 21 w 31"/>
                  <a:gd name="T41" fmla="*/ 14 h 27"/>
                  <a:gd name="T42" fmla="*/ 14 w 31"/>
                  <a:gd name="T43" fmla="*/ 10 h 27"/>
                  <a:gd name="T44" fmla="*/ 9 w 31"/>
                  <a:gd name="T45" fmla="*/ 9 h 27"/>
                  <a:gd name="T46" fmla="*/ 7 w 31"/>
                  <a:gd name="T47" fmla="*/ 9 h 27"/>
                  <a:gd name="T48" fmla="*/ 6 w 31"/>
                  <a:gd name="T49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" h="27">
                    <a:moveTo>
                      <a:pt x="6" y="7"/>
                    </a:moveTo>
                    <a:cubicBezTo>
                      <a:pt x="6" y="9"/>
                      <a:pt x="5" y="12"/>
                      <a:pt x="6" y="13"/>
                    </a:cubicBezTo>
                    <a:cubicBezTo>
                      <a:pt x="4" y="13"/>
                      <a:pt x="2" y="13"/>
                      <a:pt x="1" y="13"/>
                    </a:cubicBezTo>
                    <a:cubicBezTo>
                      <a:pt x="0" y="13"/>
                      <a:pt x="0" y="17"/>
                      <a:pt x="0" y="18"/>
                    </a:cubicBezTo>
                    <a:cubicBezTo>
                      <a:pt x="0" y="22"/>
                      <a:pt x="1" y="26"/>
                      <a:pt x="6" y="25"/>
                    </a:cubicBezTo>
                    <a:cubicBezTo>
                      <a:pt x="7" y="25"/>
                      <a:pt x="8" y="26"/>
                      <a:pt x="10" y="26"/>
                    </a:cubicBezTo>
                    <a:cubicBezTo>
                      <a:pt x="13" y="27"/>
                      <a:pt x="13" y="27"/>
                      <a:pt x="15" y="25"/>
                    </a:cubicBezTo>
                    <a:cubicBezTo>
                      <a:pt x="16" y="23"/>
                      <a:pt x="18" y="24"/>
                      <a:pt x="18" y="22"/>
                    </a:cubicBezTo>
                    <a:cubicBezTo>
                      <a:pt x="18" y="20"/>
                      <a:pt x="21" y="20"/>
                      <a:pt x="22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24" y="18"/>
                      <a:pt x="27" y="17"/>
                      <a:pt x="30" y="16"/>
                    </a:cubicBezTo>
                    <a:cubicBezTo>
                      <a:pt x="28" y="15"/>
                      <a:pt x="31" y="13"/>
                      <a:pt x="31" y="12"/>
                    </a:cubicBezTo>
                    <a:cubicBezTo>
                      <a:pt x="31" y="11"/>
                      <a:pt x="30" y="10"/>
                      <a:pt x="30" y="9"/>
                    </a:cubicBezTo>
                    <a:cubicBezTo>
                      <a:pt x="31" y="9"/>
                      <a:pt x="31" y="7"/>
                      <a:pt x="31" y="7"/>
                    </a:cubicBezTo>
                    <a:cubicBezTo>
                      <a:pt x="31" y="4"/>
                      <a:pt x="29" y="3"/>
                      <a:pt x="27" y="2"/>
                    </a:cubicBezTo>
                    <a:cubicBezTo>
                      <a:pt x="25" y="2"/>
                      <a:pt x="23" y="2"/>
                      <a:pt x="23" y="0"/>
                    </a:cubicBezTo>
                    <a:cubicBezTo>
                      <a:pt x="21" y="1"/>
                      <a:pt x="20" y="0"/>
                      <a:pt x="19" y="2"/>
                    </a:cubicBezTo>
                    <a:cubicBezTo>
                      <a:pt x="18" y="4"/>
                      <a:pt x="19" y="5"/>
                      <a:pt x="19" y="7"/>
                    </a:cubicBezTo>
                    <a:cubicBezTo>
                      <a:pt x="18" y="9"/>
                      <a:pt x="17" y="9"/>
                      <a:pt x="19" y="11"/>
                    </a:cubicBezTo>
                    <a:cubicBezTo>
                      <a:pt x="19" y="12"/>
                      <a:pt x="21" y="11"/>
                      <a:pt x="21" y="11"/>
                    </a:cubicBezTo>
                    <a:cubicBezTo>
                      <a:pt x="21" y="12"/>
                      <a:pt x="21" y="13"/>
                      <a:pt x="21" y="14"/>
                    </a:cubicBezTo>
                    <a:cubicBezTo>
                      <a:pt x="18" y="14"/>
                      <a:pt x="16" y="9"/>
                      <a:pt x="14" y="10"/>
                    </a:cubicBezTo>
                    <a:cubicBezTo>
                      <a:pt x="12" y="10"/>
                      <a:pt x="10" y="10"/>
                      <a:pt x="9" y="9"/>
                    </a:cubicBezTo>
                    <a:cubicBezTo>
                      <a:pt x="8" y="8"/>
                      <a:pt x="8" y="9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2" name="Freeform 347">
                <a:extLst>
                  <a:ext uri="{FF2B5EF4-FFF2-40B4-BE49-F238E27FC236}">
                    <a16:creationId xmlns:a16="http://schemas.microsoft.com/office/drawing/2014/main" id="{EFC1A174-2DDF-40C8-9504-3EA28247AE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2411"/>
                <a:ext cx="76" cy="66"/>
              </a:xfrm>
              <a:custGeom>
                <a:avLst/>
                <a:gdLst>
                  <a:gd name="T0" fmla="*/ 10 w 32"/>
                  <a:gd name="T1" fmla="*/ 28 h 28"/>
                  <a:gd name="T2" fmla="*/ 8 w 32"/>
                  <a:gd name="T3" fmla="*/ 27 h 28"/>
                  <a:gd name="T4" fmla="*/ 4 w 32"/>
                  <a:gd name="T5" fmla="*/ 27 h 28"/>
                  <a:gd name="T6" fmla="*/ 0 w 32"/>
                  <a:gd name="T7" fmla="*/ 18 h 28"/>
                  <a:gd name="T8" fmla="*/ 0 w 32"/>
                  <a:gd name="T9" fmla="*/ 13 h 28"/>
                  <a:gd name="T10" fmla="*/ 5 w 32"/>
                  <a:gd name="T11" fmla="*/ 13 h 28"/>
                  <a:gd name="T12" fmla="*/ 5 w 32"/>
                  <a:gd name="T13" fmla="*/ 8 h 28"/>
                  <a:gd name="T14" fmla="*/ 6 w 32"/>
                  <a:gd name="T15" fmla="*/ 8 h 28"/>
                  <a:gd name="T16" fmla="*/ 7 w 32"/>
                  <a:gd name="T17" fmla="*/ 9 h 28"/>
                  <a:gd name="T18" fmla="*/ 10 w 32"/>
                  <a:gd name="T19" fmla="*/ 9 h 28"/>
                  <a:gd name="T20" fmla="*/ 18 w 32"/>
                  <a:gd name="T21" fmla="*/ 12 h 28"/>
                  <a:gd name="T22" fmla="*/ 20 w 32"/>
                  <a:gd name="T23" fmla="*/ 13 h 28"/>
                  <a:gd name="T24" fmla="*/ 19 w 32"/>
                  <a:gd name="T25" fmla="*/ 13 h 28"/>
                  <a:gd name="T26" fmla="*/ 18 w 32"/>
                  <a:gd name="T27" fmla="*/ 8 h 28"/>
                  <a:gd name="T28" fmla="*/ 18 w 32"/>
                  <a:gd name="T29" fmla="*/ 6 h 28"/>
                  <a:gd name="T30" fmla="*/ 22 w 32"/>
                  <a:gd name="T31" fmla="*/ 1 h 28"/>
                  <a:gd name="T32" fmla="*/ 24 w 32"/>
                  <a:gd name="T33" fmla="*/ 0 h 28"/>
                  <a:gd name="T34" fmla="*/ 26 w 32"/>
                  <a:gd name="T35" fmla="*/ 2 h 28"/>
                  <a:gd name="T36" fmla="*/ 32 w 32"/>
                  <a:gd name="T37" fmla="*/ 8 h 28"/>
                  <a:gd name="T38" fmla="*/ 31 w 32"/>
                  <a:gd name="T39" fmla="*/ 10 h 28"/>
                  <a:gd name="T40" fmla="*/ 31 w 32"/>
                  <a:gd name="T41" fmla="*/ 13 h 28"/>
                  <a:gd name="T42" fmla="*/ 30 w 32"/>
                  <a:gd name="T43" fmla="*/ 16 h 28"/>
                  <a:gd name="T44" fmla="*/ 32 w 32"/>
                  <a:gd name="T45" fmla="*/ 17 h 28"/>
                  <a:gd name="T46" fmla="*/ 23 w 32"/>
                  <a:gd name="T47" fmla="*/ 20 h 28"/>
                  <a:gd name="T48" fmla="*/ 24 w 32"/>
                  <a:gd name="T49" fmla="*/ 22 h 28"/>
                  <a:gd name="T50" fmla="*/ 21 w 32"/>
                  <a:gd name="T51" fmla="*/ 22 h 28"/>
                  <a:gd name="T52" fmla="*/ 17 w 32"/>
                  <a:gd name="T53" fmla="*/ 25 h 28"/>
                  <a:gd name="T54" fmla="*/ 12 w 32"/>
                  <a:gd name="T55" fmla="*/ 28 h 28"/>
                  <a:gd name="T56" fmla="*/ 8 w 32"/>
                  <a:gd name="T57" fmla="*/ 26 h 28"/>
                  <a:gd name="T58" fmla="*/ 11 w 32"/>
                  <a:gd name="T59" fmla="*/ 27 h 28"/>
                  <a:gd name="T60" fmla="*/ 15 w 32"/>
                  <a:gd name="T61" fmla="*/ 25 h 28"/>
                  <a:gd name="T62" fmla="*/ 17 w 32"/>
                  <a:gd name="T63" fmla="*/ 23 h 28"/>
                  <a:gd name="T64" fmla="*/ 21 w 32"/>
                  <a:gd name="T65" fmla="*/ 20 h 28"/>
                  <a:gd name="T66" fmla="*/ 29 w 32"/>
                  <a:gd name="T67" fmla="*/ 17 h 28"/>
                  <a:gd name="T68" fmla="*/ 30 w 32"/>
                  <a:gd name="T69" fmla="*/ 14 h 28"/>
                  <a:gd name="T70" fmla="*/ 30 w 32"/>
                  <a:gd name="T71" fmla="*/ 12 h 28"/>
                  <a:gd name="T72" fmla="*/ 30 w 32"/>
                  <a:gd name="T73" fmla="*/ 9 h 28"/>
                  <a:gd name="T74" fmla="*/ 27 w 32"/>
                  <a:gd name="T75" fmla="*/ 4 h 28"/>
                  <a:gd name="T76" fmla="*/ 23 w 32"/>
                  <a:gd name="T77" fmla="*/ 2 h 28"/>
                  <a:gd name="T78" fmla="*/ 19 w 32"/>
                  <a:gd name="T79" fmla="*/ 3 h 28"/>
                  <a:gd name="T80" fmla="*/ 19 w 32"/>
                  <a:gd name="T81" fmla="*/ 8 h 28"/>
                  <a:gd name="T82" fmla="*/ 19 w 32"/>
                  <a:gd name="T83" fmla="*/ 12 h 28"/>
                  <a:gd name="T84" fmla="*/ 20 w 32"/>
                  <a:gd name="T85" fmla="*/ 11 h 28"/>
                  <a:gd name="T86" fmla="*/ 22 w 32"/>
                  <a:gd name="T87" fmla="*/ 16 h 28"/>
                  <a:gd name="T88" fmla="*/ 17 w 32"/>
                  <a:gd name="T89" fmla="*/ 13 h 28"/>
                  <a:gd name="T90" fmla="*/ 12 w 32"/>
                  <a:gd name="T91" fmla="*/ 12 h 28"/>
                  <a:gd name="T92" fmla="*/ 9 w 32"/>
                  <a:gd name="T93" fmla="*/ 10 h 28"/>
                  <a:gd name="T94" fmla="*/ 7 w 32"/>
                  <a:gd name="T95" fmla="*/ 10 h 28"/>
                  <a:gd name="T96" fmla="*/ 6 w 32"/>
                  <a:gd name="T97" fmla="*/ 10 h 28"/>
                  <a:gd name="T98" fmla="*/ 8 w 32"/>
                  <a:gd name="T99" fmla="*/ 15 h 28"/>
                  <a:gd name="T100" fmla="*/ 1 w 32"/>
                  <a:gd name="T101" fmla="*/ 18 h 28"/>
                  <a:gd name="T102" fmla="*/ 4 w 32"/>
                  <a:gd name="T103" fmla="*/ 26 h 28"/>
                  <a:gd name="T104" fmla="*/ 6 w 32"/>
                  <a:gd name="T105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" h="28">
                    <a:moveTo>
                      <a:pt x="12" y="28"/>
                    </a:moveTo>
                    <a:cubicBezTo>
                      <a:pt x="12" y="28"/>
                      <a:pt x="11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8"/>
                      <a:pt x="8" y="28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5" y="27"/>
                      <a:pt x="5" y="27"/>
                      <a:pt x="4" y="27"/>
                    </a:cubicBezTo>
                    <a:cubicBezTo>
                      <a:pt x="0" y="27"/>
                      <a:pt x="0" y="22"/>
                      <a:pt x="0" y="19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1"/>
                      <a:pt x="5" y="10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9" y="8"/>
                      <a:pt x="10" y="9"/>
                    </a:cubicBezTo>
                    <a:cubicBezTo>
                      <a:pt x="11" y="10"/>
                      <a:pt x="11" y="11"/>
                      <a:pt x="13" y="10"/>
                    </a:cubicBezTo>
                    <a:cubicBezTo>
                      <a:pt x="15" y="10"/>
                      <a:pt x="16" y="11"/>
                      <a:pt x="18" y="12"/>
                    </a:cubicBezTo>
                    <a:cubicBezTo>
                      <a:pt x="19" y="13"/>
                      <a:pt x="19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3"/>
                      <a:pt x="19" y="13"/>
                      <a:pt x="18" y="13"/>
                    </a:cubicBezTo>
                    <a:cubicBezTo>
                      <a:pt x="17" y="11"/>
                      <a:pt x="17" y="10"/>
                      <a:pt x="18" y="8"/>
                    </a:cubicBezTo>
                    <a:cubicBezTo>
                      <a:pt x="18" y="8"/>
                      <a:pt x="18" y="8"/>
                      <a:pt x="18" y="7"/>
                    </a:cubicBezTo>
                    <a:cubicBezTo>
                      <a:pt x="18" y="7"/>
                      <a:pt x="18" y="6"/>
                      <a:pt x="18" y="6"/>
                    </a:cubicBezTo>
                    <a:cubicBezTo>
                      <a:pt x="18" y="5"/>
                      <a:pt x="18" y="4"/>
                      <a:pt x="18" y="3"/>
                    </a:cubicBezTo>
                    <a:cubicBezTo>
                      <a:pt x="19" y="1"/>
                      <a:pt x="21" y="1"/>
                      <a:pt x="22" y="1"/>
                    </a:cubicBezTo>
                    <a:cubicBezTo>
                      <a:pt x="22" y="1"/>
                      <a:pt x="23" y="1"/>
                      <a:pt x="23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2"/>
                      <a:pt x="24" y="2"/>
                      <a:pt x="26" y="2"/>
                    </a:cubicBezTo>
                    <a:cubicBezTo>
                      <a:pt x="26" y="2"/>
                      <a:pt x="27" y="3"/>
                      <a:pt x="27" y="3"/>
                    </a:cubicBezTo>
                    <a:cubicBezTo>
                      <a:pt x="29" y="4"/>
                      <a:pt x="32" y="5"/>
                      <a:pt x="32" y="8"/>
                    </a:cubicBezTo>
                    <a:cubicBezTo>
                      <a:pt x="32" y="8"/>
                      <a:pt x="32" y="8"/>
                      <a:pt x="32" y="9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1" y="11"/>
                      <a:pt x="31" y="12"/>
                    </a:cubicBezTo>
                    <a:cubicBezTo>
                      <a:pt x="31" y="12"/>
                      <a:pt x="32" y="12"/>
                      <a:pt x="31" y="13"/>
                    </a:cubicBezTo>
                    <a:cubicBezTo>
                      <a:pt x="31" y="13"/>
                      <a:pt x="31" y="14"/>
                      <a:pt x="31" y="14"/>
                    </a:cubicBezTo>
                    <a:cubicBezTo>
                      <a:pt x="30" y="15"/>
                      <a:pt x="30" y="15"/>
                      <a:pt x="30" y="16"/>
                    </a:cubicBezTo>
                    <a:cubicBezTo>
                      <a:pt x="30" y="16"/>
                      <a:pt x="30" y="16"/>
                      <a:pt x="30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1" y="22"/>
                    </a:cubicBezTo>
                    <a:cubicBezTo>
                      <a:pt x="20" y="22"/>
                      <a:pt x="19" y="22"/>
                      <a:pt x="19" y="23"/>
                    </a:cubicBezTo>
                    <a:cubicBezTo>
                      <a:pt x="18" y="24"/>
                      <a:pt x="18" y="25"/>
                      <a:pt x="17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8"/>
                      <a:pt x="13" y="28"/>
                      <a:pt x="12" y="28"/>
                    </a:cubicBezTo>
                    <a:close/>
                    <a:moveTo>
                      <a:pt x="6" y="26"/>
                    </a:moveTo>
                    <a:cubicBezTo>
                      <a:pt x="7" y="26"/>
                      <a:pt x="8" y="26"/>
                      <a:pt x="8" y="26"/>
                    </a:cubicBezTo>
                    <a:cubicBezTo>
                      <a:pt x="9" y="26"/>
                      <a:pt x="9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2" y="27"/>
                      <a:pt x="12" y="27"/>
                    </a:cubicBezTo>
                    <a:cubicBezTo>
                      <a:pt x="13" y="27"/>
                      <a:pt x="13" y="27"/>
                      <a:pt x="15" y="25"/>
                    </a:cubicBezTo>
                    <a:cubicBezTo>
                      <a:pt x="15" y="25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8" y="21"/>
                      <a:pt x="20" y="21"/>
                      <a:pt x="21" y="2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28" y="15"/>
                      <a:pt x="29" y="14"/>
                      <a:pt x="30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2"/>
                      <a:pt x="30" y="12"/>
                    </a:cubicBezTo>
                    <a:cubicBezTo>
                      <a:pt x="30" y="11"/>
                      <a:pt x="30" y="11"/>
                      <a:pt x="30" y="10"/>
                    </a:cubicBezTo>
                    <a:cubicBezTo>
                      <a:pt x="30" y="10"/>
                      <a:pt x="30" y="9"/>
                      <a:pt x="30" y="9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29" y="5"/>
                      <a:pt x="27" y="4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4" y="3"/>
                      <a:pt x="23" y="3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0" y="2"/>
                      <a:pt x="19" y="3"/>
                    </a:cubicBezTo>
                    <a:cubicBezTo>
                      <a:pt x="19" y="4"/>
                      <a:pt x="19" y="5"/>
                      <a:pt x="19" y="5"/>
                    </a:cubicBezTo>
                    <a:cubicBezTo>
                      <a:pt x="19" y="6"/>
                      <a:pt x="20" y="7"/>
                      <a:pt x="19" y="8"/>
                    </a:cubicBezTo>
                    <a:cubicBezTo>
                      <a:pt x="19" y="8"/>
                      <a:pt x="19" y="8"/>
                      <a:pt x="19" y="9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2" y="12"/>
                      <a:pt x="22" y="12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19" y="16"/>
                      <a:pt x="18" y="14"/>
                      <a:pt x="17" y="13"/>
                    </a:cubicBezTo>
                    <a:cubicBezTo>
                      <a:pt x="16" y="12"/>
                      <a:pt x="15" y="11"/>
                      <a:pt x="14" y="11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1" y="12"/>
                      <a:pt x="9" y="11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7" y="11"/>
                      <a:pt x="7" y="10"/>
                    </a:cubicBezTo>
                    <a:cubicBezTo>
                      <a:pt x="7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3"/>
                      <a:pt x="7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7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3"/>
                      <a:pt x="2" y="26"/>
                      <a:pt x="4" y="26"/>
                    </a:cubicBezTo>
                    <a:cubicBezTo>
                      <a:pt x="5" y="26"/>
                      <a:pt x="5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3" name="Freeform 348">
                <a:extLst>
                  <a:ext uri="{FF2B5EF4-FFF2-40B4-BE49-F238E27FC236}">
                    <a16:creationId xmlns:a16="http://schemas.microsoft.com/office/drawing/2014/main" id="{746C97EB-0804-47D5-9772-93FBBBA23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007"/>
                <a:ext cx="50" cy="26"/>
              </a:xfrm>
              <a:custGeom>
                <a:avLst/>
                <a:gdLst>
                  <a:gd name="T0" fmla="*/ 13 w 21"/>
                  <a:gd name="T1" fmla="*/ 1 h 11"/>
                  <a:gd name="T2" fmla="*/ 10 w 21"/>
                  <a:gd name="T3" fmla="*/ 3 h 11"/>
                  <a:gd name="T4" fmla="*/ 10 w 21"/>
                  <a:gd name="T5" fmla="*/ 6 h 11"/>
                  <a:gd name="T6" fmla="*/ 8 w 21"/>
                  <a:gd name="T7" fmla="*/ 6 h 11"/>
                  <a:gd name="T8" fmla="*/ 4 w 21"/>
                  <a:gd name="T9" fmla="*/ 6 h 11"/>
                  <a:gd name="T10" fmla="*/ 2 w 21"/>
                  <a:gd name="T11" fmla="*/ 6 h 11"/>
                  <a:gd name="T12" fmla="*/ 2 w 21"/>
                  <a:gd name="T13" fmla="*/ 8 h 11"/>
                  <a:gd name="T14" fmla="*/ 9 w 21"/>
                  <a:gd name="T15" fmla="*/ 9 h 11"/>
                  <a:gd name="T16" fmla="*/ 15 w 21"/>
                  <a:gd name="T17" fmla="*/ 10 h 11"/>
                  <a:gd name="T18" fmla="*/ 20 w 21"/>
                  <a:gd name="T19" fmla="*/ 6 h 11"/>
                  <a:gd name="T20" fmla="*/ 21 w 21"/>
                  <a:gd name="T21" fmla="*/ 4 h 11"/>
                  <a:gd name="T22" fmla="*/ 20 w 21"/>
                  <a:gd name="T23" fmla="*/ 1 h 11"/>
                  <a:gd name="T24" fmla="*/ 16 w 21"/>
                  <a:gd name="T25" fmla="*/ 0 h 11"/>
                  <a:gd name="T26" fmla="*/ 13 w 21"/>
                  <a:gd name="T2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11">
                    <a:moveTo>
                      <a:pt x="13" y="1"/>
                    </a:moveTo>
                    <a:cubicBezTo>
                      <a:pt x="12" y="2"/>
                      <a:pt x="11" y="3"/>
                      <a:pt x="10" y="3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0" y="6"/>
                      <a:pt x="8" y="6"/>
                      <a:pt x="8" y="6"/>
                    </a:cubicBezTo>
                    <a:cubicBezTo>
                      <a:pt x="6" y="7"/>
                      <a:pt x="6" y="6"/>
                      <a:pt x="4" y="6"/>
                    </a:cubicBezTo>
                    <a:cubicBezTo>
                      <a:pt x="5" y="6"/>
                      <a:pt x="1" y="7"/>
                      <a:pt x="2" y="6"/>
                    </a:cubicBezTo>
                    <a:cubicBezTo>
                      <a:pt x="1" y="7"/>
                      <a:pt x="0" y="8"/>
                      <a:pt x="2" y="8"/>
                    </a:cubicBezTo>
                    <a:cubicBezTo>
                      <a:pt x="4" y="9"/>
                      <a:pt x="7" y="7"/>
                      <a:pt x="9" y="9"/>
                    </a:cubicBezTo>
                    <a:cubicBezTo>
                      <a:pt x="10" y="10"/>
                      <a:pt x="13" y="11"/>
                      <a:pt x="15" y="10"/>
                    </a:cubicBezTo>
                    <a:cubicBezTo>
                      <a:pt x="18" y="9"/>
                      <a:pt x="20" y="9"/>
                      <a:pt x="20" y="6"/>
                    </a:cubicBezTo>
                    <a:cubicBezTo>
                      <a:pt x="20" y="5"/>
                      <a:pt x="21" y="6"/>
                      <a:pt x="21" y="4"/>
                    </a:cubicBezTo>
                    <a:cubicBezTo>
                      <a:pt x="21" y="4"/>
                      <a:pt x="21" y="1"/>
                      <a:pt x="20" y="1"/>
                    </a:cubicBezTo>
                    <a:cubicBezTo>
                      <a:pt x="19" y="1"/>
                      <a:pt x="17" y="0"/>
                      <a:pt x="16" y="0"/>
                    </a:cubicBezTo>
                    <a:cubicBezTo>
                      <a:pt x="14" y="0"/>
                      <a:pt x="15" y="3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4" name="Freeform 349">
                <a:extLst>
                  <a:ext uri="{FF2B5EF4-FFF2-40B4-BE49-F238E27FC236}">
                    <a16:creationId xmlns:a16="http://schemas.microsoft.com/office/drawing/2014/main" id="{CD000318-BBC7-437B-9B9E-D619505ECF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4" y="2007"/>
                <a:ext cx="53" cy="26"/>
              </a:xfrm>
              <a:custGeom>
                <a:avLst/>
                <a:gdLst>
                  <a:gd name="T0" fmla="*/ 8 w 22"/>
                  <a:gd name="T1" fmla="*/ 10 h 11"/>
                  <a:gd name="T2" fmla="*/ 5 w 22"/>
                  <a:gd name="T3" fmla="*/ 9 h 11"/>
                  <a:gd name="T4" fmla="*/ 0 w 22"/>
                  <a:gd name="T5" fmla="*/ 8 h 11"/>
                  <a:gd name="T6" fmla="*/ 2 w 22"/>
                  <a:gd name="T7" fmla="*/ 7 h 11"/>
                  <a:gd name="T8" fmla="*/ 2 w 22"/>
                  <a:gd name="T9" fmla="*/ 6 h 11"/>
                  <a:gd name="T10" fmla="*/ 4 w 22"/>
                  <a:gd name="T11" fmla="*/ 6 h 11"/>
                  <a:gd name="T12" fmla="*/ 4 w 22"/>
                  <a:gd name="T13" fmla="*/ 6 h 11"/>
                  <a:gd name="T14" fmla="*/ 4 w 22"/>
                  <a:gd name="T15" fmla="*/ 6 h 11"/>
                  <a:gd name="T16" fmla="*/ 4 w 22"/>
                  <a:gd name="T17" fmla="*/ 5 h 11"/>
                  <a:gd name="T18" fmla="*/ 5 w 22"/>
                  <a:gd name="T19" fmla="*/ 6 h 11"/>
                  <a:gd name="T20" fmla="*/ 8 w 22"/>
                  <a:gd name="T21" fmla="*/ 5 h 11"/>
                  <a:gd name="T22" fmla="*/ 10 w 22"/>
                  <a:gd name="T23" fmla="*/ 5 h 11"/>
                  <a:gd name="T24" fmla="*/ 11 w 22"/>
                  <a:gd name="T25" fmla="*/ 1 h 11"/>
                  <a:gd name="T26" fmla="*/ 13 w 22"/>
                  <a:gd name="T27" fmla="*/ 1 h 11"/>
                  <a:gd name="T28" fmla="*/ 14 w 22"/>
                  <a:gd name="T29" fmla="*/ 1 h 11"/>
                  <a:gd name="T30" fmla="*/ 16 w 22"/>
                  <a:gd name="T31" fmla="*/ 0 h 11"/>
                  <a:gd name="T32" fmla="*/ 19 w 22"/>
                  <a:gd name="T33" fmla="*/ 0 h 11"/>
                  <a:gd name="T34" fmla="*/ 22 w 22"/>
                  <a:gd name="T35" fmla="*/ 4 h 11"/>
                  <a:gd name="T36" fmla="*/ 20 w 22"/>
                  <a:gd name="T37" fmla="*/ 6 h 11"/>
                  <a:gd name="T38" fmla="*/ 15 w 22"/>
                  <a:gd name="T39" fmla="*/ 11 h 11"/>
                  <a:gd name="T40" fmla="*/ 7 w 22"/>
                  <a:gd name="T41" fmla="*/ 8 h 11"/>
                  <a:gd name="T42" fmla="*/ 14 w 22"/>
                  <a:gd name="T43" fmla="*/ 10 h 11"/>
                  <a:gd name="T44" fmla="*/ 16 w 22"/>
                  <a:gd name="T45" fmla="*/ 9 h 11"/>
                  <a:gd name="T46" fmla="*/ 20 w 22"/>
                  <a:gd name="T47" fmla="*/ 5 h 11"/>
                  <a:gd name="T48" fmla="*/ 20 w 22"/>
                  <a:gd name="T49" fmla="*/ 2 h 11"/>
                  <a:gd name="T50" fmla="*/ 16 w 22"/>
                  <a:gd name="T51" fmla="*/ 1 h 11"/>
                  <a:gd name="T52" fmla="*/ 13 w 22"/>
                  <a:gd name="T53" fmla="*/ 2 h 11"/>
                  <a:gd name="T54" fmla="*/ 11 w 22"/>
                  <a:gd name="T55" fmla="*/ 4 h 11"/>
                  <a:gd name="T56" fmla="*/ 11 w 22"/>
                  <a:gd name="T57" fmla="*/ 6 h 11"/>
                  <a:gd name="T58" fmla="*/ 11 w 22"/>
                  <a:gd name="T59" fmla="*/ 6 h 11"/>
                  <a:gd name="T60" fmla="*/ 10 w 22"/>
                  <a:gd name="T61" fmla="*/ 6 h 11"/>
                  <a:gd name="T62" fmla="*/ 8 w 22"/>
                  <a:gd name="T63" fmla="*/ 7 h 11"/>
                  <a:gd name="T64" fmla="*/ 5 w 22"/>
                  <a:gd name="T65" fmla="*/ 7 h 11"/>
                  <a:gd name="T66" fmla="*/ 2 w 22"/>
                  <a:gd name="T67" fmla="*/ 7 h 11"/>
                  <a:gd name="T68" fmla="*/ 2 w 22"/>
                  <a:gd name="T69" fmla="*/ 8 h 11"/>
                  <a:gd name="T70" fmla="*/ 5 w 22"/>
                  <a:gd name="T7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" h="11">
                    <a:moveTo>
                      <a:pt x="14" y="11"/>
                    </a:moveTo>
                    <a:cubicBezTo>
                      <a:pt x="12" y="11"/>
                      <a:pt x="9" y="11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4" y="9"/>
                      <a:pt x="3" y="9"/>
                      <a:pt x="2" y="9"/>
                    </a:cubicBezTo>
                    <a:cubicBezTo>
                      <a:pt x="1" y="9"/>
                      <a:pt x="1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4"/>
                      <a:pt x="10" y="3"/>
                    </a:cubicBezTo>
                    <a:cubicBezTo>
                      <a:pt x="10" y="3"/>
                      <a:pt x="11" y="2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19" y="0"/>
                      <a:pt x="20" y="1"/>
                      <a:pt x="20" y="1"/>
                    </a:cubicBezTo>
                    <a:cubicBezTo>
                      <a:pt x="21" y="1"/>
                      <a:pt x="22" y="4"/>
                      <a:pt x="22" y="4"/>
                    </a:cubicBezTo>
                    <a:cubicBezTo>
                      <a:pt x="22" y="6"/>
                      <a:pt x="21" y="6"/>
                      <a:pt x="21" y="6"/>
                    </a:cubicBezTo>
                    <a:cubicBezTo>
                      <a:pt x="21" y="6"/>
                      <a:pt x="20" y="6"/>
                      <a:pt x="20" y="6"/>
                    </a:cubicBezTo>
                    <a:cubicBezTo>
                      <a:pt x="20" y="9"/>
                      <a:pt x="18" y="10"/>
                      <a:pt x="16" y="11"/>
                    </a:cubicBezTo>
                    <a:cubicBezTo>
                      <a:pt x="16" y="11"/>
                      <a:pt x="15" y="11"/>
                      <a:pt x="15" y="11"/>
                    </a:cubicBezTo>
                    <a:cubicBezTo>
                      <a:pt x="15" y="11"/>
                      <a:pt x="14" y="11"/>
                      <a:pt x="14" y="11"/>
                    </a:cubicBezTo>
                    <a:close/>
                    <a:moveTo>
                      <a:pt x="7" y="8"/>
                    </a:moveTo>
                    <a:cubicBezTo>
                      <a:pt x="8" y="8"/>
                      <a:pt x="9" y="8"/>
                      <a:pt x="9" y="9"/>
                    </a:cubicBezTo>
                    <a:cubicBezTo>
                      <a:pt x="10" y="9"/>
                      <a:pt x="12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9"/>
                      <a:pt x="16" y="9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19" y="5"/>
                      <a:pt x="20" y="5"/>
                      <a:pt x="20" y="5"/>
                    </a:cubicBezTo>
                    <a:cubicBezTo>
                      <a:pt x="20" y="5"/>
                      <a:pt x="21" y="5"/>
                      <a:pt x="21" y="4"/>
                    </a:cubicBezTo>
                    <a:cubicBezTo>
                      <a:pt x="21" y="4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5" y="2"/>
                    </a:cubicBezTo>
                    <a:cubicBezTo>
                      <a:pt x="15" y="2"/>
                      <a:pt x="14" y="3"/>
                      <a:pt x="13" y="2"/>
                    </a:cubicBezTo>
                    <a:cubicBezTo>
                      <a:pt x="13" y="2"/>
                      <a:pt x="12" y="2"/>
                      <a:pt x="12" y="3"/>
                    </a:cubicBezTo>
                    <a:cubicBezTo>
                      <a:pt x="12" y="3"/>
                      <a:pt x="11" y="3"/>
                      <a:pt x="11" y="4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4" y="7"/>
                    </a:cubicBezTo>
                    <a:cubicBezTo>
                      <a:pt x="4" y="7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6" y="8"/>
                      <a:pt x="6" y="8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5" name="Freeform 350">
                <a:extLst>
                  <a:ext uri="{FF2B5EF4-FFF2-40B4-BE49-F238E27FC236}">
                    <a16:creationId xmlns:a16="http://schemas.microsoft.com/office/drawing/2014/main" id="{C4B42F63-0FAE-442A-AF32-24C739A48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1985"/>
                <a:ext cx="24" cy="17"/>
              </a:xfrm>
              <a:custGeom>
                <a:avLst/>
                <a:gdLst>
                  <a:gd name="T0" fmla="*/ 6 w 10"/>
                  <a:gd name="T1" fmla="*/ 0 h 7"/>
                  <a:gd name="T2" fmla="*/ 1 w 10"/>
                  <a:gd name="T3" fmla="*/ 2 h 7"/>
                  <a:gd name="T4" fmla="*/ 4 w 10"/>
                  <a:gd name="T5" fmla="*/ 4 h 7"/>
                  <a:gd name="T6" fmla="*/ 6 w 10"/>
                  <a:gd name="T7" fmla="*/ 5 h 7"/>
                  <a:gd name="T8" fmla="*/ 8 w 10"/>
                  <a:gd name="T9" fmla="*/ 7 h 7"/>
                  <a:gd name="T10" fmla="*/ 9 w 10"/>
                  <a:gd name="T11" fmla="*/ 3 h 7"/>
                  <a:gd name="T12" fmla="*/ 6 w 1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6" y="0"/>
                    </a:moveTo>
                    <a:cubicBezTo>
                      <a:pt x="5" y="0"/>
                      <a:pt x="0" y="0"/>
                      <a:pt x="1" y="2"/>
                    </a:cubicBezTo>
                    <a:cubicBezTo>
                      <a:pt x="1" y="3"/>
                      <a:pt x="3" y="4"/>
                      <a:pt x="4" y="4"/>
                    </a:cubicBezTo>
                    <a:cubicBezTo>
                      <a:pt x="5" y="5"/>
                      <a:pt x="4" y="6"/>
                      <a:pt x="6" y="5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7" y="5"/>
                      <a:pt x="10" y="5"/>
                      <a:pt x="9" y="3"/>
                    </a:cubicBezTo>
                    <a:cubicBezTo>
                      <a:pt x="9" y="2"/>
                      <a:pt x="8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6" name="Freeform 351">
                <a:extLst>
                  <a:ext uri="{FF2B5EF4-FFF2-40B4-BE49-F238E27FC236}">
                    <a16:creationId xmlns:a16="http://schemas.microsoft.com/office/drawing/2014/main" id="{10E4C797-81A9-4664-80AF-A97E4BF25A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4" y="1983"/>
                <a:ext cx="26" cy="21"/>
              </a:xfrm>
              <a:custGeom>
                <a:avLst/>
                <a:gdLst>
                  <a:gd name="T0" fmla="*/ 9 w 11"/>
                  <a:gd name="T1" fmla="*/ 9 h 9"/>
                  <a:gd name="T2" fmla="*/ 8 w 11"/>
                  <a:gd name="T3" fmla="*/ 9 h 9"/>
                  <a:gd name="T4" fmla="*/ 6 w 11"/>
                  <a:gd name="T5" fmla="*/ 8 h 9"/>
                  <a:gd name="T6" fmla="*/ 5 w 11"/>
                  <a:gd name="T7" fmla="*/ 7 h 9"/>
                  <a:gd name="T8" fmla="*/ 4 w 11"/>
                  <a:gd name="T9" fmla="*/ 6 h 9"/>
                  <a:gd name="T10" fmla="*/ 3 w 11"/>
                  <a:gd name="T11" fmla="*/ 6 h 9"/>
                  <a:gd name="T12" fmla="*/ 3 w 11"/>
                  <a:gd name="T13" fmla="*/ 5 h 9"/>
                  <a:gd name="T14" fmla="*/ 0 w 11"/>
                  <a:gd name="T15" fmla="*/ 3 h 9"/>
                  <a:gd name="T16" fmla="*/ 0 w 11"/>
                  <a:gd name="T17" fmla="*/ 2 h 9"/>
                  <a:gd name="T18" fmla="*/ 5 w 11"/>
                  <a:gd name="T19" fmla="*/ 0 h 9"/>
                  <a:gd name="T20" fmla="*/ 6 w 11"/>
                  <a:gd name="T21" fmla="*/ 0 h 9"/>
                  <a:gd name="T22" fmla="*/ 6 w 11"/>
                  <a:gd name="T23" fmla="*/ 0 h 9"/>
                  <a:gd name="T24" fmla="*/ 7 w 11"/>
                  <a:gd name="T25" fmla="*/ 0 h 9"/>
                  <a:gd name="T26" fmla="*/ 10 w 11"/>
                  <a:gd name="T27" fmla="*/ 3 h 9"/>
                  <a:gd name="T28" fmla="*/ 10 w 11"/>
                  <a:gd name="T29" fmla="*/ 4 h 9"/>
                  <a:gd name="T30" fmla="*/ 9 w 11"/>
                  <a:gd name="T31" fmla="*/ 6 h 9"/>
                  <a:gd name="T32" fmla="*/ 9 w 11"/>
                  <a:gd name="T33" fmla="*/ 8 h 9"/>
                  <a:gd name="T34" fmla="*/ 9 w 11"/>
                  <a:gd name="T35" fmla="*/ 9 h 9"/>
                  <a:gd name="T36" fmla="*/ 7 w 11"/>
                  <a:gd name="T37" fmla="*/ 5 h 9"/>
                  <a:gd name="T38" fmla="*/ 7 w 11"/>
                  <a:gd name="T39" fmla="*/ 6 h 9"/>
                  <a:gd name="T40" fmla="*/ 7 w 11"/>
                  <a:gd name="T41" fmla="*/ 7 h 9"/>
                  <a:gd name="T42" fmla="*/ 7 w 11"/>
                  <a:gd name="T43" fmla="*/ 7 h 9"/>
                  <a:gd name="T44" fmla="*/ 8 w 11"/>
                  <a:gd name="T45" fmla="*/ 5 h 9"/>
                  <a:gd name="T46" fmla="*/ 9 w 11"/>
                  <a:gd name="T47" fmla="*/ 4 h 9"/>
                  <a:gd name="T48" fmla="*/ 9 w 11"/>
                  <a:gd name="T49" fmla="*/ 4 h 9"/>
                  <a:gd name="T50" fmla="*/ 6 w 11"/>
                  <a:gd name="T51" fmla="*/ 1 h 9"/>
                  <a:gd name="T52" fmla="*/ 5 w 11"/>
                  <a:gd name="T53" fmla="*/ 1 h 9"/>
                  <a:gd name="T54" fmla="*/ 1 w 11"/>
                  <a:gd name="T55" fmla="*/ 2 h 9"/>
                  <a:gd name="T56" fmla="*/ 1 w 11"/>
                  <a:gd name="T57" fmla="*/ 3 h 9"/>
                  <a:gd name="T58" fmla="*/ 3 w 11"/>
                  <a:gd name="T59" fmla="*/ 4 h 9"/>
                  <a:gd name="T60" fmla="*/ 4 w 11"/>
                  <a:gd name="T61" fmla="*/ 4 h 9"/>
                  <a:gd name="T62" fmla="*/ 5 w 11"/>
                  <a:gd name="T63" fmla="*/ 6 h 9"/>
                  <a:gd name="T64" fmla="*/ 5 w 11"/>
                  <a:gd name="T65" fmla="*/ 6 h 9"/>
                  <a:gd name="T66" fmla="*/ 6 w 11"/>
                  <a:gd name="T67" fmla="*/ 5 h 9"/>
                  <a:gd name="T68" fmla="*/ 7 w 11"/>
                  <a:gd name="T6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6" y="8"/>
                      <a:pt x="6" y="8"/>
                    </a:cubicBezTo>
                    <a:cubicBezTo>
                      <a:pt x="6" y="8"/>
                      <a:pt x="6" y="7"/>
                      <a:pt x="5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9" y="2"/>
                      <a:pt x="1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9" y="7"/>
                      <a:pt x="8" y="7"/>
                      <a:pt x="9" y="8"/>
                    </a:cubicBezTo>
                    <a:lnTo>
                      <a:pt x="9" y="9"/>
                    </a:lnTo>
                    <a:close/>
                    <a:moveTo>
                      <a:pt x="7" y="5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8" y="6"/>
                      <a:pt x="8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7" y="2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5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7" name="Freeform 352">
                <a:extLst>
                  <a:ext uri="{FF2B5EF4-FFF2-40B4-BE49-F238E27FC236}">
                    <a16:creationId xmlns:a16="http://schemas.microsoft.com/office/drawing/2014/main" id="{E88D0E70-CD21-41C4-9169-1698AABE3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2121"/>
                <a:ext cx="15" cy="14"/>
              </a:xfrm>
              <a:custGeom>
                <a:avLst/>
                <a:gdLst>
                  <a:gd name="T0" fmla="*/ 4 w 6"/>
                  <a:gd name="T1" fmla="*/ 1 h 6"/>
                  <a:gd name="T2" fmla="*/ 6 w 6"/>
                  <a:gd name="T3" fmla="*/ 0 h 6"/>
                  <a:gd name="T4" fmla="*/ 0 w 6"/>
                  <a:gd name="T5" fmla="*/ 3 h 6"/>
                  <a:gd name="T6" fmla="*/ 4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4" y="1"/>
                    </a:moveTo>
                    <a:cubicBezTo>
                      <a:pt x="5" y="1"/>
                      <a:pt x="5" y="1"/>
                      <a:pt x="6" y="0"/>
                    </a:cubicBezTo>
                    <a:cubicBezTo>
                      <a:pt x="5" y="2"/>
                      <a:pt x="2" y="6"/>
                      <a:pt x="0" y="3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8" name="Freeform 353">
                <a:extLst>
                  <a:ext uri="{FF2B5EF4-FFF2-40B4-BE49-F238E27FC236}">
                    <a16:creationId xmlns:a16="http://schemas.microsoft.com/office/drawing/2014/main" id="{F5D297B3-25AA-4D6F-B7D8-3FEFA5A575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69" y="2118"/>
                <a:ext cx="21" cy="15"/>
              </a:xfrm>
              <a:custGeom>
                <a:avLst/>
                <a:gdLst>
                  <a:gd name="T0" fmla="*/ 3 w 9"/>
                  <a:gd name="T1" fmla="*/ 6 h 6"/>
                  <a:gd name="T2" fmla="*/ 0 w 9"/>
                  <a:gd name="T3" fmla="*/ 4 h 6"/>
                  <a:gd name="T4" fmla="*/ 0 w 9"/>
                  <a:gd name="T5" fmla="*/ 3 h 6"/>
                  <a:gd name="T6" fmla="*/ 0 w 9"/>
                  <a:gd name="T7" fmla="*/ 3 h 6"/>
                  <a:gd name="T8" fmla="*/ 5 w 9"/>
                  <a:gd name="T9" fmla="*/ 2 h 6"/>
                  <a:gd name="T10" fmla="*/ 5 w 9"/>
                  <a:gd name="T11" fmla="*/ 2 h 6"/>
                  <a:gd name="T12" fmla="*/ 6 w 9"/>
                  <a:gd name="T13" fmla="*/ 1 h 6"/>
                  <a:gd name="T14" fmla="*/ 7 w 9"/>
                  <a:gd name="T15" fmla="*/ 1 h 6"/>
                  <a:gd name="T16" fmla="*/ 9 w 9"/>
                  <a:gd name="T17" fmla="*/ 0 h 6"/>
                  <a:gd name="T18" fmla="*/ 7 w 9"/>
                  <a:gd name="T19" fmla="*/ 2 h 6"/>
                  <a:gd name="T20" fmla="*/ 3 w 9"/>
                  <a:gd name="T21" fmla="*/ 6 h 6"/>
                  <a:gd name="T22" fmla="*/ 2 w 9"/>
                  <a:gd name="T23" fmla="*/ 4 h 6"/>
                  <a:gd name="T24" fmla="*/ 3 w 9"/>
                  <a:gd name="T25" fmla="*/ 4 h 6"/>
                  <a:gd name="T26" fmla="*/ 5 w 9"/>
                  <a:gd name="T27" fmla="*/ 3 h 6"/>
                  <a:gd name="T28" fmla="*/ 2 w 9"/>
                  <a:gd name="T2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6">
                    <a:moveTo>
                      <a:pt x="3" y="6"/>
                    </a:moveTo>
                    <a:cubicBezTo>
                      <a:pt x="2" y="6"/>
                      <a:pt x="1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5" y="6"/>
                      <a:pt x="3" y="6"/>
                    </a:cubicBezTo>
                    <a:close/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3"/>
                      <a:pt x="3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499" name="Freeform 354">
                <a:extLst>
                  <a:ext uri="{FF2B5EF4-FFF2-40B4-BE49-F238E27FC236}">
                    <a16:creationId xmlns:a16="http://schemas.microsoft.com/office/drawing/2014/main" id="{FA687961-7F45-41CA-BA84-0362FAED7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88"/>
                <a:ext cx="64" cy="33"/>
              </a:xfrm>
              <a:custGeom>
                <a:avLst/>
                <a:gdLst>
                  <a:gd name="T0" fmla="*/ 0 w 27"/>
                  <a:gd name="T1" fmla="*/ 3 h 14"/>
                  <a:gd name="T2" fmla="*/ 4 w 27"/>
                  <a:gd name="T3" fmla="*/ 9 h 14"/>
                  <a:gd name="T4" fmla="*/ 10 w 27"/>
                  <a:gd name="T5" fmla="*/ 9 h 14"/>
                  <a:gd name="T6" fmla="*/ 12 w 27"/>
                  <a:gd name="T7" fmla="*/ 10 h 14"/>
                  <a:gd name="T8" fmla="*/ 14 w 27"/>
                  <a:gd name="T9" fmla="*/ 13 h 14"/>
                  <a:gd name="T10" fmla="*/ 17 w 27"/>
                  <a:gd name="T11" fmla="*/ 13 h 14"/>
                  <a:gd name="T12" fmla="*/ 21 w 27"/>
                  <a:gd name="T13" fmla="*/ 12 h 14"/>
                  <a:gd name="T14" fmla="*/ 23 w 27"/>
                  <a:gd name="T15" fmla="*/ 10 h 14"/>
                  <a:gd name="T16" fmla="*/ 27 w 27"/>
                  <a:gd name="T17" fmla="*/ 11 h 14"/>
                  <a:gd name="T18" fmla="*/ 24 w 27"/>
                  <a:gd name="T19" fmla="*/ 7 h 14"/>
                  <a:gd name="T20" fmla="*/ 20 w 27"/>
                  <a:gd name="T21" fmla="*/ 7 h 14"/>
                  <a:gd name="T22" fmla="*/ 17 w 27"/>
                  <a:gd name="T23" fmla="*/ 6 h 14"/>
                  <a:gd name="T24" fmla="*/ 12 w 27"/>
                  <a:gd name="T25" fmla="*/ 4 h 14"/>
                  <a:gd name="T26" fmla="*/ 9 w 27"/>
                  <a:gd name="T27" fmla="*/ 1 h 14"/>
                  <a:gd name="T28" fmla="*/ 6 w 27"/>
                  <a:gd name="T29" fmla="*/ 0 h 14"/>
                  <a:gd name="T30" fmla="*/ 0 w 27"/>
                  <a:gd name="T3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14">
                    <a:moveTo>
                      <a:pt x="0" y="3"/>
                    </a:moveTo>
                    <a:cubicBezTo>
                      <a:pt x="1" y="6"/>
                      <a:pt x="2" y="7"/>
                      <a:pt x="4" y="9"/>
                    </a:cubicBezTo>
                    <a:cubicBezTo>
                      <a:pt x="6" y="11"/>
                      <a:pt x="7" y="8"/>
                      <a:pt x="10" y="9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3" y="11"/>
                      <a:pt x="13" y="12"/>
                      <a:pt x="14" y="13"/>
                    </a:cubicBezTo>
                    <a:cubicBezTo>
                      <a:pt x="15" y="13"/>
                      <a:pt x="16" y="14"/>
                      <a:pt x="17" y="13"/>
                    </a:cubicBezTo>
                    <a:cubicBezTo>
                      <a:pt x="18" y="12"/>
                      <a:pt x="20" y="12"/>
                      <a:pt x="21" y="12"/>
                    </a:cubicBezTo>
                    <a:cubicBezTo>
                      <a:pt x="22" y="11"/>
                      <a:pt x="22" y="10"/>
                      <a:pt x="23" y="10"/>
                    </a:cubicBezTo>
                    <a:cubicBezTo>
                      <a:pt x="24" y="10"/>
                      <a:pt x="27" y="11"/>
                      <a:pt x="27" y="11"/>
                    </a:cubicBezTo>
                    <a:cubicBezTo>
                      <a:pt x="27" y="8"/>
                      <a:pt x="27" y="6"/>
                      <a:pt x="24" y="7"/>
                    </a:cubicBezTo>
                    <a:cubicBezTo>
                      <a:pt x="23" y="7"/>
                      <a:pt x="21" y="8"/>
                      <a:pt x="20" y="7"/>
                    </a:cubicBezTo>
                    <a:cubicBezTo>
                      <a:pt x="19" y="6"/>
                      <a:pt x="19" y="7"/>
                      <a:pt x="17" y="6"/>
                    </a:cubicBezTo>
                    <a:cubicBezTo>
                      <a:pt x="16" y="5"/>
                      <a:pt x="14" y="1"/>
                      <a:pt x="12" y="4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6" y="0"/>
                    </a:cubicBezTo>
                    <a:cubicBezTo>
                      <a:pt x="6" y="1"/>
                      <a:pt x="1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0" name="Freeform 355">
                <a:extLst>
                  <a:ext uri="{FF2B5EF4-FFF2-40B4-BE49-F238E27FC236}">
                    <a16:creationId xmlns:a16="http://schemas.microsoft.com/office/drawing/2014/main" id="{E8196D5A-763F-4787-BCCC-F316CB238E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9" y="1981"/>
                <a:ext cx="71" cy="40"/>
              </a:xfrm>
              <a:custGeom>
                <a:avLst/>
                <a:gdLst>
                  <a:gd name="T0" fmla="*/ 16 w 30"/>
                  <a:gd name="T1" fmla="*/ 16 h 17"/>
                  <a:gd name="T2" fmla="*/ 14 w 30"/>
                  <a:gd name="T3" fmla="*/ 13 h 17"/>
                  <a:gd name="T4" fmla="*/ 12 w 30"/>
                  <a:gd name="T5" fmla="*/ 12 h 17"/>
                  <a:gd name="T6" fmla="*/ 8 w 30"/>
                  <a:gd name="T7" fmla="*/ 13 h 17"/>
                  <a:gd name="T8" fmla="*/ 1 w 30"/>
                  <a:gd name="T9" fmla="*/ 6 h 17"/>
                  <a:gd name="T10" fmla="*/ 2 w 30"/>
                  <a:gd name="T11" fmla="*/ 5 h 17"/>
                  <a:gd name="T12" fmla="*/ 6 w 30"/>
                  <a:gd name="T13" fmla="*/ 4 h 17"/>
                  <a:gd name="T14" fmla="*/ 7 w 30"/>
                  <a:gd name="T15" fmla="*/ 0 h 17"/>
                  <a:gd name="T16" fmla="*/ 9 w 30"/>
                  <a:gd name="T17" fmla="*/ 3 h 17"/>
                  <a:gd name="T18" fmla="*/ 11 w 30"/>
                  <a:gd name="T19" fmla="*/ 3 h 17"/>
                  <a:gd name="T20" fmla="*/ 15 w 30"/>
                  <a:gd name="T21" fmla="*/ 5 h 17"/>
                  <a:gd name="T22" fmla="*/ 20 w 30"/>
                  <a:gd name="T23" fmla="*/ 8 h 17"/>
                  <a:gd name="T24" fmla="*/ 23 w 30"/>
                  <a:gd name="T25" fmla="*/ 10 h 17"/>
                  <a:gd name="T26" fmla="*/ 25 w 30"/>
                  <a:gd name="T27" fmla="*/ 9 h 17"/>
                  <a:gd name="T28" fmla="*/ 29 w 30"/>
                  <a:gd name="T29" fmla="*/ 10 h 17"/>
                  <a:gd name="T30" fmla="*/ 28 w 30"/>
                  <a:gd name="T31" fmla="*/ 14 h 17"/>
                  <a:gd name="T32" fmla="*/ 25 w 30"/>
                  <a:gd name="T33" fmla="*/ 14 h 17"/>
                  <a:gd name="T34" fmla="*/ 24 w 30"/>
                  <a:gd name="T35" fmla="*/ 15 h 17"/>
                  <a:gd name="T36" fmla="*/ 21 w 30"/>
                  <a:gd name="T37" fmla="*/ 16 h 17"/>
                  <a:gd name="T38" fmla="*/ 18 w 30"/>
                  <a:gd name="T39" fmla="*/ 17 h 17"/>
                  <a:gd name="T40" fmla="*/ 12 w 30"/>
                  <a:gd name="T41" fmla="*/ 11 h 17"/>
                  <a:gd name="T42" fmla="*/ 15 w 30"/>
                  <a:gd name="T43" fmla="*/ 12 h 17"/>
                  <a:gd name="T44" fmla="*/ 17 w 30"/>
                  <a:gd name="T45" fmla="*/ 15 h 17"/>
                  <a:gd name="T46" fmla="*/ 21 w 30"/>
                  <a:gd name="T47" fmla="*/ 14 h 17"/>
                  <a:gd name="T48" fmla="*/ 23 w 30"/>
                  <a:gd name="T49" fmla="*/ 14 h 17"/>
                  <a:gd name="T50" fmla="*/ 25 w 30"/>
                  <a:gd name="T51" fmla="*/ 13 h 17"/>
                  <a:gd name="T52" fmla="*/ 28 w 30"/>
                  <a:gd name="T53" fmla="*/ 13 h 17"/>
                  <a:gd name="T54" fmla="*/ 28 w 30"/>
                  <a:gd name="T55" fmla="*/ 11 h 17"/>
                  <a:gd name="T56" fmla="*/ 25 w 30"/>
                  <a:gd name="T57" fmla="*/ 11 h 17"/>
                  <a:gd name="T58" fmla="*/ 21 w 30"/>
                  <a:gd name="T59" fmla="*/ 10 h 17"/>
                  <a:gd name="T60" fmla="*/ 17 w 30"/>
                  <a:gd name="T61" fmla="*/ 8 h 17"/>
                  <a:gd name="T62" fmla="*/ 15 w 30"/>
                  <a:gd name="T63" fmla="*/ 7 h 17"/>
                  <a:gd name="T64" fmla="*/ 13 w 30"/>
                  <a:gd name="T65" fmla="*/ 6 h 17"/>
                  <a:gd name="T66" fmla="*/ 10 w 30"/>
                  <a:gd name="T67" fmla="*/ 4 h 17"/>
                  <a:gd name="T68" fmla="*/ 7 w 30"/>
                  <a:gd name="T69" fmla="*/ 5 h 17"/>
                  <a:gd name="T70" fmla="*/ 6 w 30"/>
                  <a:gd name="T71" fmla="*/ 11 h 17"/>
                  <a:gd name="T72" fmla="*/ 9 w 30"/>
                  <a:gd name="T7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" h="17">
                    <a:moveTo>
                      <a:pt x="18" y="17"/>
                    </a:moveTo>
                    <a:cubicBezTo>
                      <a:pt x="17" y="17"/>
                      <a:pt x="16" y="17"/>
                      <a:pt x="16" y="16"/>
                    </a:cubicBezTo>
                    <a:cubicBezTo>
                      <a:pt x="15" y="15"/>
                      <a:pt x="14" y="15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3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6" y="13"/>
                      <a:pt x="5" y="12"/>
                    </a:cubicBezTo>
                    <a:cubicBezTo>
                      <a:pt x="3" y="10"/>
                      <a:pt x="2" y="9"/>
                      <a:pt x="1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3" y="4"/>
                      <a:pt x="13" y="5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6"/>
                      <a:pt x="18" y="7"/>
                    </a:cubicBezTo>
                    <a:cubicBezTo>
                      <a:pt x="19" y="8"/>
                      <a:pt x="19" y="8"/>
                      <a:pt x="20" y="8"/>
                    </a:cubicBezTo>
                    <a:cubicBezTo>
                      <a:pt x="20" y="9"/>
                      <a:pt x="20" y="9"/>
                      <a:pt x="21" y="9"/>
                    </a:cubicBezTo>
                    <a:cubicBezTo>
                      <a:pt x="21" y="9"/>
                      <a:pt x="22" y="9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10"/>
                      <a:pt x="24" y="10"/>
                      <a:pt x="25" y="9"/>
                    </a:cubicBezTo>
                    <a:cubicBezTo>
                      <a:pt x="25" y="9"/>
                      <a:pt x="25" y="9"/>
                      <a:pt x="26" y="9"/>
                    </a:cubicBezTo>
                    <a:cubicBezTo>
                      <a:pt x="27" y="9"/>
                      <a:pt x="29" y="9"/>
                      <a:pt x="29" y="10"/>
                    </a:cubicBezTo>
                    <a:cubicBezTo>
                      <a:pt x="30" y="11"/>
                      <a:pt x="30" y="12"/>
                      <a:pt x="29" y="14"/>
                    </a:cubicBezTo>
                    <a:cubicBezTo>
                      <a:pt x="29" y="14"/>
                      <a:pt x="29" y="14"/>
                      <a:pt x="28" y="14"/>
                    </a:cubicBezTo>
                    <a:cubicBezTo>
                      <a:pt x="27" y="14"/>
                      <a:pt x="26" y="14"/>
                      <a:pt x="26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5"/>
                    </a:cubicBezTo>
                    <a:cubicBezTo>
                      <a:pt x="24" y="15"/>
                      <a:pt x="23" y="15"/>
                      <a:pt x="23" y="15"/>
                    </a:cubicBezTo>
                    <a:cubicBezTo>
                      <a:pt x="22" y="16"/>
                      <a:pt x="22" y="16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7"/>
                      <a:pt x="19" y="17"/>
                      <a:pt x="18" y="17"/>
                    </a:cubicBezTo>
                    <a:close/>
                    <a:moveTo>
                      <a:pt x="11" y="11"/>
                    </a:moveTo>
                    <a:cubicBezTo>
                      <a:pt x="11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1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6"/>
                      <a:pt x="18" y="16"/>
                      <a:pt x="19" y="15"/>
                    </a:cubicBezTo>
                    <a:cubicBezTo>
                      <a:pt x="19" y="14"/>
                      <a:pt x="20" y="14"/>
                      <a:pt x="21" y="14"/>
                    </a:cubicBezTo>
                    <a:cubicBezTo>
                      <a:pt x="22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3"/>
                      <a:pt x="24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6" y="13"/>
                      <a:pt x="26" y="13"/>
                    </a:cubicBezTo>
                    <a:cubicBezTo>
                      <a:pt x="27" y="13"/>
                      <a:pt x="27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1"/>
                      <a:pt x="28" y="11"/>
                    </a:cubicBezTo>
                    <a:cubicBezTo>
                      <a:pt x="28" y="10"/>
                      <a:pt x="27" y="10"/>
                      <a:pt x="26" y="10"/>
                    </a:cubicBezTo>
                    <a:cubicBezTo>
                      <a:pt x="26" y="11"/>
                      <a:pt x="25" y="11"/>
                      <a:pt x="25" y="11"/>
                    </a:cubicBezTo>
                    <a:cubicBezTo>
                      <a:pt x="24" y="11"/>
                      <a:pt x="23" y="11"/>
                      <a:pt x="22" y="11"/>
                    </a:cubicBezTo>
                    <a:cubicBezTo>
                      <a:pt x="22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19" y="10"/>
                    </a:cubicBezTo>
                    <a:cubicBezTo>
                      <a:pt x="18" y="9"/>
                      <a:pt x="18" y="9"/>
                      <a:pt x="17" y="8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5" y="6"/>
                      <a:pt x="15" y="7"/>
                      <a:pt x="15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2" y="5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8" y="4"/>
                      <a:pt x="7" y="4"/>
                      <a:pt x="7" y="5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4" y="9"/>
                      <a:pt x="5" y="10"/>
                      <a:pt x="6" y="11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1"/>
                      <a:pt x="10" y="11"/>
                      <a:pt x="1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1" name="Freeform 356">
                <a:extLst>
                  <a:ext uri="{FF2B5EF4-FFF2-40B4-BE49-F238E27FC236}">
                    <a16:creationId xmlns:a16="http://schemas.microsoft.com/office/drawing/2014/main" id="{03B50219-AE3F-4227-B9AC-916500643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" y="2011"/>
                <a:ext cx="40" cy="27"/>
              </a:xfrm>
              <a:custGeom>
                <a:avLst/>
                <a:gdLst>
                  <a:gd name="T0" fmla="*/ 0 w 17"/>
                  <a:gd name="T1" fmla="*/ 7 h 11"/>
                  <a:gd name="T2" fmla="*/ 5 w 17"/>
                  <a:gd name="T3" fmla="*/ 11 h 11"/>
                  <a:gd name="T4" fmla="*/ 9 w 17"/>
                  <a:gd name="T5" fmla="*/ 10 h 11"/>
                  <a:gd name="T6" fmla="*/ 17 w 17"/>
                  <a:gd name="T7" fmla="*/ 3 h 11"/>
                  <a:gd name="T8" fmla="*/ 14 w 17"/>
                  <a:gd name="T9" fmla="*/ 1 h 11"/>
                  <a:gd name="T10" fmla="*/ 10 w 17"/>
                  <a:gd name="T11" fmla="*/ 2 h 11"/>
                  <a:gd name="T12" fmla="*/ 8 w 17"/>
                  <a:gd name="T13" fmla="*/ 2 h 11"/>
                  <a:gd name="T14" fmla="*/ 6 w 17"/>
                  <a:gd name="T15" fmla="*/ 3 h 11"/>
                  <a:gd name="T16" fmla="*/ 2 w 17"/>
                  <a:gd name="T17" fmla="*/ 2 h 11"/>
                  <a:gd name="T18" fmla="*/ 1 w 17"/>
                  <a:gd name="T19" fmla="*/ 4 h 11"/>
                  <a:gd name="T20" fmla="*/ 0 w 17"/>
                  <a:gd name="T21" fmla="*/ 7 h 11"/>
                  <a:gd name="T22" fmla="*/ 0 w 17"/>
                  <a:gd name="T23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1">
                    <a:moveTo>
                      <a:pt x="0" y="7"/>
                    </a:moveTo>
                    <a:cubicBezTo>
                      <a:pt x="1" y="8"/>
                      <a:pt x="3" y="11"/>
                      <a:pt x="5" y="11"/>
                    </a:cubicBezTo>
                    <a:cubicBezTo>
                      <a:pt x="6" y="11"/>
                      <a:pt x="8" y="9"/>
                      <a:pt x="9" y="10"/>
                    </a:cubicBezTo>
                    <a:cubicBezTo>
                      <a:pt x="15" y="10"/>
                      <a:pt x="14" y="4"/>
                      <a:pt x="17" y="3"/>
                    </a:cubicBezTo>
                    <a:cubicBezTo>
                      <a:pt x="16" y="1"/>
                      <a:pt x="16" y="1"/>
                      <a:pt x="14" y="1"/>
                    </a:cubicBezTo>
                    <a:cubicBezTo>
                      <a:pt x="12" y="0"/>
                      <a:pt x="12" y="1"/>
                      <a:pt x="10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4"/>
                      <a:pt x="1" y="3"/>
                      <a:pt x="1" y="4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2" name="Freeform 357">
                <a:extLst>
                  <a:ext uri="{FF2B5EF4-FFF2-40B4-BE49-F238E27FC236}">
                    <a16:creationId xmlns:a16="http://schemas.microsoft.com/office/drawing/2014/main" id="{C12844EE-95FA-4E2F-B475-8C2A2EAAD5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7" y="2011"/>
                <a:ext cx="45" cy="29"/>
              </a:xfrm>
              <a:custGeom>
                <a:avLst/>
                <a:gdLst>
                  <a:gd name="T0" fmla="*/ 6 w 19"/>
                  <a:gd name="T1" fmla="*/ 12 h 12"/>
                  <a:gd name="T2" fmla="*/ 6 w 19"/>
                  <a:gd name="T3" fmla="*/ 12 h 12"/>
                  <a:gd name="T4" fmla="*/ 5 w 19"/>
                  <a:gd name="T5" fmla="*/ 12 h 12"/>
                  <a:gd name="T6" fmla="*/ 2 w 19"/>
                  <a:gd name="T7" fmla="*/ 9 h 12"/>
                  <a:gd name="T8" fmla="*/ 1 w 19"/>
                  <a:gd name="T9" fmla="*/ 8 h 12"/>
                  <a:gd name="T10" fmla="*/ 0 w 19"/>
                  <a:gd name="T11" fmla="*/ 7 h 12"/>
                  <a:gd name="T12" fmla="*/ 0 w 19"/>
                  <a:gd name="T13" fmla="*/ 7 h 12"/>
                  <a:gd name="T14" fmla="*/ 0 w 19"/>
                  <a:gd name="T15" fmla="*/ 6 h 12"/>
                  <a:gd name="T16" fmla="*/ 1 w 19"/>
                  <a:gd name="T17" fmla="*/ 5 h 12"/>
                  <a:gd name="T18" fmla="*/ 1 w 19"/>
                  <a:gd name="T19" fmla="*/ 4 h 12"/>
                  <a:gd name="T20" fmla="*/ 2 w 19"/>
                  <a:gd name="T21" fmla="*/ 3 h 12"/>
                  <a:gd name="T22" fmla="*/ 3 w 19"/>
                  <a:gd name="T23" fmla="*/ 3 h 12"/>
                  <a:gd name="T24" fmla="*/ 3 w 19"/>
                  <a:gd name="T25" fmla="*/ 2 h 12"/>
                  <a:gd name="T26" fmla="*/ 2 w 19"/>
                  <a:gd name="T27" fmla="*/ 0 h 12"/>
                  <a:gd name="T28" fmla="*/ 4 w 19"/>
                  <a:gd name="T29" fmla="*/ 2 h 12"/>
                  <a:gd name="T30" fmla="*/ 7 w 19"/>
                  <a:gd name="T31" fmla="*/ 3 h 12"/>
                  <a:gd name="T32" fmla="*/ 7 w 19"/>
                  <a:gd name="T33" fmla="*/ 2 h 12"/>
                  <a:gd name="T34" fmla="*/ 9 w 19"/>
                  <a:gd name="T35" fmla="*/ 1 h 12"/>
                  <a:gd name="T36" fmla="*/ 9 w 19"/>
                  <a:gd name="T37" fmla="*/ 1 h 12"/>
                  <a:gd name="T38" fmla="*/ 11 w 19"/>
                  <a:gd name="T39" fmla="*/ 1 h 12"/>
                  <a:gd name="T40" fmla="*/ 12 w 19"/>
                  <a:gd name="T41" fmla="*/ 0 h 12"/>
                  <a:gd name="T42" fmla="*/ 15 w 19"/>
                  <a:gd name="T43" fmla="*/ 0 h 12"/>
                  <a:gd name="T44" fmla="*/ 19 w 19"/>
                  <a:gd name="T45" fmla="*/ 2 h 12"/>
                  <a:gd name="T46" fmla="*/ 19 w 19"/>
                  <a:gd name="T47" fmla="*/ 3 h 12"/>
                  <a:gd name="T48" fmla="*/ 19 w 19"/>
                  <a:gd name="T49" fmla="*/ 3 h 12"/>
                  <a:gd name="T50" fmla="*/ 16 w 19"/>
                  <a:gd name="T51" fmla="*/ 7 h 12"/>
                  <a:gd name="T52" fmla="*/ 10 w 19"/>
                  <a:gd name="T53" fmla="*/ 10 h 12"/>
                  <a:gd name="T54" fmla="*/ 8 w 19"/>
                  <a:gd name="T55" fmla="*/ 11 h 12"/>
                  <a:gd name="T56" fmla="*/ 6 w 19"/>
                  <a:gd name="T57" fmla="*/ 12 h 12"/>
                  <a:gd name="T58" fmla="*/ 2 w 19"/>
                  <a:gd name="T59" fmla="*/ 7 h 12"/>
                  <a:gd name="T60" fmla="*/ 3 w 19"/>
                  <a:gd name="T61" fmla="*/ 8 h 12"/>
                  <a:gd name="T62" fmla="*/ 6 w 19"/>
                  <a:gd name="T63" fmla="*/ 10 h 12"/>
                  <a:gd name="T64" fmla="*/ 6 w 19"/>
                  <a:gd name="T65" fmla="*/ 10 h 12"/>
                  <a:gd name="T66" fmla="*/ 8 w 19"/>
                  <a:gd name="T67" fmla="*/ 10 h 12"/>
                  <a:gd name="T68" fmla="*/ 11 w 19"/>
                  <a:gd name="T69" fmla="*/ 9 h 12"/>
                  <a:gd name="T70" fmla="*/ 15 w 19"/>
                  <a:gd name="T71" fmla="*/ 6 h 12"/>
                  <a:gd name="T72" fmla="*/ 17 w 19"/>
                  <a:gd name="T73" fmla="*/ 2 h 12"/>
                  <a:gd name="T74" fmla="*/ 15 w 19"/>
                  <a:gd name="T75" fmla="*/ 1 h 12"/>
                  <a:gd name="T76" fmla="*/ 13 w 19"/>
                  <a:gd name="T77" fmla="*/ 2 h 12"/>
                  <a:gd name="T78" fmla="*/ 11 w 19"/>
                  <a:gd name="T79" fmla="*/ 2 h 12"/>
                  <a:gd name="T80" fmla="*/ 9 w 19"/>
                  <a:gd name="T81" fmla="*/ 3 h 12"/>
                  <a:gd name="T82" fmla="*/ 9 w 19"/>
                  <a:gd name="T83" fmla="*/ 3 h 12"/>
                  <a:gd name="T84" fmla="*/ 8 w 19"/>
                  <a:gd name="T85" fmla="*/ 3 h 12"/>
                  <a:gd name="T86" fmla="*/ 7 w 19"/>
                  <a:gd name="T87" fmla="*/ 4 h 12"/>
                  <a:gd name="T88" fmla="*/ 4 w 19"/>
                  <a:gd name="T89" fmla="*/ 3 h 12"/>
                  <a:gd name="T90" fmla="*/ 4 w 19"/>
                  <a:gd name="T91" fmla="*/ 4 h 12"/>
                  <a:gd name="T92" fmla="*/ 3 w 19"/>
                  <a:gd name="T93" fmla="*/ 4 h 12"/>
                  <a:gd name="T94" fmla="*/ 2 w 19"/>
                  <a:gd name="T95" fmla="*/ 4 h 12"/>
                  <a:gd name="T96" fmla="*/ 2 w 19"/>
                  <a:gd name="T97" fmla="*/ 5 h 12"/>
                  <a:gd name="T98" fmla="*/ 2 w 19"/>
                  <a:gd name="T9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12"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2"/>
                    </a:cubicBezTo>
                    <a:cubicBezTo>
                      <a:pt x="4" y="11"/>
                      <a:pt x="3" y="10"/>
                      <a:pt x="2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1" y="1"/>
                      <a:pt x="12" y="1"/>
                      <a:pt x="12" y="0"/>
                    </a:cubicBezTo>
                    <a:cubicBezTo>
                      <a:pt x="13" y="0"/>
                      <a:pt x="13" y="0"/>
                      <a:pt x="15" y="0"/>
                    </a:cubicBezTo>
                    <a:cubicBezTo>
                      <a:pt x="17" y="0"/>
                      <a:pt x="18" y="1"/>
                      <a:pt x="19" y="2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4"/>
                      <a:pt x="17" y="5"/>
                      <a:pt x="16" y="7"/>
                    </a:cubicBezTo>
                    <a:cubicBezTo>
                      <a:pt x="15" y="8"/>
                      <a:pt x="14" y="11"/>
                      <a:pt x="10" y="10"/>
                    </a:cubicBezTo>
                    <a:cubicBezTo>
                      <a:pt x="10" y="10"/>
                      <a:pt x="9" y="11"/>
                      <a:pt x="8" y="11"/>
                    </a:cubicBezTo>
                    <a:cubicBezTo>
                      <a:pt x="8" y="11"/>
                      <a:pt x="7" y="12"/>
                      <a:pt x="6" y="12"/>
                    </a:cubicBezTo>
                    <a:close/>
                    <a:moveTo>
                      <a:pt x="2" y="7"/>
                    </a:moveTo>
                    <a:cubicBezTo>
                      <a:pt x="2" y="7"/>
                      <a:pt x="2" y="8"/>
                      <a:pt x="3" y="8"/>
                    </a:cubicBezTo>
                    <a:cubicBezTo>
                      <a:pt x="4" y="9"/>
                      <a:pt x="5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9"/>
                      <a:pt x="10" y="9"/>
                      <a:pt x="11" y="9"/>
                    </a:cubicBezTo>
                    <a:cubicBezTo>
                      <a:pt x="13" y="9"/>
                      <a:pt x="14" y="8"/>
                      <a:pt x="15" y="6"/>
                    </a:cubicBezTo>
                    <a:cubicBezTo>
                      <a:pt x="15" y="5"/>
                      <a:pt x="16" y="3"/>
                      <a:pt x="17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3" y="1"/>
                      <a:pt x="13" y="1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3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3" name="Freeform 358">
                <a:extLst>
                  <a:ext uri="{FF2B5EF4-FFF2-40B4-BE49-F238E27FC236}">
                    <a16:creationId xmlns:a16="http://schemas.microsoft.com/office/drawing/2014/main" id="{4E539904-8174-4A62-964B-800367CAB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1914"/>
                <a:ext cx="19" cy="36"/>
              </a:xfrm>
              <a:custGeom>
                <a:avLst/>
                <a:gdLst>
                  <a:gd name="T0" fmla="*/ 4 w 8"/>
                  <a:gd name="T1" fmla="*/ 14 h 15"/>
                  <a:gd name="T2" fmla="*/ 2 w 8"/>
                  <a:gd name="T3" fmla="*/ 12 h 15"/>
                  <a:gd name="T4" fmla="*/ 0 w 8"/>
                  <a:gd name="T5" fmla="*/ 11 h 15"/>
                  <a:gd name="T6" fmla="*/ 0 w 8"/>
                  <a:gd name="T7" fmla="*/ 7 h 15"/>
                  <a:gd name="T8" fmla="*/ 6 w 8"/>
                  <a:gd name="T9" fmla="*/ 0 h 15"/>
                  <a:gd name="T10" fmla="*/ 6 w 8"/>
                  <a:gd name="T11" fmla="*/ 6 h 15"/>
                  <a:gd name="T12" fmla="*/ 6 w 8"/>
                  <a:gd name="T13" fmla="*/ 6 h 15"/>
                  <a:gd name="T14" fmla="*/ 6 w 8"/>
                  <a:gd name="T15" fmla="*/ 7 h 15"/>
                  <a:gd name="T16" fmla="*/ 8 w 8"/>
                  <a:gd name="T17" fmla="*/ 7 h 15"/>
                  <a:gd name="T18" fmla="*/ 6 w 8"/>
                  <a:gd name="T19" fmla="*/ 8 h 15"/>
                  <a:gd name="T20" fmla="*/ 5 w 8"/>
                  <a:gd name="T21" fmla="*/ 10 h 15"/>
                  <a:gd name="T22" fmla="*/ 4 w 8"/>
                  <a:gd name="T23" fmla="*/ 10 h 15"/>
                  <a:gd name="T24" fmla="*/ 4 w 8"/>
                  <a:gd name="T2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5">
                    <a:moveTo>
                      <a:pt x="4" y="14"/>
                    </a:moveTo>
                    <a:cubicBezTo>
                      <a:pt x="1" y="15"/>
                      <a:pt x="3" y="13"/>
                      <a:pt x="2" y="12"/>
                    </a:cubicBezTo>
                    <a:cubicBezTo>
                      <a:pt x="2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4"/>
                      <a:pt x="4" y="2"/>
                      <a:pt x="6" y="0"/>
                    </a:cubicBezTo>
                    <a:cubicBezTo>
                      <a:pt x="7" y="3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7"/>
                      <a:pt x="7" y="7"/>
                      <a:pt x="8" y="7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5" y="11"/>
                      <a:pt x="4" y="14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4" name="Freeform 359">
                <a:extLst>
                  <a:ext uri="{FF2B5EF4-FFF2-40B4-BE49-F238E27FC236}">
                    <a16:creationId xmlns:a16="http://schemas.microsoft.com/office/drawing/2014/main" id="{B90E49A8-DD6A-4622-9B53-E57F3B9BB5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7" y="1912"/>
                <a:ext cx="19" cy="38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4 h 16"/>
                  <a:gd name="T4" fmla="*/ 1 w 8"/>
                  <a:gd name="T5" fmla="*/ 13 h 16"/>
                  <a:gd name="T6" fmla="*/ 1 w 8"/>
                  <a:gd name="T7" fmla="*/ 13 h 16"/>
                  <a:gd name="T8" fmla="*/ 0 w 8"/>
                  <a:gd name="T9" fmla="*/ 12 h 16"/>
                  <a:gd name="T10" fmla="*/ 0 w 8"/>
                  <a:gd name="T11" fmla="*/ 8 h 16"/>
                  <a:gd name="T12" fmla="*/ 4 w 8"/>
                  <a:gd name="T13" fmla="*/ 2 h 16"/>
                  <a:gd name="T14" fmla="*/ 6 w 8"/>
                  <a:gd name="T15" fmla="*/ 1 h 16"/>
                  <a:gd name="T16" fmla="*/ 7 w 8"/>
                  <a:gd name="T17" fmla="*/ 0 h 16"/>
                  <a:gd name="T18" fmla="*/ 7 w 8"/>
                  <a:gd name="T19" fmla="*/ 1 h 16"/>
                  <a:gd name="T20" fmla="*/ 7 w 8"/>
                  <a:gd name="T21" fmla="*/ 6 h 16"/>
                  <a:gd name="T22" fmla="*/ 7 w 8"/>
                  <a:gd name="T23" fmla="*/ 6 h 16"/>
                  <a:gd name="T24" fmla="*/ 7 w 8"/>
                  <a:gd name="T25" fmla="*/ 7 h 16"/>
                  <a:gd name="T26" fmla="*/ 7 w 8"/>
                  <a:gd name="T27" fmla="*/ 7 h 16"/>
                  <a:gd name="T28" fmla="*/ 7 w 8"/>
                  <a:gd name="T29" fmla="*/ 7 h 16"/>
                  <a:gd name="T30" fmla="*/ 8 w 8"/>
                  <a:gd name="T31" fmla="*/ 7 h 16"/>
                  <a:gd name="T32" fmla="*/ 8 w 8"/>
                  <a:gd name="T33" fmla="*/ 8 h 16"/>
                  <a:gd name="T34" fmla="*/ 8 w 8"/>
                  <a:gd name="T35" fmla="*/ 9 h 16"/>
                  <a:gd name="T36" fmla="*/ 7 w 8"/>
                  <a:gd name="T37" fmla="*/ 10 h 16"/>
                  <a:gd name="T38" fmla="*/ 6 w 8"/>
                  <a:gd name="T39" fmla="*/ 11 h 16"/>
                  <a:gd name="T40" fmla="*/ 6 w 8"/>
                  <a:gd name="T41" fmla="*/ 11 h 16"/>
                  <a:gd name="T42" fmla="*/ 6 w 8"/>
                  <a:gd name="T43" fmla="*/ 12 h 16"/>
                  <a:gd name="T44" fmla="*/ 5 w 8"/>
                  <a:gd name="T45" fmla="*/ 12 h 16"/>
                  <a:gd name="T46" fmla="*/ 5 w 8"/>
                  <a:gd name="T47" fmla="*/ 15 h 16"/>
                  <a:gd name="T48" fmla="*/ 5 w 8"/>
                  <a:gd name="T49" fmla="*/ 16 h 16"/>
                  <a:gd name="T50" fmla="*/ 4 w 8"/>
                  <a:gd name="T51" fmla="*/ 16 h 16"/>
                  <a:gd name="T52" fmla="*/ 3 w 8"/>
                  <a:gd name="T53" fmla="*/ 16 h 16"/>
                  <a:gd name="T54" fmla="*/ 3 w 8"/>
                  <a:gd name="T55" fmla="*/ 15 h 16"/>
                  <a:gd name="T56" fmla="*/ 4 w 8"/>
                  <a:gd name="T57" fmla="*/ 15 h 16"/>
                  <a:gd name="T58" fmla="*/ 4 w 8"/>
                  <a:gd name="T59" fmla="*/ 12 h 16"/>
                  <a:gd name="T60" fmla="*/ 3 w 8"/>
                  <a:gd name="T61" fmla="*/ 11 h 16"/>
                  <a:gd name="T62" fmla="*/ 5 w 8"/>
                  <a:gd name="T63" fmla="*/ 11 h 16"/>
                  <a:gd name="T64" fmla="*/ 5 w 8"/>
                  <a:gd name="T65" fmla="*/ 10 h 16"/>
                  <a:gd name="T66" fmla="*/ 6 w 8"/>
                  <a:gd name="T67" fmla="*/ 9 h 16"/>
                  <a:gd name="T68" fmla="*/ 6 w 8"/>
                  <a:gd name="T69" fmla="*/ 9 h 16"/>
                  <a:gd name="T70" fmla="*/ 5 w 8"/>
                  <a:gd name="T71" fmla="*/ 9 h 16"/>
                  <a:gd name="T72" fmla="*/ 5 w 8"/>
                  <a:gd name="T73" fmla="*/ 8 h 16"/>
                  <a:gd name="T74" fmla="*/ 5 w 8"/>
                  <a:gd name="T75" fmla="*/ 8 h 16"/>
                  <a:gd name="T76" fmla="*/ 5 w 8"/>
                  <a:gd name="T77" fmla="*/ 6 h 16"/>
                  <a:gd name="T78" fmla="*/ 6 w 8"/>
                  <a:gd name="T79" fmla="*/ 3 h 16"/>
                  <a:gd name="T80" fmla="*/ 5 w 8"/>
                  <a:gd name="T81" fmla="*/ 3 h 16"/>
                  <a:gd name="T82" fmla="*/ 1 w 8"/>
                  <a:gd name="T83" fmla="*/ 8 h 16"/>
                  <a:gd name="T84" fmla="*/ 1 w 8"/>
                  <a:gd name="T85" fmla="*/ 12 h 16"/>
                  <a:gd name="T86" fmla="*/ 1 w 8"/>
                  <a:gd name="T87" fmla="*/ 12 h 16"/>
                  <a:gd name="T88" fmla="*/ 2 w 8"/>
                  <a:gd name="T89" fmla="*/ 13 h 16"/>
                  <a:gd name="T90" fmla="*/ 3 w 8"/>
                  <a:gd name="T91" fmla="*/ 14 h 16"/>
                  <a:gd name="T92" fmla="*/ 3 w 8"/>
                  <a:gd name="T93" fmla="*/ 15 h 16"/>
                  <a:gd name="T94" fmla="*/ 3 w 8"/>
                  <a:gd name="T9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2" y="16"/>
                      <a:pt x="2" y="15"/>
                      <a:pt x="2" y="14"/>
                    </a:cubicBezTo>
                    <a:cubicBezTo>
                      <a:pt x="2" y="14"/>
                      <a:pt x="2" y="14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2" y="3"/>
                      <a:pt x="4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3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7" y="10"/>
                      <a:pt x="6" y="10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4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3" y="16"/>
                    </a:cubicBezTo>
                    <a:close/>
                    <a:moveTo>
                      <a:pt x="3" y="15"/>
                    </a:moveTo>
                    <a:cubicBezTo>
                      <a:pt x="3" y="15"/>
                      <a:pt x="3" y="15"/>
                      <a:pt x="4" y="15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3" y="4"/>
                      <a:pt x="1" y="6"/>
                      <a:pt x="1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5" name="Freeform 360">
                <a:extLst>
                  <a:ext uri="{FF2B5EF4-FFF2-40B4-BE49-F238E27FC236}">
                    <a16:creationId xmlns:a16="http://schemas.microsoft.com/office/drawing/2014/main" id="{88890124-8CF8-4AE7-B500-F183FE46D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1933"/>
                <a:ext cx="12" cy="14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2 h 6"/>
                  <a:gd name="T4" fmla="*/ 1 w 5"/>
                  <a:gd name="T5" fmla="*/ 5 h 6"/>
                  <a:gd name="T6" fmla="*/ 3 w 5"/>
                  <a:gd name="T7" fmla="*/ 6 h 6"/>
                  <a:gd name="T8" fmla="*/ 4 w 5"/>
                  <a:gd name="T9" fmla="*/ 4 h 6"/>
                  <a:gd name="T10" fmla="*/ 4 w 5"/>
                  <a:gd name="T11" fmla="*/ 0 h 6"/>
                  <a:gd name="T12" fmla="*/ 2 w 5"/>
                  <a:gd name="T13" fmla="*/ 2 h 6"/>
                  <a:gd name="T14" fmla="*/ 1 w 5"/>
                  <a:gd name="T1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1" y="3"/>
                      <a:pt x="0" y="4"/>
                      <a:pt x="1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3" y="3"/>
                      <a:pt x="5" y="2"/>
                      <a:pt x="4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3" y="1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6" name="Freeform 361">
                <a:extLst>
                  <a:ext uri="{FF2B5EF4-FFF2-40B4-BE49-F238E27FC236}">
                    <a16:creationId xmlns:a16="http://schemas.microsoft.com/office/drawing/2014/main" id="{1EB50C1F-7D38-4AE7-9DDB-549481EB34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4" y="1931"/>
                <a:ext cx="14" cy="19"/>
              </a:xfrm>
              <a:custGeom>
                <a:avLst/>
                <a:gdLst>
                  <a:gd name="T0" fmla="*/ 5 w 6"/>
                  <a:gd name="T1" fmla="*/ 8 h 8"/>
                  <a:gd name="T2" fmla="*/ 4 w 6"/>
                  <a:gd name="T3" fmla="*/ 7 h 8"/>
                  <a:gd name="T4" fmla="*/ 3 w 6"/>
                  <a:gd name="T5" fmla="*/ 7 h 8"/>
                  <a:gd name="T6" fmla="*/ 2 w 6"/>
                  <a:gd name="T7" fmla="*/ 6 h 8"/>
                  <a:gd name="T8" fmla="*/ 1 w 6"/>
                  <a:gd name="T9" fmla="*/ 5 h 8"/>
                  <a:gd name="T10" fmla="*/ 1 w 6"/>
                  <a:gd name="T11" fmla="*/ 4 h 8"/>
                  <a:gd name="T12" fmla="*/ 0 w 6"/>
                  <a:gd name="T13" fmla="*/ 3 h 8"/>
                  <a:gd name="T14" fmla="*/ 1 w 6"/>
                  <a:gd name="T15" fmla="*/ 3 h 8"/>
                  <a:gd name="T16" fmla="*/ 2 w 6"/>
                  <a:gd name="T17" fmla="*/ 2 h 8"/>
                  <a:gd name="T18" fmla="*/ 2 w 6"/>
                  <a:gd name="T19" fmla="*/ 2 h 8"/>
                  <a:gd name="T20" fmla="*/ 2 w 6"/>
                  <a:gd name="T21" fmla="*/ 1 h 8"/>
                  <a:gd name="T22" fmla="*/ 3 w 6"/>
                  <a:gd name="T23" fmla="*/ 1 h 8"/>
                  <a:gd name="T24" fmla="*/ 3 w 6"/>
                  <a:gd name="T25" fmla="*/ 2 h 8"/>
                  <a:gd name="T26" fmla="*/ 3 w 6"/>
                  <a:gd name="T27" fmla="*/ 2 h 8"/>
                  <a:gd name="T28" fmla="*/ 5 w 6"/>
                  <a:gd name="T29" fmla="*/ 1 h 8"/>
                  <a:gd name="T30" fmla="*/ 5 w 6"/>
                  <a:gd name="T31" fmla="*/ 0 h 8"/>
                  <a:gd name="T32" fmla="*/ 5 w 6"/>
                  <a:gd name="T33" fmla="*/ 1 h 8"/>
                  <a:gd name="T34" fmla="*/ 6 w 6"/>
                  <a:gd name="T35" fmla="*/ 4 h 8"/>
                  <a:gd name="T36" fmla="*/ 6 w 6"/>
                  <a:gd name="T37" fmla="*/ 5 h 8"/>
                  <a:gd name="T38" fmla="*/ 6 w 6"/>
                  <a:gd name="T39" fmla="*/ 5 h 8"/>
                  <a:gd name="T40" fmla="*/ 6 w 6"/>
                  <a:gd name="T41" fmla="*/ 6 h 8"/>
                  <a:gd name="T42" fmla="*/ 5 w 6"/>
                  <a:gd name="T43" fmla="*/ 6 h 8"/>
                  <a:gd name="T44" fmla="*/ 5 w 6"/>
                  <a:gd name="T45" fmla="*/ 7 h 8"/>
                  <a:gd name="T46" fmla="*/ 5 w 6"/>
                  <a:gd name="T47" fmla="*/ 8 h 8"/>
                  <a:gd name="T48" fmla="*/ 2 w 6"/>
                  <a:gd name="T49" fmla="*/ 4 h 8"/>
                  <a:gd name="T50" fmla="*/ 2 w 6"/>
                  <a:gd name="T51" fmla="*/ 4 h 8"/>
                  <a:gd name="T52" fmla="*/ 3 w 6"/>
                  <a:gd name="T53" fmla="*/ 5 h 8"/>
                  <a:gd name="T54" fmla="*/ 4 w 6"/>
                  <a:gd name="T55" fmla="*/ 6 h 8"/>
                  <a:gd name="T56" fmla="*/ 4 w 6"/>
                  <a:gd name="T57" fmla="*/ 6 h 8"/>
                  <a:gd name="T58" fmla="*/ 4 w 6"/>
                  <a:gd name="T59" fmla="*/ 5 h 8"/>
                  <a:gd name="T60" fmla="*/ 4 w 6"/>
                  <a:gd name="T61" fmla="*/ 3 h 8"/>
                  <a:gd name="T62" fmla="*/ 5 w 6"/>
                  <a:gd name="T63" fmla="*/ 2 h 8"/>
                  <a:gd name="T64" fmla="*/ 4 w 6"/>
                  <a:gd name="T65" fmla="*/ 3 h 8"/>
                  <a:gd name="T66" fmla="*/ 4 w 6"/>
                  <a:gd name="T67" fmla="*/ 4 h 8"/>
                  <a:gd name="T68" fmla="*/ 3 w 6"/>
                  <a:gd name="T69" fmla="*/ 3 h 8"/>
                  <a:gd name="T70" fmla="*/ 3 w 6"/>
                  <a:gd name="T71" fmla="*/ 3 h 8"/>
                  <a:gd name="T72" fmla="*/ 2 w 6"/>
                  <a:gd name="T7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8">
                    <a:moveTo>
                      <a:pt x="5" y="8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lnTo>
                      <a:pt x="5" y="8"/>
                    </a:lnTo>
                    <a:close/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7" name="Freeform 362">
                <a:extLst>
                  <a:ext uri="{FF2B5EF4-FFF2-40B4-BE49-F238E27FC236}">
                    <a16:creationId xmlns:a16="http://schemas.microsoft.com/office/drawing/2014/main" id="{524F5257-A8E3-45DC-9878-AA309012A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6" y="1947"/>
                <a:ext cx="56" cy="76"/>
              </a:xfrm>
              <a:custGeom>
                <a:avLst/>
                <a:gdLst>
                  <a:gd name="T0" fmla="*/ 23 w 24"/>
                  <a:gd name="T1" fmla="*/ 18 h 32"/>
                  <a:gd name="T2" fmla="*/ 23 w 24"/>
                  <a:gd name="T3" fmla="*/ 14 h 32"/>
                  <a:gd name="T4" fmla="*/ 22 w 24"/>
                  <a:gd name="T5" fmla="*/ 9 h 32"/>
                  <a:gd name="T6" fmla="*/ 17 w 24"/>
                  <a:gd name="T7" fmla="*/ 3 h 32"/>
                  <a:gd name="T8" fmla="*/ 17 w 24"/>
                  <a:gd name="T9" fmla="*/ 2 h 32"/>
                  <a:gd name="T10" fmla="*/ 12 w 24"/>
                  <a:gd name="T11" fmla="*/ 4 h 32"/>
                  <a:gd name="T12" fmla="*/ 13 w 24"/>
                  <a:gd name="T13" fmla="*/ 3 h 32"/>
                  <a:gd name="T14" fmla="*/ 7 w 24"/>
                  <a:gd name="T15" fmla="*/ 0 h 32"/>
                  <a:gd name="T16" fmla="*/ 8 w 24"/>
                  <a:gd name="T17" fmla="*/ 5 h 32"/>
                  <a:gd name="T18" fmla="*/ 7 w 24"/>
                  <a:gd name="T19" fmla="*/ 7 h 32"/>
                  <a:gd name="T20" fmla="*/ 6 w 24"/>
                  <a:gd name="T21" fmla="*/ 6 h 32"/>
                  <a:gd name="T22" fmla="*/ 6 w 24"/>
                  <a:gd name="T23" fmla="*/ 7 h 32"/>
                  <a:gd name="T24" fmla="*/ 4 w 24"/>
                  <a:gd name="T25" fmla="*/ 8 h 32"/>
                  <a:gd name="T26" fmla="*/ 1 w 24"/>
                  <a:gd name="T27" fmla="*/ 10 h 32"/>
                  <a:gd name="T28" fmla="*/ 0 w 24"/>
                  <a:gd name="T29" fmla="*/ 13 h 32"/>
                  <a:gd name="T30" fmla="*/ 0 w 24"/>
                  <a:gd name="T31" fmla="*/ 18 h 32"/>
                  <a:gd name="T32" fmla="*/ 0 w 24"/>
                  <a:gd name="T33" fmla="*/ 21 h 32"/>
                  <a:gd name="T34" fmla="*/ 5 w 24"/>
                  <a:gd name="T35" fmla="*/ 26 h 32"/>
                  <a:gd name="T36" fmla="*/ 4 w 24"/>
                  <a:gd name="T37" fmla="*/ 31 h 32"/>
                  <a:gd name="T38" fmla="*/ 10 w 24"/>
                  <a:gd name="T39" fmla="*/ 31 h 32"/>
                  <a:gd name="T40" fmla="*/ 14 w 24"/>
                  <a:gd name="T41" fmla="*/ 32 h 32"/>
                  <a:gd name="T42" fmla="*/ 16 w 24"/>
                  <a:gd name="T43" fmla="*/ 31 h 32"/>
                  <a:gd name="T44" fmla="*/ 18 w 24"/>
                  <a:gd name="T45" fmla="*/ 31 h 32"/>
                  <a:gd name="T46" fmla="*/ 18 w 24"/>
                  <a:gd name="T47" fmla="*/ 28 h 32"/>
                  <a:gd name="T48" fmla="*/ 21 w 24"/>
                  <a:gd name="T49" fmla="*/ 26 h 32"/>
                  <a:gd name="T50" fmla="*/ 16 w 24"/>
                  <a:gd name="T51" fmla="*/ 20 h 32"/>
                  <a:gd name="T52" fmla="*/ 22 w 24"/>
                  <a:gd name="T53" fmla="*/ 17 h 32"/>
                  <a:gd name="T54" fmla="*/ 23 w 24"/>
                  <a:gd name="T5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" h="32">
                    <a:moveTo>
                      <a:pt x="23" y="18"/>
                    </a:moveTo>
                    <a:cubicBezTo>
                      <a:pt x="24" y="16"/>
                      <a:pt x="23" y="15"/>
                      <a:pt x="23" y="14"/>
                    </a:cubicBezTo>
                    <a:cubicBezTo>
                      <a:pt x="22" y="13"/>
                      <a:pt x="21" y="10"/>
                      <a:pt x="22" y="9"/>
                    </a:cubicBezTo>
                    <a:cubicBezTo>
                      <a:pt x="22" y="7"/>
                      <a:pt x="20" y="1"/>
                      <a:pt x="17" y="3"/>
                    </a:cubicBezTo>
                    <a:cubicBezTo>
                      <a:pt x="17" y="3"/>
                      <a:pt x="17" y="2"/>
                      <a:pt x="17" y="2"/>
                    </a:cubicBezTo>
                    <a:cubicBezTo>
                      <a:pt x="16" y="3"/>
                      <a:pt x="14" y="5"/>
                      <a:pt x="12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9" y="2"/>
                      <a:pt x="11" y="0"/>
                      <a:pt x="7" y="0"/>
                    </a:cubicBezTo>
                    <a:cubicBezTo>
                      <a:pt x="9" y="2"/>
                      <a:pt x="6" y="3"/>
                      <a:pt x="8" y="5"/>
                    </a:cubicBezTo>
                    <a:cubicBezTo>
                      <a:pt x="7" y="5"/>
                      <a:pt x="6" y="6"/>
                      <a:pt x="7" y="7"/>
                    </a:cubicBezTo>
                    <a:cubicBezTo>
                      <a:pt x="7" y="7"/>
                      <a:pt x="7" y="7"/>
                      <a:pt x="6" y="6"/>
                    </a:cubicBezTo>
                    <a:cubicBezTo>
                      <a:pt x="6" y="6"/>
                      <a:pt x="6" y="7"/>
                      <a:pt x="6" y="7"/>
                    </a:cubicBezTo>
                    <a:cubicBezTo>
                      <a:pt x="5" y="4"/>
                      <a:pt x="1" y="6"/>
                      <a:pt x="4" y="8"/>
                    </a:cubicBezTo>
                    <a:cubicBezTo>
                      <a:pt x="2" y="7"/>
                      <a:pt x="3" y="9"/>
                      <a:pt x="1" y="10"/>
                    </a:cubicBezTo>
                    <a:cubicBezTo>
                      <a:pt x="3" y="12"/>
                      <a:pt x="2" y="14"/>
                      <a:pt x="0" y="13"/>
                    </a:cubicBezTo>
                    <a:cubicBezTo>
                      <a:pt x="0" y="15"/>
                      <a:pt x="0" y="16"/>
                      <a:pt x="0" y="18"/>
                    </a:cubicBezTo>
                    <a:cubicBezTo>
                      <a:pt x="0" y="19"/>
                      <a:pt x="0" y="20"/>
                      <a:pt x="0" y="21"/>
                    </a:cubicBezTo>
                    <a:cubicBezTo>
                      <a:pt x="1" y="24"/>
                      <a:pt x="2" y="25"/>
                      <a:pt x="5" y="26"/>
                    </a:cubicBezTo>
                    <a:cubicBezTo>
                      <a:pt x="5" y="27"/>
                      <a:pt x="4" y="29"/>
                      <a:pt x="4" y="31"/>
                    </a:cubicBezTo>
                    <a:cubicBezTo>
                      <a:pt x="5" y="31"/>
                      <a:pt x="8" y="32"/>
                      <a:pt x="10" y="31"/>
                    </a:cubicBezTo>
                    <a:cubicBezTo>
                      <a:pt x="11" y="31"/>
                      <a:pt x="12" y="32"/>
                      <a:pt x="14" y="32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7" y="30"/>
                      <a:pt x="18" y="31"/>
                      <a:pt x="18" y="31"/>
                    </a:cubicBezTo>
                    <a:cubicBezTo>
                      <a:pt x="19" y="31"/>
                      <a:pt x="18" y="29"/>
                      <a:pt x="18" y="28"/>
                    </a:cubicBezTo>
                    <a:cubicBezTo>
                      <a:pt x="19" y="28"/>
                      <a:pt x="20" y="27"/>
                      <a:pt x="21" y="26"/>
                    </a:cubicBezTo>
                    <a:cubicBezTo>
                      <a:pt x="18" y="24"/>
                      <a:pt x="17" y="23"/>
                      <a:pt x="16" y="20"/>
                    </a:cubicBezTo>
                    <a:cubicBezTo>
                      <a:pt x="17" y="21"/>
                      <a:pt x="22" y="18"/>
                      <a:pt x="22" y="17"/>
                    </a:cubicBezTo>
                    <a:cubicBezTo>
                      <a:pt x="22" y="17"/>
                      <a:pt x="23" y="17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8" name="Freeform 363">
                <a:extLst>
                  <a:ext uri="{FF2B5EF4-FFF2-40B4-BE49-F238E27FC236}">
                    <a16:creationId xmlns:a16="http://schemas.microsoft.com/office/drawing/2014/main" id="{5680A545-6EA9-422E-AAA4-073DD327E7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1945"/>
                <a:ext cx="59" cy="78"/>
              </a:xfrm>
              <a:custGeom>
                <a:avLst/>
                <a:gdLst>
                  <a:gd name="T0" fmla="*/ 11 w 25"/>
                  <a:gd name="T1" fmla="*/ 33 h 33"/>
                  <a:gd name="T2" fmla="*/ 5 w 25"/>
                  <a:gd name="T3" fmla="*/ 33 h 33"/>
                  <a:gd name="T4" fmla="*/ 5 w 25"/>
                  <a:gd name="T5" fmla="*/ 27 h 33"/>
                  <a:gd name="T6" fmla="*/ 0 w 25"/>
                  <a:gd name="T7" fmla="*/ 13 h 33"/>
                  <a:gd name="T8" fmla="*/ 2 w 25"/>
                  <a:gd name="T9" fmla="*/ 12 h 33"/>
                  <a:gd name="T10" fmla="*/ 3 w 25"/>
                  <a:gd name="T11" fmla="*/ 10 h 33"/>
                  <a:gd name="T12" fmla="*/ 5 w 25"/>
                  <a:gd name="T13" fmla="*/ 6 h 33"/>
                  <a:gd name="T14" fmla="*/ 7 w 25"/>
                  <a:gd name="T15" fmla="*/ 7 h 33"/>
                  <a:gd name="T16" fmla="*/ 8 w 25"/>
                  <a:gd name="T17" fmla="*/ 3 h 33"/>
                  <a:gd name="T18" fmla="*/ 8 w 25"/>
                  <a:gd name="T19" fmla="*/ 0 h 33"/>
                  <a:gd name="T20" fmla="*/ 15 w 25"/>
                  <a:gd name="T21" fmla="*/ 3 h 33"/>
                  <a:gd name="T22" fmla="*/ 14 w 25"/>
                  <a:gd name="T23" fmla="*/ 5 h 33"/>
                  <a:gd name="T24" fmla="*/ 21 w 25"/>
                  <a:gd name="T25" fmla="*/ 0 h 33"/>
                  <a:gd name="T26" fmla="*/ 23 w 25"/>
                  <a:gd name="T27" fmla="*/ 10 h 33"/>
                  <a:gd name="T28" fmla="*/ 25 w 25"/>
                  <a:gd name="T29" fmla="*/ 16 h 33"/>
                  <a:gd name="T30" fmla="*/ 23 w 25"/>
                  <a:gd name="T31" fmla="*/ 19 h 33"/>
                  <a:gd name="T32" fmla="*/ 18 w 25"/>
                  <a:gd name="T33" fmla="*/ 22 h 33"/>
                  <a:gd name="T34" fmla="*/ 22 w 25"/>
                  <a:gd name="T35" fmla="*/ 28 h 33"/>
                  <a:gd name="T36" fmla="*/ 20 w 25"/>
                  <a:gd name="T37" fmla="*/ 30 h 33"/>
                  <a:gd name="T38" fmla="*/ 18 w 25"/>
                  <a:gd name="T39" fmla="*/ 32 h 33"/>
                  <a:gd name="T40" fmla="*/ 14 w 25"/>
                  <a:gd name="T41" fmla="*/ 33 h 33"/>
                  <a:gd name="T42" fmla="*/ 14 w 25"/>
                  <a:gd name="T43" fmla="*/ 32 h 33"/>
                  <a:gd name="T44" fmla="*/ 19 w 25"/>
                  <a:gd name="T45" fmla="*/ 31 h 33"/>
                  <a:gd name="T46" fmla="*/ 19 w 25"/>
                  <a:gd name="T47" fmla="*/ 29 h 33"/>
                  <a:gd name="T48" fmla="*/ 16 w 25"/>
                  <a:gd name="T49" fmla="*/ 21 h 33"/>
                  <a:gd name="T50" fmla="*/ 18 w 25"/>
                  <a:gd name="T51" fmla="*/ 21 h 33"/>
                  <a:gd name="T52" fmla="*/ 22 w 25"/>
                  <a:gd name="T53" fmla="*/ 16 h 33"/>
                  <a:gd name="T54" fmla="*/ 24 w 25"/>
                  <a:gd name="T55" fmla="*/ 18 h 33"/>
                  <a:gd name="T56" fmla="*/ 22 w 25"/>
                  <a:gd name="T57" fmla="*/ 13 h 33"/>
                  <a:gd name="T58" fmla="*/ 18 w 25"/>
                  <a:gd name="T59" fmla="*/ 4 h 33"/>
                  <a:gd name="T60" fmla="*/ 13 w 25"/>
                  <a:gd name="T61" fmla="*/ 6 h 33"/>
                  <a:gd name="T62" fmla="*/ 13 w 25"/>
                  <a:gd name="T63" fmla="*/ 4 h 33"/>
                  <a:gd name="T64" fmla="*/ 9 w 25"/>
                  <a:gd name="T65" fmla="*/ 2 h 33"/>
                  <a:gd name="T66" fmla="*/ 11 w 25"/>
                  <a:gd name="T67" fmla="*/ 6 h 33"/>
                  <a:gd name="T68" fmla="*/ 9 w 25"/>
                  <a:gd name="T69" fmla="*/ 8 h 33"/>
                  <a:gd name="T70" fmla="*/ 7 w 25"/>
                  <a:gd name="T71" fmla="*/ 8 h 33"/>
                  <a:gd name="T72" fmla="*/ 5 w 25"/>
                  <a:gd name="T73" fmla="*/ 7 h 33"/>
                  <a:gd name="T74" fmla="*/ 5 w 25"/>
                  <a:gd name="T75" fmla="*/ 9 h 33"/>
                  <a:gd name="T76" fmla="*/ 3 w 25"/>
                  <a:gd name="T77" fmla="*/ 11 h 33"/>
                  <a:gd name="T78" fmla="*/ 2 w 25"/>
                  <a:gd name="T79" fmla="*/ 19 h 33"/>
                  <a:gd name="T80" fmla="*/ 7 w 25"/>
                  <a:gd name="T81" fmla="*/ 26 h 33"/>
                  <a:gd name="T82" fmla="*/ 6 w 25"/>
                  <a:gd name="T83" fmla="*/ 31 h 33"/>
                  <a:gd name="T84" fmla="*/ 11 w 25"/>
                  <a:gd name="T85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33">
                    <a:moveTo>
                      <a:pt x="14" y="33"/>
                    </a:moveTo>
                    <a:cubicBezTo>
                      <a:pt x="13" y="33"/>
                      <a:pt x="13" y="33"/>
                      <a:pt x="12" y="33"/>
                    </a:cubicBezTo>
                    <a:cubicBezTo>
                      <a:pt x="12" y="33"/>
                      <a:pt x="11" y="33"/>
                      <a:pt x="11" y="33"/>
                    </a:cubicBezTo>
                    <a:cubicBezTo>
                      <a:pt x="10" y="33"/>
                      <a:pt x="9" y="33"/>
                      <a:pt x="7" y="33"/>
                    </a:cubicBezTo>
                    <a:cubicBezTo>
                      <a:pt x="6" y="33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0"/>
                      <a:pt x="5" y="29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2" y="26"/>
                      <a:pt x="2" y="26"/>
                      <a:pt x="1" y="22"/>
                    </a:cubicBezTo>
                    <a:cubicBezTo>
                      <a:pt x="0" y="21"/>
                      <a:pt x="0" y="19"/>
                      <a:pt x="0" y="1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4" y="6"/>
                      <a:pt x="5" y="6"/>
                    </a:cubicBezTo>
                    <a:cubicBezTo>
                      <a:pt x="6" y="6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8" y="6"/>
                      <a:pt x="8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2" y="2"/>
                      <a:pt x="12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3"/>
                      <a:pt x="21" y="3"/>
                      <a:pt x="22" y="4"/>
                    </a:cubicBezTo>
                    <a:cubicBezTo>
                      <a:pt x="23" y="6"/>
                      <a:pt x="24" y="9"/>
                      <a:pt x="23" y="10"/>
                    </a:cubicBezTo>
                    <a:cubicBezTo>
                      <a:pt x="23" y="10"/>
                      <a:pt x="23" y="12"/>
                      <a:pt x="24" y="12"/>
                    </a:cubicBezTo>
                    <a:cubicBezTo>
                      <a:pt x="24" y="13"/>
                      <a:pt x="24" y="14"/>
                      <a:pt x="24" y="14"/>
                    </a:cubicBezTo>
                    <a:cubicBezTo>
                      <a:pt x="24" y="15"/>
                      <a:pt x="24" y="15"/>
                      <a:pt x="25" y="16"/>
                    </a:cubicBezTo>
                    <a:cubicBezTo>
                      <a:pt x="25" y="17"/>
                      <a:pt x="25" y="18"/>
                      <a:pt x="24" y="19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2" y="20"/>
                    </a:cubicBezTo>
                    <a:cubicBezTo>
                      <a:pt x="21" y="21"/>
                      <a:pt x="19" y="22"/>
                      <a:pt x="18" y="22"/>
                    </a:cubicBezTo>
                    <a:cubicBezTo>
                      <a:pt x="19" y="24"/>
                      <a:pt x="20" y="25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8"/>
                      <a:pt x="21" y="29"/>
                    </a:cubicBezTo>
                    <a:cubicBezTo>
                      <a:pt x="21" y="29"/>
                      <a:pt x="20" y="29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2"/>
                      <a:pt x="19" y="33"/>
                    </a:cubicBezTo>
                    <a:cubicBezTo>
                      <a:pt x="19" y="33"/>
                      <a:pt x="18" y="33"/>
                      <a:pt x="18" y="33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7" y="32"/>
                      <a:pt x="17" y="33"/>
                      <a:pt x="17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4" y="33"/>
                    </a:cubicBezTo>
                    <a:close/>
                    <a:moveTo>
                      <a:pt x="11" y="32"/>
                    </a:moveTo>
                    <a:cubicBezTo>
                      <a:pt x="12" y="32"/>
                      <a:pt x="12" y="32"/>
                      <a:pt x="13" y="32"/>
                    </a:cubicBezTo>
                    <a:cubicBezTo>
                      <a:pt x="13" y="32"/>
                      <a:pt x="14" y="32"/>
                      <a:pt x="14" y="32"/>
                    </a:cubicBezTo>
                    <a:cubicBezTo>
                      <a:pt x="15" y="32"/>
                      <a:pt x="16" y="32"/>
                      <a:pt x="16" y="31"/>
                    </a:cubicBezTo>
                    <a:cubicBezTo>
                      <a:pt x="16" y="31"/>
                      <a:pt x="17" y="31"/>
                      <a:pt x="17" y="31"/>
                    </a:cubicBezTo>
                    <a:cubicBezTo>
                      <a:pt x="18" y="31"/>
                      <a:pt x="18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0"/>
                      <a:pt x="18" y="30"/>
                      <a:pt x="19" y="29"/>
                    </a:cubicBezTo>
                    <a:cubicBezTo>
                      <a:pt x="19" y="29"/>
                      <a:pt x="20" y="28"/>
                      <a:pt x="20" y="27"/>
                    </a:cubicBezTo>
                    <a:cubicBezTo>
                      <a:pt x="20" y="27"/>
                      <a:pt x="21" y="27"/>
                      <a:pt x="21" y="27"/>
                    </a:cubicBezTo>
                    <a:cubicBezTo>
                      <a:pt x="19" y="26"/>
                      <a:pt x="17" y="24"/>
                      <a:pt x="16" y="21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8" y="21"/>
                    </a:cubicBezTo>
                    <a:cubicBezTo>
                      <a:pt x="19" y="21"/>
                      <a:pt x="20" y="20"/>
                      <a:pt x="21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4" y="18"/>
                      <a:pt x="24" y="18"/>
                    </a:cubicBezTo>
                    <a:cubicBezTo>
                      <a:pt x="24" y="17"/>
                      <a:pt x="24" y="17"/>
                      <a:pt x="23" y="16"/>
                    </a:cubicBezTo>
                    <a:cubicBezTo>
                      <a:pt x="23" y="16"/>
                      <a:pt x="23" y="15"/>
                      <a:pt x="23" y="15"/>
                    </a:cubicBezTo>
                    <a:cubicBezTo>
                      <a:pt x="23" y="14"/>
                      <a:pt x="23" y="13"/>
                      <a:pt x="22" y="13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9"/>
                      <a:pt x="22" y="6"/>
                      <a:pt x="21" y="5"/>
                    </a:cubicBezTo>
                    <a:cubicBezTo>
                      <a:pt x="20" y="4"/>
                      <a:pt x="19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1" y="3"/>
                      <a:pt x="10" y="3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9" y="4"/>
                      <a:pt x="9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0"/>
                      <a:pt x="4" y="11"/>
                      <a:pt x="3" y="11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1"/>
                      <a:pt x="2" y="22"/>
                    </a:cubicBezTo>
                    <a:cubicBezTo>
                      <a:pt x="3" y="25"/>
                      <a:pt x="3" y="25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8"/>
                    </a:cubicBezTo>
                    <a:cubicBezTo>
                      <a:pt x="6" y="29"/>
                      <a:pt x="6" y="30"/>
                      <a:pt x="6" y="31"/>
                    </a:cubicBezTo>
                    <a:cubicBezTo>
                      <a:pt x="6" y="31"/>
                      <a:pt x="7" y="31"/>
                      <a:pt x="7" y="31"/>
                    </a:cubicBezTo>
                    <a:cubicBezTo>
                      <a:pt x="9" y="32"/>
                      <a:pt x="10" y="32"/>
                      <a:pt x="10" y="32"/>
                    </a:cubicBezTo>
                    <a:cubicBezTo>
                      <a:pt x="11" y="32"/>
                      <a:pt x="11" y="32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09" name="Freeform 364">
                <a:extLst>
                  <a:ext uri="{FF2B5EF4-FFF2-40B4-BE49-F238E27FC236}">
                    <a16:creationId xmlns:a16="http://schemas.microsoft.com/office/drawing/2014/main" id="{F8DF40D5-F989-42B8-A731-256CCCDB3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1943"/>
                <a:ext cx="64" cy="64"/>
              </a:xfrm>
              <a:custGeom>
                <a:avLst/>
                <a:gdLst>
                  <a:gd name="T0" fmla="*/ 25 w 27"/>
                  <a:gd name="T1" fmla="*/ 7 h 27"/>
                  <a:gd name="T2" fmla="*/ 26 w 27"/>
                  <a:gd name="T3" fmla="*/ 12 h 27"/>
                  <a:gd name="T4" fmla="*/ 25 w 27"/>
                  <a:gd name="T5" fmla="*/ 14 h 27"/>
                  <a:gd name="T6" fmla="*/ 25 w 27"/>
                  <a:gd name="T7" fmla="*/ 16 h 27"/>
                  <a:gd name="T8" fmla="*/ 27 w 27"/>
                  <a:gd name="T9" fmla="*/ 21 h 27"/>
                  <a:gd name="T10" fmla="*/ 23 w 27"/>
                  <a:gd name="T11" fmla="*/ 26 h 27"/>
                  <a:gd name="T12" fmla="*/ 22 w 27"/>
                  <a:gd name="T13" fmla="*/ 27 h 27"/>
                  <a:gd name="T14" fmla="*/ 20 w 27"/>
                  <a:gd name="T15" fmla="*/ 26 h 27"/>
                  <a:gd name="T16" fmla="*/ 15 w 27"/>
                  <a:gd name="T17" fmla="*/ 26 h 27"/>
                  <a:gd name="T18" fmla="*/ 11 w 27"/>
                  <a:gd name="T19" fmla="*/ 24 h 27"/>
                  <a:gd name="T20" fmla="*/ 7 w 27"/>
                  <a:gd name="T21" fmla="*/ 23 h 27"/>
                  <a:gd name="T22" fmla="*/ 2 w 27"/>
                  <a:gd name="T23" fmla="*/ 20 h 27"/>
                  <a:gd name="T24" fmla="*/ 1 w 27"/>
                  <a:gd name="T25" fmla="*/ 13 h 27"/>
                  <a:gd name="T26" fmla="*/ 1 w 27"/>
                  <a:gd name="T27" fmla="*/ 11 h 27"/>
                  <a:gd name="T28" fmla="*/ 0 w 27"/>
                  <a:gd name="T29" fmla="*/ 7 h 27"/>
                  <a:gd name="T30" fmla="*/ 1 w 27"/>
                  <a:gd name="T31" fmla="*/ 8 h 27"/>
                  <a:gd name="T32" fmla="*/ 1 w 27"/>
                  <a:gd name="T33" fmla="*/ 7 h 27"/>
                  <a:gd name="T34" fmla="*/ 1 w 27"/>
                  <a:gd name="T35" fmla="*/ 7 h 27"/>
                  <a:gd name="T36" fmla="*/ 13 w 27"/>
                  <a:gd name="T37" fmla="*/ 3 h 27"/>
                  <a:gd name="T38" fmla="*/ 12 w 27"/>
                  <a:gd name="T39" fmla="*/ 3 h 27"/>
                  <a:gd name="T40" fmla="*/ 15 w 27"/>
                  <a:gd name="T41" fmla="*/ 4 h 27"/>
                  <a:gd name="T42" fmla="*/ 19 w 27"/>
                  <a:gd name="T43" fmla="*/ 5 h 27"/>
                  <a:gd name="T44" fmla="*/ 25 w 27"/>
                  <a:gd name="T45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27">
                    <a:moveTo>
                      <a:pt x="25" y="7"/>
                    </a:moveTo>
                    <a:cubicBezTo>
                      <a:pt x="26" y="8"/>
                      <a:pt x="26" y="10"/>
                      <a:pt x="26" y="12"/>
                    </a:cubicBezTo>
                    <a:cubicBezTo>
                      <a:pt x="26" y="12"/>
                      <a:pt x="25" y="13"/>
                      <a:pt x="25" y="14"/>
                    </a:cubicBezTo>
                    <a:cubicBezTo>
                      <a:pt x="24" y="14"/>
                      <a:pt x="25" y="15"/>
                      <a:pt x="25" y="16"/>
                    </a:cubicBezTo>
                    <a:cubicBezTo>
                      <a:pt x="25" y="18"/>
                      <a:pt x="27" y="19"/>
                      <a:pt x="27" y="21"/>
                    </a:cubicBezTo>
                    <a:cubicBezTo>
                      <a:pt x="27" y="21"/>
                      <a:pt x="24" y="25"/>
                      <a:pt x="23" y="26"/>
                    </a:cubicBezTo>
                    <a:cubicBezTo>
                      <a:pt x="22" y="26"/>
                      <a:pt x="24" y="27"/>
                      <a:pt x="22" y="27"/>
                    </a:cubicBezTo>
                    <a:cubicBezTo>
                      <a:pt x="22" y="27"/>
                      <a:pt x="21" y="26"/>
                      <a:pt x="20" y="26"/>
                    </a:cubicBezTo>
                    <a:cubicBezTo>
                      <a:pt x="18" y="25"/>
                      <a:pt x="17" y="27"/>
                      <a:pt x="15" y="26"/>
                    </a:cubicBezTo>
                    <a:cubicBezTo>
                      <a:pt x="14" y="25"/>
                      <a:pt x="12" y="25"/>
                      <a:pt x="11" y="24"/>
                    </a:cubicBezTo>
                    <a:cubicBezTo>
                      <a:pt x="10" y="23"/>
                      <a:pt x="9" y="20"/>
                      <a:pt x="7" y="23"/>
                    </a:cubicBezTo>
                    <a:cubicBezTo>
                      <a:pt x="6" y="21"/>
                      <a:pt x="4" y="18"/>
                      <a:pt x="2" y="20"/>
                    </a:cubicBezTo>
                    <a:cubicBezTo>
                      <a:pt x="3" y="18"/>
                      <a:pt x="1" y="15"/>
                      <a:pt x="1" y="13"/>
                    </a:cubicBezTo>
                    <a:cubicBezTo>
                      <a:pt x="1" y="12"/>
                      <a:pt x="0" y="11"/>
                      <a:pt x="1" y="11"/>
                    </a:cubicBezTo>
                    <a:cubicBezTo>
                      <a:pt x="1" y="10"/>
                      <a:pt x="1" y="9"/>
                      <a:pt x="0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12" y="0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5"/>
                      <a:pt x="13" y="5"/>
                      <a:pt x="15" y="4"/>
                    </a:cubicBezTo>
                    <a:cubicBezTo>
                      <a:pt x="16" y="4"/>
                      <a:pt x="17" y="5"/>
                      <a:pt x="19" y="5"/>
                    </a:cubicBezTo>
                    <a:cubicBezTo>
                      <a:pt x="21" y="5"/>
                      <a:pt x="25" y="3"/>
                      <a:pt x="2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0" name="Freeform 365">
                <a:extLst>
                  <a:ext uri="{FF2B5EF4-FFF2-40B4-BE49-F238E27FC236}">
                    <a16:creationId xmlns:a16="http://schemas.microsoft.com/office/drawing/2014/main" id="{AB9D7061-417C-43B7-A8A3-6C4918BD3A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3" y="1947"/>
                <a:ext cx="66" cy="62"/>
              </a:xfrm>
              <a:custGeom>
                <a:avLst/>
                <a:gdLst>
                  <a:gd name="T0" fmla="*/ 21 w 28"/>
                  <a:gd name="T1" fmla="*/ 25 h 26"/>
                  <a:gd name="T2" fmla="*/ 19 w 28"/>
                  <a:gd name="T3" fmla="*/ 25 h 26"/>
                  <a:gd name="T4" fmla="*/ 14 w 28"/>
                  <a:gd name="T5" fmla="*/ 24 h 26"/>
                  <a:gd name="T6" fmla="*/ 11 w 28"/>
                  <a:gd name="T7" fmla="*/ 22 h 26"/>
                  <a:gd name="T8" fmla="*/ 9 w 28"/>
                  <a:gd name="T9" fmla="*/ 21 h 26"/>
                  <a:gd name="T10" fmla="*/ 8 w 28"/>
                  <a:gd name="T11" fmla="*/ 21 h 26"/>
                  <a:gd name="T12" fmla="*/ 3 w 28"/>
                  <a:gd name="T13" fmla="*/ 18 h 26"/>
                  <a:gd name="T14" fmla="*/ 2 w 28"/>
                  <a:gd name="T15" fmla="*/ 18 h 26"/>
                  <a:gd name="T16" fmla="*/ 2 w 28"/>
                  <a:gd name="T17" fmla="*/ 11 h 26"/>
                  <a:gd name="T18" fmla="*/ 1 w 28"/>
                  <a:gd name="T19" fmla="*/ 9 h 26"/>
                  <a:gd name="T20" fmla="*/ 1 w 28"/>
                  <a:gd name="T21" fmla="*/ 5 h 26"/>
                  <a:gd name="T22" fmla="*/ 1 w 28"/>
                  <a:gd name="T23" fmla="*/ 5 h 26"/>
                  <a:gd name="T24" fmla="*/ 1 w 28"/>
                  <a:gd name="T25" fmla="*/ 4 h 26"/>
                  <a:gd name="T26" fmla="*/ 12 w 28"/>
                  <a:gd name="T27" fmla="*/ 0 h 26"/>
                  <a:gd name="T28" fmla="*/ 15 w 28"/>
                  <a:gd name="T29" fmla="*/ 2 h 26"/>
                  <a:gd name="T30" fmla="*/ 15 w 28"/>
                  <a:gd name="T31" fmla="*/ 2 h 26"/>
                  <a:gd name="T32" fmla="*/ 20 w 28"/>
                  <a:gd name="T33" fmla="*/ 2 h 26"/>
                  <a:gd name="T34" fmla="*/ 20 w 28"/>
                  <a:gd name="T35" fmla="*/ 2 h 26"/>
                  <a:gd name="T36" fmla="*/ 23 w 28"/>
                  <a:gd name="T37" fmla="*/ 2 h 26"/>
                  <a:gd name="T38" fmla="*/ 27 w 28"/>
                  <a:gd name="T39" fmla="*/ 6 h 26"/>
                  <a:gd name="T40" fmla="*/ 27 w 28"/>
                  <a:gd name="T41" fmla="*/ 11 h 26"/>
                  <a:gd name="T42" fmla="*/ 26 w 28"/>
                  <a:gd name="T43" fmla="*/ 12 h 26"/>
                  <a:gd name="T44" fmla="*/ 28 w 28"/>
                  <a:gd name="T45" fmla="*/ 16 h 26"/>
                  <a:gd name="T46" fmla="*/ 25 w 28"/>
                  <a:gd name="T47" fmla="*/ 24 h 26"/>
                  <a:gd name="T48" fmla="*/ 24 w 28"/>
                  <a:gd name="T49" fmla="*/ 26 h 26"/>
                  <a:gd name="T50" fmla="*/ 20 w 28"/>
                  <a:gd name="T51" fmla="*/ 23 h 26"/>
                  <a:gd name="T52" fmla="*/ 22 w 28"/>
                  <a:gd name="T53" fmla="*/ 24 h 26"/>
                  <a:gd name="T54" fmla="*/ 24 w 28"/>
                  <a:gd name="T55" fmla="*/ 23 h 26"/>
                  <a:gd name="T56" fmla="*/ 26 w 28"/>
                  <a:gd name="T57" fmla="*/ 17 h 26"/>
                  <a:gd name="T58" fmla="*/ 25 w 28"/>
                  <a:gd name="T59" fmla="*/ 13 h 26"/>
                  <a:gd name="T60" fmla="*/ 26 w 28"/>
                  <a:gd name="T61" fmla="*/ 10 h 26"/>
                  <a:gd name="T62" fmla="*/ 26 w 28"/>
                  <a:gd name="T63" fmla="*/ 6 h 26"/>
                  <a:gd name="T64" fmla="*/ 23 w 28"/>
                  <a:gd name="T65" fmla="*/ 3 h 26"/>
                  <a:gd name="T66" fmla="*/ 20 w 28"/>
                  <a:gd name="T67" fmla="*/ 3 h 26"/>
                  <a:gd name="T68" fmla="*/ 20 w 28"/>
                  <a:gd name="T69" fmla="*/ 3 h 26"/>
                  <a:gd name="T70" fmla="*/ 16 w 28"/>
                  <a:gd name="T71" fmla="*/ 3 h 26"/>
                  <a:gd name="T72" fmla="*/ 14 w 28"/>
                  <a:gd name="T73" fmla="*/ 3 h 26"/>
                  <a:gd name="T74" fmla="*/ 12 w 28"/>
                  <a:gd name="T75" fmla="*/ 1 h 26"/>
                  <a:gd name="T76" fmla="*/ 3 w 28"/>
                  <a:gd name="T77" fmla="*/ 4 h 26"/>
                  <a:gd name="T78" fmla="*/ 3 w 28"/>
                  <a:gd name="T79" fmla="*/ 5 h 26"/>
                  <a:gd name="T80" fmla="*/ 3 w 28"/>
                  <a:gd name="T81" fmla="*/ 7 h 26"/>
                  <a:gd name="T82" fmla="*/ 2 w 28"/>
                  <a:gd name="T83" fmla="*/ 9 h 26"/>
                  <a:gd name="T84" fmla="*/ 3 w 28"/>
                  <a:gd name="T85" fmla="*/ 11 h 26"/>
                  <a:gd name="T86" fmla="*/ 4 w 28"/>
                  <a:gd name="T87" fmla="*/ 17 h 26"/>
                  <a:gd name="T88" fmla="*/ 8 w 28"/>
                  <a:gd name="T89" fmla="*/ 19 h 26"/>
                  <a:gd name="T90" fmla="*/ 12 w 28"/>
                  <a:gd name="T91" fmla="*/ 21 h 26"/>
                  <a:gd name="T92" fmla="*/ 15 w 28"/>
                  <a:gd name="T93" fmla="*/ 22 h 26"/>
                  <a:gd name="T94" fmla="*/ 17 w 28"/>
                  <a:gd name="T95" fmla="*/ 24 h 26"/>
                  <a:gd name="T96" fmla="*/ 20 w 28"/>
                  <a:gd name="T9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" h="26">
                    <a:moveTo>
                      <a:pt x="23" y="26"/>
                    </a:moveTo>
                    <a:cubicBezTo>
                      <a:pt x="23" y="26"/>
                      <a:pt x="22" y="25"/>
                      <a:pt x="21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19" y="25"/>
                    </a:cubicBezTo>
                    <a:cubicBezTo>
                      <a:pt x="18" y="25"/>
                      <a:pt x="16" y="25"/>
                      <a:pt x="15" y="24"/>
                    </a:cubicBezTo>
                    <a:cubicBezTo>
                      <a:pt x="15" y="24"/>
                      <a:pt x="15" y="24"/>
                      <a:pt x="14" y="24"/>
                    </a:cubicBezTo>
                    <a:cubicBezTo>
                      <a:pt x="13" y="23"/>
                      <a:pt x="12" y="23"/>
                      <a:pt x="12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0"/>
                      <a:pt x="9" y="20"/>
                    </a:cubicBezTo>
                    <a:cubicBezTo>
                      <a:pt x="9" y="20"/>
                      <a:pt x="9" y="20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0"/>
                    </a:cubicBezTo>
                    <a:cubicBezTo>
                      <a:pt x="6" y="19"/>
                      <a:pt x="5" y="17"/>
                      <a:pt x="3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6"/>
                      <a:pt x="2" y="15"/>
                      <a:pt x="2" y="13"/>
                    </a:cubicBezTo>
                    <a:cubicBezTo>
                      <a:pt x="2" y="12"/>
                      <a:pt x="2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7"/>
                      <a:pt x="1" y="7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9" y="0"/>
                      <a:pt x="12" y="0"/>
                    </a:cubicBezTo>
                    <a:cubicBezTo>
                      <a:pt x="14" y="0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1"/>
                      <a:pt x="17" y="1"/>
                      <a:pt x="18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2" y="2"/>
                      <a:pt x="23" y="2"/>
                      <a:pt x="23" y="2"/>
                    </a:cubicBezTo>
                    <a:cubicBezTo>
                      <a:pt x="24" y="2"/>
                      <a:pt x="26" y="2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8" y="7"/>
                      <a:pt x="28" y="9"/>
                      <a:pt x="28" y="10"/>
                    </a:cubicBezTo>
                    <a:cubicBezTo>
                      <a:pt x="28" y="10"/>
                      <a:pt x="27" y="11"/>
                      <a:pt x="27" y="11"/>
                    </a:cubicBezTo>
                    <a:cubicBezTo>
                      <a:pt x="27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3"/>
                      <a:pt x="27" y="14"/>
                      <a:pt x="27" y="14"/>
                    </a:cubicBezTo>
                    <a:cubicBezTo>
                      <a:pt x="27" y="15"/>
                      <a:pt x="27" y="15"/>
                      <a:pt x="28" y="16"/>
                    </a:cubicBezTo>
                    <a:cubicBezTo>
                      <a:pt x="28" y="17"/>
                      <a:pt x="28" y="18"/>
                      <a:pt x="28" y="19"/>
                    </a:cubicBezTo>
                    <a:cubicBezTo>
                      <a:pt x="28" y="20"/>
                      <a:pt x="25" y="24"/>
                      <a:pt x="25" y="24"/>
                    </a:cubicBezTo>
                    <a:cubicBezTo>
                      <a:pt x="25" y="24"/>
                      <a:pt x="25" y="25"/>
                      <a:pt x="25" y="25"/>
                    </a:cubicBezTo>
                    <a:cubicBezTo>
                      <a:pt x="24" y="25"/>
                      <a:pt x="24" y="26"/>
                      <a:pt x="24" y="26"/>
                    </a:cubicBezTo>
                    <a:lnTo>
                      <a:pt x="23" y="26"/>
                    </a:lnTo>
                    <a:close/>
                    <a:moveTo>
                      <a:pt x="20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2" y="23"/>
                      <a:pt x="22" y="24"/>
                    </a:cubicBezTo>
                    <a:cubicBezTo>
                      <a:pt x="22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4" y="23"/>
                    </a:cubicBezTo>
                    <a:cubicBezTo>
                      <a:pt x="24" y="23"/>
                      <a:pt x="27" y="19"/>
                      <a:pt x="27" y="19"/>
                    </a:cubicBezTo>
                    <a:cubicBezTo>
                      <a:pt x="27" y="18"/>
                      <a:pt x="27" y="17"/>
                      <a:pt x="26" y="17"/>
                    </a:cubicBezTo>
                    <a:cubicBezTo>
                      <a:pt x="26" y="16"/>
                      <a:pt x="25" y="15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1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7" y="9"/>
                      <a:pt x="26" y="7"/>
                      <a:pt x="26" y="6"/>
                    </a:cubicBezTo>
                    <a:cubicBezTo>
                      <a:pt x="26" y="6"/>
                      <a:pt x="26" y="5"/>
                      <a:pt x="26" y="5"/>
                    </a:cubicBezTo>
                    <a:cubicBezTo>
                      <a:pt x="26" y="4"/>
                      <a:pt x="25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7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4" y="3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1"/>
                      <a:pt x="6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3" y="12"/>
                      <a:pt x="3" y="13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6" y="17"/>
                      <a:pt x="7" y="18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20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2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7" y="23"/>
                      <a:pt x="17" y="24"/>
                      <a:pt x="17" y="24"/>
                    </a:cubicBezTo>
                    <a:cubicBezTo>
                      <a:pt x="18" y="24"/>
                      <a:pt x="18" y="23"/>
                      <a:pt x="18" y="23"/>
                    </a:cubicBezTo>
                    <a:cubicBezTo>
                      <a:pt x="19" y="23"/>
                      <a:pt x="20" y="23"/>
                      <a:pt x="2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1" name="Freeform 366">
                <a:extLst>
                  <a:ext uri="{FF2B5EF4-FFF2-40B4-BE49-F238E27FC236}">
                    <a16:creationId xmlns:a16="http://schemas.microsoft.com/office/drawing/2014/main" id="{B236829D-B750-44B2-A3D9-BED53177C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073"/>
                <a:ext cx="43" cy="34"/>
              </a:xfrm>
              <a:custGeom>
                <a:avLst/>
                <a:gdLst>
                  <a:gd name="T0" fmla="*/ 2 w 18"/>
                  <a:gd name="T1" fmla="*/ 9 h 14"/>
                  <a:gd name="T2" fmla="*/ 3 w 18"/>
                  <a:gd name="T3" fmla="*/ 10 h 14"/>
                  <a:gd name="T4" fmla="*/ 2 w 18"/>
                  <a:gd name="T5" fmla="*/ 10 h 14"/>
                  <a:gd name="T6" fmla="*/ 9 w 18"/>
                  <a:gd name="T7" fmla="*/ 12 h 14"/>
                  <a:gd name="T8" fmla="*/ 8 w 18"/>
                  <a:gd name="T9" fmla="*/ 13 h 14"/>
                  <a:gd name="T10" fmla="*/ 11 w 18"/>
                  <a:gd name="T11" fmla="*/ 14 h 14"/>
                  <a:gd name="T12" fmla="*/ 7 w 18"/>
                  <a:gd name="T13" fmla="*/ 10 h 14"/>
                  <a:gd name="T14" fmla="*/ 8 w 18"/>
                  <a:gd name="T15" fmla="*/ 8 h 14"/>
                  <a:gd name="T16" fmla="*/ 9 w 18"/>
                  <a:gd name="T17" fmla="*/ 9 h 14"/>
                  <a:gd name="T18" fmla="*/ 8 w 18"/>
                  <a:gd name="T19" fmla="*/ 4 h 14"/>
                  <a:gd name="T20" fmla="*/ 9 w 18"/>
                  <a:gd name="T21" fmla="*/ 6 h 14"/>
                  <a:gd name="T22" fmla="*/ 9 w 18"/>
                  <a:gd name="T23" fmla="*/ 5 h 14"/>
                  <a:gd name="T24" fmla="*/ 11 w 18"/>
                  <a:gd name="T25" fmla="*/ 6 h 14"/>
                  <a:gd name="T26" fmla="*/ 10 w 18"/>
                  <a:gd name="T27" fmla="*/ 5 h 14"/>
                  <a:gd name="T28" fmla="*/ 11 w 18"/>
                  <a:gd name="T29" fmla="*/ 5 h 14"/>
                  <a:gd name="T30" fmla="*/ 10 w 18"/>
                  <a:gd name="T31" fmla="*/ 4 h 14"/>
                  <a:gd name="T32" fmla="*/ 15 w 18"/>
                  <a:gd name="T33" fmla="*/ 3 h 14"/>
                  <a:gd name="T34" fmla="*/ 16 w 18"/>
                  <a:gd name="T35" fmla="*/ 0 h 14"/>
                  <a:gd name="T36" fmla="*/ 13 w 18"/>
                  <a:gd name="T37" fmla="*/ 1 h 14"/>
                  <a:gd name="T38" fmla="*/ 8 w 18"/>
                  <a:gd name="T39" fmla="*/ 1 h 14"/>
                  <a:gd name="T40" fmla="*/ 4 w 18"/>
                  <a:gd name="T41" fmla="*/ 2 h 14"/>
                  <a:gd name="T42" fmla="*/ 3 w 18"/>
                  <a:gd name="T43" fmla="*/ 4 h 14"/>
                  <a:gd name="T44" fmla="*/ 2 w 18"/>
                  <a:gd name="T4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14">
                    <a:moveTo>
                      <a:pt x="2" y="9"/>
                    </a:move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3"/>
                      <a:pt x="6" y="10"/>
                      <a:pt x="9" y="12"/>
                    </a:cubicBezTo>
                    <a:cubicBezTo>
                      <a:pt x="8" y="12"/>
                      <a:pt x="8" y="12"/>
                      <a:pt x="8" y="13"/>
                    </a:cubicBezTo>
                    <a:cubicBezTo>
                      <a:pt x="9" y="12"/>
                      <a:pt x="10" y="13"/>
                      <a:pt x="11" y="14"/>
                    </a:cubicBezTo>
                    <a:cubicBezTo>
                      <a:pt x="11" y="11"/>
                      <a:pt x="8" y="11"/>
                      <a:pt x="7" y="10"/>
                    </a:cubicBezTo>
                    <a:cubicBezTo>
                      <a:pt x="8" y="9"/>
                      <a:pt x="8" y="10"/>
                      <a:pt x="8" y="8"/>
                    </a:cubicBezTo>
                    <a:cubicBezTo>
                      <a:pt x="8" y="8"/>
                      <a:pt x="8" y="8"/>
                      <a:pt x="9" y="9"/>
                    </a:cubicBezTo>
                    <a:cubicBezTo>
                      <a:pt x="8" y="7"/>
                      <a:pt x="6" y="4"/>
                      <a:pt x="8" y="4"/>
                    </a:cubicBezTo>
                    <a:cubicBezTo>
                      <a:pt x="8" y="5"/>
                      <a:pt x="9" y="5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5"/>
                      <a:pt x="10" y="6"/>
                      <a:pt x="11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0" y="4"/>
                      <a:pt x="10" y="4"/>
                    </a:cubicBezTo>
                    <a:cubicBezTo>
                      <a:pt x="12" y="2"/>
                      <a:pt x="13" y="2"/>
                      <a:pt x="15" y="3"/>
                    </a:cubicBezTo>
                    <a:cubicBezTo>
                      <a:pt x="17" y="4"/>
                      <a:pt x="18" y="0"/>
                      <a:pt x="16" y="0"/>
                    </a:cubicBezTo>
                    <a:cubicBezTo>
                      <a:pt x="16" y="2"/>
                      <a:pt x="14" y="1"/>
                      <a:pt x="13" y="1"/>
                    </a:cubicBezTo>
                    <a:cubicBezTo>
                      <a:pt x="11" y="0"/>
                      <a:pt x="9" y="1"/>
                      <a:pt x="8" y="1"/>
                    </a:cubicBezTo>
                    <a:cubicBezTo>
                      <a:pt x="7" y="2"/>
                      <a:pt x="6" y="2"/>
                      <a:pt x="4" y="2"/>
                    </a:cubicBezTo>
                    <a:cubicBezTo>
                      <a:pt x="2" y="3"/>
                      <a:pt x="4" y="3"/>
                      <a:pt x="3" y="4"/>
                    </a:cubicBezTo>
                    <a:cubicBezTo>
                      <a:pt x="1" y="6"/>
                      <a:pt x="0" y="7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2" name="Freeform 367">
                <a:extLst>
                  <a:ext uri="{FF2B5EF4-FFF2-40B4-BE49-F238E27FC236}">
                    <a16:creationId xmlns:a16="http://schemas.microsoft.com/office/drawing/2014/main" id="{7FE1BF84-5298-47CD-B559-90530AF916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1" y="2071"/>
                <a:ext cx="45" cy="40"/>
              </a:xfrm>
              <a:custGeom>
                <a:avLst/>
                <a:gdLst>
                  <a:gd name="T0" fmla="*/ 11 w 19"/>
                  <a:gd name="T1" fmla="*/ 15 h 17"/>
                  <a:gd name="T2" fmla="*/ 6 w 19"/>
                  <a:gd name="T3" fmla="*/ 15 h 17"/>
                  <a:gd name="T4" fmla="*/ 6 w 19"/>
                  <a:gd name="T5" fmla="*/ 13 h 17"/>
                  <a:gd name="T6" fmla="*/ 2 w 19"/>
                  <a:gd name="T7" fmla="*/ 11 h 17"/>
                  <a:gd name="T8" fmla="*/ 3 w 19"/>
                  <a:gd name="T9" fmla="*/ 5 h 17"/>
                  <a:gd name="T10" fmla="*/ 4 w 19"/>
                  <a:gd name="T11" fmla="*/ 4 h 17"/>
                  <a:gd name="T12" fmla="*/ 5 w 19"/>
                  <a:gd name="T13" fmla="*/ 3 h 17"/>
                  <a:gd name="T14" fmla="*/ 9 w 19"/>
                  <a:gd name="T15" fmla="*/ 2 h 17"/>
                  <a:gd name="T16" fmla="*/ 17 w 19"/>
                  <a:gd name="T17" fmla="*/ 1 h 17"/>
                  <a:gd name="T18" fmla="*/ 17 w 19"/>
                  <a:gd name="T19" fmla="*/ 0 h 17"/>
                  <a:gd name="T20" fmla="*/ 19 w 19"/>
                  <a:gd name="T21" fmla="*/ 3 h 17"/>
                  <a:gd name="T22" fmla="*/ 12 w 19"/>
                  <a:gd name="T23" fmla="*/ 5 h 17"/>
                  <a:gd name="T24" fmla="*/ 13 w 19"/>
                  <a:gd name="T25" fmla="*/ 6 h 17"/>
                  <a:gd name="T26" fmla="*/ 12 w 19"/>
                  <a:gd name="T27" fmla="*/ 7 h 17"/>
                  <a:gd name="T28" fmla="*/ 11 w 19"/>
                  <a:gd name="T29" fmla="*/ 7 h 17"/>
                  <a:gd name="T30" fmla="*/ 11 w 19"/>
                  <a:gd name="T31" fmla="*/ 9 h 17"/>
                  <a:gd name="T32" fmla="*/ 9 w 19"/>
                  <a:gd name="T33" fmla="*/ 7 h 17"/>
                  <a:gd name="T34" fmla="*/ 10 w 19"/>
                  <a:gd name="T35" fmla="*/ 9 h 17"/>
                  <a:gd name="T36" fmla="*/ 10 w 19"/>
                  <a:gd name="T37" fmla="*/ 10 h 17"/>
                  <a:gd name="T38" fmla="*/ 12 w 19"/>
                  <a:gd name="T39" fmla="*/ 15 h 17"/>
                  <a:gd name="T40" fmla="*/ 7 w 19"/>
                  <a:gd name="T41" fmla="*/ 12 h 17"/>
                  <a:gd name="T42" fmla="*/ 9 w 19"/>
                  <a:gd name="T43" fmla="*/ 12 h 17"/>
                  <a:gd name="T44" fmla="*/ 6 w 19"/>
                  <a:gd name="T45" fmla="*/ 10 h 17"/>
                  <a:gd name="T46" fmla="*/ 8 w 19"/>
                  <a:gd name="T47" fmla="*/ 10 h 17"/>
                  <a:gd name="T48" fmla="*/ 8 w 19"/>
                  <a:gd name="T49" fmla="*/ 9 h 17"/>
                  <a:gd name="T50" fmla="*/ 8 w 19"/>
                  <a:gd name="T51" fmla="*/ 8 h 17"/>
                  <a:gd name="T52" fmla="*/ 9 w 19"/>
                  <a:gd name="T53" fmla="*/ 4 h 17"/>
                  <a:gd name="T54" fmla="*/ 10 w 19"/>
                  <a:gd name="T55" fmla="*/ 4 h 17"/>
                  <a:gd name="T56" fmla="*/ 10 w 19"/>
                  <a:gd name="T57" fmla="*/ 4 h 17"/>
                  <a:gd name="T58" fmla="*/ 16 w 19"/>
                  <a:gd name="T59" fmla="*/ 3 h 17"/>
                  <a:gd name="T60" fmla="*/ 16 w 19"/>
                  <a:gd name="T61" fmla="*/ 3 h 17"/>
                  <a:gd name="T62" fmla="*/ 9 w 19"/>
                  <a:gd name="T63" fmla="*/ 3 h 17"/>
                  <a:gd name="T64" fmla="*/ 6 w 19"/>
                  <a:gd name="T65" fmla="*/ 4 h 17"/>
                  <a:gd name="T66" fmla="*/ 5 w 19"/>
                  <a:gd name="T67" fmla="*/ 5 h 17"/>
                  <a:gd name="T68" fmla="*/ 3 w 19"/>
                  <a:gd name="T69" fmla="*/ 10 h 17"/>
                  <a:gd name="T70" fmla="*/ 5 w 19"/>
                  <a:gd name="T71" fmla="*/ 11 h 17"/>
                  <a:gd name="T72" fmla="*/ 4 w 19"/>
                  <a:gd name="T73" fmla="*/ 11 h 17"/>
                  <a:gd name="T74" fmla="*/ 7 w 19"/>
                  <a:gd name="T75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17">
                    <a:moveTo>
                      <a:pt x="12" y="17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4"/>
                      <a:pt x="10" y="14"/>
                      <a:pt x="9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3"/>
                      <a:pt x="3" y="13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8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10" y="1"/>
                      <a:pt x="13" y="0"/>
                      <a:pt x="14" y="1"/>
                    </a:cubicBezTo>
                    <a:cubicBezTo>
                      <a:pt x="15" y="2"/>
                      <a:pt x="16" y="2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1"/>
                      <a:pt x="19" y="3"/>
                    </a:cubicBezTo>
                    <a:cubicBezTo>
                      <a:pt x="19" y="4"/>
                      <a:pt x="17" y="5"/>
                      <a:pt x="16" y="5"/>
                    </a:cubicBezTo>
                    <a:cubicBezTo>
                      <a:pt x="14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10" y="9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11" y="12"/>
                      <a:pt x="13" y="13"/>
                      <a:pt x="12" y="15"/>
                    </a:cubicBezTo>
                    <a:lnTo>
                      <a:pt x="12" y="17"/>
                    </a:lnTo>
                    <a:close/>
                    <a:moveTo>
                      <a:pt x="7" y="12"/>
                    </a:move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8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7" y="6"/>
                      <a:pt x="7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3" y="3"/>
                      <a:pt x="14" y="3"/>
                    </a:cubicBezTo>
                    <a:cubicBezTo>
                      <a:pt x="15" y="3"/>
                      <a:pt x="15" y="3"/>
                      <a:pt x="16" y="3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5" y="3"/>
                      <a:pt x="14" y="3"/>
                      <a:pt x="14" y="2"/>
                    </a:cubicBezTo>
                    <a:cubicBezTo>
                      <a:pt x="12" y="2"/>
                      <a:pt x="10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8"/>
                      <a:pt x="2" y="8"/>
                      <a:pt x="3" y="10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3" name="Freeform 368">
                <a:extLst>
                  <a:ext uri="{FF2B5EF4-FFF2-40B4-BE49-F238E27FC236}">
                    <a16:creationId xmlns:a16="http://schemas.microsoft.com/office/drawing/2014/main" id="{FC7396B8-41D7-46E2-9D43-5A44388BD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099"/>
                <a:ext cx="19" cy="17"/>
              </a:xfrm>
              <a:custGeom>
                <a:avLst/>
                <a:gdLst>
                  <a:gd name="T0" fmla="*/ 3 w 8"/>
                  <a:gd name="T1" fmla="*/ 1 h 7"/>
                  <a:gd name="T2" fmla="*/ 3 w 8"/>
                  <a:gd name="T3" fmla="*/ 6 h 7"/>
                  <a:gd name="T4" fmla="*/ 3 w 8"/>
                  <a:gd name="T5" fmla="*/ 5 h 7"/>
                  <a:gd name="T6" fmla="*/ 4 w 8"/>
                  <a:gd name="T7" fmla="*/ 7 h 7"/>
                  <a:gd name="T8" fmla="*/ 5 w 8"/>
                  <a:gd name="T9" fmla="*/ 6 h 7"/>
                  <a:gd name="T10" fmla="*/ 6 w 8"/>
                  <a:gd name="T11" fmla="*/ 7 h 7"/>
                  <a:gd name="T12" fmla="*/ 5 w 8"/>
                  <a:gd name="T13" fmla="*/ 3 h 7"/>
                  <a:gd name="T14" fmla="*/ 7 w 8"/>
                  <a:gd name="T15" fmla="*/ 3 h 7"/>
                  <a:gd name="T16" fmla="*/ 3 w 8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">
                    <a:moveTo>
                      <a:pt x="3" y="1"/>
                    </a:moveTo>
                    <a:cubicBezTo>
                      <a:pt x="0" y="0"/>
                      <a:pt x="3" y="4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6"/>
                      <a:pt x="6" y="7"/>
                      <a:pt x="6" y="7"/>
                    </a:cubicBezTo>
                    <a:cubicBezTo>
                      <a:pt x="6" y="6"/>
                      <a:pt x="6" y="4"/>
                      <a:pt x="5" y="3"/>
                    </a:cubicBezTo>
                    <a:cubicBezTo>
                      <a:pt x="6" y="4"/>
                      <a:pt x="8" y="4"/>
                      <a:pt x="7" y="3"/>
                    </a:cubicBezTo>
                    <a:cubicBezTo>
                      <a:pt x="6" y="1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4" name="Freeform 369">
                <a:extLst>
                  <a:ext uri="{FF2B5EF4-FFF2-40B4-BE49-F238E27FC236}">
                    <a16:creationId xmlns:a16="http://schemas.microsoft.com/office/drawing/2014/main" id="{669DAE49-9F10-4040-8E09-42DC0BD4E0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8" y="2099"/>
                <a:ext cx="21" cy="29"/>
              </a:xfrm>
              <a:custGeom>
                <a:avLst/>
                <a:gdLst>
                  <a:gd name="T0" fmla="*/ 9 w 9"/>
                  <a:gd name="T1" fmla="*/ 12 h 12"/>
                  <a:gd name="T2" fmla="*/ 6 w 9"/>
                  <a:gd name="T3" fmla="*/ 7 h 12"/>
                  <a:gd name="T4" fmla="*/ 5 w 9"/>
                  <a:gd name="T5" fmla="*/ 7 h 12"/>
                  <a:gd name="T6" fmla="*/ 5 w 9"/>
                  <a:gd name="T7" fmla="*/ 7 h 12"/>
                  <a:gd name="T8" fmla="*/ 5 w 9"/>
                  <a:gd name="T9" fmla="*/ 7 h 12"/>
                  <a:gd name="T10" fmla="*/ 5 w 9"/>
                  <a:gd name="T11" fmla="*/ 7 h 12"/>
                  <a:gd name="T12" fmla="*/ 4 w 9"/>
                  <a:gd name="T13" fmla="*/ 9 h 12"/>
                  <a:gd name="T14" fmla="*/ 4 w 9"/>
                  <a:gd name="T15" fmla="*/ 7 h 12"/>
                  <a:gd name="T16" fmla="*/ 3 w 9"/>
                  <a:gd name="T17" fmla="*/ 6 h 12"/>
                  <a:gd name="T18" fmla="*/ 3 w 9"/>
                  <a:gd name="T19" fmla="*/ 8 h 12"/>
                  <a:gd name="T20" fmla="*/ 2 w 9"/>
                  <a:gd name="T21" fmla="*/ 6 h 12"/>
                  <a:gd name="T22" fmla="*/ 2 w 9"/>
                  <a:gd name="T23" fmla="*/ 5 h 12"/>
                  <a:gd name="T24" fmla="*/ 1 w 9"/>
                  <a:gd name="T25" fmla="*/ 1 h 12"/>
                  <a:gd name="T26" fmla="*/ 3 w 9"/>
                  <a:gd name="T27" fmla="*/ 0 h 12"/>
                  <a:gd name="T28" fmla="*/ 4 w 9"/>
                  <a:gd name="T29" fmla="*/ 0 h 12"/>
                  <a:gd name="T30" fmla="*/ 8 w 9"/>
                  <a:gd name="T31" fmla="*/ 3 h 12"/>
                  <a:gd name="T32" fmla="*/ 8 w 9"/>
                  <a:gd name="T33" fmla="*/ 4 h 12"/>
                  <a:gd name="T34" fmla="*/ 6 w 9"/>
                  <a:gd name="T35" fmla="*/ 5 h 12"/>
                  <a:gd name="T36" fmla="*/ 7 w 9"/>
                  <a:gd name="T37" fmla="*/ 7 h 12"/>
                  <a:gd name="T38" fmla="*/ 9 w 9"/>
                  <a:gd name="T39" fmla="*/ 12 h 12"/>
                  <a:gd name="T40" fmla="*/ 4 w 9"/>
                  <a:gd name="T41" fmla="*/ 3 h 12"/>
                  <a:gd name="T42" fmla="*/ 4 w 9"/>
                  <a:gd name="T43" fmla="*/ 5 h 12"/>
                  <a:gd name="T44" fmla="*/ 4 w 9"/>
                  <a:gd name="T45" fmla="*/ 6 h 12"/>
                  <a:gd name="T46" fmla="*/ 4 w 9"/>
                  <a:gd name="T47" fmla="*/ 6 h 12"/>
                  <a:gd name="T48" fmla="*/ 5 w 9"/>
                  <a:gd name="T49" fmla="*/ 6 h 12"/>
                  <a:gd name="T50" fmla="*/ 5 w 9"/>
                  <a:gd name="T51" fmla="*/ 5 h 12"/>
                  <a:gd name="T52" fmla="*/ 5 w 9"/>
                  <a:gd name="T53" fmla="*/ 3 h 12"/>
                  <a:gd name="T54" fmla="*/ 4 w 9"/>
                  <a:gd name="T55" fmla="*/ 2 h 12"/>
                  <a:gd name="T56" fmla="*/ 4 w 9"/>
                  <a:gd name="T57" fmla="*/ 2 h 12"/>
                  <a:gd name="T58" fmla="*/ 3 w 9"/>
                  <a:gd name="T59" fmla="*/ 1 h 12"/>
                  <a:gd name="T60" fmla="*/ 3 w 9"/>
                  <a:gd name="T61" fmla="*/ 1 h 12"/>
                  <a:gd name="T62" fmla="*/ 2 w 9"/>
                  <a:gd name="T63" fmla="*/ 2 h 12"/>
                  <a:gd name="T64" fmla="*/ 3 w 9"/>
                  <a:gd name="T65" fmla="*/ 4 h 12"/>
                  <a:gd name="T66" fmla="*/ 3 w 9"/>
                  <a:gd name="T67" fmla="*/ 4 h 12"/>
                  <a:gd name="T68" fmla="*/ 4 w 9"/>
                  <a:gd name="T69" fmla="*/ 3 h 12"/>
                  <a:gd name="T70" fmla="*/ 5 w 9"/>
                  <a:gd name="T71" fmla="*/ 2 h 12"/>
                  <a:gd name="T72" fmla="*/ 6 w 9"/>
                  <a:gd name="T73" fmla="*/ 3 h 12"/>
                  <a:gd name="T74" fmla="*/ 6 w 9"/>
                  <a:gd name="T75" fmla="*/ 3 h 12"/>
                  <a:gd name="T76" fmla="*/ 5 w 9"/>
                  <a:gd name="T7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2">
                    <a:moveTo>
                      <a:pt x="9" y="12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3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1"/>
                      <a:pt x="7" y="1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5"/>
                      <a:pt x="7" y="6"/>
                      <a:pt x="7" y="7"/>
                    </a:cubicBezTo>
                    <a:lnTo>
                      <a:pt x="9" y="12"/>
                    </a:lnTo>
                    <a:close/>
                    <a:moveTo>
                      <a:pt x="4" y="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lnTo>
                      <a:pt x="4" y="3"/>
                    </a:lnTo>
                    <a:close/>
                    <a:moveTo>
                      <a:pt x="5" y="2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5" name="Freeform 370">
                <a:extLst>
                  <a:ext uri="{FF2B5EF4-FFF2-40B4-BE49-F238E27FC236}">
                    <a16:creationId xmlns:a16="http://schemas.microsoft.com/office/drawing/2014/main" id="{337815FC-4EC1-41ED-8EED-722822886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080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6" name="Freeform 371">
                <a:extLst>
                  <a:ext uri="{FF2B5EF4-FFF2-40B4-BE49-F238E27FC236}">
                    <a16:creationId xmlns:a16="http://schemas.microsoft.com/office/drawing/2014/main" id="{1ACD94CB-48DF-4DFB-A929-ECE5FF20A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078"/>
                <a:ext cx="7" cy="7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1 w 3"/>
                  <a:gd name="T9" fmla="*/ 1 h 3"/>
                  <a:gd name="T10" fmla="*/ 1 w 3"/>
                  <a:gd name="T11" fmla="*/ 1 h 3"/>
                  <a:gd name="T12" fmla="*/ 3 w 3"/>
                  <a:gd name="T13" fmla="*/ 0 h 3"/>
                  <a:gd name="T14" fmla="*/ 2 w 3"/>
                  <a:gd name="T15" fmla="*/ 1 h 3"/>
                  <a:gd name="T16" fmla="*/ 2 w 3"/>
                  <a:gd name="T17" fmla="*/ 2 h 3"/>
                  <a:gd name="T18" fmla="*/ 2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7" name="Freeform 372">
                <a:extLst>
                  <a:ext uri="{FF2B5EF4-FFF2-40B4-BE49-F238E27FC236}">
                    <a16:creationId xmlns:a16="http://schemas.microsoft.com/office/drawing/2014/main" id="{B348A77F-AC79-4E5C-95C0-59D4EAF88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09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0 w 4"/>
                  <a:gd name="T3" fmla="*/ 2 h 5"/>
                  <a:gd name="T4" fmla="*/ 4 w 4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2" y="0"/>
                      <a:pt x="0" y="2"/>
                    </a:cubicBezTo>
                    <a:cubicBezTo>
                      <a:pt x="1" y="3"/>
                      <a:pt x="4" y="5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8" name="Freeform 373">
                <a:extLst>
                  <a:ext uri="{FF2B5EF4-FFF2-40B4-BE49-F238E27FC236}">
                    <a16:creationId xmlns:a16="http://schemas.microsoft.com/office/drawing/2014/main" id="{EDEDFDBF-4036-46B8-8537-71664E3BB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095"/>
                <a:ext cx="14" cy="9"/>
              </a:xfrm>
              <a:custGeom>
                <a:avLst/>
                <a:gdLst>
                  <a:gd name="T0" fmla="*/ 5 w 6"/>
                  <a:gd name="T1" fmla="*/ 4 h 4"/>
                  <a:gd name="T2" fmla="*/ 5 w 6"/>
                  <a:gd name="T3" fmla="*/ 4 h 4"/>
                  <a:gd name="T4" fmla="*/ 2 w 6"/>
                  <a:gd name="T5" fmla="*/ 2 h 4"/>
                  <a:gd name="T6" fmla="*/ 1 w 6"/>
                  <a:gd name="T7" fmla="*/ 1 h 4"/>
                  <a:gd name="T8" fmla="*/ 0 w 6"/>
                  <a:gd name="T9" fmla="*/ 1 h 4"/>
                  <a:gd name="T10" fmla="*/ 1 w 6"/>
                  <a:gd name="T11" fmla="*/ 0 h 4"/>
                  <a:gd name="T12" fmla="*/ 2 w 6"/>
                  <a:gd name="T13" fmla="*/ 0 h 4"/>
                  <a:gd name="T14" fmla="*/ 6 w 6"/>
                  <a:gd name="T15" fmla="*/ 3 h 4"/>
                  <a:gd name="T16" fmla="*/ 6 w 6"/>
                  <a:gd name="T17" fmla="*/ 4 h 4"/>
                  <a:gd name="T18" fmla="*/ 6 w 6"/>
                  <a:gd name="T19" fmla="*/ 4 h 4"/>
                  <a:gd name="T20" fmla="*/ 5 w 6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5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19" name="Freeform 374">
                <a:extLst>
                  <a:ext uri="{FF2B5EF4-FFF2-40B4-BE49-F238E27FC236}">
                    <a16:creationId xmlns:a16="http://schemas.microsoft.com/office/drawing/2014/main" id="{28E12889-D6B7-4997-B000-1EAE2021C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8" y="2026"/>
                <a:ext cx="78" cy="81"/>
              </a:xfrm>
              <a:custGeom>
                <a:avLst/>
                <a:gdLst>
                  <a:gd name="T0" fmla="*/ 19 w 33"/>
                  <a:gd name="T1" fmla="*/ 6 h 34"/>
                  <a:gd name="T2" fmla="*/ 20 w 33"/>
                  <a:gd name="T3" fmla="*/ 6 h 34"/>
                  <a:gd name="T4" fmla="*/ 19 w 33"/>
                  <a:gd name="T5" fmla="*/ 3 h 34"/>
                  <a:gd name="T6" fmla="*/ 19 w 33"/>
                  <a:gd name="T7" fmla="*/ 2 h 34"/>
                  <a:gd name="T8" fmla="*/ 14 w 33"/>
                  <a:gd name="T9" fmla="*/ 0 h 34"/>
                  <a:gd name="T10" fmla="*/ 10 w 33"/>
                  <a:gd name="T11" fmla="*/ 3 h 34"/>
                  <a:gd name="T12" fmla="*/ 7 w 33"/>
                  <a:gd name="T13" fmla="*/ 4 h 34"/>
                  <a:gd name="T14" fmla="*/ 5 w 33"/>
                  <a:gd name="T15" fmla="*/ 3 h 34"/>
                  <a:gd name="T16" fmla="*/ 2 w 33"/>
                  <a:gd name="T17" fmla="*/ 7 h 34"/>
                  <a:gd name="T18" fmla="*/ 1 w 33"/>
                  <a:gd name="T19" fmla="*/ 9 h 34"/>
                  <a:gd name="T20" fmla="*/ 3 w 33"/>
                  <a:gd name="T21" fmla="*/ 12 h 34"/>
                  <a:gd name="T22" fmla="*/ 6 w 33"/>
                  <a:gd name="T23" fmla="*/ 11 h 34"/>
                  <a:gd name="T24" fmla="*/ 10 w 33"/>
                  <a:gd name="T25" fmla="*/ 12 h 34"/>
                  <a:gd name="T26" fmla="*/ 13 w 33"/>
                  <a:gd name="T27" fmla="*/ 18 h 34"/>
                  <a:gd name="T28" fmla="*/ 16 w 33"/>
                  <a:gd name="T29" fmla="*/ 20 h 34"/>
                  <a:gd name="T30" fmla="*/ 19 w 33"/>
                  <a:gd name="T31" fmla="*/ 22 h 34"/>
                  <a:gd name="T32" fmla="*/ 24 w 33"/>
                  <a:gd name="T33" fmla="*/ 26 h 34"/>
                  <a:gd name="T34" fmla="*/ 26 w 33"/>
                  <a:gd name="T35" fmla="*/ 29 h 34"/>
                  <a:gd name="T36" fmla="*/ 25 w 33"/>
                  <a:gd name="T37" fmla="*/ 31 h 34"/>
                  <a:gd name="T38" fmla="*/ 27 w 33"/>
                  <a:gd name="T39" fmla="*/ 30 h 34"/>
                  <a:gd name="T40" fmla="*/ 28 w 33"/>
                  <a:gd name="T41" fmla="*/ 28 h 34"/>
                  <a:gd name="T42" fmla="*/ 27 w 33"/>
                  <a:gd name="T43" fmla="*/ 26 h 34"/>
                  <a:gd name="T44" fmla="*/ 32 w 33"/>
                  <a:gd name="T45" fmla="*/ 26 h 34"/>
                  <a:gd name="T46" fmla="*/ 25 w 33"/>
                  <a:gd name="T47" fmla="*/ 21 h 34"/>
                  <a:gd name="T48" fmla="*/ 24 w 33"/>
                  <a:gd name="T49" fmla="*/ 19 h 34"/>
                  <a:gd name="T50" fmla="*/ 21 w 33"/>
                  <a:gd name="T51" fmla="*/ 17 h 34"/>
                  <a:gd name="T52" fmla="*/ 19 w 33"/>
                  <a:gd name="T53" fmla="*/ 13 h 34"/>
                  <a:gd name="T54" fmla="*/ 16 w 33"/>
                  <a:gd name="T55" fmla="*/ 9 h 34"/>
                  <a:gd name="T56" fmla="*/ 19 w 33"/>
                  <a:gd name="T57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3" h="34">
                    <a:moveTo>
                      <a:pt x="19" y="6"/>
                    </a:moveTo>
                    <a:cubicBezTo>
                      <a:pt x="19" y="6"/>
                      <a:pt x="20" y="6"/>
                      <a:pt x="20" y="6"/>
                    </a:cubicBezTo>
                    <a:cubicBezTo>
                      <a:pt x="19" y="5"/>
                      <a:pt x="19" y="4"/>
                      <a:pt x="19" y="3"/>
                    </a:cubicBezTo>
                    <a:cubicBezTo>
                      <a:pt x="19" y="3"/>
                      <a:pt x="19" y="3"/>
                      <a:pt x="19" y="2"/>
                    </a:cubicBezTo>
                    <a:cubicBezTo>
                      <a:pt x="18" y="2"/>
                      <a:pt x="15" y="0"/>
                      <a:pt x="14" y="0"/>
                    </a:cubicBezTo>
                    <a:cubicBezTo>
                      <a:pt x="11" y="1"/>
                      <a:pt x="10" y="1"/>
                      <a:pt x="10" y="3"/>
                    </a:cubicBezTo>
                    <a:cubicBezTo>
                      <a:pt x="8" y="2"/>
                      <a:pt x="7" y="2"/>
                      <a:pt x="7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4" y="5"/>
                      <a:pt x="0" y="4"/>
                      <a:pt x="2" y="7"/>
                    </a:cubicBezTo>
                    <a:cubicBezTo>
                      <a:pt x="2" y="7"/>
                      <a:pt x="1" y="8"/>
                      <a:pt x="1" y="9"/>
                    </a:cubicBezTo>
                    <a:cubicBezTo>
                      <a:pt x="2" y="11"/>
                      <a:pt x="3" y="11"/>
                      <a:pt x="3" y="12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7" y="10"/>
                      <a:pt x="9" y="11"/>
                      <a:pt x="10" y="12"/>
                    </a:cubicBezTo>
                    <a:cubicBezTo>
                      <a:pt x="11" y="12"/>
                      <a:pt x="10" y="17"/>
                      <a:pt x="13" y="18"/>
                    </a:cubicBezTo>
                    <a:cubicBezTo>
                      <a:pt x="15" y="18"/>
                      <a:pt x="16" y="19"/>
                      <a:pt x="16" y="20"/>
                    </a:cubicBezTo>
                    <a:cubicBezTo>
                      <a:pt x="18" y="22"/>
                      <a:pt x="18" y="21"/>
                      <a:pt x="19" y="22"/>
                    </a:cubicBezTo>
                    <a:cubicBezTo>
                      <a:pt x="21" y="23"/>
                      <a:pt x="23" y="26"/>
                      <a:pt x="24" y="26"/>
                    </a:cubicBezTo>
                    <a:cubicBezTo>
                      <a:pt x="25" y="27"/>
                      <a:pt x="25" y="28"/>
                      <a:pt x="26" y="29"/>
                    </a:cubicBezTo>
                    <a:cubicBezTo>
                      <a:pt x="26" y="31"/>
                      <a:pt x="25" y="30"/>
                      <a:pt x="25" y="31"/>
                    </a:cubicBezTo>
                    <a:cubicBezTo>
                      <a:pt x="24" y="34"/>
                      <a:pt x="27" y="33"/>
                      <a:pt x="27" y="30"/>
                    </a:cubicBezTo>
                    <a:cubicBezTo>
                      <a:pt x="27" y="29"/>
                      <a:pt x="28" y="30"/>
                      <a:pt x="28" y="28"/>
                    </a:cubicBezTo>
                    <a:cubicBezTo>
                      <a:pt x="28" y="27"/>
                      <a:pt x="27" y="27"/>
                      <a:pt x="27" y="26"/>
                    </a:cubicBezTo>
                    <a:cubicBezTo>
                      <a:pt x="28" y="23"/>
                      <a:pt x="30" y="24"/>
                      <a:pt x="32" y="26"/>
                    </a:cubicBezTo>
                    <a:cubicBezTo>
                      <a:pt x="33" y="23"/>
                      <a:pt x="27" y="22"/>
                      <a:pt x="25" y="21"/>
                    </a:cubicBezTo>
                    <a:cubicBezTo>
                      <a:pt x="24" y="20"/>
                      <a:pt x="27" y="19"/>
                      <a:pt x="24" y="19"/>
                    </a:cubicBezTo>
                    <a:cubicBezTo>
                      <a:pt x="23" y="20"/>
                      <a:pt x="22" y="18"/>
                      <a:pt x="21" y="17"/>
                    </a:cubicBezTo>
                    <a:cubicBezTo>
                      <a:pt x="20" y="16"/>
                      <a:pt x="20" y="14"/>
                      <a:pt x="19" y="13"/>
                    </a:cubicBezTo>
                    <a:cubicBezTo>
                      <a:pt x="18" y="11"/>
                      <a:pt x="16" y="12"/>
                      <a:pt x="16" y="9"/>
                    </a:cubicBezTo>
                    <a:cubicBezTo>
                      <a:pt x="15" y="8"/>
                      <a:pt x="18" y="3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0" name="Freeform 375">
                <a:extLst>
                  <a:ext uri="{FF2B5EF4-FFF2-40B4-BE49-F238E27FC236}">
                    <a16:creationId xmlns:a16="http://schemas.microsoft.com/office/drawing/2014/main" id="{15119777-E649-4842-96A6-200B6BDFB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" y="2026"/>
                <a:ext cx="76" cy="78"/>
              </a:xfrm>
              <a:custGeom>
                <a:avLst/>
                <a:gdLst>
                  <a:gd name="T0" fmla="*/ 23 w 32"/>
                  <a:gd name="T1" fmla="*/ 31 h 33"/>
                  <a:gd name="T2" fmla="*/ 23 w 32"/>
                  <a:gd name="T3" fmla="*/ 26 h 33"/>
                  <a:gd name="T4" fmla="*/ 17 w 32"/>
                  <a:gd name="T5" fmla="*/ 22 h 33"/>
                  <a:gd name="T6" fmla="*/ 12 w 32"/>
                  <a:gd name="T7" fmla="*/ 18 h 33"/>
                  <a:gd name="T8" fmla="*/ 8 w 32"/>
                  <a:gd name="T9" fmla="*/ 12 h 33"/>
                  <a:gd name="T10" fmla="*/ 2 w 32"/>
                  <a:gd name="T11" fmla="*/ 13 h 33"/>
                  <a:gd name="T12" fmla="*/ 1 w 32"/>
                  <a:gd name="T13" fmla="*/ 11 h 33"/>
                  <a:gd name="T14" fmla="*/ 0 w 32"/>
                  <a:gd name="T15" fmla="*/ 7 h 33"/>
                  <a:gd name="T16" fmla="*/ 4 w 32"/>
                  <a:gd name="T17" fmla="*/ 2 h 33"/>
                  <a:gd name="T18" fmla="*/ 6 w 32"/>
                  <a:gd name="T19" fmla="*/ 3 h 33"/>
                  <a:gd name="T20" fmla="*/ 13 w 32"/>
                  <a:gd name="T21" fmla="*/ 0 h 33"/>
                  <a:gd name="T22" fmla="*/ 19 w 32"/>
                  <a:gd name="T23" fmla="*/ 2 h 33"/>
                  <a:gd name="T24" fmla="*/ 19 w 32"/>
                  <a:gd name="T25" fmla="*/ 5 h 33"/>
                  <a:gd name="T26" fmla="*/ 18 w 32"/>
                  <a:gd name="T27" fmla="*/ 6 h 33"/>
                  <a:gd name="T28" fmla="*/ 17 w 32"/>
                  <a:gd name="T29" fmla="*/ 11 h 33"/>
                  <a:gd name="T30" fmla="*/ 20 w 32"/>
                  <a:gd name="T31" fmla="*/ 17 h 33"/>
                  <a:gd name="T32" fmla="*/ 24 w 32"/>
                  <a:gd name="T33" fmla="*/ 18 h 33"/>
                  <a:gd name="T34" fmla="*/ 25 w 32"/>
                  <a:gd name="T35" fmla="*/ 20 h 33"/>
                  <a:gd name="T36" fmla="*/ 31 w 32"/>
                  <a:gd name="T37" fmla="*/ 28 h 33"/>
                  <a:gd name="T38" fmla="*/ 27 w 32"/>
                  <a:gd name="T39" fmla="*/ 26 h 33"/>
                  <a:gd name="T40" fmla="*/ 27 w 32"/>
                  <a:gd name="T41" fmla="*/ 30 h 33"/>
                  <a:gd name="T42" fmla="*/ 24 w 32"/>
                  <a:gd name="T43" fmla="*/ 25 h 33"/>
                  <a:gd name="T44" fmla="*/ 25 w 32"/>
                  <a:gd name="T45" fmla="*/ 31 h 33"/>
                  <a:gd name="T46" fmla="*/ 25 w 32"/>
                  <a:gd name="T47" fmla="*/ 30 h 33"/>
                  <a:gd name="T48" fmla="*/ 26 w 32"/>
                  <a:gd name="T49" fmla="*/ 28 h 33"/>
                  <a:gd name="T50" fmla="*/ 29 w 32"/>
                  <a:gd name="T51" fmla="*/ 24 h 33"/>
                  <a:gd name="T52" fmla="*/ 23 w 32"/>
                  <a:gd name="T53" fmla="*/ 21 h 33"/>
                  <a:gd name="T54" fmla="*/ 19 w 32"/>
                  <a:gd name="T55" fmla="*/ 18 h 33"/>
                  <a:gd name="T56" fmla="*/ 17 w 32"/>
                  <a:gd name="T57" fmla="*/ 14 h 33"/>
                  <a:gd name="T58" fmla="*/ 15 w 32"/>
                  <a:gd name="T59" fmla="*/ 6 h 33"/>
                  <a:gd name="T60" fmla="*/ 17 w 32"/>
                  <a:gd name="T61" fmla="*/ 4 h 33"/>
                  <a:gd name="T62" fmla="*/ 17 w 32"/>
                  <a:gd name="T63" fmla="*/ 3 h 33"/>
                  <a:gd name="T64" fmla="*/ 12 w 32"/>
                  <a:gd name="T65" fmla="*/ 1 h 33"/>
                  <a:gd name="T66" fmla="*/ 8 w 32"/>
                  <a:gd name="T67" fmla="*/ 4 h 33"/>
                  <a:gd name="T68" fmla="*/ 6 w 32"/>
                  <a:gd name="T69" fmla="*/ 6 h 33"/>
                  <a:gd name="T70" fmla="*/ 4 w 32"/>
                  <a:gd name="T71" fmla="*/ 4 h 33"/>
                  <a:gd name="T72" fmla="*/ 1 w 32"/>
                  <a:gd name="T73" fmla="*/ 6 h 33"/>
                  <a:gd name="T74" fmla="*/ 2 w 32"/>
                  <a:gd name="T75" fmla="*/ 10 h 33"/>
                  <a:gd name="T76" fmla="*/ 5 w 32"/>
                  <a:gd name="T77" fmla="*/ 10 h 33"/>
                  <a:gd name="T78" fmla="*/ 11 w 32"/>
                  <a:gd name="T79" fmla="*/ 14 h 33"/>
                  <a:gd name="T80" fmla="*/ 16 w 32"/>
                  <a:gd name="T81" fmla="*/ 20 h 33"/>
                  <a:gd name="T82" fmla="*/ 21 w 32"/>
                  <a:gd name="T8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" h="33">
                    <a:moveTo>
                      <a:pt x="24" y="33"/>
                    </a:moveTo>
                    <a:cubicBezTo>
                      <a:pt x="24" y="33"/>
                      <a:pt x="24" y="33"/>
                      <a:pt x="23" y="33"/>
                    </a:cubicBezTo>
                    <a:cubicBezTo>
                      <a:pt x="23" y="33"/>
                      <a:pt x="23" y="32"/>
                      <a:pt x="23" y="31"/>
                    </a:cubicBezTo>
                    <a:cubicBezTo>
                      <a:pt x="23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3" y="27"/>
                      <a:pt x="23" y="26"/>
                    </a:cubicBezTo>
                    <a:cubicBezTo>
                      <a:pt x="22" y="26"/>
                      <a:pt x="21" y="25"/>
                      <a:pt x="20" y="24"/>
                    </a:cubicBezTo>
                    <a:cubicBezTo>
                      <a:pt x="19" y="23"/>
                      <a:pt x="18" y="22"/>
                      <a:pt x="18" y="22"/>
                    </a:cubicBezTo>
                    <a:cubicBezTo>
                      <a:pt x="18" y="22"/>
                      <a:pt x="17" y="22"/>
                      <a:pt x="17" y="22"/>
                    </a:cubicBezTo>
                    <a:cubicBezTo>
                      <a:pt x="16" y="22"/>
                      <a:pt x="16" y="22"/>
                      <a:pt x="15" y="21"/>
                    </a:cubicBezTo>
                    <a:cubicBezTo>
                      <a:pt x="15" y="21"/>
                      <a:pt x="14" y="20"/>
                      <a:pt x="14" y="20"/>
                    </a:cubicBezTo>
                    <a:cubicBezTo>
                      <a:pt x="14" y="19"/>
                      <a:pt x="13" y="18"/>
                      <a:pt x="12" y="18"/>
                    </a:cubicBezTo>
                    <a:cubicBezTo>
                      <a:pt x="10" y="18"/>
                      <a:pt x="10" y="16"/>
                      <a:pt x="9" y="14"/>
                    </a:cubicBezTo>
                    <a:cubicBezTo>
                      <a:pt x="9" y="13"/>
                      <a:pt x="9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2" y="3"/>
                      <a:pt x="3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2"/>
                      <a:pt x="7" y="1"/>
                      <a:pt x="8" y="2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7" y="1"/>
                      <a:pt x="18" y="2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9" y="4"/>
                      <a:pt x="19" y="4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5"/>
                      <a:pt x="16" y="6"/>
                    </a:cubicBezTo>
                    <a:cubicBezTo>
                      <a:pt x="15" y="7"/>
                      <a:pt x="15" y="9"/>
                      <a:pt x="15" y="9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2"/>
                      <a:pt x="18" y="12"/>
                      <a:pt x="18" y="13"/>
                    </a:cubicBezTo>
                    <a:cubicBezTo>
                      <a:pt x="19" y="13"/>
                      <a:pt x="19" y="14"/>
                      <a:pt x="19" y="15"/>
                    </a:cubicBezTo>
                    <a:cubicBezTo>
                      <a:pt x="20" y="15"/>
                      <a:pt x="20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1" y="18"/>
                      <a:pt x="22" y="19"/>
                      <a:pt x="23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8"/>
                      <a:pt x="25" y="19"/>
                      <a:pt x="25" y="19"/>
                    </a:cubicBezTo>
                    <a:cubicBezTo>
                      <a:pt x="26" y="19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6" y="21"/>
                      <a:pt x="27" y="21"/>
                    </a:cubicBezTo>
                    <a:cubicBezTo>
                      <a:pt x="29" y="22"/>
                      <a:pt x="32" y="24"/>
                      <a:pt x="31" y="27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9" y="26"/>
                      <a:pt x="28" y="25"/>
                      <a:pt x="28" y="25"/>
                    </a:cubicBezTo>
                    <a:cubicBezTo>
                      <a:pt x="27" y="25"/>
                      <a:pt x="27" y="25"/>
                      <a:pt x="27" y="26"/>
                    </a:cubicBezTo>
                    <a:cubicBezTo>
                      <a:pt x="27" y="26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8"/>
                    </a:cubicBezTo>
                    <a:cubicBezTo>
                      <a:pt x="28" y="29"/>
                      <a:pt x="28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2"/>
                      <a:pt x="25" y="33"/>
                      <a:pt x="24" y="33"/>
                    </a:cubicBezTo>
                    <a:close/>
                    <a:moveTo>
                      <a:pt x="24" y="25"/>
                    </a:move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7"/>
                      <a:pt x="25" y="28"/>
                      <a:pt x="25" y="29"/>
                    </a:cubicBezTo>
                    <a:cubicBezTo>
                      <a:pt x="26" y="30"/>
                      <a:pt x="26" y="30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2"/>
                      <a:pt x="24" y="32"/>
                    </a:cubicBezTo>
                    <a:cubicBezTo>
                      <a:pt x="25" y="32"/>
                      <a:pt x="25" y="31"/>
                      <a:pt x="25" y="30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29"/>
                      <a:pt x="27" y="29"/>
                      <a:pt x="27" y="28"/>
                    </a:cubicBezTo>
                    <a:cubicBezTo>
                      <a:pt x="27" y="28"/>
                      <a:pt x="27" y="28"/>
                      <a:pt x="26" y="28"/>
                    </a:cubicBezTo>
                    <a:cubicBezTo>
                      <a:pt x="26" y="28"/>
                      <a:pt x="25" y="27"/>
                      <a:pt x="25" y="26"/>
                    </a:cubicBezTo>
                    <a:cubicBezTo>
                      <a:pt x="26" y="24"/>
                      <a:pt x="27" y="24"/>
                      <a:pt x="28" y="24"/>
                    </a:cubicBezTo>
                    <a:cubicBezTo>
                      <a:pt x="28" y="24"/>
                      <a:pt x="29" y="24"/>
                      <a:pt x="29" y="24"/>
                    </a:cubicBezTo>
                    <a:cubicBezTo>
                      <a:pt x="29" y="24"/>
                      <a:pt x="28" y="23"/>
                      <a:pt x="26" y="23"/>
                    </a:cubicBezTo>
                    <a:cubicBezTo>
                      <a:pt x="25" y="22"/>
                      <a:pt x="24" y="22"/>
                      <a:pt x="24" y="21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1" y="20"/>
                      <a:pt x="20" y="19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8" y="16"/>
                      <a:pt x="18" y="15"/>
                    </a:cubicBezTo>
                    <a:cubicBezTo>
                      <a:pt x="18" y="15"/>
                      <a:pt x="18" y="14"/>
                      <a:pt x="17" y="14"/>
                    </a:cubicBezTo>
                    <a:cubicBezTo>
                      <a:pt x="17" y="13"/>
                      <a:pt x="16" y="13"/>
                      <a:pt x="16" y="12"/>
                    </a:cubicBezTo>
                    <a:cubicBezTo>
                      <a:pt x="15" y="12"/>
                      <a:pt x="14" y="11"/>
                      <a:pt x="14" y="10"/>
                    </a:cubicBezTo>
                    <a:cubicBezTo>
                      <a:pt x="14" y="9"/>
                      <a:pt x="14" y="7"/>
                      <a:pt x="15" y="6"/>
                    </a:cubicBezTo>
                    <a:cubicBezTo>
                      <a:pt x="16" y="5"/>
                      <a:pt x="16" y="4"/>
                      <a:pt x="17" y="4"/>
                    </a:cubicBezTo>
                    <a:cubicBezTo>
                      <a:pt x="17" y="4"/>
                      <a:pt x="17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1"/>
                      <a:pt x="10" y="2"/>
                      <a:pt x="9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1"/>
                      <a:pt x="2" y="11"/>
                      <a:pt x="3" y="12"/>
                    </a:cubicBezTo>
                    <a:cubicBezTo>
                      <a:pt x="3" y="11"/>
                      <a:pt x="4" y="11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7" y="10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3"/>
                      <a:pt x="11" y="14"/>
                    </a:cubicBezTo>
                    <a:cubicBezTo>
                      <a:pt x="11" y="16"/>
                      <a:pt x="11" y="17"/>
                      <a:pt x="12" y="17"/>
                    </a:cubicBezTo>
                    <a:cubicBezTo>
                      <a:pt x="14" y="17"/>
                      <a:pt x="14" y="18"/>
                      <a:pt x="15" y="19"/>
                    </a:cubicBezTo>
                    <a:cubicBezTo>
                      <a:pt x="15" y="19"/>
                      <a:pt x="16" y="20"/>
                      <a:pt x="16" y="20"/>
                    </a:cubicBezTo>
                    <a:cubicBezTo>
                      <a:pt x="16" y="20"/>
                      <a:pt x="17" y="20"/>
                      <a:pt x="17" y="21"/>
                    </a:cubicBezTo>
                    <a:cubicBezTo>
                      <a:pt x="18" y="21"/>
                      <a:pt x="18" y="21"/>
                      <a:pt x="19" y="21"/>
                    </a:cubicBezTo>
                    <a:cubicBezTo>
                      <a:pt x="19" y="21"/>
                      <a:pt x="20" y="22"/>
                      <a:pt x="21" y="23"/>
                    </a:cubicBezTo>
                    <a:cubicBezTo>
                      <a:pt x="21" y="24"/>
                      <a:pt x="22" y="25"/>
                      <a:pt x="23" y="25"/>
                    </a:cubicBezTo>
                    <a:lnTo>
                      <a:pt x="24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1" name="Freeform 376">
                <a:extLst>
                  <a:ext uri="{FF2B5EF4-FFF2-40B4-BE49-F238E27FC236}">
                    <a16:creationId xmlns:a16="http://schemas.microsoft.com/office/drawing/2014/main" id="{9E842239-2517-4093-8E56-456867F27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2076"/>
                <a:ext cx="9" cy="21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5 h 9"/>
                  <a:gd name="T4" fmla="*/ 1 w 4"/>
                  <a:gd name="T5" fmla="*/ 9 h 9"/>
                  <a:gd name="T6" fmla="*/ 0 w 4"/>
                  <a:gd name="T7" fmla="*/ 2 h 9"/>
                  <a:gd name="T8" fmla="*/ 2 w 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cubicBezTo>
                      <a:pt x="4" y="1"/>
                      <a:pt x="4" y="4"/>
                      <a:pt x="4" y="5"/>
                    </a:cubicBezTo>
                    <a:cubicBezTo>
                      <a:pt x="4" y="8"/>
                      <a:pt x="3" y="7"/>
                      <a:pt x="1" y="9"/>
                    </a:cubicBezTo>
                    <a:cubicBezTo>
                      <a:pt x="0" y="7"/>
                      <a:pt x="0" y="4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2" name="Freeform 377">
                <a:extLst>
                  <a:ext uri="{FF2B5EF4-FFF2-40B4-BE49-F238E27FC236}">
                    <a16:creationId xmlns:a16="http://schemas.microsoft.com/office/drawing/2014/main" id="{46BFC7A9-885B-4977-87E6-23AFE22623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7" y="2073"/>
                <a:ext cx="12" cy="26"/>
              </a:xfrm>
              <a:custGeom>
                <a:avLst/>
                <a:gdLst>
                  <a:gd name="T0" fmla="*/ 2 w 5"/>
                  <a:gd name="T1" fmla="*/ 11 h 11"/>
                  <a:gd name="T2" fmla="*/ 2 w 5"/>
                  <a:gd name="T3" fmla="*/ 10 h 11"/>
                  <a:gd name="T4" fmla="*/ 0 w 5"/>
                  <a:gd name="T5" fmla="*/ 5 h 11"/>
                  <a:gd name="T6" fmla="*/ 0 w 5"/>
                  <a:gd name="T7" fmla="*/ 3 h 11"/>
                  <a:gd name="T8" fmla="*/ 0 w 5"/>
                  <a:gd name="T9" fmla="*/ 2 h 11"/>
                  <a:gd name="T10" fmla="*/ 1 w 5"/>
                  <a:gd name="T11" fmla="*/ 2 h 11"/>
                  <a:gd name="T12" fmla="*/ 3 w 5"/>
                  <a:gd name="T13" fmla="*/ 1 h 11"/>
                  <a:gd name="T14" fmla="*/ 3 w 5"/>
                  <a:gd name="T15" fmla="*/ 0 h 11"/>
                  <a:gd name="T16" fmla="*/ 4 w 5"/>
                  <a:gd name="T17" fmla="*/ 1 h 11"/>
                  <a:gd name="T18" fmla="*/ 5 w 5"/>
                  <a:gd name="T19" fmla="*/ 5 h 11"/>
                  <a:gd name="T20" fmla="*/ 5 w 5"/>
                  <a:gd name="T21" fmla="*/ 6 h 11"/>
                  <a:gd name="T22" fmla="*/ 4 w 5"/>
                  <a:gd name="T23" fmla="*/ 9 h 11"/>
                  <a:gd name="T24" fmla="*/ 3 w 5"/>
                  <a:gd name="T25" fmla="*/ 10 h 11"/>
                  <a:gd name="T26" fmla="*/ 2 w 5"/>
                  <a:gd name="T27" fmla="*/ 11 h 11"/>
                  <a:gd name="T28" fmla="*/ 2 w 5"/>
                  <a:gd name="T29" fmla="*/ 3 h 11"/>
                  <a:gd name="T30" fmla="*/ 2 w 5"/>
                  <a:gd name="T31" fmla="*/ 5 h 11"/>
                  <a:gd name="T32" fmla="*/ 2 w 5"/>
                  <a:gd name="T33" fmla="*/ 9 h 11"/>
                  <a:gd name="T34" fmla="*/ 3 w 5"/>
                  <a:gd name="T35" fmla="*/ 8 h 11"/>
                  <a:gd name="T36" fmla="*/ 4 w 5"/>
                  <a:gd name="T37" fmla="*/ 6 h 11"/>
                  <a:gd name="T38" fmla="*/ 4 w 5"/>
                  <a:gd name="T39" fmla="*/ 5 h 11"/>
                  <a:gd name="T40" fmla="*/ 3 w 5"/>
                  <a:gd name="T41" fmla="*/ 2 h 11"/>
                  <a:gd name="T42" fmla="*/ 2 w 5"/>
                  <a:gd name="T4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1">
                    <a:moveTo>
                      <a:pt x="2" y="11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9"/>
                      <a:pt x="1" y="7"/>
                      <a:pt x="0" y="5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4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9"/>
                    </a:cubicBezTo>
                    <a:cubicBezTo>
                      <a:pt x="4" y="9"/>
                      <a:pt x="3" y="10"/>
                      <a:pt x="3" y="10"/>
                    </a:cubicBezTo>
                    <a:lnTo>
                      <a:pt x="2" y="11"/>
                    </a:lnTo>
                    <a:close/>
                    <a:moveTo>
                      <a:pt x="2" y="3"/>
                    </a:move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2" y="8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3" name="Freeform 378">
                <a:extLst>
                  <a:ext uri="{FF2B5EF4-FFF2-40B4-BE49-F238E27FC236}">
                    <a16:creationId xmlns:a16="http://schemas.microsoft.com/office/drawing/2014/main" id="{E1A05803-F9AD-463F-8550-D7E75B3A1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099"/>
                <a:ext cx="22" cy="15"/>
              </a:xfrm>
              <a:custGeom>
                <a:avLst/>
                <a:gdLst>
                  <a:gd name="T0" fmla="*/ 9 w 9"/>
                  <a:gd name="T1" fmla="*/ 1 h 6"/>
                  <a:gd name="T2" fmla="*/ 8 w 9"/>
                  <a:gd name="T3" fmla="*/ 6 h 6"/>
                  <a:gd name="T4" fmla="*/ 2 w 9"/>
                  <a:gd name="T5" fmla="*/ 3 h 6"/>
                  <a:gd name="T6" fmla="*/ 3 w 9"/>
                  <a:gd name="T7" fmla="*/ 1 h 6"/>
                  <a:gd name="T8" fmla="*/ 9 w 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1"/>
                    </a:moveTo>
                    <a:cubicBezTo>
                      <a:pt x="9" y="1"/>
                      <a:pt x="8" y="6"/>
                      <a:pt x="8" y="6"/>
                    </a:cubicBezTo>
                    <a:cubicBezTo>
                      <a:pt x="7" y="6"/>
                      <a:pt x="3" y="3"/>
                      <a:pt x="2" y="3"/>
                    </a:cubicBezTo>
                    <a:cubicBezTo>
                      <a:pt x="0" y="2"/>
                      <a:pt x="2" y="0"/>
                      <a:pt x="3" y="1"/>
                    </a:cubicBezTo>
                    <a:cubicBezTo>
                      <a:pt x="5" y="2"/>
                      <a:pt x="7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4" name="Freeform 379">
                <a:extLst>
                  <a:ext uri="{FF2B5EF4-FFF2-40B4-BE49-F238E27FC236}">
                    <a16:creationId xmlns:a16="http://schemas.microsoft.com/office/drawing/2014/main" id="{3F65513B-EDA2-4814-A571-D6B78E1416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3" y="2099"/>
                <a:ext cx="27" cy="17"/>
              </a:xfrm>
              <a:custGeom>
                <a:avLst/>
                <a:gdLst>
                  <a:gd name="T0" fmla="*/ 8 w 11"/>
                  <a:gd name="T1" fmla="*/ 7 h 7"/>
                  <a:gd name="T2" fmla="*/ 3 w 11"/>
                  <a:gd name="T3" fmla="*/ 4 h 7"/>
                  <a:gd name="T4" fmla="*/ 1 w 11"/>
                  <a:gd name="T5" fmla="*/ 4 h 7"/>
                  <a:gd name="T6" fmla="*/ 1 w 11"/>
                  <a:gd name="T7" fmla="*/ 2 h 7"/>
                  <a:gd name="T8" fmla="*/ 4 w 11"/>
                  <a:gd name="T9" fmla="*/ 1 h 7"/>
                  <a:gd name="T10" fmla="*/ 8 w 11"/>
                  <a:gd name="T11" fmla="*/ 0 h 7"/>
                  <a:gd name="T12" fmla="*/ 9 w 11"/>
                  <a:gd name="T13" fmla="*/ 0 h 7"/>
                  <a:gd name="T14" fmla="*/ 11 w 11"/>
                  <a:gd name="T15" fmla="*/ 0 h 7"/>
                  <a:gd name="T16" fmla="*/ 10 w 11"/>
                  <a:gd name="T17" fmla="*/ 1 h 7"/>
                  <a:gd name="T18" fmla="*/ 9 w 11"/>
                  <a:gd name="T19" fmla="*/ 4 h 7"/>
                  <a:gd name="T20" fmla="*/ 8 w 11"/>
                  <a:gd name="T21" fmla="*/ 6 h 7"/>
                  <a:gd name="T22" fmla="*/ 8 w 11"/>
                  <a:gd name="T23" fmla="*/ 7 h 7"/>
                  <a:gd name="T24" fmla="*/ 3 w 11"/>
                  <a:gd name="T25" fmla="*/ 2 h 7"/>
                  <a:gd name="T26" fmla="*/ 2 w 11"/>
                  <a:gd name="T27" fmla="*/ 2 h 7"/>
                  <a:gd name="T28" fmla="*/ 2 w 11"/>
                  <a:gd name="T29" fmla="*/ 2 h 7"/>
                  <a:gd name="T30" fmla="*/ 3 w 11"/>
                  <a:gd name="T31" fmla="*/ 3 h 7"/>
                  <a:gd name="T32" fmla="*/ 8 w 11"/>
                  <a:gd name="T33" fmla="*/ 5 h 7"/>
                  <a:gd name="T34" fmla="*/ 8 w 11"/>
                  <a:gd name="T35" fmla="*/ 4 h 7"/>
                  <a:gd name="T36" fmla="*/ 8 w 11"/>
                  <a:gd name="T37" fmla="*/ 2 h 7"/>
                  <a:gd name="T38" fmla="*/ 8 w 11"/>
                  <a:gd name="T39" fmla="*/ 2 h 7"/>
                  <a:gd name="T40" fmla="*/ 3 w 11"/>
                  <a:gd name="T41" fmla="*/ 2 h 7"/>
                  <a:gd name="T42" fmla="*/ 3 w 11"/>
                  <a:gd name="T4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7">
                    <a:moveTo>
                      <a:pt x="8" y="7"/>
                    </a:moveTo>
                    <a:cubicBezTo>
                      <a:pt x="7" y="7"/>
                      <a:pt x="5" y="6"/>
                      <a:pt x="3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0" y="3"/>
                      <a:pt x="1" y="2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5" y="1"/>
                      <a:pt x="6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3"/>
                      <a:pt x="9" y="4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lose/>
                    <a:moveTo>
                      <a:pt x="3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4"/>
                      <a:pt x="7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5" name="Freeform 380">
                <a:extLst>
                  <a:ext uri="{FF2B5EF4-FFF2-40B4-BE49-F238E27FC236}">
                    <a16:creationId xmlns:a16="http://schemas.microsoft.com/office/drawing/2014/main" id="{66B419FF-40DD-4A5A-8AA8-DFAC2E99F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1997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1 w 2"/>
                  <a:gd name="T3" fmla="*/ 0 h 3"/>
                  <a:gd name="T4" fmla="*/ 0 w 2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6" name="Freeform 381">
                <a:extLst>
                  <a:ext uri="{FF2B5EF4-FFF2-40B4-BE49-F238E27FC236}">
                    <a16:creationId xmlns:a16="http://schemas.microsoft.com/office/drawing/2014/main" id="{590A7BB2-1E85-4E81-BE8B-6F158014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" y="1995"/>
                <a:ext cx="9" cy="9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1 w 4"/>
                  <a:gd name="T5" fmla="*/ 4 h 4"/>
                  <a:gd name="T6" fmla="*/ 1 w 4"/>
                  <a:gd name="T7" fmla="*/ 4 h 4"/>
                  <a:gd name="T8" fmla="*/ 1 w 4"/>
                  <a:gd name="T9" fmla="*/ 3 h 4"/>
                  <a:gd name="T10" fmla="*/ 0 w 4"/>
                  <a:gd name="T11" fmla="*/ 2 h 4"/>
                  <a:gd name="T12" fmla="*/ 2 w 4"/>
                  <a:gd name="T13" fmla="*/ 0 h 4"/>
                  <a:gd name="T14" fmla="*/ 2 w 4"/>
                  <a:gd name="T15" fmla="*/ 0 h 4"/>
                  <a:gd name="T16" fmla="*/ 3 w 4"/>
                  <a:gd name="T17" fmla="*/ 0 h 4"/>
                  <a:gd name="T18" fmla="*/ 3 w 4"/>
                  <a:gd name="T19" fmla="*/ 3 h 4"/>
                  <a:gd name="T20" fmla="*/ 2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7" name="Freeform 382">
                <a:extLst>
                  <a:ext uri="{FF2B5EF4-FFF2-40B4-BE49-F238E27FC236}">
                    <a16:creationId xmlns:a16="http://schemas.microsoft.com/office/drawing/2014/main" id="{E296CD70-4E86-4896-B124-F319E5079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196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8" name="Freeform 383">
                <a:extLst>
                  <a:ext uri="{FF2B5EF4-FFF2-40B4-BE49-F238E27FC236}">
                    <a16:creationId xmlns:a16="http://schemas.microsoft.com/office/drawing/2014/main" id="{DF0449ED-D1A5-4D6A-AA67-327C26CBF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6" y="1964"/>
                <a:ext cx="5" cy="9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2 h 4"/>
                  <a:gd name="T4" fmla="*/ 1 w 2"/>
                  <a:gd name="T5" fmla="*/ 0 h 4"/>
                  <a:gd name="T6" fmla="*/ 1 w 2"/>
                  <a:gd name="T7" fmla="*/ 0 h 4"/>
                  <a:gd name="T8" fmla="*/ 2 w 2"/>
                  <a:gd name="T9" fmla="*/ 1 h 4"/>
                  <a:gd name="T10" fmla="*/ 2 w 2"/>
                  <a:gd name="T11" fmla="*/ 2 h 4"/>
                  <a:gd name="T12" fmla="*/ 1 w 2"/>
                  <a:gd name="T13" fmla="*/ 2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29" name="Freeform 384">
                <a:extLst>
                  <a:ext uri="{FF2B5EF4-FFF2-40B4-BE49-F238E27FC236}">
                    <a16:creationId xmlns:a16="http://schemas.microsoft.com/office/drawing/2014/main" id="{11DF6B3B-D565-4B33-A004-3D94C1DE8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" y="1962"/>
                <a:ext cx="24" cy="28"/>
              </a:xfrm>
              <a:custGeom>
                <a:avLst/>
                <a:gdLst>
                  <a:gd name="T0" fmla="*/ 4 w 10"/>
                  <a:gd name="T1" fmla="*/ 3 h 12"/>
                  <a:gd name="T2" fmla="*/ 5 w 10"/>
                  <a:gd name="T3" fmla="*/ 6 h 12"/>
                  <a:gd name="T4" fmla="*/ 6 w 10"/>
                  <a:gd name="T5" fmla="*/ 2 h 12"/>
                  <a:gd name="T6" fmla="*/ 10 w 10"/>
                  <a:gd name="T7" fmla="*/ 2 h 12"/>
                  <a:gd name="T8" fmla="*/ 8 w 10"/>
                  <a:gd name="T9" fmla="*/ 4 h 12"/>
                  <a:gd name="T10" fmla="*/ 7 w 10"/>
                  <a:gd name="T11" fmla="*/ 7 h 12"/>
                  <a:gd name="T12" fmla="*/ 7 w 10"/>
                  <a:gd name="T13" fmla="*/ 12 h 12"/>
                  <a:gd name="T14" fmla="*/ 5 w 10"/>
                  <a:gd name="T15" fmla="*/ 10 h 12"/>
                  <a:gd name="T16" fmla="*/ 0 w 10"/>
                  <a:gd name="T17" fmla="*/ 10 h 12"/>
                  <a:gd name="T18" fmla="*/ 3 w 10"/>
                  <a:gd name="T19" fmla="*/ 10 h 12"/>
                  <a:gd name="T20" fmla="*/ 1 w 10"/>
                  <a:gd name="T21" fmla="*/ 9 h 12"/>
                  <a:gd name="T22" fmla="*/ 4 w 10"/>
                  <a:gd name="T23" fmla="*/ 8 h 12"/>
                  <a:gd name="T24" fmla="*/ 4 w 10"/>
                  <a:gd name="T2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4" y="3"/>
                    </a:moveTo>
                    <a:cubicBezTo>
                      <a:pt x="5" y="4"/>
                      <a:pt x="4" y="5"/>
                      <a:pt x="5" y="6"/>
                    </a:cubicBezTo>
                    <a:cubicBezTo>
                      <a:pt x="5" y="5"/>
                      <a:pt x="5" y="2"/>
                      <a:pt x="6" y="2"/>
                    </a:cubicBezTo>
                    <a:cubicBezTo>
                      <a:pt x="7" y="1"/>
                      <a:pt x="9" y="0"/>
                      <a:pt x="10" y="2"/>
                    </a:cubicBezTo>
                    <a:cubicBezTo>
                      <a:pt x="10" y="3"/>
                      <a:pt x="9" y="4"/>
                      <a:pt x="8" y="4"/>
                    </a:cubicBezTo>
                    <a:cubicBezTo>
                      <a:pt x="10" y="6"/>
                      <a:pt x="9" y="8"/>
                      <a:pt x="7" y="7"/>
                    </a:cubicBezTo>
                    <a:cubicBezTo>
                      <a:pt x="7" y="9"/>
                      <a:pt x="7" y="11"/>
                      <a:pt x="7" y="12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3" y="9"/>
                      <a:pt x="2" y="11"/>
                      <a:pt x="0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2" y="10"/>
                      <a:pt x="2" y="9"/>
                      <a:pt x="1" y="9"/>
                    </a:cubicBezTo>
                    <a:cubicBezTo>
                      <a:pt x="2" y="9"/>
                      <a:pt x="3" y="9"/>
                      <a:pt x="4" y="8"/>
                    </a:cubicBezTo>
                    <a:cubicBezTo>
                      <a:pt x="0" y="9"/>
                      <a:pt x="4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0" name="Freeform 385">
                <a:extLst>
                  <a:ext uri="{FF2B5EF4-FFF2-40B4-BE49-F238E27FC236}">
                    <a16:creationId xmlns:a16="http://schemas.microsoft.com/office/drawing/2014/main" id="{3EDEA585-7E8D-49F5-AC96-C6D3FF83B0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4" y="1962"/>
                <a:ext cx="31" cy="33"/>
              </a:xfrm>
              <a:custGeom>
                <a:avLst/>
                <a:gdLst>
                  <a:gd name="T0" fmla="*/ 10 w 13"/>
                  <a:gd name="T1" fmla="*/ 14 h 14"/>
                  <a:gd name="T2" fmla="*/ 9 w 13"/>
                  <a:gd name="T3" fmla="*/ 13 h 14"/>
                  <a:gd name="T4" fmla="*/ 7 w 13"/>
                  <a:gd name="T5" fmla="*/ 11 h 14"/>
                  <a:gd name="T6" fmla="*/ 6 w 13"/>
                  <a:gd name="T7" fmla="*/ 10 h 14"/>
                  <a:gd name="T8" fmla="*/ 6 w 13"/>
                  <a:gd name="T9" fmla="*/ 10 h 14"/>
                  <a:gd name="T10" fmla="*/ 5 w 13"/>
                  <a:gd name="T11" fmla="*/ 10 h 14"/>
                  <a:gd name="T12" fmla="*/ 5 w 13"/>
                  <a:gd name="T13" fmla="*/ 11 h 14"/>
                  <a:gd name="T14" fmla="*/ 2 w 13"/>
                  <a:gd name="T15" fmla="*/ 10 h 14"/>
                  <a:gd name="T16" fmla="*/ 0 w 13"/>
                  <a:gd name="T17" fmla="*/ 9 h 14"/>
                  <a:gd name="T18" fmla="*/ 2 w 13"/>
                  <a:gd name="T19" fmla="*/ 9 h 14"/>
                  <a:gd name="T20" fmla="*/ 2 w 13"/>
                  <a:gd name="T21" fmla="*/ 9 h 14"/>
                  <a:gd name="T22" fmla="*/ 3 w 13"/>
                  <a:gd name="T23" fmla="*/ 9 h 14"/>
                  <a:gd name="T24" fmla="*/ 4 w 13"/>
                  <a:gd name="T25" fmla="*/ 8 h 14"/>
                  <a:gd name="T26" fmla="*/ 4 w 13"/>
                  <a:gd name="T27" fmla="*/ 8 h 14"/>
                  <a:gd name="T28" fmla="*/ 5 w 13"/>
                  <a:gd name="T29" fmla="*/ 4 h 14"/>
                  <a:gd name="T30" fmla="*/ 6 w 13"/>
                  <a:gd name="T31" fmla="*/ 3 h 14"/>
                  <a:gd name="T32" fmla="*/ 6 w 13"/>
                  <a:gd name="T33" fmla="*/ 2 h 14"/>
                  <a:gd name="T34" fmla="*/ 7 w 13"/>
                  <a:gd name="T35" fmla="*/ 3 h 14"/>
                  <a:gd name="T36" fmla="*/ 8 w 13"/>
                  <a:gd name="T37" fmla="*/ 1 h 14"/>
                  <a:gd name="T38" fmla="*/ 8 w 13"/>
                  <a:gd name="T39" fmla="*/ 1 h 14"/>
                  <a:gd name="T40" fmla="*/ 10 w 13"/>
                  <a:gd name="T41" fmla="*/ 0 h 14"/>
                  <a:gd name="T42" fmla="*/ 12 w 13"/>
                  <a:gd name="T43" fmla="*/ 1 h 14"/>
                  <a:gd name="T44" fmla="*/ 11 w 13"/>
                  <a:gd name="T45" fmla="*/ 4 h 14"/>
                  <a:gd name="T46" fmla="*/ 12 w 13"/>
                  <a:gd name="T47" fmla="*/ 6 h 14"/>
                  <a:gd name="T48" fmla="*/ 10 w 13"/>
                  <a:gd name="T49" fmla="*/ 8 h 14"/>
                  <a:gd name="T50" fmla="*/ 10 w 13"/>
                  <a:gd name="T51" fmla="*/ 14 h 14"/>
                  <a:gd name="T52" fmla="*/ 6 w 13"/>
                  <a:gd name="T53" fmla="*/ 9 h 14"/>
                  <a:gd name="T54" fmla="*/ 7 w 13"/>
                  <a:gd name="T55" fmla="*/ 9 h 14"/>
                  <a:gd name="T56" fmla="*/ 8 w 13"/>
                  <a:gd name="T57" fmla="*/ 10 h 14"/>
                  <a:gd name="T58" fmla="*/ 8 w 13"/>
                  <a:gd name="T59" fmla="*/ 7 h 14"/>
                  <a:gd name="T60" fmla="*/ 7 w 13"/>
                  <a:gd name="T61" fmla="*/ 6 h 14"/>
                  <a:gd name="T62" fmla="*/ 6 w 13"/>
                  <a:gd name="T63" fmla="*/ 5 h 14"/>
                  <a:gd name="T64" fmla="*/ 5 w 13"/>
                  <a:gd name="T65" fmla="*/ 8 h 14"/>
                  <a:gd name="T66" fmla="*/ 6 w 13"/>
                  <a:gd name="T67" fmla="*/ 8 h 14"/>
                  <a:gd name="T68" fmla="*/ 6 w 13"/>
                  <a:gd name="T69" fmla="*/ 9 h 14"/>
                  <a:gd name="T70" fmla="*/ 8 w 13"/>
                  <a:gd name="T71" fmla="*/ 6 h 14"/>
                  <a:gd name="T72" fmla="*/ 9 w 13"/>
                  <a:gd name="T73" fmla="*/ 7 h 14"/>
                  <a:gd name="T74" fmla="*/ 11 w 13"/>
                  <a:gd name="T75" fmla="*/ 6 h 14"/>
                  <a:gd name="T76" fmla="*/ 10 w 13"/>
                  <a:gd name="T77" fmla="*/ 5 h 14"/>
                  <a:gd name="T78" fmla="*/ 9 w 13"/>
                  <a:gd name="T79" fmla="*/ 4 h 14"/>
                  <a:gd name="T80" fmla="*/ 10 w 13"/>
                  <a:gd name="T81" fmla="*/ 4 h 14"/>
                  <a:gd name="T82" fmla="*/ 11 w 13"/>
                  <a:gd name="T83" fmla="*/ 2 h 14"/>
                  <a:gd name="T84" fmla="*/ 10 w 13"/>
                  <a:gd name="T85" fmla="*/ 1 h 14"/>
                  <a:gd name="T86" fmla="*/ 9 w 13"/>
                  <a:gd name="T87" fmla="*/ 2 h 14"/>
                  <a:gd name="T88" fmla="*/ 8 w 13"/>
                  <a:gd name="T89" fmla="*/ 2 h 14"/>
                  <a:gd name="T90" fmla="*/ 8 w 13"/>
                  <a:gd name="T91" fmla="*/ 6 h 14"/>
                  <a:gd name="T92" fmla="*/ 8 w 13"/>
                  <a:gd name="T9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" h="14">
                    <a:moveTo>
                      <a:pt x="10" y="14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8" y="12"/>
                      <a:pt x="7" y="11"/>
                    </a:cubicBezTo>
                    <a:cubicBezTo>
                      <a:pt x="7" y="11"/>
                      <a:pt x="7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4" y="6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1"/>
                    </a:cubicBezTo>
                    <a:cubicBezTo>
                      <a:pt x="13" y="2"/>
                      <a:pt x="12" y="4"/>
                      <a:pt x="11" y="4"/>
                    </a:cubicBezTo>
                    <a:cubicBezTo>
                      <a:pt x="12" y="5"/>
                      <a:pt x="12" y="6"/>
                      <a:pt x="12" y="6"/>
                    </a:cubicBezTo>
                    <a:cubicBezTo>
                      <a:pt x="12" y="7"/>
                      <a:pt x="11" y="8"/>
                      <a:pt x="10" y="8"/>
                    </a:cubicBezTo>
                    <a:lnTo>
                      <a:pt x="10" y="14"/>
                    </a:lnTo>
                    <a:close/>
                    <a:moveTo>
                      <a:pt x="6" y="9"/>
                    </a:moveTo>
                    <a:cubicBezTo>
                      <a:pt x="6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lose/>
                    <a:moveTo>
                      <a:pt x="8" y="6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6"/>
                    </a:cubicBezTo>
                    <a:cubicBezTo>
                      <a:pt x="11" y="6"/>
                      <a:pt x="11" y="5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2"/>
                      <a:pt x="11" y="2"/>
                    </a:cubicBezTo>
                    <a:cubicBezTo>
                      <a:pt x="11" y="2"/>
                      <a:pt x="11" y="1"/>
                      <a:pt x="10" y="1"/>
                    </a:cubicBezTo>
                    <a:cubicBezTo>
                      <a:pt x="10" y="1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1" name="Freeform 386">
                <a:extLst>
                  <a:ext uri="{FF2B5EF4-FFF2-40B4-BE49-F238E27FC236}">
                    <a16:creationId xmlns:a16="http://schemas.microsoft.com/office/drawing/2014/main" id="{EF01C2D3-A3B6-4338-ACCD-F680D2718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071"/>
                <a:ext cx="26" cy="40"/>
              </a:xfrm>
              <a:custGeom>
                <a:avLst/>
                <a:gdLst>
                  <a:gd name="T0" fmla="*/ 3 w 11"/>
                  <a:gd name="T1" fmla="*/ 1 h 17"/>
                  <a:gd name="T2" fmla="*/ 3 w 11"/>
                  <a:gd name="T3" fmla="*/ 6 h 17"/>
                  <a:gd name="T4" fmla="*/ 3 w 11"/>
                  <a:gd name="T5" fmla="*/ 12 h 17"/>
                  <a:gd name="T6" fmla="*/ 3 w 11"/>
                  <a:gd name="T7" fmla="*/ 17 h 17"/>
                  <a:gd name="T8" fmla="*/ 6 w 11"/>
                  <a:gd name="T9" fmla="*/ 16 h 17"/>
                  <a:gd name="T10" fmla="*/ 8 w 11"/>
                  <a:gd name="T11" fmla="*/ 14 h 17"/>
                  <a:gd name="T12" fmla="*/ 7 w 11"/>
                  <a:gd name="T13" fmla="*/ 8 h 17"/>
                  <a:gd name="T14" fmla="*/ 10 w 11"/>
                  <a:gd name="T15" fmla="*/ 2 h 17"/>
                  <a:gd name="T16" fmla="*/ 5 w 11"/>
                  <a:gd name="T17" fmla="*/ 0 h 17"/>
                  <a:gd name="T18" fmla="*/ 3 w 11"/>
                  <a:gd name="T1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7">
                    <a:moveTo>
                      <a:pt x="3" y="1"/>
                    </a:moveTo>
                    <a:cubicBezTo>
                      <a:pt x="3" y="3"/>
                      <a:pt x="3" y="4"/>
                      <a:pt x="3" y="6"/>
                    </a:cubicBezTo>
                    <a:cubicBezTo>
                      <a:pt x="2" y="8"/>
                      <a:pt x="0" y="14"/>
                      <a:pt x="3" y="12"/>
                    </a:cubicBezTo>
                    <a:cubicBezTo>
                      <a:pt x="3" y="14"/>
                      <a:pt x="3" y="15"/>
                      <a:pt x="3" y="17"/>
                    </a:cubicBezTo>
                    <a:cubicBezTo>
                      <a:pt x="4" y="17"/>
                      <a:pt x="5" y="17"/>
                      <a:pt x="6" y="16"/>
                    </a:cubicBezTo>
                    <a:cubicBezTo>
                      <a:pt x="6" y="16"/>
                      <a:pt x="8" y="14"/>
                      <a:pt x="8" y="14"/>
                    </a:cubicBezTo>
                    <a:cubicBezTo>
                      <a:pt x="8" y="13"/>
                      <a:pt x="6" y="9"/>
                      <a:pt x="7" y="8"/>
                    </a:cubicBezTo>
                    <a:cubicBezTo>
                      <a:pt x="9" y="7"/>
                      <a:pt x="8" y="4"/>
                      <a:pt x="10" y="2"/>
                    </a:cubicBezTo>
                    <a:cubicBezTo>
                      <a:pt x="11" y="0"/>
                      <a:pt x="5" y="1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2" name="Freeform 387">
                <a:extLst>
                  <a:ext uri="{FF2B5EF4-FFF2-40B4-BE49-F238E27FC236}">
                    <a16:creationId xmlns:a16="http://schemas.microsoft.com/office/drawing/2014/main" id="{D6DF0C08-9616-46C4-B207-DED42BAA56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6" y="2069"/>
                <a:ext cx="26" cy="45"/>
              </a:xfrm>
              <a:custGeom>
                <a:avLst/>
                <a:gdLst>
                  <a:gd name="T0" fmla="*/ 2 w 11"/>
                  <a:gd name="T1" fmla="*/ 19 h 19"/>
                  <a:gd name="T2" fmla="*/ 2 w 11"/>
                  <a:gd name="T3" fmla="*/ 18 h 19"/>
                  <a:gd name="T4" fmla="*/ 3 w 11"/>
                  <a:gd name="T5" fmla="*/ 14 h 19"/>
                  <a:gd name="T6" fmla="*/ 2 w 11"/>
                  <a:gd name="T7" fmla="*/ 14 h 19"/>
                  <a:gd name="T8" fmla="*/ 2 w 11"/>
                  <a:gd name="T9" fmla="*/ 14 h 19"/>
                  <a:gd name="T10" fmla="*/ 1 w 11"/>
                  <a:gd name="T11" fmla="*/ 13 h 19"/>
                  <a:gd name="T12" fmla="*/ 2 w 11"/>
                  <a:gd name="T13" fmla="*/ 8 h 19"/>
                  <a:gd name="T14" fmla="*/ 2 w 11"/>
                  <a:gd name="T15" fmla="*/ 7 h 19"/>
                  <a:gd name="T16" fmla="*/ 2 w 11"/>
                  <a:gd name="T17" fmla="*/ 2 h 19"/>
                  <a:gd name="T18" fmla="*/ 2 w 11"/>
                  <a:gd name="T19" fmla="*/ 1 h 19"/>
                  <a:gd name="T20" fmla="*/ 3 w 11"/>
                  <a:gd name="T21" fmla="*/ 1 h 19"/>
                  <a:gd name="T22" fmla="*/ 4 w 11"/>
                  <a:gd name="T23" fmla="*/ 0 h 19"/>
                  <a:gd name="T24" fmla="*/ 5 w 11"/>
                  <a:gd name="T25" fmla="*/ 0 h 19"/>
                  <a:gd name="T26" fmla="*/ 5 w 11"/>
                  <a:gd name="T27" fmla="*/ 0 h 19"/>
                  <a:gd name="T28" fmla="*/ 5 w 11"/>
                  <a:gd name="T29" fmla="*/ 0 h 19"/>
                  <a:gd name="T30" fmla="*/ 7 w 11"/>
                  <a:gd name="T31" fmla="*/ 1 h 19"/>
                  <a:gd name="T32" fmla="*/ 10 w 11"/>
                  <a:gd name="T33" fmla="*/ 2 h 19"/>
                  <a:gd name="T34" fmla="*/ 10 w 11"/>
                  <a:gd name="T35" fmla="*/ 3 h 19"/>
                  <a:gd name="T36" fmla="*/ 9 w 11"/>
                  <a:gd name="T37" fmla="*/ 6 h 19"/>
                  <a:gd name="T38" fmla="*/ 8 w 11"/>
                  <a:gd name="T39" fmla="*/ 9 h 19"/>
                  <a:gd name="T40" fmla="*/ 8 w 11"/>
                  <a:gd name="T41" fmla="*/ 12 h 19"/>
                  <a:gd name="T42" fmla="*/ 9 w 11"/>
                  <a:gd name="T43" fmla="*/ 15 h 19"/>
                  <a:gd name="T44" fmla="*/ 8 w 11"/>
                  <a:gd name="T45" fmla="*/ 15 h 19"/>
                  <a:gd name="T46" fmla="*/ 7 w 11"/>
                  <a:gd name="T47" fmla="*/ 17 h 19"/>
                  <a:gd name="T48" fmla="*/ 6 w 11"/>
                  <a:gd name="T49" fmla="*/ 17 h 19"/>
                  <a:gd name="T50" fmla="*/ 7 w 11"/>
                  <a:gd name="T51" fmla="*/ 18 h 19"/>
                  <a:gd name="T52" fmla="*/ 7 w 11"/>
                  <a:gd name="T53" fmla="*/ 18 h 19"/>
                  <a:gd name="T54" fmla="*/ 2 w 11"/>
                  <a:gd name="T55" fmla="*/ 19 h 19"/>
                  <a:gd name="T56" fmla="*/ 4 w 11"/>
                  <a:gd name="T57" fmla="*/ 12 h 19"/>
                  <a:gd name="T58" fmla="*/ 4 w 11"/>
                  <a:gd name="T59" fmla="*/ 13 h 19"/>
                  <a:gd name="T60" fmla="*/ 4 w 11"/>
                  <a:gd name="T61" fmla="*/ 17 h 19"/>
                  <a:gd name="T62" fmla="*/ 6 w 11"/>
                  <a:gd name="T63" fmla="*/ 17 h 19"/>
                  <a:gd name="T64" fmla="*/ 7 w 11"/>
                  <a:gd name="T65" fmla="*/ 14 h 19"/>
                  <a:gd name="T66" fmla="*/ 7 w 11"/>
                  <a:gd name="T67" fmla="*/ 14 h 19"/>
                  <a:gd name="T68" fmla="*/ 7 w 11"/>
                  <a:gd name="T69" fmla="*/ 13 h 19"/>
                  <a:gd name="T70" fmla="*/ 7 w 11"/>
                  <a:gd name="T71" fmla="*/ 8 h 19"/>
                  <a:gd name="T72" fmla="*/ 8 w 11"/>
                  <a:gd name="T73" fmla="*/ 6 h 19"/>
                  <a:gd name="T74" fmla="*/ 9 w 11"/>
                  <a:gd name="T75" fmla="*/ 2 h 19"/>
                  <a:gd name="T76" fmla="*/ 9 w 11"/>
                  <a:gd name="T77" fmla="*/ 2 h 19"/>
                  <a:gd name="T78" fmla="*/ 7 w 11"/>
                  <a:gd name="T79" fmla="*/ 2 h 19"/>
                  <a:gd name="T80" fmla="*/ 5 w 11"/>
                  <a:gd name="T81" fmla="*/ 1 h 19"/>
                  <a:gd name="T82" fmla="*/ 4 w 11"/>
                  <a:gd name="T83" fmla="*/ 2 h 19"/>
                  <a:gd name="T84" fmla="*/ 4 w 11"/>
                  <a:gd name="T85" fmla="*/ 2 h 19"/>
                  <a:gd name="T86" fmla="*/ 3 w 11"/>
                  <a:gd name="T87" fmla="*/ 8 h 19"/>
                  <a:gd name="T88" fmla="*/ 3 w 11"/>
                  <a:gd name="T89" fmla="*/ 8 h 19"/>
                  <a:gd name="T90" fmla="*/ 2 w 11"/>
                  <a:gd name="T91" fmla="*/ 13 h 19"/>
                  <a:gd name="T92" fmla="*/ 3 w 11"/>
                  <a:gd name="T93" fmla="*/ 12 h 19"/>
                  <a:gd name="T94" fmla="*/ 4 w 11"/>
                  <a:gd name="T9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19">
                    <a:moveTo>
                      <a:pt x="2" y="19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5"/>
                      <a:pt x="3" y="14"/>
                    </a:cubicBezTo>
                    <a:cubicBezTo>
                      <a:pt x="3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1" y="13"/>
                    </a:cubicBezTo>
                    <a:cubicBezTo>
                      <a:pt x="0" y="12"/>
                      <a:pt x="1" y="10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11" y="2"/>
                      <a:pt x="11" y="2"/>
                      <a:pt x="10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7"/>
                      <a:pt x="9" y="9"/>
                      <a:pt x="8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4"/>
                      <a:pt x="9" y="14"/>
                      <a:pt x="9" y="15"/>
                    </a:cubicBezTo>
                    <a:cubicBezTo>
                      <a:pt x="9" y="15"/>
                      <a:pt x="9" y="15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lnTo>
                      <a:pt x="2" y="19"/>
                    </a:lnTo>
                    <a:close/>
                    <a:moveTo>
                      <a:pt x="4" y="12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6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6" y="10"/>
                      <a:pt x="6" y="9"/>
                      <a:pt x="7" y="8"/>
                    </a:cubicBezTo>
                    <a:cubicBezTo>
                      <a:pt x="7" y="8"/>
                      <a:pt x="8" y="7"/>
                      <a:pt x="8" y="6"/>
                    </a:cubicBezTo>
                    <a:cubicBezTo>
                      <a:pt x="8" y="5"/>
                      <a:pt x="8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2"/>
                      <a:pt x="5" y="2"/>
                      <a:pt x="5" y="1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5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3" y="13"/>
                      <a:pt x="3" y="13"/>
                      <a:pt x="3" y="12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3" name="Freeform 388">
                <a:extLst>
                  <a:ext uri="{FF2B5EF4-FFF2-40B4-BE49-F238E27FC236}">
                    <a16:creationId xmlns:a16="http://schemas.microsoft.com/office/drawing/2014/main" id="{E34154C2-4804-4B2A-B6B5-926E5C60D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6" y="2014"/>
                <a:ext cx="59" cy="43"/>
              </a:xfrm>
              <a:custGeom>
                <a:avLst/>
                <a:gdLst>
                  <a:gd name="T0" fmla="*/ 0 w 25"/>
                  <a:gd name="T1" fmla="*/ 9 h 18"/>
                  <a:gd name="T2" fmla="*/ 3 w 25"/>
                  <a:gd name="T3" fmla="*/ 6 h 18"/>
                  <a:gd name="T4" fmla="*/ 5 w 25"/>
                  <a:gd name="T5" fmla="*/ 2 h 18"/>
                  <a:gd name="T6" fmla="*/ 15 w 25"/>
                  <a:gd name="T7" fmla="*/ 1 h 18"/>
                  <a:gd name="T8" fmla="*/ 20 w 25"/>
                  <a:gd name="T9" fmla="*/ 6 h 18"/>
                  <a:gd name="T10" fmla="*/ 24 w 25"/>
                  <a:gd name="T11" fmla="*/ 11 h 18"/>
                  <a:gd name="T12" fmla="*/ 23 w 25"/>
                  <a:gd name="T13" fmla="*/ 15 h 18"/>
                  <a:gd name="T14" fmla="*/ 23 w 25"/>
                  <a:gd name="T15" fmla="*/ 13 h 18"/>
                  <a:gd name="T16" fmla="*/ 22 w 25"/>
                  <a:gd name="T17" fmla="*/ 17 h 18"/>
                  <a:gd name="T18" fmla="*/ 18 w 25"/>
                  <a:gd name="T19" fmla="*/ 16 h 18"/>
                  <a:gd name="T20" fmla="*/ 14 w 25"/>
                  <a:gd name="T21" fmla="*/ 18 h 18"/>
                  <a:gd name="T22" fmla="*/ 7 w 25"/>
                  <a:gd name="T23" fmla="*/ 16 h 18"/>
                  <a:gd name="T24" fmla="*/ 5 w 25"/>
                  <a:gd name="T25" fmla="*/ 15 h 18"/>
                  <a:gd name="T26" fmla="*/ 6 w 25"/>
                  <a:gd name="T27" fmla="*/ 14 h 18"/>
                  <a:gd name="T28" fmla="*/ 0 w 25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18">
                    <a:moveTo>
                      <a:pt x="0" y="9"/>
                    </a:moveTo>
                    <a:cubicBezTo>
                      <a:pt x="1" y="8"/>
                      <a:pt x="2" y="8"/>
                      <a:pt x="3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8" y="0"/>
                      <a:pt x="12" y="2"/>
                      <a:pt x="15" y="1"/>
                    </a:cubicBezTo>
                    <a:cubicBezTo>
                      <a:pt x="18" y="0"/>
                      <a:pt x="19" y="3"/>
                      <a:pt x="20" y="6"/>
                    </a:cubicBezTo>
                    <a:cubicBezTo>
                      <a:pt x="22" y="9"/>
                      <a:pt x="19" y="12"/>
                      <a:pt x="24" y="11"/>
                    </a:cubicBezTo>
                    <a:cubicBezTo>
                      <a:pt x="25" y="13"/>
                      <a:pt x="24" y="14"/>
                      <a:pt x="23" y="15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5"/>
                      <a:pt x="22" y="16"/>
                      <a:pt x="22" y="17"/>
                    </a:cubicBezTo>
                    <a:cubicBezTo>
                      <a:pt x="21" y="17"/>
                      <a:pt x="19" y="16"/>
                      <a:pt x="18" y="16"/>
                    </a:cubicBezTo>
                    <a:cubicBezTo>
                      <a:pt x="16" y="16"/>
                      <a:pt x="15" y="18"/>
                      <a:pt x="14" y="18"/>
                    </a:cubicBezTo>
                    <a:cubicBezTo>
                      <a:pt x="12" y="18"/>
                      <a:pt x="6" y="18"/>
                      <a:pt x="7" y="16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6" y="14"/>
                      <a:pt x="6" y="15"/>
                      <a:pt x="6" y="14"/>
                    </a:cubicBezTo>
                    <a:cubicBezTo>
                      <a:pt x="4" y="16"/>
                      <a:pt x="1" y="9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4" name="Freeform 389">
                <a:extLst>
                  <a:ext uri="{FF2B5EF4-FFF2-40B4-BE49-F238E27FC236}">
                    <a16:creationId xmlns:a16="http://schemas.microsoft.com/office/drawing/2014/main" id="{0923D718-D45F-4DD5-98B1-141C519B1C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1" y="2014"/>
                <a:ext cx="64" cy="45"/>
              </a:xfrm>
              <a:custGeom>
                <a:avLst/>
                <a:gdLst>
                  <a:gd name="T0" fmla="*/ 8 w 27"/>
                  <a:gd name="T1" fmla="*/ 17 h 19"/>
                  <a:gd name="T2" fmla="*/ 8 w 27"/>
                  <a:gd name="T3" fmla="*/ 16 h 19"/>
                  <a:gd name="T4" fmla="*/ 6 w 27"/>
                  <a:gd name="T5" fmla="*/ 15 h 19"/>
                  <a:gd name="T6" fmla="*/ 3 w 27"/>
                  <a:gd name="T7" fmla="*/ 12 h 19"/>
                  <a:gd name="T8" fmla="*/ 0 w 27"/>
                  <a:gd name="T9" fmla="*/ 9 h 19"/>
                  <a:gd name="T10" fmla="*/ 4 w 27"/>
                  <a:gd name="T11" fmla="*/ 6 h 19"/>
                  <a:gd name="T12" fmla="*/ 7 w 27"/>
                  <a:gd name="T13" fmla="*/ 2 h 19"/>
                  <a:gd name="T14" fmla="*/ 13 w 27"/>
                  <a:gd name="T15" fmla="*/ 1 h 19"/>
                  <a:gd name="T16" fmla="*/ 18 w 27"/>
                  <a:gd name="T17" fmla="*/ 0 h 19"/>
                  <a:gd name="T18" fmla="*/ 23 w 27"/>
                  <a:gd name="T19" fmla="*/ 5 h 19"/>
                  <a:gd name="T20" fmla="*/ 24 w 27"/>
                  <a:gd name="T21" fmla="*/ 11 h 19"/>
                  <a:gd name="T22" fmla="*/ 25 w 27"/>
                  <a:gd name="T23" fmla="*/ 8 h 19"/>
                  <a:gd name="T24" fmla="*/ 26 w 27"/>
                  <a:gd name="T25" fmla="*/ 11 h 19"/>
                  <a:gd name="T26" fmla="*/ 27 w 27"/>
                  <a:gd name="T27" fmla="*/ 11 h 19"/>
                  <a:gd name="T28" fmla="*/ 25 w 27"/>
                  <a:gd name="T29" fmla="*/ 16 h 19"/>
                  <a:gd name="T30" fmla="*/ 25 w 27"/>
                  <a:gd name="T31" fmla="*/ 18 h 19"/>
                  <a:gd name="T32" fmla="*/ 23 w 27"/>
                  <a:gd name="T33" fmla="*/ 18 h 19"/>
                  <a:gd name="T34" fmla="*/ 20 w 27"/>
                  <a:gd name="T35" fmla="*/ 17 h 19"/>
                  <a:gd name="T36" fmla="*/ 16 w 27"/>
                  <a:gd name="T37" fmla="*/ 19 h 19"/>
                  <a:gd name="T38" fmla="*/ 8 w 27"/>
                  <a:gd name="T39" fmla="*/ 15 h 19"/>
                  <a:gd name="T40" fmla="*/ 9 w 27"/>
                  <a:gd name="T41" fmla="*/ 16 h 19"/>
                  <a:gd name="T42" fmla="*/ 10 w 27"/>
                  <a:gd name="T43" fmla="*/ 16 h 19"/>
                  <a:gd name="T44" fmla="*/ 15 w 27"/>
                  <a:gd name="T45" fmla="*/ 17 h 19"/>
                  <a:gd name="T46" fmla="*/ 20 w 27"/>
                  <a:gd name="T47" fmla="*/ 16 h 19"/>
                  <a:gd name="T48" fmla="*/ 24 w 27"/>
                  <a:gd name="T49" fmla="*/ 17 h 19"/>
                  <a:gd name="T50" fmla="*/ 24 w 27"/>
                  <a:gd name="T51" fmla="*/ 12 h 19"/>
                  <a:gd name="T52" fmla="*/ 22 w 27"/>
                  <a:gd name="T53" fmla="*/ 9 h 19"/>
                  <a:gd name="T54" fmla="*/ 21 w 27"/>
                  <a:gd name="T55" fmla="*/ 5 h 19"/>
                  <a:gd name="T56" fmla="*/ 12 w 27"/>
                  <a:gd name="T57" fmla="*/ 2 h 19"/>
                  <a:gd name="T58" fmla="*/ 8 w 27"/>
                  <a:gd name="T59" fmla="*/ 3 h 19"/>
                  <a:gd name="T60" fmla="*/ 5 w 27"/>
                  <a:gd name="T61" fmla="*/ 7 h 19"/>
                  <a:gd name="T62" fmla="*/ 4 w 27"/>
                  <a:gd name="T63" fmla="*/ 11 h 19"/>
                  <a:gd name="T64" fmla="*/ 7 w 27"/>
                  <a:gd name="T65" fmla="*/ 14 h 19"/>
                  <a:gd name="T66" fmla="*/ 8 w 27"/>
                  <a:gd name="T67" fmla="*/ 14 h 19"/>
                  <a:gd name="T68" fmla="*/ 8 w 27"/>
                  <a:gd name="T69" fmla="*/ 14 h 19"/>
                  <a:gd name="T70" fmla="*/ 8 w 27"/>
                  <a:gd name="T71" fmla="*/ 15 h 19"/>
                  <a:gd name="T72" fmla="*/ 25 w 27"/>
                  <a:gd name="T73" fmla="*/ 13 h 19"/>
                  <a:gd name="T74" fmla="*/ 26 w 27"/>
                  <a:gd name="T75" fmla="*/ 14 h 19"/>
                  <a:gd name="T76" fmla="*/ 25 w 27"/>
                  <a:gd name="T7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19">
                    <a:moveTo>
                      <a:pt x="14" y="19"/>
                    </a:moveTo>
                    <a:cubicBezTo>
                      <a:pt x="12" y="19"/>
                      <a:pt x="9" y="19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4" y="13"/>
                      <a:pt x="3" y="12"/>
                    </a:cubicBezTo>
                    <a:cubicBezTo>
                      <a:pt x="3" y="11"/>
                      <a:pt x="2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4"/>
                      <a:pt x="6" y="3"/>
                      <a:pt x="7" y="2"/>
                    </a:cubicBezTo>
                    <a:cubicBezTo>
                      <a:pt x="8" y="1"/>
                      <a:pt x="10" y="1"/>
                      <a:pt x="11" y="1"/>
                    </a:cubicBezTo>
                    <a:cubicBezTo>
                      <a:pt x="11" y="1"/>
                      <a:pt x="12" y="1"/>
                      <a:pt x="13" y="1"/>
                    </a:cubicBezTo>
                    <a:cubicBezTo>
                      <a:pt x="14" y="1"/>
                      <a:pt x="15" y="1"/>
                      <a:pt x="16" y="1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1" y="0"/>
                      <a:pt x="21" y="2"/>
                      <a:pt x="22" y="4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6" y="11"/>
                      <a:pt x="26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3"/>
                      <a:pt x="27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7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3" y="18"/>
                      <a:pt x="23" y="18"/>
                    </a:cubicBezTo>
                    <a:cubicBezTo>
                      <a:pt x="22" y="17"/>
                      <a:pt x="21" y="17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7" y="18"/>
                      <a:pt x="16" y="18"/>
                      <a:pt x="16" y="19"/>
                    </a:cubicBezTo>
                    <a:cubicBezTo>
                      <a:pt x="15" y="19"/>
                      <a:pt x="15" y="19"/>
                      <a:pt x="14" y="19"/>
                    </a:cubicBezTo>
                    <a:close/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2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7"/>
                      <a:pt x="17" y="17"/>
                    </a:cubicBezTo>
                    <a:cubicBezTo>
                      <a:pt x="18" y="16"/>
                      <a:pt x="19" y="16"/>
                      <a:pt x="20" y="16"/>
                    </a:cubicBezTo>
                    <a:cubicBezTo>
                      <a:pt x="21" y="15"/>
                      <a:pt x="22" y="16"/>
                      <a:pt x="23" y="16"/>
                    </a:cubicBezTo>
                    <a:cubicBezTo>
                      <a:pt x="23" y="16"/>
                      <a:pt x="23" y="16"/>
                      <a:pt x="24" y="17"/>
                    </a:cubicBezTo>
                    <a:cubicBezTo>
                      <a:pt x="24" y="15"/>
                      <a:pt x="24" y="14"/>
                      <a:pt x="24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3" y="12"/>
                      <a:pt x="23" y="12"/>
                    </a:cubicBezTo>
                    <a:cubicBezTo>
                      <a:pt x="22" y="11"/>
                      <a:pt x="22" y="10"/>
                      <a:pt x="22" y="9"/>
                    </a:cubicBezTo>
                    <a:cubicBezTo>
                      <a:pt x="22" y="8"/>
                      <a:pt x="22" y="7"/>
                      <a:pt x="22" y="6"/>
                    </a:cubicBezTo>
                    <a:cubicBezTo>
                      <a:pt x="22" y="6"/>
                      <a:pt x="21" y="5"/>
                      <a:pt x="21" y="5"/>
                    </a:cubicBezTo>
                    <a:cubicBezTo>
                      <a:pt x="20" y="2"/>
                      <a:pt x="19" y="1"/>
                      <a:pt x="17" y="2"/>
                    </a:cubicBezTo>
                    <a:cubicBezTo>
                      <a:pt x="16" y="2"/>
                      <a:pt x="14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9" y="2"/>
                      <a:pt x="9" y="2"/>
                      <a:pt x="8" y="3"/>
                    </a:cubicBezTo>
                    <a:cubicBezTo>
                      <a:pt x="7" y="3"/>
                      <a:pt x="6" y="4"/>
                      <a:pt x="6" y="6"/>
                    </a:cubicBezTo>
                    <a:cubicBezTo>
                      <a:pt x="6" y="6"/>
                      <a:pt x="5" y="6"/>
                      <a:pt x="5" y="7"/>
                    </a:cubicBezTo>
                    <a:cubicBezTo>
                      <a:pt x="5" y="8"/>
                      <a:pt x="4" y="9"/>
                      <a:pt x="3" y="9"/>
                    </a:cubicBezTo>
                    <a:cubicBezTo>
                      <a:pt x="3" y="9"/>
                      <a:pt x="4" y="10"/>
                      <a:pt x="4" y="11"/>
                    </a:cubicBezTo>
                    <a:cubicBezTo>
                      <a:pt x="5" y="12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5"/>
                    </a:cubicBezTo>
                    <a:close/>
                    <a:moveTo>
                      <a:pt x="25" y="12"/>
                    </a:move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3"/>
                      <a:pt x="26" y="13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5" name="Freeform 390">
                <a:extLst>
                  <a:ext uri="{FF2B5EF4-FFF2-40B4-BE49-F238E27FC236}">
                    <a16:creationId xmlns:a16="http://schemas.microsoft.com/office/drawing/2014/main" id="{1289F6A8-624F-4DD0-BAC9-AA1CCCE27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2028"/>
                <a:ext cx="17" cy="12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2 h 5"/>
                  <a:gd name="T4" fmla="*/ 4 w 7"/>
                  <a:gd name="T5" fmla="*/ 4 h 5"/>
                  <a:gd name="T6" fmla="*/ 1 w 7"/>
                  <a:gd name="T7" fmla="*/ 5 h 5"/>
                  <a:gd name="T8" fmla="*/ 0 w 7"/>
                  <a:gd name="T9" fmla="*/ 2 h 5"/>
                  <a:gd name="T10" fmla="*/ 7 w 7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cubicBezTo>
                      <a:pt x="7" y="1"/>
                      <a:pt x="6" y="1"/>
                      <a:pt x="5" y="2"/>
                    </a:cubicBezTo>
                    <a:cubicBezTo>
                      <a:pt x="5" y="3"/>
                      <a:pt x="5" y="5"/>
                      <a:pt x="4" y="4"/>
                    </a:cubicBezTo>
                    <a:cubicBezTo>
                      <a:pt x="3" y="4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6" name="Freeform 391">
                <a:extLst>
                  <a:ext uri="{FF2B5EF4-FFF2-40B4-BE49-F238E27FC236}">
                    <a16:creationId xmlns:a16="http://schemas.microsoft.com/office/drawing/2014/main" id="{D2037BAB-DE30-4671-9A33-CA7AE49BA9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2028"/>
                <a:ext cx="21" cy="12"/>
              </a:xfrm>
              <a:custGeom>
                <a:avLst/>
                <a:gdLst>
                  <a:gd name="T0" fmla="*/ 2 w 9"/>
                  <a:gd name="T1" fmla="*/ 5 h 5"/>
                  <a:gd name="T2" fmla="*/ 2 w 9"/>
                  <a:gd name="T3" fmla="*/ 5 h 5"/>
                  <a:gd name="T4" fmla="*/ 2 w 9"/>
                  <a:gd name="T5" fmla="*/ 5 h 5"/>
                  <a:gd name="T6" fmla="*/ 1 w 9"/>
                  <a:gd name="T7" fmla="*/ 5 h 5"/>
                  <a:gd name="T8" fmla="*/ 1 w 9"/>
                  <a:gd name="T9" fmla="*/ 5 h 5"/>
                  <a:gd name="T10" fmla="*/ 1 w 9"/>
                  <a:gd name="T11" fmla="*/ 5 h 5"/>
                  <a:gd name="T12" fmla="*/ 0 w 9"/>
                  <a:gd name="T13" fmla="*/ 3 h 5"/>
                  <a:gd name="T14" fmla="*/ 0 w 9"/>
                  <a:gd name="T15" fmla="*/ 3 h 5"/>
                  <a:gd name="T16" fmla="*/ 0 w 9"/>
                  <a:gd name="T17" fmla="*/ 2 h 5"/>
                  <a:gd name="T18" fmla="*/ 0 w 9"/>
                  <a:gd name="T19" fmla="*/ 2 h 5"/>
                  <a:gd name="T20" fmla="*/ 8 w 9"/>
                  <a:gd name="T21" fmla="*/ 0 h 5"/>
                  <a:gd name="T22" fmla="*/ 9 w 9"/>
                  <a:gd name="T23" fmla="*/ 0 h 5"/>
                  <a:gd name="T24" fmla="*/ 9 w 9"/>
                  <a:gd name="T25" fmla="*/ 0 h 5"/>
                  <a:gd name="T26" fmla="*/ 9 w 9"/>
                  <a:gd name="T27" fmla="*/ 1 h 5"/>
                  <a:gd name="T28" fmla="*/ 7 w 9"/>
                  <a:gd name="T29" fmla="*/ 2 h 5"/>
                  <a:gd name="T30" fmla="*/ 7 w 9"/>
                  <a:gd name="T31" fmla="*/ 2 h 5"/>
                  <a:gd name="T32" fmla="*/ 6 w 9"/>
                  <a:gd name="T33" fmla="*/ 3 h 5"/>
                  <a:gd name="T34" fmla="*/ 5 w 9"/>
                  <a:gd name="T35" fmla="*/ 5 h 5"/>
                  <a:gd name="T36" fmla="*/ 5 w 9"/>
                  <a:gd name="T37" fmla="*/ 5 h 5"/>
                  <a:gd name="T38" fmla="*/ 2 w 9"/>
                  <a:gd name="T39" fmla="*/ 5 h 5"/>
                  <a:gd name="T40" fmla="*/ 1 w 9"/>
                  <a:gd name="T41" fmla="*/ 2 h 5"/>
                  <a:gd name="T42" fmla="*/ 2 w 9"/>
                  <a:gd name="T43" fmla="*/ 3 h 5"/>
                  <a:gd name="T44" fmla="*/ 2 w 9"/>
                  <a:gd name="T45" fmla="*/ 4 h 5"/>
                  <a:gd name="T46" fmla="*/ 5 w 9"/>
                  <a:gd name="T47" fmla="*/ 4 h 5"/>
                  <a:gd name="T48" fmla="*/ 5 w 9"/>
                  <a:gd name="T49" fmla="*/ 4 h 5"/>
                  <a:gd name="T50" fmla="*/ 5 w 9"/>
                  <a:gd name="T51" fmla="*/ 3 h 5"/>
                  <a:gd name="T52" fmla="*/ 6 w 9"/>
                  <a:gd name="T53" fmla="*/ 1 h 5"/>
                  <a:gd name="T54" fmla="*/ 6 w 9"/>
                  <a:gd name="T55" fmla="*/ 1 h 5"/>
                  <a:gd name="T56" fmla="*/ 1 w 9"/>
                  <a:gd name="T5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6" y="0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2" y="5"/>
                      <a:pt x="2" y="5"/>
                    </a:cubicBezTo>
                    <a:close/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3" y="4"/>
                      <a:pt x="3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7" name="Freeform 392">
                <a:extLst>
                  <a:ext uri="{FF2B5EF4-FFF2-40B4-BE49-F238E27FC236}">
                    <a16:creationId xmlns:a16="http://schemas.microsoft.com/office/drawing/2014/main" id="{766DB527-9767-4C0E-8FF3-8FF79B122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2028"/>
                <a:ext cx="38" cy="38"/>
              </a:xfrm>
              <a:custGeom>
                <a:avLst/>
                <a:gdLst>
                  <a:gd name="T0" fmla="*/ 10 w 16"/>
                  <a:gd name="T1" fmla="*/ 13 h 16"/>
                  <a:gd name="T2" fmla="*/ 13 w 16"/>
                  <a:gd name="T3" fmla="*/ 15 h 16"/>
                  <a:gd name="T4" fmla="*/ 9 w 16"/>
                  <a:gd name="T5" fmla="*/ 14 h 16"/>
                  <a:gd name="T6" fmla="*/ 11 w 16"/>
                  <a:gd name="T7" fmla="*/ 14 h 16"/>
                  <a:gd name="T8" fmla="*/ 5 w 16"/>
                  <a:gd name="T9" fmla="*/ 9 h 16"/>
                  <a:gd name="T10" fmla="*/ 2 w 16"/>
                  <a:gd name="T11" fmla="*/ 6 h 16"/>
                  <a:gd name="T12" fmla="*/ 0 w 16"/>
                  <a:gd name="T13" fmla="*/ 6 h 16"/>
                  <a:gd name="T14" fmla="*/ 4 w 16"/>
                  <a:gd name="T15" fmla="*/ 4 h 16"/>
                  <a:gd name="T16" fmla="*/ 5 w 16"/>
                  <a:gd name="T17" fmla="*/ 2 h 16"/>
                  <a:gd name="T18" fmla="*/ 7 w 16"/>
                  <a:gd name="T19" fmla="*/ 0 h 16"/>
                  <a:gd name="T20" fmla="*/ 12 w 16"/>
                  <a:gd name="T21" fmla="*/ 4 h 16"/>
                  <a:gd name="T22" fmla="*/ 14 w 16"/>
                  <a:gd name="T23" fmla="*/ 4 h 16"/>
                  <a:gd name="T24" fmla="*/ 16 w 16"/>
                  <a:gd name="T25" fmla="*/ 6 h 16"/>
                  <a:gd name="T26" fmla="*/ 12 w 16"/>
                  <a:gd name="T27" fmla="*/ 6 h 16"/>
                  <a:gd name="T28" fmla="*/ 6 w 16"/>
                  <a:gd name="T29" fmla="*/ 5 h 16"/>
                  <a:gd name="T30" fmla="*/ 10 w 16"/>
                  <a:gd name="T31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6">
                    <a:moveTo>
                      <a:pt x="10" y="13"/>
                    </a:moveTo>
                    <a:cubicBezTo>
                      <a:pt x="11" y="13"/>
                      <a:pt x="12" y="14"/>
                      <a:pt x="13" y="15"/>
                    </a:cubicBezTo>
                    <a:cubicBezTo>
                      <a:pt x="12" y="16"/>
                      <a:pt x="11" y="15"/>
                      <a:pt x="9" y="14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0" y="13"/>
                      <a:pt x="3" y="11"/>
                      <a:pt x="5" y="9"/>
                    </a:cubicBezTo>
                    <a:cubicBezTo>
                      <a:pt x="3" y="9"/>
                      <a:pt x="4" y="6"/>
                      <a:pt x="2" y="6"/>
                    </a:cubicBezTo>
                    <a:cubicBezTo>
                      <a:pt x="2" y="6"/>
                      <a:pt x="0" y="9"/>
                      <a:pt x="0" y="6"/>
                    </a:cubicBezTo>
                    <a:cubicBezTo>
                      <a:pt x="0" y="3"/>
                      <a:pt x="4" y="5"/>
                      <a:pt x="4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8" y="1"/>
                      <a:pt x="10" y="4"/>
                      <a:pt x="12" y="4"/>
                    </a:cubicBezTo>
                    <a:cubicBezTo>
                      <a:pt x="12" y="4"/>
                      <a:pt x="13" y="3"/>
                      <a:pt x="14" y="4"/>
                    </a:cubicBezTo>
                    <a:cubicBezTo>
                      <a:pt x="14" y="5"/>
                      <a:pt x="14" y="6"/>
                      <a:pt x="16" y="6"/>
                    </a:cubicBezTo>
                    <a:cubicBezTo>
                      <a:pt x="14" y="8"/>
                      <a:pt x="14" y="6"/>
                      <a:pt x="12" y="6"/>
                    </a:cubicBezTo>
                    <a:cubicBezTo>
                      <a:pt x="11" y="6"/>
                      <a:pt x="7" y="6"/>
                      <a:pt x="6" y="5"/>
                    </a:cubicBezTo>
                    <a:cubicBezTo>
                      <a:pt x="5" y="7"/>
                      <a:pt x="9" y="11"/>
                      <a:pt x="1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8" name="Freeform 393">
                <a:extLst>
                  <a:ext uri="{FF2B5EF4-FFF2-40B4-BE49-F238E27FC236}">
                    <a16:creationId xmlns:a16="http://schemas.microsoft.com/office/drawing/2014/main" id="{B0E46607-38D0-4FBE-9C5C-367DA172ED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2026"/>
                <a:ext cx="42" cy="40"/>
              </a:xfrm>
              <a:custGeom>
                <a:avLst/>
                <a:gdLst>
                  <a:gd name="T0" fmla="*/ 12 w 18"/>
                  <a:gd name="T1" fmla="*/ 16 h 17"/>
                  <a:gd name="T2" fmla="*/ 10 w 18"/>
                  <a:gd name="T3" fmla="*/ 15 h 17"/>
                  <a:gd name="T4" fmla="*/ 5 w 18"/>
                  <a:gd name="T5" fmla="*/ 11 h 17"/>
                  <a:gd name="T6" fmla="*/ 4 w 18"/>
                  <a:gd name="T7" fmla="*/ 9 h 17"/>
                  <a:gd name="T8" fmla="*/ 3 w 18"/>
                  <a:gd name="T9" fmla="*/ 8 h 17"/>
                  <a:gd name="T10" fmla="*/ 1 w 18"/>
                  <a:gd name="T11" fmla="*/ 9 h 17"/>
                  <a:gd name="T12" fmla="*/ 2 w 18"/>
                  <a:gd name="T13" fmla="*/ 5 h 17"/>
                  <a:gd name="T14" fmla="*/ 5 w 18"/>
                  <a:gd name="T15" fmla="*/ 5 h 17"/>
                  <a:gd name="T16" fmla="*/ 6 w 18"/>
                  <a:gd name="T17" fmla="*/ 3 h 17"/>
                  <a:gd name="T18" fmla="*/ 8 w 18"/>
                  <a:gd name="T19" fmla="*/ 1 h 17"/>
                  <a:gd name="T20" fmla="*/ 9 w 18"/>
                  <a:gd name="T21" fmla="*/ 1 h 17"/>
                  <a:gd name="T22" fmla="*/ 13 w 18"/>
                  <a:gd name="T23" fmla="*/ 4 h 17"/>
                  <a:gd name="T24" fmla="*/ 14 w 18"/>
                  <a:gd name="T25" fmla="*/ 4 h 17"/>
                  <a:gd name="T26" fmla="*/ 17 w 18"/>
                  <a:gd name="T27" fmla="*/ 7 h 17"/>
                  <a:gd name="T28" fmla="*/ 17 w 18"/>
                  <a:gd name="T29" fmla="*/ 8 h 17"/>
                  <a:gd name="T30" fmla="*/ 13 w 18"/>
                  <a:gd name="T31" fmla="*/ 8 h 17"/>
                  <a:gd name="T32" fmla="*/ 8 w 18"/>
                  <a:gd name="T33" fmla="*/ 7 h 17"/>
                  <a:gd name="T34" fmla="*/ 11 w 18"/>
                  <a:gd name="T35" fmla="*/ 13 h 17"/>
                  <a:gd name="T36" fmla="*/ 14 w 18"/>
                  <a:gd name="T37" fmla="*/ 16 h 17"/>
                  <a:gd name="T38" fmla="*/ 14 w 18"/>
                  <a:gd name="T39" fmla="*/ 17 h 17"/>
                  <a:gd name="T40" fmla="*/ 3 w 18"/>
                  <a:gd name="T41" fmla="*/ 6 h 17"/>
                  <a:gd name="T42" fmla="*/ 5 w 18"/>
                  <a:gd name="T43" fmla="*/ 8 h 17"/>
                  <a:gd name="T44" fmla="*/ 7 w 18"/>
                  <a:gd name="T45" fmla="*/ 10 h 17"/>
                  <a:gd name="T46" fmla="*/ 6 w 18"/>
                  <a:gd name="T47" fmla="*/ 11 h 17"/>
                  <a:gd name="T48" fmla="*/ 10 w 18"/>
                  <a:gd name="T49" fmla="*/ 13 h 17"/>
                  <a:gd name="T50" fmla="*/ 7 w 18"/>
                  <a:gd name="T51" fmla="*/ 6 h 17"/>
                  <a:gd name="T52" fmla="*/ 8 w 18"/>
                  <a:gd name="T53" fmla="*/ 6 h 17"/>
                  <a:gd name="T54" fmla="*/ 14 w 18"/>
                  <a:gd name="T55" fmla="*/ 6 h 17"/>
                  <a:gd name="T56" fmla="*/ 14 w 18"/>
                  <a:gd name="T57" fmla="*/ 5 h 17"/>
                  <a:gd name="T58" fmla="*/ 12 w 18"/>
                  <a:gd name="T59" fmla="*/ 6 h 17"/>
                  <a:gd name="T60" fmla="*/ 8 w 18"/>
                  <a:gd name="T61" fmla="*/ 2 h 17"/>
                  <a:gd name="T62" fmla="*/ 7 w 18"/>
                  <a:gd name="T63" fmla="*/ 3 h 17"/>
                  <a:gd name="T64" fmla="*/ 6 w 18"/>
                  <a:gd name="T65" fmla="*/ 6 h 17"/>
                  <a:gd name="T66" fmla="*/ 2 w 18"/>
                  <a:gd name="T67" fmla="*/ 6 h 17"/>
                  <a:gd name="T68" fmla="*/ 2 w 18"/>
                  <a:gd name="T69" fmla="*/ 7 h 17"/>
                  <a:gd name="T70" fmla="*/ 3 w 18"/>
                  <a:gd name="T7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17">
                    <a:moveTo>
                      <a:pt x="13" y="17"/>
                    </a:moveTo>
                    <a:cubicBezTo>
                      <a:pt x="13" y="17"/>
                      <a:pt x="12" y="17"/>
                      <a:pt x="12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5"/>
                      <a:pt x="9" y="15"/>
                    </a:cubicBezTo>
                    <a:cubicBezTo>
                      <a:pt x="7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0" y="8"/>
                      <a:pt x="0" y="6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10" y="3"/>
                      <a:pt x="12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6" y="6"/>
                      <a:pt x="16" y="6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5" y="9"/>
                      <a:pt x="15" y="8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1" y="8"/>
                    </a:cubicBezTo>
                    <a:cubicBezTo>
                      <a:pt x="10" y="8"/>
                      <a:pt x="8" y="8"/>
                      <a:pt x="8" y="7"/>
                    </a:cubicBezTo>
                    <a:cubicBezTo>
                      <a:pt x="8" y="8"/>
                      <a:pt x="9" y="11"/>
                      <a:pt x="10" y="12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5"/>
                      <a:pt x="14" y="15"/>
                      <a:pt x="14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3" y="17"/>
                    </a:cubicBezTo>
                    <a:close/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8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1"/>
                      <a:pt x="5" y="8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10" y="6"/>
                      <a:pt x="11" y="6"/>
                    </a:cubicBezTo>
                    <a:cubicBezTo>
                      <a:pt x="12" y="6"/>
                      <a:pt x="13" y="6"/>
                      <a:pt x="14" y="6"/>
                    </a:cubicBezTo>
                    <a:cubicBezTo>
                      <a:pt x="14" y="7"/>
                      <a:pt x="15" y="7"/>
                      <a:pt x="15" y="7"/>
                    </a:cubicBezTo>
                    <a:cubicBezTo>
                      <a:pt x="15" y="7"/>
                      <a:pt x="14" y="6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6"/>
                      <a:pt x="13" y="6"/>
                      <a:pt x="12" y="6"/>
                    </a:cubicBezTo>
                    <a:cubicBezTo>
                      <a:pt x="11" y="5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39" name="Freeform 394">
                <a:extLst>
                  <a:ext uri="{FF2B5EF4-FFF2-40B4-BE49-F238E27FC236}">
                    <a16:creationId xmlns:a16="http://schemas.microsoft.com/office/drawing/2014/main" id="{6B219B57-BC80-45B5-BF2F-DEED3AB72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040"/>
                <a:ext cx="28" cy="24"/>
              </a:xfrm>
              <a:custGeom>
                <a:avLst/>
                <a:gdLst>
                  <a:gd name="T0" fmla="*/ 5 w 12"/>
                  <a:gd name="T1" fmla="*/ 8 h 10"/>
                  <a:gd name="T2" fmla="*/ 1 w 12"/>
                  <a:gd name="T3" fmla="*/ 0 h 10"/>
                  <a:gd name="T4" fmla="*/ 6 w 12"/>
                  <a:gd name="T5" fmla="*/ 1 h 10"/>
                  <a:gd name="T6" fmla="*/ 11 w 12"/>
                  <a:gd name="T7" fmla="*/ 2 h 10"/>
                  <a:gd name="T8" fmla="*/ 10 w 12"/>
                  <a:gd name="T9" fmla="*/ 6 h 10"/>
                  <a:gd name="T10" fmla="*/ 9 w 12"/>
                  <a:gd name="T11" fmla="*/ 7 h 10"/>
                  <a:gd name="T12" fmla="*/ 9 w 12"/>
                  <a:gd name="T13" fmla="*/ 8 h 10"/>
                  <a:gd name="T14" fmla="*/ 8 w 12"/>
                  <a:gd name="T15" fmla="*/ 7 h 10"/>
                  <a:gd name="T16" fmla="*/ 8 w 12"/>
                  <a:gd name="T17" fmla="*/ 10 h 10"/>
                  <a:gd name="T18" fmla="*/ 5 w 12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0">
                    <a:moveTo>
                      <a:pt x="5" y="8"/>
                    </a:moveTo>
                    <a:cubicBezTo>
                      <a:pt x="4" y="6"/>
                      <a:pt x="0" y="2"/>
                      <a:pt x="1" y="0"/>
                    </a:cubicBezTo>
                    <a:cubicBezTo>
                      <a:pt x="2" y="2"/>
                      <a:pt x="4" y="0"/>
                      <a:pt x="6" y="1"/>
                    </a:cubicBezTo>
                    <a:cubicBezTo>
                      <a:pt x="7" y="1"/>
                      <a:pt x="9" y="2"/>
                      <a:pt x="11" y="2"/>
                    </a:cubicBezTo>
                    <a:cubicBezTo>
                      <a:pt x="9" y="4"/>
                      <a:pt x="12" y="5"/>
                      <a:pt x="10" y="6"/>
                    </a:cubicBezTo>
                    <a:cubicBezTo>
                      <a:pt x="11" y="7"/>
                      <a:pt x="10" y="7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9" y="8"/>
                      <a:pt x="8" y="9"/>
                      <a:pt x="8" y="10"/>
                    </a:cubicBezTo>
                    <a:cubicBezTo>
                      <a:pt x="7" y="9"/>
                      <a:pt x="6" y="8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0" name="Freeform 395">
                <a:extLst>
                  <a:ext uri="{FF2B5EF4-FFF2-40B4-BE49-F238E27FC236}">
                    <a16:creationId xmlns:a16="http://schemas.microsoft.com/office/drawing/2014/main" id="{5E48C280-20C5-4060-AD0B-3B758F71BD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2" y="2038"/>
                <a:ext cx="31" cy="31"/>
              </a:xfrm>
              <a:custGeom>
                <a:avLst/>
                <a:gdLst>
                  <a:gd name="T0" fmla="*/ 10 w 13"/>
                  <a:gd name="T1" fmla="*/ 13 h 13"/>
                  <a:gd name="T2" fmla="*/ 8 w 13"/>
                  <a:gd name="T3" fmla="*/ 12 h 13"/>
                  <a:gd name="T4" fmla="*/ 6 w 13"/>
                  <a:gd name="T5" fmla="*/ 10 h 13"/>
                  <a:gd name="T6" fmla="*/ 5 w 13"/>
                  <a:gd name="T7" fmla="*/ 9 h 13"/>
                  <a:gd name="T8" fmla="*/ 4 w 13"/>
                  <a:gd name="T9" fmla="*/ 8 h 13"/>
                  <a:gd name="T10" fmla="*/ 2 w 13"/>
                  <a:gd name="T11" fmla="*/ 1 h 13"/>
                  <a:gd name="T12" fmla="*/ 2 w 13"/>
                  <a:gd name="T13" fmla="*/ 0 h 13"/>
                  <a:gd name="T14" fmla="*/ 3 w 13"/>
                  <a:gd name="T15" fmla="*/ 1 h 13"/>
                  <a:gd name="T16" fmla="*/ 4 w 13"/>
                  <a:gd name="T17" fmla="*/ 1 h 13"/>
                  <a:gd name="T18" fmla="*/ 7 w 13"/>
                  <a:gd name="T19" fmla="*/ 1 h 13"/>
                  <a:gd name="T20" fmla="*/ 9 w 13"/>
                  <a:gd name="T21" fmla="*/ 2 h 13"/>
                  <a:gd name="T22" fmla="*/ 12 w 13"/>
                  <a:gd name="T23" fmla="*/ 3 h 13"/>
                  <a:gd name="T24" fmla="*/ 13 w 13"/>
                  <a:gd name="T25" fmla="*/ 2 h 13"/>
                  <a:gd name="T26" fmla="*/ 12 w 13"/>
                  <a:gd name="T27" fmla="*/ 4 h 13"/>
                  <a:gd name="T28" fmla="*/ 12 w 13"/>
                  <a:gd name="T29" fmla="*/ 5 h 13"/>
                  <a:gd name="T30" fmla="*/ 12 w 13"/>
                  <a:gd name="T31" fmla="*/ 7 h 13"/>
                  <a:gd name="T32" fmla="*/ 12 w 13"/>
                  <a:gd name="T33" fmla="*/ 7 h 13"/>
                  <a:gd name="T34" fmla="*/ 12 w 13"/>
                  <a:gd name="T35" fmla="*/ 8 h 13"/>
                  <a:gd name="T36" fmla="*/ 11 w 13"/>
                  <a:gd name="T37" fmla="*/ 9 h 13"/>
                  <a:gd name="T38" fmla="*/ 12 w 13"/>
                  <a:gd name="T39" fmla="*/ 11 h 13"/>
                  <a:gd name="T40" fmla="*/ 10 w 13"/>
                  <a:gd name="T41" fmla="*/ 9 h 13"/>
                  <a:gd name="T42" fmla="*/ 10 w 13"/>
                  <a:gd name="T43" fmla="*/ 10 h 13"/>
                  <a:gd name="T44" fmla="*/ 10 w 13"/>
                  <a:gd name="T45" fmla="*/ 11 h 13"/>
                  <a:gd name="T46" fmla="*/ 10 w 13"/>
                  <a:gd name="T47" fmla="*/ 13 h 13"/>
                  <a:gd name="T48" fmla="*/ 6 w 13"/>
                  <a:gd name="T49" fmla="*/ 8 h 13"/>
                  <a:gd name="T50" fmla="*/ 7 w 13"/>
                  <a:gd name="T51" fmla="*/ 9 h 13"/>
                  <a:gd name="T52" fmla="*/ 8 w 13"/>
                  <a:gd name="T53" fmla="*/ 10 h 13"/>
                  <a:gd name="T54" fmla="*/ 9 w 13"/>
                  <a:gd name="T55" fmla="*/ 9 h 13"/>
                  <a:gd name="T56" fmla="*/ 9 w 13"/>
                  <a:gd name="T57" fmla="*/ 8 h 13"/>
                  <a:gd name="T58" fmla="*/ 8 w 13"/>
                  <a:gd name="T59" fmla="*/ 7 h 13"/>
                  <a:gd name="T60" fmla="*/ 10 w 13"/>
                  <a:gd name="T61" fmla="*/ 7 h 13"/>
                  <a:gd name="T62" fmla="*/ 10 w 13"/>
                  <a:gd name="T63" fmla="*/ 7 h 13"/>
                  <a:gd name="T64" fmla="*/ 11 w 13"/>
                  <a:gd name="T65" fmla="*/ 7 h 13"/>
                  <a:gd name="T66" fmla="*/ 11 w 13"/>
                  <a:gd name="T67" fmla="*/ 7 h 13"/>
                  <a:gd name="T68" fmla="*/ 10 w 13"/>
                  <a:gd name="T69" fmla="*/ 6 h 13"/>
                  <a:gd name="T70" fmla="*/ 11 w 13"/>
                  <a:gd name="T71" fmla="*/ 6 h 13"/>
                  <a:gd name="T72" fmla="*/ 10 w 13"/>
                  <a:gd name="T73" fmla="*/ 4 h 13"/>
                  <a:gd name="T74" fmla="*/ 8 w 13"/>
                  <a:gd name="T75" fmla="*/ 3 h 13"/>
                  <a:gd name="T76" fmla="*/ 6 w 13"/>
                  <a:gd name="T77" fmla="*/ 2 h 13"/>
                  <a:gd name="T78" fmla="*/ 5 w 13"/>
                  <a:gd name="T79" fmla="*/ 3 h 13"/>
                  <a:gd name="T80" fmla="*/ 3 w 13"/>
                  <a:gd name="T81" fmla="*/ 2 h 13"/>
                  <a:gd name="T82" fmla="*/ 5 w 13"/>
                  <a:gd name="T83" fmla="*/ 7 h 13"/>
                  <a:gd name="T84" fmla="*/ 6 w 13"/>
                  <a:gd name="T8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13">
                    <a:moveTo>
                      <a:pt x="10" y="13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7" y="11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ubicBezTo>
                      <a:pt x="2" y="6"/>
                      <a:pt x="0" y="3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8" y="2"/>
                      <a:pt x="9" y="2"/>
                    </a:cubicBezTo>
                    <a:cubicBezTo>
                      <a:pt x="10" y="2"/>
                      <a:pt x="11" y="3"/>
                      <a:pt x="12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8"/>
                      <a:pt x="12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lnTo>
                      <a:pt x="10" y="13"/>
                    </a:lnTo>
                    <a:close/>
                    <a:moveTo>
                      <a:pt x="6" y="8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9"/>
                    </a:cubicBezTo>
                    <a:cubicBezTo>
                      <a:pt x="9" y="9"/>
                      <a:pt x="9" y="9"/>
                      <a:pt x="9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5"/>
                      <a:pt x="10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4"/>
                      <a:pt x="4" y="6"/>
                      <a:pt x="5" y="7"/>
                    </a:cubicBezTo>
                    <a:cubicBezTo>
                      <a:pt x="6" y="7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1" name="Freeform 396">
                <a:extLst>
                  <a:ext uri="{FF2B5EF4-FFF2-40B4-BE49-F238E27FC236}">
                    <a16:creationId xmlns:a16="http://schemas.microsoft.com/office/drawing/2014/main" id="{6B9D34FB-8568-4928-A9B1-259F28F72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6" y="2033"/>
                <a:ext cx="29" cy="38"/>
              </a:xfrm>
              <a:custGeom>
                <a:avLst/>
                <a:gdLst>
                  <a:gd name="T0" fmla="*/ 1 w 12"/>
                  <a:gd name="T1" fmla="*/ 5 h 16"/>
                  <a:gd name="T2" fmla="*/ 2 w 12"/>
                  <a:gd name="T3" fmla="*/ 4 h 16"/>
                  <a:gd name="T4" fmla="*/ 0 w 12"/>
                  <a:gd name="T5" fmla="*/ 1 h 16"/>
                  <a:gd name="T6" fmla="*/ 5 w 12"/>
                  <a:gd name="T7" fmla="*/ 3 h 16"/>
                  <a:gd name="T8" fmla="*/ 10 w 12"/>
                  <a:gd name="T9" fmla="*/ 6 h 16"/>
                  <a:gd name="T10" fmla="*/ 9 w 12"/>
                  <a:gd name="T11" fmla="*/ 7 h 16"/>
                  <a:gd name="T12" fmla="*/ 10 w 12"/>
                  <a:gd name="T13" fmla="*/ 8 h 16"/>
                  <a:gd name="T14" fmla="*/ 9 w 12"/>
                  <a:gd name="T15" fmla="*/ 14 h 16"/>
                  <a:gd name="T16" fmla="*/ 5 w 12"/>
                  <a:gd name="T17" fmla="*/ 15 h 16"/>
                  <a:gd name="T18" fmla="*/ 3 w 12"/>
                  <a:gd name="T19" fmla="*/ 13 h 16"/>
                  <a:gd name="T20" fmla="*/ 3 w 12"/>
                  <a:gd name="T21" fmla="*/ 13 h 16"/>
                  <a:gd name="T22" fmla="*/ 1 w 12"/>
                  <a:gd name="T23" fmla="*/ 11 h 16"/>
                  <a:gd name="T24" fmla="*/ 1 w 12"/>
                  <a:gd name="T25" fmla="*/ 9 h 16"/>
                  <a:gd name="T26" fmla="*/ 2 w 12"/>
                  <a:gd name="T27" fmla="*/ 5 h 16"/>
                  <a:gd name="T28" fmla="*/ 1 w 12"/>
                  <a:gd name="T2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6">
                    <a:moveTo>
                      <a:pt x="1" y="5"/>
                    </a:moveTo>
                    <a:cubicBezTo>
                      <a:pt x="1" y="5"/>
                      <a:pt x="1" y="4"/>
                      <a:pt x="2" y="4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2" y="1"/>
                      <a:pt x="4" y="0"/>
                      <a:pt x="5" y="3"/>
                    </a:cubicBezTo>
                    <a:cubicBezTo>
                      <a:pt x="6" y="4"/>
                      <a:pt x="8" y="7"/>
                      <a:pt x="10" y="6"/>
                    </a:cubicBezTo>
                    <a:cubicBezTo>
                      <a:pt x="10" y="7"/>
                      <a:pt x="10" y="6"/>
                      <a:pt x="9" y="7"/>
                    </a:cubicBezTo>
                    <a:cubicBezTo>
                      <a:pt x="10" y="7"/>
                      <a:pt x="10" y="8"/>
                      <a:pt x="10" y="8"/>
                    </a:cubicBezTo>
                    <a:cubicBezTo>
                      <a:pt x="7" y="9"/>
                      <a:pt x="12" y="13"/>
                      <a:pt x="9" y="14"/>
                    </a:cubicBezTo>
                    <a:cubicBezTo>
                      <a:pt x="8" y="15"/>
                      <a:pt x="7" y="14"/>
                      <a:pt x="5" y="15"/>
                    </a:cubicBezTo>
                    <a:cubicBezTo>
                      <a:pt x="4" y="16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2" y="11"/>
                      <a:pt x="1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3" y="8"/>
                      <a:pt x="0" y="7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2" name="Freeform 397">
                <a:extLst>
                  <a:ext uri="{FF2B5EF4-FFF2-40B4-BE49-F238E27FC236}">
                    <a16:creationId xmlns:a16="http://schemas.microsoft.com/office/drawing/2014/main" id="{6FFD776E-154D-4DDD-B042-72F416CBF3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84" y="2033"/>
                <a:ext cx="31" cy="38"/>
              </a:xfrm>
              <a:custGeom>
                <a:avLst/>
                <a:gdLst>
                  <a:gd name="T0" fmla="*/ 6 w 13"/>
                  <a:gd name="T1" fmla="*/ 16 h 16"/>
                  <a:gd name="T2" fmla="*/ 3 w 13"/>
                  <a:gd name="T3" fmla="*/ 13 h 16"/>
                  <a:gd name="T4" fmla="*/ 3 w 13"/>
                  <a:gd name="T5" fmla="*/ 12 h 16"/>
                  <a:gd name="T6" fmla="*/ 3 w 13"/>
                  <a:gd name="T7" fmla="*/ 12 h 16"/>
                  <a:gd name="T8" fmla="*/ 2 w 13"/>
                  <a:gd name="T9" fmla="*/ 11 h 16"/>
                  <a:gd name="T10" fmla="*/ 1 w 13"/>
                  <a:gd name="T11" fmla="*/ 10 h 16"/>
                  <a:gd name="T12" fmla="*/ 1 w 13"/>
                  <a:gd name="T13" fmla="*/ 9 h 16"/>
                  <a:gd name="T14" fmla="*/ 1 w 13"/>
                  <a:gd name="T15" fmla="*/ 8 h 16"/>
                  <a:gd name="T16" fmla="*/ 2 w 13"/>
                  <a:gd name="T17" fmla="*/ 8 h 16"/>
                  <a:gd name="T18" fmla="*/ 2 w 13"/>
                  <a:gd name="T19" fmla="*/ 6 h 16"/>
                  <a:gd name="T20" fmla="*/ 0 w 13"/>
                  <a:gd name="T21" fmla="*/ 5 h 16"/>
                  <a:gd name="T22" fmla="*/ 1 w 13"/>
                  <a:gd name="T23" fmla="*/ 5 h 16"/>
                  <a:gd name="T24" fmla="*/ 1 w 13"/>
                  <a:gd name="T25" fmla="*/ 4 h 16"/>
                  <a:gd name="T26" fmla="*/ 1 w 13"/>
                  <a:gd name="T27" fmla="*/ 4 h 16"/>
                  <a:gd name="T28" fmla="*/ 0 w 13"/>
                  <a:gd name="T29" fmla="*/ 1 h 16"/>
                  <a:gd name="T30" fmla="*/ 0 w 13"/>
                  <a:gd name="T31" fmla="*/ 1 h 16"/>
                  <a:gd name="T32" fmla="*/ 0 w 13"/>
                  <a:gd name="T33" fmla="*/ 1 h 16"/>
                  <a:gd name="T34" fmla="*/ 4 w 13"/>
                  <a:gd name="T35" fmla="*/ 0 h 16"/>
                  <a:gd name="T36" fmla="*/ 7 w 13"/>
                  <a:gd name="T37" fmla="*/ 2 h 16"/>
                  <a:gd name="T38" fmla="*/ 10 w 13"/>
                  <a:gd name="T39" fmla="*/ 6 h 16"/>
                  <a:gd name="T40" fmla="*/ 10 w 13"/>
                  <a:gd name="T41" fmla="*/ 6 h 16"/>
                  <a:gd name="T42" fmla="*/ 11 w 13"/>
                  <a:gd name="T43" fmla="*/ 5 h 16"/>
                  <a:gd name="T44" fmla="*/ 11 w 13"/>
                  <a:gd name="T45" fmla="*/ 6 h 16"/>
                  <a:gd name="T46" fmla="*/ 11 w 13"/>
                  <a:gd name="T47" fmla="*/ 6 h 16"/>
                  <a:gd name="T48" fmla="*/ 11 w 13"/>
                  <a:gd name="T49" fmla="*/ 6 h 16"/>
                  <a:gd name="T50" fmla="*/ 12 w 13"/>
                  <a:gd name="T51" fmla="*/ 6 h 16"/>
                  <a:gd name="T52" fmla="*/ 11 w 13"/>
                  <a:gd name="T53" fmla="*/ 7 h 16"/>
                  <a:gd name="T54" fmla="*/ 12 w 13"/>
                  <a:gd name="T55" fmla="*/ 8 h 16"/>
                  <a:gd name="T56" fmla="*/ 12 w 13"/>
                  <a:gd name="T57" fmla="*/ 8 h 16"/>
                  <a:gd name="T58" fmla="*/ 12 w 13"/>
                  <a:gd name="T59" fmla="*/ 9 h 16"/>
                  <a:gd name="T60" fmla="*/ 11 w 13"/>
                  <a:gd name="T61" fmla="*/ 9 h 16"/>
                  <a:gd name="T62" fmla="*/ 11 w 13"/>
                  <a:gd name="T63" fmla="*/ 11 h 16"/>
                  <a:gd name="T64" fmla="*/ 11 w 13"/>
                  <a:gd name="T65" fmla="*/ 15 h 16"/>
                  <a:gd name="T66" fmla="*/ 9 w 13"/>
                  <a:gd name="T67" fmla="*/ 15 h 16"/>
                  <a:gd name="T68" fmla="*/ 6 w 13"/>
                  <a:gd name="T69" fmla="*/ 16 h 16"/>
                  <a:gd name="T70" fmla="*/ 6 w 13"/>
                  <a:gd name="T71" fmla="*/ 16 h 16"/>
                  <a:gd name="T72" fmla="*/ 5 w 13"/>
                  <a:gd name="T73" fmla="*/ 14 h 16"/>
                  <a:gd name="T74" fmla="*/ 6 w 13"/>
                  <a:gd name="T75" fmla="*/ 15 h 16"/>
                  <a:gd name="T76" fmla="*/ 9 w 13"/>
                  <a:gd name="T77" fmla="*/ 14 h 16"/>
                  <a:gd name="T78" fmla="*/ 10 w 13"/>
                  <a:gd name="T79" fmla="*/ 14 h 16"/>
                  <a:gd name="T80" fmla="*/ 10 w 13"/>
                  <a:gd name="T81" fmla="*/ 11 h 16"/>
                  <a:gd name="T82" fmla="*/ 10 w 13"/>
                  <a:gd name="T83" fmla="*/ 9 h 16"/>
                  <a:gd name="T84" fmla="*/ 10 w 13"/>
                  <a:gd name="T85" fmla="*/ 8 h 16"/>
                  <a:gd name="T86" fmla="*/ 10 w 13"/>
                  <a:gd name="T87" fmla="*/ 7 h 16"/>
                  <a:gd name="T88" fmla="*/ 10 w 13"/>
                  <a:gd name="T89" fmla="*/ 7 h 16"/>
                  <a:gd name="T90" fmla="*/ 7 w 13"/>
                  <a:gd name="T91" fmla="*/ 5 h 16"/>
                  <a:gd name="T92" fmla="*/ 4 w 13"/>
                  <a:gd name="T93" fmla="*/ 5 h 16"/>
                  <a:gd name="T94" fmla="*/ 3 w 13"/>
                  <a:gd name="T95" fmla="*/ 6 h 16"/>
                  <a:gd name="T96" fmla="*/ 3 w 13"/>
                  <a:gd name="T97" fmla="*/ 7 h 16"/>
                  <a:gd name="T98" fmla="*/ 3 w 13"/>
                  <a:gd name="T99" fmla="*/ 9 h 16"/>
                  <a:gd name="T100" fmla="*/ 3 w 13"/>
                  <a:gd name="T101" fmla="*/ 9 h 16"/>
                  <a:gd name="T102" fmla="*/ 3 w 13"/>
                  <a:gd name="T103" fmla="*/ 10 h 16"/>
                  <a:gd name="T104" fmla="*/ 3 w 13"/>
                  <a:gd name="T105" fmla="*/ 10 h 16"/>
                  <a:gd name="T106" fmla="*/ 3 w 13"/>
                  <a:gd name="T107" fmla="*/ 11 h 16"/>
                  <a:gd name="T108" fmla="*/ 5 w 13"/>
                  <a:gd name="T109" fmla="*/ 13 h 16"/>
                  <a:gd name="T110" fmla="*/ 5 w 13"/>
                  <a:gd name="T111" fmla="*/ 14 h 16"/>
                  <a:gd name="T112" fmla="*/ 1 w 13"/>
                  <a:gd name="T113" fmla="*/ 2 h 16"/>
                  <a:gd name="T114" fmla="*/ 3 w 13"/>
                  <a:gd name="T115" fmla="*/ 4 h 16"/>
                  <a:gd name="T116" fmla="*/ 7 w 13"/>
                  <a:gd name="T117" fmla="*/ 4 h 16"/>
                  <a:gd name="T118" fmla="*/ 6 w 13"/>
                  <a:gd name="T119" fmla="*/ 3 h 16"/>
                  <a:gd name="T120" fmla="*/ 4 w 13"/>
                  <a:gd name="T121" fmla="*/ 1 h 16"/>
                  <a:gd name="T122" fmla="*/ 1 w 13"/>
                  <a:gd name="T1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" h="16">
                    <a:moveTo>
                      <a:pt x="6" y="16"/>
                    </a:moveTo>
                    <a:cubicBezTo>
                      <a:pt x="5" y="16"/>
                      <a:pt x="3" y="14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8" y="4"/>
                      <a:pt x="9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1"/>
                    </a:cubicBezTo>
                    <a:cubicBezTo>
                      <a:pt x="12" y="12"/>
                      <a:pt x="13" y="14"/>
                      <a:pt x="11" y="15"/>
                    </a:cubicBezTo>
                    <a:cubicBezTo>
                      <a:pt x="10" y="15"/>
                      <a:pt x="9" y="15"/>
                      <a:pt x="9" y="15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lose/>
                    <a:moveTo>
                      <a:pt x="5" y="14"/>
                    </a:moveTo>
                    <a:cubicBezTo>
                      <a:pt x="5" y="14"/>
                      <a:pt x="6" y="15"/>
                      <a:pt x="6" y="15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3"/>
                      <a:pt x="11" y="13"/>
                      <a:pt x="10" y="11"/>
                    </a:cubicBezTo>
                    <a:cubicBezTo>
                      <a:pt x="10" y="10"/>
                      <a:pt x="9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6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1"/>
                      <a:pt x="5" y="12"/>
                      <a:pt x="5" y="13"/>
                    </a:cubicBezTo>
                    <a:lnTo>
                      <a:pt x="5" y="14"/>
                    </a:lnTo>
                    <a:close/>
                    <a:moveTo>
                      <a:pt x="1" y="2"/>
                    </a:moveTo>
                    <a:cubicBezTo>
                      <a:pt x="2" y="3"/>
                      <a:pt x="2" y="3"/>
                      <a:pt x="3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3" y="1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3" name="Freeform 398">
                <a:extLst>
                  <a:ext uri="{FF2B5EF4-FFF2-40B4-BE49-F238E27FC236}">
                    <a16:creationId xmlns:a16="http://schemas.microsoft.com/office/drawing/2014/main" id="{2C24FF5C-9DE5-49C6-BF60-4643EB582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2057"/>
                <a:ext cx="15" cy="14"/>
              </a:xfrm>
              <a:custGeom>
                <a:avLst/>
                <a:gdLst>
                  <a:gd name="T0" fmla="*/ 0 w 6"/>
                  <a:gd name="T1" fmla="*/ 4 h 6"/>
                  <a:gd name="T2" fmla="*/ 3 w 6"/>
                  <a:gd name="T3" fmla="*/ 6 h 6"/>
                  <a:gd name="T4" fmla="*/ 5 w 6"/>
                  <a:gd name="T5" fmla="*/ 4 h 6"/>
                  <a:gd name="T6" fmla="*/ 5 w 6"/>
                  <a:gd name="T7" fmla="*/ 3 h 6"/>
                  <a:gd name="T8" fmla="*/ 5 w 6"/>
                  <a:gd name="T9" fmla="*/ 3 h 6"/>
                  <a:gd name="T10" fmla="*/ 3 w 6"/>
                  <a:gd name="T11" fmla="*/ 0 h 6"/>
                  <a:gd name="T12" fmla="*/ 2 w 6"/>
                  <a:gd name="T13" fmla="*/ 0 h 6"/>
                  <a:gd name="T14" fmla="*/ 2 w 6"/>
                  <a:gd name="T15" fmla="*/ 1 h 6"/>
                  <a:gd name="T16" fmla="*/ 1 w 6"/>
                  <a:gd name="T17" fmla="*/ 0 h 6"/>
                  <a:gd name="T18" fmla="*/ 0 w 6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cubicBezTo>
                      <a:pt x="1" y="5"/>
                      <a:pt x="2" y="5"/>
                      <a:pt x="3" y="6"/>
                    </a:cubicBezTo>
                    <a:cubicBezTo>
                      <a:pt x="3" y="5"/>
                      <a:pt x="3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3" y="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2" y="1"/>
                      <a:pt x="1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4" name="Freeform 399">
                <a:extLst>
                  <a:ext uri="{FF2B5EF4-FFF2-40B4-BE49-F238E27FC236}">
                    <a16:creationId xmlns:a16="http://schemas.microsoft.com/office/drawing/2014/main" id="{2BBCEBEB-E2A5-47FE-8CC3-F878B5ADB6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81" y="2054"/>
                <a:ext cx="15" cy="22"/>
              </a:xfrm>
              <a:custGeom>
                <a:avLst/>
                <a:gdLst>
                  <a:gd name="T0" fmla="*/ 4 w 6"/>
                  <a:gd name="T1" fmla="*/ 9 h 9"/>
                  <a:gd name="T2" fmla="*/ 2 w 6"/>
                  <a:gd name="T3" fmla="*/ 7 h 9"/>
                  <a:gd name="T4" fmla="*/ 0 w 6"/>
                  <a:gd name="T5" fmla="*/ 5 h 9"/>
                  <a:gd name="T6" fmla="*/ 0 w 6"/>
                  <a:gd name="T7" fmla="*/ 5 h 9"/>
                  <a:gd name="T8" fmla="*/ 0 w 6"/>
                  <a:gd name="T9" fmla="*/ 5 h 9"/>
                  <a:gd name="T10" fmla="*/ 0 w 6"/>
                  <a:gd name="T11" fmla="*/ 3 h 9"/>
                  <a:gd name="T12" fmla="*/ 1 w 6"/>
                  <a:gd name="T13" fmla="*/ 1 h 9"/>
                  <a:gd name="T14" fmla="*/ 0 w 6"/>
                  <a:gd name="T15" fmla="*/ 0 h 9"/>
                  <a:gd name="T16" fmla="*/ 2 w 6"/>
                  <a:gd name="T17" fmla="*/ 0 h 9"/>
                  <a:gd name="T18" fmla="*/ 4 w 6"/>
                  <a:gd name="T19" fmla="*/ 0 h 9"/>
                  <a:gd name="T20" fmla="*/ 4 w 6"/>
                  <a:gd name="T21" fmla="*/ 1 h 9"/>
                  <a:gd name="T22" fmla="*/ 5 w 6"/>
                  <a:gd name="T23" fmla="*/ 2 h 9"/>
                  <a:gd name="T24" fmla="*/ 6 w 6"/>
                  <a:gd name="T25" fmla="*/ 4 h 9"/>
                  <a:gd name="T26" fmla="*/ 6 w 6"/>
                  <a:gd name="T27" fmla="*/ 5 h 9"/>
                  <a:gd name="T28" fmla="*/ 5 w 6"/>
                  <a:gd name="T29" fmla="*/ 5 h 9"/>
                  <a:gd name="T30" fmla="*/ 5 w 6"/>
                  <a:gd name="T31" fmla="*/ 5 h 9"/>
                  <a:gd name="T32" fmla="*/ 5 w 6"/>
                  <a:gd name="T33" fmla="*/ 5 h 9"/>
                  <a:gd name="T34" fmla="*/ 4 w 6"/>
                  <a:gd name="T35" fmla="*/ 7 h 9"/>
                  <a:gd name="T36" fmla="*/ 4 w 6"/>
                  <a:gd name="T37" fmla="*/ 9 h 9"/>
                  <a:gd name="T38" fmla="*/ 1 w 6"/>
                  <a:gd name="T39" fmla="*/ 5 h 9"/>
                  <a:gd name="T40" fmla="*/ 3 w 6"/>
                  <a:gd name="T41" fmla="*/ 6 h 9"/>
                  <a:gd name="T42" fmla="*/ 3 w 6"/>
                  <a:gd name="T43" fmla="*/ 6 h 9"/>
                  <a:gd name="T44" fmla="*/ 4 w 6"/>
                  <a:gd name="T45" fmla="*/ 4 h 9"/>
                  <a:gd name="T46" fmla="*/ 4 w 6"/>
                  <a:gd name="T47" fmla="*/ 4 h 9"/>
                  <a:gd name="T48" fmla="*/ 2 w 6"/>
                  <a:gd name="T49" fmla="*/ 2 h 9"/>
                  <a:gd name="T50" fmla="*/ 2 w 6"/>
                  <a:gd name="T51" fmla="*/ 3 h 9"/>
                  <a:gd name="T52" fmla="*/ 1 w 6"/>
                  <a:gd name="T5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7"/>
                      <a:pt x="4" y="7"/>
                    </a:cubicBezTo>
                    <a:lnTo>
                      <a:pt x="4" y="9"/>
                    </a:lnTo>
                    <a:close/>
                    <a:moveTo>
                      <a:pt x="1" y="5"/>
                    </a:move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5" name="Freeform 400">
                <a:extLst>
                  <a:ext uri="{FF2B5EF4-FFF2-40B4-BE49-F238E27FC236}">
                    <a16:creationId xmlns:a16="http://schemas.microsoft.com/office/drawing/2014/main" id="{3D390F1E-743D-45A5-A79A-69D6526B9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175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6" name="Freeform 401">
                <a:extLst>
                  <a:ext uri="{FF2B5EF4-FFF2-40B4-BE49-F238E27FC236}">
                    <a16:creationId xmlns:a16="http://schemas.microsoft.com/office/drawing/2014/main" id="{4814C067-D539-4BA5-9044-6292077B1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171"/>
                <a:ext cx="9" cy="12"/>
              </a:xfrm>
              <a:custGeom>
                <a:avLst/>
                <a:gdLst>
                  <a:gd name="T0" fmla="*/ 0 w 4"/>
                  <a:gd name="T1" fmla="*/ 5 h 5"/>
                  <a:gd name="T2" fmla="*/ 1 w 4"/>
                  <a:gd name="T3" fmla="*/ 3 h 5"/>
                  <a:gd name="T4" fmla="*/ 2 w 4"/>
                  <a:gd name="T5" fmla="*/ 2 h 5"/>
                  <a:gd name="T6" fmla="*/ 3 w 4"/>
                  <a:gd name="T7" fmla="*/ 1 h 5"/>
                  <a:gd name="T8" fmla="*/ 4 w 4"/>
                  <a:gd name="T9" fmla="*/ 0 h 5"/>
                  <a:gd name="T10" fmla="*/ 4 w 4"/>
                  <a:gd name="T11" fmla="*/ 1 h 5"/>
                  <a:gd name="T12" fmla="*/ 2 w 4"/>
                  <a:gd name="T13" fmla="*/ 4 h 5"/>
                  <a:gd name="T14" fmla="*/ 0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4"/>
                      <a:pt x="2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7" name="Freeform 402">
                <a:extLst>
                  <a:ext uri="{FF2B5EF4-FFF2-40B4-BE49-F238E27FC236}">
                    <a16:creationId xmlns:a16="http://schemas.microsoft.com/office/drawing/2014/main" id="{80ACBBE5-8890-4AD7-9CC7-BBF2753E5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" y="2057"/>
                <a:ext cx="80" cy="61"/>
              </a:xfrm>
              <a:custGeom>
                <a:avLst/>
                <a:gdLst>
                  <a:gd name="T0" fmla="*/ 20 w 34"/>
                  <a:gd name="T1" fmla="*/ 1 h 26"/>
                  <a:gd name="T2" fmla="*/ 23 w 34"/>
                  <a:gd name="T3" fmla="*/ 3 h 26"/>
                  <a:gd name="T4" fmla="*/ 28 w 34"/>
                  <a:gd name="T5" fmla="*/ 5 h 26"/>
                  <a:gd name="T6" fmla="*/ 32 w 34"/>
                  <a:gd name="T7" fmla="*/ 7 h 26"/>
                  <a:gd name="T8" fmla="*/ 28 w 34"/>
                  <a:gd name="T9" fmla="*/ 9 h 26"/>
                  <a:gd name="T10" fmla="*/ 25 w 34"/>
                  <a:gd name="T11" fmla="*/ 13 h 26"/>
                  <a:gd name="T12" fmla="*/ 24 w 34"/>
                  <a:gd name="T13" fmla="*/ 17 h 26"/>
                  <a:gd name="T14" fmla="*/ 23 w 34"/>
                  <a:gd name="T15" fmla="*/ 20 h 26"/>
                  <a:gd name="T16" fmla="*/ 20 w 34"/>
                  <a:gd name="T17" fmla="*/ 22 h 26"/>
                  <a:gd name="T18" fmla="*/ 15 w 34"/>
                  <a:gd name="T19" fmla="*/ 24 h 26"/>
                  <a:gd name="T20" fmla="*/ 11 w 34"/>
                  <a:gd name="T21" fmla="*/ 25 h 26"/>
                  <a:gd name="T22" fmla="*/ 8 w 34"/>
                  <a:gd name="T23" fmla="*/ 25 h 26"/>
                  <a:gd name="T24" fmla="*/ 7 w 34"/>
                  <a:gd name="T25" fmla="*/ 23 h 26"/>
                  <a:gd name="T26" fmla="*/ 5 w 34"/>
                  <a:gd name="T27" fmla="*/ 22 h 26"/>
                  <a:gd name="T28" fmla="*/ 6 w 34"/>
                  <a:gd name="T29" fmla="*/ 20 h 26"/>
                  <a:gd name="T30" fmla="*/ 5 w 34"/>
                  <a:gd name="T31" fmla="*/ 18 h 26"/>
                  <a:gd name="T32" fmla="*/ 6 w 34"/>
                  <a:gd name="T33" fmla="*/ 16 h 26"/>
                  <a:gd name="T34" fmla="*/ 5 w 34"/>
                  <a:gd name="T35" fmla="*/ 14 h 26"/>
                  <a:gd name="T36" fmla="*/ 6 w 34"/>
                  <a:gd name="T37" fmla="*/ 13 h 26"/>
                  <a:gd name="T38" fmla="*/ 6 w 34"/>
                  <a:gd name="T39" fmla="*/ 10 h 26"/>
                  <a:gd name="T40" fmla="*/ 7 w 34"/>
                  <a:gd name="T41" fmla="*/ 6 h 26"/>
                  <a:gd name="T42" fmla="*/ 3 w 34"/>
                  <a:gd name="T43" fmla="*/ 6 h 26"/>
                  <a:gd name="T44" fmla="*/ 1 w 34"/>
                  <a:gd name="T45" fmla="*/ 7 h 26"/>
                  <a:gd name="T46" fmla="*/ 1 w 34"/>
                  <a:gd name="T47" fmla="*/ 5 h 26"/>
                  <a:gd name="T48" fmla="*/ 0 w 34"/>
                  <a:gd name="T49" fmla="*/ 2 h 26"/>
                  <a:gd name="T50" fmla="*/ 2 w 34"/>
                  <a:gd name="T51" fmla="*/ 1 h 26"/>
                  <a:gd name="T52" fmla="*/ 3 w 34"/>
                  <a:gd name="T53" fmla="*/ 0 h 26"/>
                  <a:gd name="T54" fmla="*/ 20 w 34"/>
                  <a:gd name="T5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26">
                    <a:moveTo>
                      <a:pt x="20" y="1"/>
                    </a:moveTo>
                    <a:cubicBezTo>
                      <a:pt x="21" y="2"/>
                      <a:pt x="22" y="3"/>
                      <a:pt x="23" y="3"/>
                    </a:cubicBezTo>
                    <a:cubicBezTo>
                      <a:pt x="25" y="4"/>
                      <a:pt x="27" y="3"/>
                      <a:pt x="28" y="5"/>
                    </a:cubicBezTo>
                    <a:cubicBezTo>
                      <a:pt x="30" y="4"/>
                      <a:pt x="34" y="4"/>
                      <a:pt x="32" y="7"/>
                    </a:cubicBezTo>
                    <a:cubicBezTo>
                      <a:pt x="32" y="8"/>
                      <a:pt x="29" y="9"/>
                      <a:pt x="28" y="9"/>
                    </a:cubicBezTo>
                    <a:cubicBezTo>
                      <a:pt x="26" y="10"/>
                      <a:pt x="26" y="11"/>
                      <a:pt x="25" y="13"/>
                    </a:cubicBezTo>
                    <a:cubicBezTo>
                      <a:pt x="24" y="14"/>
                      <a:pt x="23" y="16"/>
                      <a:pt x="24" y="17"/>
                    </a:cubicBezTo>
                    <a:cubicBezTo>
                      <a:pt x="25" y="17"/>
                      <a:pt x="23" y="19"/>
                      <a:pt x="23" y="20"/>
                    </a:cubicBezTo>
                    <a:cubicBezTo>
                      <a:pt x="22" y="22"/>
                      <a:pt x="21" y="21"/>
                      <a:pt x="20" y="22"/>
                    </a:cubicBezTo>
                    <a:cubicBezTo>
                      <a:pt x="19" y="24"/>
                      <a:pt x="18" y="24"/>
                      <a:pt x="15" y="24"/>
                    </a:cubicBezTo>
                    <a:cubicBezTo>
                      <a:pt x="13" y="24"/>
                      <a:pt x="13" y="24"/>
                      <a:pt x="11" y="25"/>
                    </a:cubicBezTo>
                    <a:cubicBezTo>
                      <a:pt x="10" y="26"/>
                      <a:pt x="9" y="26"/>
                      <a:pt x="8" y="25"/>
                    </a:cubicBezTo>
                    <a:cubicBezTo>
                      <a:pt x="8" y="24"/>
                      <a:pt x="7" y="23"/>
                      <a:pt x="7" y="23"/>
                    </a:cubicBezTo>
                    <a:cubicBezTo>
                      <a:pt x="7" y="22"/>
                      <a:pt x="5" y="23"/>
                      <a:pt x="5" y="22"/>
                    </a:cubicBezTo>
                    <a:cubicBezTo>
                      <a:pt x="4" y="21"/>
                      <a:pt x="5" y="21"/>
                      <a:pt x="6" y="20"/>
                    </a:cubicBezTo>
                    <a:cubicBezTo>
                      <a:pt x="6" y="19"/>
                      <a:pt x="5" y="19"/>
                      <a:pt x="5" y="18"/>
                    </a:cubicBezTo>
                    <a:cubicBezTo>
                      <a:pt x="5" y="17"/>
                      <a:pt x="6" y="17"/>
                      <a:pt x="6" y="16"/>
                    </a:cubicBezTo>
                    <a:cubicBezTo>
                      <a:pt x="6" y="16"/>
                      <a:pt x="5" y="15"/>
                      <a:pt x="5" y="14"/>
                    </a:cubicBezTo>
                    <a:cubicBezTo>
                      <a:pt x="5" y="13"/>
                      <a:pt x="6" y="14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6" y="9"/>
                      <a:pt x="9" y="8"/>
                      <a:pt x="7" y="6"/>
                    </a:cubicBezTo>
                    <a:cubicBezTo>
                      <a:pt x="6" y="5"/>
                      <a:pt x="4" y="8"/>
                      <a:pt x="3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1" y="1"/>
                      <a:pt x="2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9" y="0"/>
                      <a:pt x="14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8" name="Freeform 403">
                <a:extLst>
                  <a:ext uri="{FF2B5EF4-FFF2-40B4-BE49-F238E27FC236}">
                    <a16:creationId xmlns:a16="http://schemas.microsoft.com/office/drawing/2014/main" id="{8DAE9E27-7E1A-41C3-8EA4-AA2B711A8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8" y="2054"/>
                <a:ext cx="83" cy="67"/>
              </a:xfrm>
              <a:custGeom>
                <a:avLst/>
                <a:gdLst>
                  <a:gd name="T0" fmla="*/ 8 w 35"/>
                  <a:gd name="T1" fmla="*/ 26 h 28"/>
                  <a:gd name="T2" fmla="*/ 7 w 35"/>
                  <a:gd name="T3" fmla="*/ 24 h 28"/>
                  <a:gd name="T4" fmla="*/ 5 w 35"/>
                  <a:gd name="T5" fmla="*/ 24 h 28"/>
                  <a:gd name="T6" fmla="*/ 6 w 35"/>
                  <a:gd name="T7" fmla="*/ 21 h 28"/>
                  <a:gd name="T8" fmla="*/ 6 w 35"/>
                  <a:gd name="T9" fmla="*/ 20 h 28"/>
                  <a:gd name="T10" fmla="*/ 6 w 35"/>
                  <a:gd name="T11" fmla="*/ 18 h 28"/>
                  <a:gd name="T12" fmla="*/ 6 w 35"/>
                  <a:gd name="T13" fmla="*/ 17 h 28"/>
                  <a:gd name="T14" fmla="*/ 6 w 35"/>
                  <a:gd name="T15" fmla="*/ 14 h 28"/>
                  <a:gd name="T16" fmla="*/ 7 w 35"/>
                  <a:gd name="T17" fmla="*/ 11 h 28"/>
                  <a:gd name="T18" fmla="*/ 8 w 35"/>
                  <a:gd name="T19" fmla="*/ 9 h 28"/>
                  <a:gd name="T20" fmla="*/ 6 w 35"/>
                  <a:gd name="T21" fmla="*/ 8 h 28"/>
                  <a:gd name="T22" fmla="*/ 3 w 35"/>
                  <a:gd name="T23" fmla="*/ 8 h 28"/>
                  <a:gd name="T24" fmla="*/ 0 w 35"/>
                  <a:gd name="T25" fmla="*/ 10 h 28"/>
                  <a:gd name="T26" fmla="*/ 2 w 35"/>
                  <a:gd name="T27" fmla="*/ 7 h 28"/>
                  <a:gd name="T28" fmla="*/ 1 w 35"/>
                  <a:gd name="T29" fmla="*/ 2 h 28"/>
                  <a:gd name="T30" fmla="*/ 3 w 35"/>
                  <a:gd name="T31" fmla="*/ 2 h 28"/>
                  <a:gd name="T32" fmla="*/ 4 w 35"/>
                  <a:gd name="T33" fmla="*/ 0 h 28"/>
                  <a:gd name="T34" fmla="*/ 21 w 35"/>
                  <a:gd name="T35" fmla="*/ 1 h 28"/>
                  <a:gd name="T36" fmla="*/ 21 w 35"/>
                  <a:gd name="T37" fmla="*/ 2 h 28"/>
                  <a:gd name="T38" fmla="*/ 25 w 35"/>
                  <a:gd name="T39" fmla="*/ 4 h 28"/>
                  <a:gd name="T40" fmla="*/ 27 w 35"/>
                  <a:gd name="T41" fmla="*/ 4 h 28"/>
                  <a:gd name="T42" fmla="*/ 32 w 35"/>
                  <a:gd name="T43" fmla="*/ 5 h 28"/>
                  <a:gd name="T44" fmla="*/ 34 w 35"/>
                  <a:gd name="T45" fmla="*/ 8 h 28"/>
                  <a:gd name="T46" fmla="*/ 29 w 35"/>
                  <a:gd name="T47" fmla="*/ 11 h 28"/>
                  <a:gd name="T48" fmla="*/ 26 w 35"/>
                  <a:gd name="T49" fmla="*/ 14 h 28"/>
                  <a:gd name="T50" fmla="*/ 25 w 35"/>
                  <a:gd name="T51" fmla="*/ 17 h 28"/>
                  <a:gd name="T52" fmla="*/ 26 w 35"/>
                  <a:gd name="T53" fmla="*/ 18 h 28"/>
                  <a:gd name="T54" fmla="*/ 24 w 35"/>
                  <a:gd name="T55" fmla="*/ 21 h 28"/>
                  <a:gd name="T56" fmla="*/ 22 w 35"/>
                  <a:gd name="T57" fmla="*/ 24 h 28"/>
                  <a:gd name="T58" fmla="*/ 17 w 35"/>
                  <a:gd name="T59" fmla="*/ 26 h 28"/>
                  <a:gd name="T60" fmla="*/ 13 w 35"/>
                  <a:gd name="T61" fmla="*/ 27 h 28"/>
                  <a:gd name="T62" fmla="*/ 6 w 35"/>
                  <a:gd name="T63" fmla="*/ 23 h 28"/>
                  <a:gd name="T64" fmla="*/ 8 w 35"/>
                  <a:gd name="T65" fmla="*/ 23 h 28"/>
                  <a:gd name="T66" fmla="*/ 9 w 35"/>
                  <a:gd name="T67" fmla="*/ 25 h 28"/>
                  <a:gd name="T68" fmla="*/ 12 w 35"/>
                  <a:gd name="T69" fmla="*/ 26 h 28"/>
                  <a:gd name="T70" fmla="*/ 17 w 35"/>
                  <a:gd name="T71" fmla="*/ 24 h 28"/>
                  <a:gd name="T72" fmla="*/ 21 w 35"/>
                  <a:gd name="T73" fmla="*/ 23 h 28"/>
                  <a:gd name="T74" fmla="*/ 23 w 35"/>
                  <a:gd name="T75" fmla="*/ 21 h 28"/>
                  <a:gd name="T76" fmla="*/ 25 w 35"/>
                  <a:gd name="T77" fmla="*/ 18 h 28"/>
                  <a:gd name="T78" fmla="*/ 25 w 35"/>
                  <a:gd name="T79" fmla="*/ 14 h 28"/>
                  <a:gd name="T80" fmla="*/ 26 w 35"/>
                  <a:gd name="T81" fmla="*/ 13 h 28"/>
                  <a:gd name="T82" fmla="*/ 30 w 35"/>
                  <a:gd name="T83" fmla="*/ 9 h 28"/>
                  <a:gd name="T84" fmla="*/ 33 w 35"/>
                  <a:gd name="T85" fmla="*/ 6 h 28"/>
                  <a:gd name="T86" fmla="*/ 29 w 35"/>
                  <a:gd name="T87" fmla="*/ 6 h 28"/>
                  <a:gd name="T88" fmla="*/ 29 w 35"/>
                  <a:gd name="T89" fmla="*/ 6 h 28"/>
                  <a:gd name="T90" fmla="*/ 26 w 35"/>
                  <a:gd name="T91" fmla="*/ 5 h 28"/>
                  <a:gd name="T92" fmla="*/ 25 w 35"/>
                  <a:gd name="T93" fmla="*/ 5 h 28"/>
                  <a:gd name="T94" fmla="*/ 21 w 35"/>
                  <a:gd name="T95" fmla="*/ 3 h 28"/>
                  <a:gd name="T96" fmla="*/ 4 w 35"/>
                  <a:gd name="T97" fmla="*/ 2 h 28"/>
                  <a:gd name="T98" fmla="*/ 4 w 35"/>
                  <a:gd name="T99" fmla="*/ 2 h 28"/>
                  <a:gd name="T100" fmla="*/ 2 w 35"/>
                  <a:gd name="T101" fmla="*/ 3 h 28"/>
                  <a:gd name="T102" fmla="*/ 3 w 35"/>
                  <a:gd name="T103" fmla="*/ 5 h 28"/>
                  <a:gd name="T104" fmla="*/ 3 w 35"/>
                  <a:gd name="T105" fmla="*/ 6 h 28"/>
                  <a:gd name="T106" fmla="*/ 3 w 35"/>
                  <a:gd name="T107" fmla="*/ 6 h 28"/>
                  <a:gd name="T108" fmla="*/ 4 w 35"/>
                  <a:gd name="T109" fmla="*/ 6 h 28"/>
                  <a:gd name="T110" fmla="*/ 9 w 35"/>
                  <a:gd name="T111" fmla="*/ 7 h 28"/>
                  <a:gd name="T112" fmla="*/ 8 w 35"/>
                  <a:gd name="T113" fmla="*/ 11 h 28"/>
                  <a:gd name="T114" fmla="*/ 8 w 35"/>
                  <a:gd name="T115" fmla="*/ 14 h 28"/>
                  <a:gd name="T116" fmla="*/ 7 w 35"/>
                  <a:gd name="T117" fmla="*/ 15 h 28"/>
                  <a:gd name="T118" fmla="*/ 7 w 35"/>
                  <a:gd name="T119" fmla="*/ 17 h 28"/>
                  <a:gd name="T120" fmla="*/ 7 w 35"/>
                  <a:gd name="T121" fmla="*/ 19 h 28"/>
                  <a:gd name="T122" fmla="*/ 7 w 35"/>
                  <a:gd name="T123" fmla="*/ 21 h 28"/>
                  <a:gd name="T124" fmla="*/ 6 w 35"/>
                  <a:gd name="T125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" h="28">
                    <a:moveTo>
                      <a:pt x="11" y="28"/>
                    </a:moveTo>
                    <a:cubicBezTo>
                      <a:pt x="10" y="28"/>
                      <a:pt x="9" y="27"/>
                      <a:pt x="8" y="26"/>
                    </a:cubicBezTo>
                    <a:cubicBezTo>
                      <a:pt x="8" y="26"/>
                      <a:pt x="8" y="26"/>
                      <a:pt x="8" y="25"/>
                    </a:cubicBezTo>
                    <a:cubicBezTo>
                      <a:pt x="8" y="25"/>
                      <a:pt x="8" y="25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5" y="24"/>
                      <a:pt x="5" y="24"/>
                    </a:cubicBezTo>
                    <a:cubicBezTo>
                      <a:pt x="4" y="22"/>
                      <a:pt x="5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5" y="20"/>
                      <a:pt x="5" y="19"/>
                    </a:cubicBez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6"/>
                      <a:pt x="5" y="16"/>
                      <a:pt x="5" y="15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0" y="3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0" y="1"/>
                      <a:pt x="15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2" y="2"/>
                    </a:cubicBezTo>
                    <a:cubicBezTo>
                      <a:pt x="23" y="3"/>
                      <a:pt x="23" y="4"/>
                      <a:pt x="25" y="4"/>
                    </a:cubicBezTo>
                    <a:cubicBezTo>
                      <a:pt x="25" y="4"/>
                      <a:pt x="26" y="4"/>
                      <a:pt x="26" y="4"/>
                    </a:cubicBezTo>
                    <a:cubicBezTo>
                      <a:pt x="26" y="4"/>
                      <a:pt x="27" y="4"/>
                      <a:pt x="27" y="4"/>
                    </a:cubicBezTo>
                    <a:cubicBezTo>
                      <a:pt x="27" y="4"/>
                      <a:pt x="29" y="4"/>
                      <a:pt x="30" y="5"/>
                    </a:cubicBezTo>
                    <a:cubicBezTo>
                      <a:pt x="30" y="5"/>
                      <a:pt x="31" y="5"/>
                      <a:pt x="32" y="5"/>
                    </a:cubicBezTo>
                    <a:cubicBezTo>
                      <a:pt x="33" y="5"/>
                      <a:pt x="34" y="5"/>
                      <a:pt x="34" y="6"/>
                    </a:cubicBezTo>
                    <a:cubicBezTo>
                      <a:pt x="35" y="6"/>
                      <a:pt x="34" y="7"/>
                      <a:pt x="34" y="8"/>
                    </a:cubicBezTo>
                    <a:cubicBezTo>
                      <a:pt x="33" y="9"/>
                      <a:pt x="32" y="10"/>
                      <a:pt x="30" y="10"/>
                    </a:cubicBezTo>
                    <a:cubicBezTo>
                      <a:pt x="30" y="11"/>
                      <a:pt x="29" y="11"/>
                      <a:pt x="29" y="11"/>
                    </a:cubicBezTo>
                    <a:cubicBezTo>
                      <a:pt x="28" y="12"/>
                      <a:pt x="27" y="13"/>
                      <a:pt x="27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5" y="16"/>
                      <a:pt x="25" y="17"/>
                    </a:cubicBezTo>
                    <a:cubicBezTo>
                      <a:pt x="25" y="17"/>
                      <a:pt x="25" y="17"/>
                      <a:pt x="26" y="17"/>
                    </a:cubicBezTo>
                    <a:cubicBezTo>
                      <a:pt x="26" y="17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20"/>
                    </a:cubicBezTo>
                    <a:cubicBezTo>
                      <a:pt x="25" y="20"/>
                      <a:pt x="25" y="21"/>
                      <a:pt x="24" y="21"/>
                    </a:cubicBezTo>
                    <a:cubicBezTo>
                      <a:pt x="24" y="22"/>
                      <a:pt x="23" y="23"/>
                      <a:pt x="23" y="23"/>
                    </a:cubicBezTo>
                    <a:cubicBezTo>
                      <a:pt x="22" y="23"/>
                      <a:pt x="22" y="23"/>
                      <a:pt x="22" y="24"/>
                    </a:cubicBezTo>
                    <a:cubicBezTo>
                      <a:pt x="20" y="25"/>
                      <a:pt x="20" y="26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6"/>
                      <a:pt x="14" y="26"/>
                      <a:pt x="13" y="27"/>
                    </a:cubicBezTo>
                    <a:cubicBezTo>
                      <a:pt x="12" y="27"/>
                      <a:pt x="11" y="28"/>
                      <a:pt x="11" y="28"/>
                    </a:cubicBezTo>
                    <a:close/>
                    <a:moveTo>
                      <a:pt x="6" y="23"/>
                    </a:moveTo>
                    <a:cubicBezTo>
                      <a:pt x="6" y="23"/>
                      <a:pt x="7" y="23"/>
                      <a:pt x="7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4"/>
                      <a:pt x="9" y="24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1" y="26"/>
                    </a:cubicBezTo>
                    <a:cubicBezTo>
                      <a:pt x="11" y="26"/>
                      <a:pt x="11" y="26"/>
                      <a:pt x="12" y="26"/>
                    </a:cubicBezTo>
                    <a:cubicBezTo>
                      <a:pt x="14" y="24"/>
                      <a:pt x="14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20" y="24"/>
                      <a:pt x="21" y="23"/>
                    </a:cubicBezTo>
                    <a:cubicBezTo>
                      <a:pt x="21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0"/>
                      <a:pt x="24" y="20"/>
                      <a:pt x="24" y="19"/>
                    </a:cubicBezTo>
                    <a:cubicBezTo>
                      <a:pt x="24" y="19"/>
                      <a:pt x="25" y="18"/>
                      <a:pt x="25" y="18"/>
                    </a:cubicBezTo>
                    <a:cubicBezTo>
                      <a:pt x="24" y="18"/>
                      <a:pt x="24" y="17"/>
                      <a:pt x="24" y="17"/>
                    </a:cubicBezTo>
                    <a:cubicBezTo>
                      <a:pt x="24" y="16"/>
                      <a:pt x="24" y="15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7" y="11"/>
                      <a:pt x="28" y="10"/>
                    </a:cubicBezTo>
                    <a:cubicBezTo>
                      <a:pt x="29" y="10"/>
                      <a:pt x="29" y="9"/>
                      <a:pt x="30" y="9"/>
                    </a:cubicBezTo>
                    <a:cubicBezTo>
                      <a:pt x="31" y="9"/>
                      <a:pt x="32" y="8"/>
                      <a:pt x="33" y="7"/>
                    </a:cubicBezTo>
                    <a:cubicBezTo>
                      <a:pt x="33" y="7"/>
                      <a:pt x="33" y="6"/>
                      <a:pt x="33" y="6"/>
                    </a:cubicBezTo>
                    <a:cubicBezTo>
                      <a:pt x="33" y="6"/>
                      <a:pt x="32" y="6"/>
                      <a:pt x="32" y="6"/>
                    </a:cubicBezTo>
                    <a:cubicBezTo>
                      <a:pt x="31" y="6"/>
                      <a:pt x="30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5"/>
                      <a:pt x="28" y="5"/>
                      <a:pt x="27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4" y="5"/>
                    </a:cubicBezTo>
                    <a:cubicBezTo>
                      <a:pt x="23" y="5"/>
                      <a:pt x="22" y="4"/>
                      <a:pt x="21" y="3"/>
                    </a:cubicBezTo>
                    <a:cubicBezTo>
                      <a:pt x="21" y="3"/>
                      <a:pt x="21" y="3"/>
                      <a:pt x="20" y="3"/>
                    </a:cubicBezTo>
                    <a:cubicBezTo>
                      <a:pt x="15" y="2"/>
                      <a:pt x="10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7" y="6"/>
                      <a:pt x="8" y="6"/>
                      <a:pt x="9" y="7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20"/>
                      <a:pt x="8" y="21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49" name="Freeform 404">
                <a:extLst>
                  <a:ext uri="{FF2B5EF4-FFF2-40B4-BE49-F238E27FC236}">
                    <a16:creationId xmlns:a16="http://schemas.microsoft.com/office/drawing/2014/main" id="{B25A312D-73B8-4187-B953-0473B26B5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6" y="1717"/>
                <a:ext cx="168" cy="195"/>
              </a:xfrm>
              <a:custGeom>
                <a:avLst/>
                <a:gdLst>
                  <a:gd name="T0" fmla="*/ 5 w 71"/>
                  <a:gd name="T1" fmla="*/ 58 h 82"/>
                  <a:gd name="T2" fmla="*/ 4 w 71"/>
                  <a:gd name="T3" fmla="*/ 61 h 82"/>
                  <a:gd name="T4" fmla="*/ 1 w 71"/>
                  <a:gd name="T5" fmla="*/ 62 h 82"/>
                  <a:gd name="T6" fmla="*/ 8 w 71"/>
                  <a:gd name="T7" fmla="*/ 64 h 82"/>
                  <a:gd name="T8" fmla="*/ 6 w 71"/>
                  <a:gd name="T9" fmla="*/ 67 h 82"/>
                  <a:gd name="T10" fmla="*/ 1 w 71"/>
                  <a:gd name="T11" fmla="*/ 68 h 82"/>
                  <a:gd name="T12" fmla="*/ 3 w 71"/>
                  <a:gd name="T13" fmla="*/ 70 h 82"/>
                  <a:gd name="T14" fmla="*/ 5 w 71"/>
                  <a:gd name="T15" fmla="*/ 70 h 82"/>
                  <a:gd name="T16" fmla="*/ 5 w 71"/>
                  <a:gd name="T17" fmla="*/ 73 h 82"/>
                  <a:gd name="T18" fmla="*/ 4 w 71"/>
                  <a:gd name="T19" fmla="*/ 78 h 82"/>
                  <a:gd name="T20" fmla="*/ 5 w 71"/>
                  <a:gd name="T21" fmla="*/ 82 h 82"/>
                  <a:gd name="T22" fmla="*/ 15 w 71"/>
                  <a:gd name="T23" fmla="*/ 77 h 82"/>
                  <a:gd name="T24" fmla="*/ 16 w 71"/>
                  <a:gd name="T25" fmla="*/ 72 h 82"/>
                  <a:gd name="T26" fmla="*/ 19 w 71"/>
                  <a:gd name="T27" fmla="*/ 75 h 82"/>
                  <a:gd name="T28" fmla="*/ 21 w 71"/>
                  <a:gd name="T29" fmla="*/ 64 h 82"/>
                  <a:gd name="T30" fmla="*/ 25 w 71"/>
                  <a:gd name="T31" fmla="*/ 44 h 82"/>
                  <a:gd name="T32" fmla="*/ 28 w 71"/>
                  <a:gd name="T33" fmla="*/ 35 h 82"/>
                  <a:gd name="T34" fmla="*/ 37 w 71"/>
                  <a:gd name="T35" fmla="*/ 19 h 82"/>
                  <a:gd name="T36" fmla="*/ 44 w 71"/>
                  <a:gd name="T37" fmla="*/ 15 h 82"/>
                  <a:gd name="T38" fmla="*/ 52 w 71"/>
                  <a:gd name="T39" fmla="*/ 17 h 82"/>
                  <a:gd name="T40" fmla="*/ 62 w 71"/>
                  <a:gd name="T41" fmla="*/ 8 h 82"/>
                  <a:gd name="T42" fmla="*/ 68 w 71"/>
                  <a:gd name="T43" fmla="*/ 11 h 82"/>
                  <a:gd name="T44" fmla="*/ 66 w 71"/>
                  <a:gd name="T45" fmla="*/ 11 h 82"/>
                  <a:gd name="T46" fmla="*/ 66 w 71"/>
                  <a:gd name="T47" fmla="*/ 3 h 82"/>
                  <a:gd name="T48" fmla="*/ 63 w 71"/>
                  <a:gd name="T49" fmla="*/ 4 h 82"/>
                  <a:gd name="T50" fmla="*/ 62 w 71"/>
                  <a:gd name="T51" fmla="*/ 2 h 82"/>
                  <a:gd name="T52" fmla="*/ 59 w 71"/>
                  <a:gd name="T53" fmla="*/ 1 h 82"/>
                  <a:gd name="T54" fmla="*/ 54 w 71"/>
                  <a:gd name="T55" fmla="*/ 1 h 82"/>
                  <a:gd name="T56" fmla="*/ 49 w 71"/>
                  <a:gd name="T57" fmla="*/ 7 h 82"/>
                  <a:gd name="T58" fmla="*/ 45 w 71"/>
                  <a:gd name="T59" fmla="*/ 6 h 82"/>
                  <a:gd name="T60" fmla="*/ 44 w 71"/>
                  <a:gd name="T61" fmla="*/ 8 h 82"/>
                  <a:gd name="T62" fmla="*/ 42 w 71"/>
                  <a:gd name="T63" fmla="*/ 9 h 82"/>
                  <a:gd name="T64" fmla="*/ 40 w 71"/>
                  <a:gd name="T65" fmla="*/ 14 h 82"/>
                  <a:gd name="T66" fmla="*/ 35 w 71"/>
                  <a:gd name="T67" fmla="*/ 17 h 82"/>
                  <a:gd name="T68" fmla="*/ 35 w 71"/>
                  <a:gd name="T69" fmla="*/ 20 h 82"/>
                  <a:gd name="T70" fmla="*/ 30 w 71"/>
                  <a:gd name="T71" fmla="*/ 22 h 82"/>
                  <a:gd name="T72" fmla="*/ 26 w 71"/>
                  <a:gd name="T73" fmla="*/ 30 h 82"/>
                  <a:gd name="T74" fmla="*/ 21 w 71"/>
                  <a:gd name="T75" fmla="*/ 37 h 82"/>
                  <a:gd name="T76" fmla="*/ 22 w 71"/>
                  <a:gd name="T77" fmla="*/ 37 h 82"/>
                  <a:gd name="T78" fmla="*/ 20 w 71"/>
                  <a:gd name="T79" fmla="*/ 41 h 82"/>
                  <a:gd name="T80" fmla="*/ 18 w 71"/>
                  <a:gd name="T81" fmla="*/ 46 h 82"/>
                  <a:gd name="T82" fmla="*/ 13 w 71"/>
                  <a:gd name="T83" fmla="*/ 5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1" h="82">
                    <a:moveTo>
                      <a:pt x="8" y="55"/>
                    </a:moveTo>
                    <a:cubicBezTo>
                      <a:pt x="7" y="55"/>
                      <a:pt x="7" y="56"/>
                      <a:pt x="6" y="56"/>
                    </a:cubicBezTo>
                    <a:cubicBezTo>
                      <a:pt x="10" y="57"/>
                      <a:pt x="6" y="58"/>
                      <a:pt x="5" y="58"/>
                    </a:cubicBezTo>
                    <a:cubicBezTo>
                      <a:pt x="5" y="59"/>
                      <a:pt x="5" y="59"/>
                      <a:pt x="5" y="60"/>
                    </a:cubicBezTo>
                    <a:cubicBezTo>
                      <a:pt x="5" y="60"/>
                      <a:pt x="5" y="59"/>
                      <a:pt x="5" y="59"/>
                    </a:cubicBezTo>
                    <a:cubicBezTo>
                      <a:pt x="4" y="60"/>
                      <a:pt x="4" y="60"/>
                      <a:pt x="4" y="61"/>
                    </a:cubicBezTo>
                    <a:cubicBezTo>
                      <a:pt x="3" y="61"/>
                      <a:pt x="2" y="61"/>
                      <a:pt x="2" y="60"/>
                    </a:cubicBezTo>
                    <a:cubicBezTo>
                      <a:pt x="2" y="62"/>
                      <a:pt x="3" y="62"/>
                      <a:pt x="5" y="62"/>
                    </a:cubicBezTo>
                    <a:cubicBezTo>
                      <a:pt x="4" y="62"/>
                      <a:pt x="3" y="62"/>
                      <a:pt x="1" y="62"/>
                    </a:cubicBezTo>
                    <a:cubicBezTo>
                      <a:pt x="3" y="64"/>
                      <a:pt x="0" y="65"/>
                      <a:pt x="1" y="66"/>
                    </a:cubicBezTo>
                    <a:cubicBezTo>
                      <a:pt x="2" y="67"/>
                      <a:pt x="5" y="66"/>
                      <a:pt x="5" y="64"/>
                    </a:cubicBezTo>
                    <a:cubicBezTo>
                      <a:pt x="5" y="67"/>
                      <a:pt x="7" y="65"/>
                      <a:pt x="8" y="64"/>
                    </a:cubicBezTo>
                    <a:cubicBezTo>
                      <a:pt x="8" y="64"/>
                      <a:pt x="8" y="65"/>
                      <a:pt x="7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7" y="65"/>
                      <a:pt x="7" y="67"/>
                      <a:pt x="6" y="67"/>
                    </a:cubicBezTo>
                    <a:cubicBezTo>
                      <a:pt x="6" y="65"/>
                      <a:pt x="3" y="67"/>
                      <a:pt x="1" y="67"/>
                    </a:cubicBezTo>
                    <a:cubicBezTo>
                      <a:pt x="2" y="67"/>
                      <a:pt x="2" y="68"/>
                      <a:pt x="2" y="68"/>
                    </a:cubicBezTo>
                    <a:cubicBezTo>
                      <a:pt x="2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3" y="68"/>
                    </a:cubicBezTo>
                    <a:cubicBezTo>
                      <a:pt x="2" y="69"/>
                      <a:pt x="2" y="70"/>
                      <a:pt x="2" y="71"/>
                    </a:cubicBezTo>
                    <a:cubicBezTo>
                      <a:pt x="2" y="71"/>
                      <a:pt x="2" y="71"/>
                      <a:pt x="3" y="70"/>
                    </a:cubicBezTo>
                    <a:cubicBezTo>
                      <a:pt x="3" y="71"/>
                      <a:pt x="3" y="72"/>
                      <a:pt x="3" y="72"/>
                    </a:cubicBezTo>
                    <a:cubicBezTo>
                      <a:pt x="4" y="71"/>
                      <a:pt x="4" y="68"/>
                      <a:pt x="7" y="69"/>
                    </a:cubicBezTo>
                    <a:cubicBezTo>
                      <a:pt x="6" y="69"/>
                      <a:pt x="6" y="70"/>
                      <a:pt x="5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1"/>
                      <a:pt x="4" y="72"/>
                      <a:pt x="3" y="73"/>
                    </a:cubicBezTo>
                    <a:cubicBezTo>
                      <a:pt x="4" y="73"/>
                      <a:pt x="4" y="73"/>
                      <a:pt x="5" y="73"/>
                    </a:cubicBezTo>
                    <a:cubicBezTo>
                      <a:pt x="4" y="74"/>
                      <a:pt x="2" y="74"/>
                      <a:pt x="2" y="75"/>
                    </a:cubicBezTo>
                    <a:cubicBezTo>
                      <a:pt x="3" y="75"/>
                      <a:pt x="4" y="75"/>
                      <a:pt x="5" y="74"/>
                    </a:cubicBezTo>
                    <a:cubicBezTo>
                      <a:pt x="4" y="75"/>
                      <a:pt x="4" y="77"/>
                      <a:pt x="4" y="78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2" y="79"/>
                      <a:pt x="4" y="81"/>
                      <a:pt x="6" y="80"/>
                    </a:cubicBezTo>
                    <a:cubicBezTo>
                      <a:pt x="6" y="81"/>
                      <a:pt x="6" y="81"/>
                      <a:pt x="5" y="82"/>
                    </a:cubicBezTo>
                    <a:cubicBezTo>
                      <a:pt x="8" y="82"/>
                      <a:pt x="11" y="81"/>
                      <a:pt x="12" y="79"/>
                    </a:cubicBezTo>
                    <a:cubicBezTo>
                      <a:pt x="12" y="78"/>
                      <a:pt x="13" y="77"/>
                      <a:pt x="13" y="77"/>
                    </a:cubicBezTo>
                    <a:cubicBezTo>
                      <a:pt x="13" y="76"/>
                      <a:pt x="15" y="77"/>
                      <a:pt x="15" y="77"/>
                    </a:cubicBezTo>
                    <a:cubicBezTo>
                      <a:pt x="16" y="76"/>
                      <a:pt x="15" y="75"/>
                      <a:pt x="15" y="74"/>
                    </a:cubicBezTo>
                    <a:cubicBezTo>
                      <a:pt x="15" y="74"/>
                      <a:pt x="15" y="74"/>
                      <a:pt x="16" y="74"/>
                    </a:cubicBezTo>
                    <a:cubicBezTo>
                      <a:pt x="15" y="73"/>
                      <a:pt x="16" y="73"/>
                      <a:pt x="16" y="72"/>
                    </a:cubicBezTo>
                    <a:cubicBezTo>
                      <a:pt x="16" y="73"/>
                      <a:pt x="16" y="75"/>
                      <a:pt x="16" y="76"/>
                    </a:cubicBezTo>
                    <a:cubicBezTo>
                      <a:pt x="16" y="77"/>
                      <a:pt x="18" y="76"/>
                      <a:pt x="18" y="78"/>
                    </a:cubicBezTo>
                    <a:cubicBezTo>
                      <a:pt x="19" y="77"/>
                      <a:pt x="19" y="76"/>
                      <a:pt x="19" y="75"/>
                    </a:cubicBezTo>
                    <a:cubicBezTo>
                      <a:pt x="18" y="73"/>
                      <a:pt x="20" y="73"/>
                      <a:pt x="21" y="71"/>
                    </a:cubicBezTo>
                    <a:cubicBezTo>
                      <a:pt x="21" y="70"/>
                      <a:pt x="21" y="69"/>
                      <a:pt x="20" y="67"/>
                    </a:cubicBezTo>
                    <a:cubicBezTo>
                      <a:pt x="20" y="66"/>
                      <a:pt x="22" y="65"/>
                      <a:pt x="21" y="64"/>
                    </a:cubicBezTo>
                    <a:cubicBezTo>
                      <a:pt x="20" y="61"/>
                      <a:pt x="20" y="59"/>
                      <a:pt x="20" y="56"/>
                    </a:cubicBezTo>
                    <a:cubicBezTo>
                      <a:pt x="21" y="53"/>
                      <a:pt x="19" y="50"/>
                      <a:pt x="23" y="49"/>
                    </a:cubicBezTo>
                    <a:cubicBezTo>
                      <a:pt x="27" y="48"/>
                      <a:pt x="24" y="47"/>
                      <a:pt x="25" y="44"/>
                    </a:cubicBezTo>
                    <a:cubicBezTo>
                      <a:pt x="26" y="42"/>
                      <a:pt x="26" y="41"/>
                      <a:pt x="26" y="39"/>
                    </a:cubicBezTo>
                    <a:cubicBezTo>
                      <a:pt x="26" y="38"/>
                      <a:pt x="27" y="37"/>
                      <a:pt x="27" y="36"/>
                    </a:cubicBezTo>
                    <a:cubicBezTo>
                      <a:pt x="27" y="36"/>
                      <a:pt x="28" y="36"/>
                      <a:pt x="28" y="35"/>
                    </a:cubicBezTo>
                    <a:cubicBezTo>
                      <a:pt x="30" y="33"/>
                      <a:pt x="31" y="30"/>
                      <a:pt x="31" y="28"/>
                    </a:cubicBezTo>
                    <a:cubicBezTo>
                      <a:pt x="30" y="26"/>
                      <a:pt x="34" y="21"/>
                      <a:pt x="35" y="23"/>
                    </a:cubicBezTo>
                    <a:cubicBezTo>
                      <a:pt x="36" y="23"/>
                      <a:pt x="36" y="19"/>
                      <a:pt x="37" y="19"/>
                    </a:cubicBezTo>
                    <a:cubicBezTo>
                      <a:pt x="38" y="20"/>
                      <a:pt x="40" y="20"/>
                      <a:pt x="41" y="20"/>
                    </a:cubicBezTo>
                    <a:cubicBezTo>
                      <a:pt x="40" y="18"/>
                      <a:pt x="42" y="17"/>
                      <a:pt x="41" y="16"/>
                    </a:cubicBezTo>
                    <a:cubicBezTo>
                      <a:pt x="42" y="16"/>
                      <a:pt x="43" y="15"/>
                      <a:pt x="44" y="15"/>
                    </a:cubicBezTo>
                    <a:cubicBezTo>
                      <a:pt x="44" y="15"/>
                      <a:pt x="43" y="14"/>
                      <a:pt x="44" y="14"/>
                    </a:cubicBezTo>
                    <a:cubicBezTo>
                      <a:pt x="45" y="13"/>
                      <a:pt x="47" y="17"/>
                      <a:pt x="48" y="18"/>
                    </a:cubicBezTo>
                    <a:cubicBezTo>
                      <a:pt x="49" y="19"/>
                      <a:pt x="52" y="17"/>
                      <a:pt x="52" y="17"/>
                    </a:cubicBezTo>
                    <a:cubicBezTo>
                      <a:pt x="53" y="19"/>
                      <a:pt x="55" y="18"/>
                      <a:pt x="56" y="16"/>
                    </a:cubicBezTo>
                    <a:cubicBezTo>
                      <a:pt x="57" y="15"/>
                      <a:pt x="56" y="13"/>
                      <a:pt x="57" y="11"/>
                    </a:cubicBezTo>
                    <a:cubicBezTo>
                      <a:pt x="57" y="9"/>
                      <a:pt x="60" y="9"/>
                      <a:pt x="62" y="8"/>
                    </a:cubicBezTo>
                    <a:cubicBezTo>
                      <a:pt x="63" y="8"/>
                      <a:pt x="65" y="10"/>
                      <a:pt x="66" y="11"/>
                    </a:cubicBezTo>
                    <a:cubicBezTo>
                      <a:pt x="66" y="13"/>
                      <a:pt x="64" y="14"/>
                      <a:pt x="65" y="16"/>
                    </a:cubicBezTo>
                    <a:cubicBezTo>
                      <a:pt x="66" y="14"/>
                      <a:pt x="68" y="13"/>
                      <a:pt x="68" y="11"/>
                    </a:cubicBezTo>
                    <a:cubicBezTo>
                      <a:pt x="69" y="12"/>
                      <a:pt x="69" y="12"/>
                      <a:pt x="70" y="12"/>
                    </a:cubicBezTo>
                    <a:cubicBezTo>
                      <a:pt x="70" y="11"/>
                      <a:pt x="70" y="11"/>
                      <a:pt x="70" y="10"/>
                    </a:cubicBezTo>
                    <a:cubicBezTo>
                      <a:pt x="69" y="11"/>
                      <a:pt x="68" y="11"/>
                      <a:pt x="66" y="11"/>
                    </a:cubicBezTo>
                    <a:cubicBezTo>
                      <a:pt x="68" y="9"/>
                      <a:pt x="65" y="8"/>
                      <a:pt x="64" y="7"/>
                    </a:cubicBezTo>
                    <a:cubicBezTo>
                      <a:pt x="67" y="8"/>
                      <a:pt x="67" y="8"/>
                      <a:pt x="69" y="6"/>
                    </a:cubicBezTo>
                    <a:cubicBezTo>
                      <a:pt x="71" y="4"/>
                      <a:pt x="67" y="2"/>
                      <a:pt x="66" y="3"/>
                    </a:cubicBezTo>
                    <a:cubicBezTo>
                      <a:pt x="66" y="3"/>
                      <a:pt x="65" y="2"/>
                      <a:pt x="66" y="2"/>
                    </a:cubicBezTo>
                    <a:cubicBezTo>
                      <a:pt x="63" y="2"/>
                      <a:pt x="65" y="6"/>
                      <a:pt x="62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2" y="4"/>
                      <a:pt x="62" y="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2" y="3"/>
                      <a:pt x="62" y="2"/>
                    </a:cubicBezTo>
                    <a:cubicBezTo>
                      <a:pt x="65" y="2"/>
                      <a:pt x="63" y="0"/>
                      <a:pt x="61" y="0"/>
                    </a:cubicBezTo>
                    <a:cubicBezTo>
                      <a:pt x="61" y="2"/>
                      <a:pt x="61" y="5"/>
                      <a:pt x="59" y="5"/>
                    </a:cubicBezTo>
                    <a:cubicBezTo>
                      <a:pt x="59" y="4"/>
                      <a:pt x="59" y="3"/>
                      <a:pt x="59" y="1"/>
                    </a:cubicBezTo>
                    <a:cubicBezTo>
                      <a:pt x="57" y="3"/>
                      <a:pt x="56" y="6"/>
                      <a:pt x="55" y="8"/>
                    </a:cubicBezTo>
                    <a:cubicBezTo>
                      <a:pt x="53" y="7"/>
                      <a:pt x="56" y="3"/>
                      <a:pt x="57" y="2"/>
                    </a:cubicBezTo>
                    <a:cubicBezTo>
                      <a:pt x="55" y="3"/>
                      <a:pt x="54" y="2"/>
                      <a:pt x="54" y="1"/>
                    </a:cubicBezTo>
                    <a:cubicBezTo>
                      <a:pt x="54" y="1"/>
                      <a:pt x="53" y="2"/>
                      <a:pt x="52" y="2"/>
                    </a:cubicBezTo>
                    <a:cubicBezTo>
                      <a:pt x="55" y="4"/>
                      <a:pt x="49" y="6"/>
                      <a:pt x="50" y="9"/>
                    </a:cubicBezTo>
                    <a:cubicBezTo>
                      <a:pt x="49" y="8"/>
                      <a:pt x="49" y="8"/>
                      <a:pt x="49" y="7"/>
                    </a:cubicBezTo>
                    <a:cubicBezTo>
                      <a:pt x="48" y="8"/>
                      <a:pt x="47" y="8"/>
                      <a:pt x="46" y="6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7"/>
                      <a:pt x="45" y="7"/>
                      <a:pt x="45" y="6"/>
                    </a:cubicBezTo>
                    <a:cubicBezTo>
                      <a:pt x="45" y="8"/>
                      <a:pt x="46" y="7"/>
                      <a:pt x="46" y="8"/>
                    </a:cubicBezTo>
                    <a:cubicBezTo>
                      <a:pt x="47" y="9"/>
                      <a:pt x="46" y="10"/>
                      <a:pt x="46" y="11"/>
                    </a:cubicBezTo>
                    <a:cubicBezTo>
                      <a:pt x="46" y="10"/>
                      <a:pt x="45" y="9"/>
                      <a:pt x="44" y="8"/>
                    </a:cubicBezTo>
                    <a:cubicBezTo>
                      <a:pt x="44" y="10"/>
                      <a:pt x="43" y="9"/>
                      <a:pt x="43" y="10"/>
                    </a:cubicBezTo>
                    <a:cubicBezTo>
                      <a:pt x="42" y="11"/>
                      <a:pt x="43" y="12"/>
                      <a:pt x="42" y="13"/>
                    </a:cubicBezTo>
                    <a:cubicBezTo>
                      <a:pt x="42" y="12"/>
                      <a:pt x="42" y="10"/>
                      <a:pt x="42" y="9"/>
                    </a:cubicBezTo>
                    <a:cubicBezTo>
                      <a:pt x="41" y="10"/>
                      <a:pt x="40" y="11"/>
                      <a:pt x="40" y="13"/>
                    </a:cubicBezTo>
                    <a:cubicBezTo>
                      <a:pt x="40" y="12"/>
                      <a:pt x="40" y="11"/>
                      <a:pt x="40" y="10"/>
                    </a:cubicBezTo>
                    <a:cubicBezTo>
                      <a:pt x="38" y="10"/>
                      <a:pt x="39" y="13"/>
                      <a:pt x="40" y="14"/>
                    </a:cubicBezTo>
                    <a:cubicBezTo>
                      <a:pt x="39" y="13"/>
                      <a:pt x="38" y="12"/>
                      <a:pt x="37" y="12"/>
                    </a:cubicBezTo>
                    <a:cubicBezTo>
                      <a:pt x="39" y="14"/>
                      <a:pt x="36" y="15"/>
                      <a:pt x="36" y="12"/>
                    </a:cubicBezTo>
                    <a:cubicBezTo>
                      <a:pt x="36" y="14"/>
                      <a:pt x="34" y="16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8"/>
                      <a:pt x="33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4" y="21"/>
                      <a:pt x="33" y="21"/>
                      <a:pt x="31" y="21"/>
                    </a:cubicBezTo>
                    <a:cubicBezTo>
                      <a:pt x="31" y="22"/>
                      <a:pt x="32" y="23"/>
                      <a:pt x="31" y="24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3"/>
                      <a:pt x="30" y="25"/>
                      <a:pt x="28" y="26"/>
                    </a:cubicBezTo>
                    <a:cubicBezTo>
                      <a:pt x="29" y="26"/>
                      <a:pt x="29" y="26"/>
                      <a:pt x="30" y="26"/>
                    </a:cubicBezTo>
                    <a:cubicBezTo>
                      <a:pt x="27" y="27"/>
                      <a:pt x="27" y="27"/>
                      <a:pt x="26" y="30"/>
                    </a:cubicBezTo>
                    <a:cubicBezTo>
                      <a:pt x="25" y="31"/>
                      <a:pt x="22" y="32"/>
                      <a:pt x="24" y="33"/>
                    </a:cubicBezTo>
                    <a:cubicBezTo>
                      <a:pt x="23" y="33"/>
                      <a:pt x="23" y="33"/>
                      <a:pt x="23" y="34"/>
                    </a:cubicBezTo>
                    <a:cubicBezTo>
                      <a:pt x="24" y="35"/>
                      <a:pt x="22" y="36"/>
                      <a:pt x="21" y="37"/>
                    </a:cubicBezTo>
                    <a:cubicBezTo>
                      <a:pt x="22" y="37"/>
                      <a:pt x="22" y="37"/>
                      <a:pt x="23" y="36"/>
                    </a:cubicBezTo>
                    <a:cubicBezTo>
                      <a:pt x="23" y="37"/>
                      <a:pt x="23" y="37"/>
                      <a:pt x="23" y="38"/>
                    </a:cubicBezTo>
                    <a:cubicBezTo>
                      <a:pt x="23" y="37"/>
                      <a:pt x="22" y="37"/>
                      <a:pt x="22" y="37"/>
                    </a:cubicBezTo>
                    <a:cubicBezTo>
                      <a:pt x="22" y="39"/>
                      <a:pt x="21" y="39"/>
                      <a:pt x="22" y="41"/>
                    </a:cubicBezTo>
                    <a:cubicBezTo>
                      <a:pt x="21" y="40"/>
                      <a:pt x="21" y="40"/>
                      <a:pt x="21" y="39"/>
                    </a:cubicBezTo>
                    <a:cubicBezTo>
                      <a:pt x="20" y="40"/>
                      <a:pt x="20" y="41"/>
                      <a:pt x="20" y="41"/>
                    </a:cubicBezTo>
                    <a:cubicBezTo>
                      <a:pt x="20" y="41"/>
                      <a:pt x="20" y="41"/>
                      <a:pt x="21" y="41"/>
                    </a:cubicBezTo>
                    <a:cubicBezTo>
                      <a:pt x="21" y="42"/>
                      <a:pt x="20" y="43"/>
                      <a:pt x="18" y="43"/>
                    </a:cubicBezTo>
                    <a:cubicBezTo>
                      <a:pt x="18" y="44"/>
                      <a:pt x="18" y="45"/>
                      <a:pt x="18" y="46"/>
                    </a:cubicBezTo>
                    <a:cubicBezTo>
                      <a:pt x="16" y="45"/>
                      <a:pt x="10" y="55"/>
                      <a:pt x="18" y="50"/>
                    </a:cubicBezTo>
                    <a:cubicBezTo>
                      <a:pt x="17" y="51"/>
                      <a:pt x="16" y="52"/>
                      <a:pt x="15" y="53"/>
                    </a:cubicBezTo>
                    <a:cubicBezTo>
                      <a:pt x="14" y="50"/>
                      <a:pt x="13" y="52"/>
                      <a:pt x="13" y="53"/>
                    </a:cubicBezTo>
                    <a:cubicBezTo>
                      <a:pt x="12" y="53"/>
                      <a:pt x="12" y="53"/>
                      <a:pt x="12" y="52"/>
                    </a:cubicBezTo>
                    <a:cubicBezTo>
                      <a:pt x="10" y="53"/>
                      <a:pt x="9" y="54"/>
                      <a:pt x="8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  <p:sp>
            <p:nvSpPr>
              <p:cNvPr id="550" name="Freeform 405">
                <a:extLst>
                  <a:ext uri="{FF2B5EF4-FFF2-40B4-BE49-F238E27FC236}">
                    <a16:creationId xmlns:a16="http://schemas.microsoft.com/office/drawing/2014/main" id="{876316D6-003F-4EA1-AF0F-E6E8E493BC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4" y="1714"/>
                <a:ext cx="170" cy="200"/>
              </a:xfrm>
              <a:custGeom>
                <a:avLst/>
                <a:gdLst>
                  <a:gd name="T0" fmla="*/ 4 w 72"/>
                  <a:gd name="T1" fmla="*/ 78 h 84"/>
                  <a:gd name="T2" fmla="*/ 3 w 72"/>
                  <a:gd name="T3" fmla="*/ 73 h 84"/>
                  <a:gd name="T4" fmla="*/ 2 w 72"/>
                  <a:gd name="T5" fmla="*/ 67 h 84"/>
                  <a:gd name="T6" fmla="*/ 4 w 72"/>
                  <a:gd name="T7" fmla="*/ 61 h 84"/>
                  <a:gd name="T8" fmla="*/ 7 w 72"/>
                  <a:gd name="T9" fmla="*/ 58 h 84"/>
                  <a:gd name="T10" fmla="*/ 14 w 72"/>
                  <a:gd name="T11" fmla="*/ 53 h 84"/>
                  <a:gd name="T12" fmla="*/ 20 w 72"/>
                  <a:gd name="T13" fmla="*/ 42 h 84"/>
                  <a:gd name="T14" fmla="*/ 23 w 72"/>
                  <a:gd name="T15" fmla="*/ 37 h 84"/>
                  <a:gd name="T16" fmla="*/ 26 w 72"/>
                  <a:gd name="T17" fmla="*/ 30 h 84"/>
                  <a:gd name="T18" fmla="*/ 32 w 72"/>
                  <a:gd name="T19" fmla="*/ 21 h 84"/>
                  <a:gd name="T20" fmla="*/ 36 w 72"/>
                  <a:gd name="T21" fmla="*/ 15 h 84"/>
                  <a:gd name="T22" fmla="*/ 41 w 72"/>
                  <a:gd name="T23" fmla="*/ 11 h 84"/>
                  <a:gd name="T24" fmla="*/ 45 w 72"/>
                  <a:gd name="T25" fmla="*/ 8 h 84"/>
                  <a:gd name="T26" fmla="*/ 51 w 72"/>
                  <a:gd name="T27" fmla="*/ 7 h 84"/>
                  <a:gd name="T28" fmla="*/ 56 w 72"/>
                  <a:gd name="T29" fmla="*/ 2 h 84"/>
                  <a:gd name="T30" fmla="*/ 60 w 72"/>
                  <a:gd name="T31" fmla="*/ 0 h 84"/>
                  <a:gd name="T32" fmla="*/ 67 w 72"/>
                  <a:gd name="T33" fmla="*/ 2 h 84"/>
                  <a:gd name="T34" fmla="*/ 69 w 72"/>
                  <a:gd name="T35" fmla="*/ 11 h 84"/>
                  <a:gd name="T36" fmla="*/ 67 w 72"/>
                  <a:gd name="T37" fmla="*/ 16 h 84"/>
                  <a:gd name="T38" fmla="*/ 66 w 72"/>
                  <a:gd name="T39" fmla="*/ 12 h 84"/>
                  <a:gd name="T40" fmla="*/ 52 w 72"/>
                  <a:gd name="T41" fmla="*/ 19 h 84"/>
                  <a:gd name="T42" fmla="*/ 43 w 72"/>
                  <a:gd name="T43" fmla="*/ 20 h 84"/>
                  <a:gd name="T44" fmla="*/ 36 w 72"/>
                  <a:gd name="T45" fmla="*/ 25 h 84"/>
                  <a:gd name="T46" fmla="*/ 29 w 72"/>
                  <a:gd name="T47" fmla="*/ 37 h 84"/>
                  <a:gd name="T48" fmla="*/ 23 w 72"/>
                  <a:gd name="T49" fmla="*/ 64 h 84"/>
                  <a:gd name="T50" fmla="*/ 18 w 72"/>
                  <a:gd name="T51" fmla="*/ 79 h 84"/>
                  <a:gd name="T52" fmla="*/ 14 w 72"/>
                  <a:gd name="T53" fmla="*/ 79 h 84"/>
                  <a:gd name="T54" fmla="*/ 14 w 72"/>
                  <a:gd name="T55" fmla="*/ 77 h 84"/>
                  <a:gd name="T56" fmla="*/ 16 w 72"/>
                  <a:gd name="T57" fmla="*/ 74 h 84"/>
                  <a:gd name="T58" fmla="*/ 21 w 72"/>
                  <a:gd name="T59" fmla="*/ 72 h 84"/>
                  <a:gd name="T60" fmla="*/ 26 w 72"/>
                  <a:gd name="T61" fmla="*/ 44 h 84"/>
                  <a:gd name="T62" fmla="*/ 28 w 72"/>
                  <a:gd name="T63" fmla="*/ 31 h 84"/>
                  <a:gd name="T64" fmla="*/ 25 w 72"/>
                  <a:gd name="T65" fmla="*/ 35 h 84"/>
                  <a:gd name="T66" fmla="*/ 23 w 72"/>
                  <a:gd name="T67" fmla="*/ 41 h 84"/>
                  <a:gd name="T68" fmla="*/ 16 w 72"/>
                  <a:gd name="T69" fmla="*/ 50 h 84"/>
                  <a:gd name="T70" fmla="*/ 14 w 72"/>
                  <a:gd name="T71" fmla="*/ 54 h 84"/>
                  <a:gd name="T72" fmla="*/ 7 w 72"/>
                  <a:gd name="T73" fmla="*/ 59 h 84"/>
                  <a:gd name="T74" fmla="*/ 3 w 72"/>
                  <a:gd name="T75" fmla="*/ 65 h 84"/>
                  <a:gd name="T76" fmla="*/ 10 w 72"/>
                  <a:gd name="T77" fmla="*/ 65 h 84"/>
                  <a:gd name="T78" fmla="*/ 8 w 72"/>
                  <a:gd name="T79" fmla="*/ 69 h 84"/>
                  <a:gd name="T80" fmla="*/ 8 w 72"/>
                  <a:gd name="T81" fmla="*/ 73 h 84"/>
                  <a:gd name="T82" fmla="*/ 8 w 72"/>
                  <a:gd name="T83" fmla="*/ 80 h 84"/>
                  <a:gd name="T84" fmla="*/ 7 w 72"/>
                  <a:gd name="T85" fmla="*/ 68 h 84"/>
                  <a:gd name="T86" fmla="*/ 3 w 72"/>
                  <a:gd name="T87" fmla="*/ 68 h 84"/>
                  <a:gd name="T88" fmla="*/ 31 w 72"/>
                  <a:gd name="T89" fmla="*/ 26 h 84"/>
                  <a:gd name="T90" fmla="*/ 42 w 72"/>
                  <a:gd name="T91" fmla="*/ 18 h 84"/>
                  <a:gd name="T92" fmla="*/ 37 w 72"/>
                  <a:gd name="T93" fmla="*/ 15 h 84"/>
                  <a:gd name="T94" fmla="*/ 33 w 72"/>
                  <a:gd name="T95" fmla="*/ 23 h 84"/>
                  <a:gd name="T96" fmla="*/ 53 w 72"/>
                  <a:gd name="T97" fmla="*/ 18 h 84"/>
                  <a:gd name="T98" fmla="*/ 63 w 72"/>
                  <a:gd name="T99" fmla="*/ 9 h 84"/>
                  <a:gd name="T100" fmla="*/ 68 w 72"/>
                  <a:gd name="T101" fmla="*/ 8 h 84"/>
                  <a:gd name="T102" fmla="*/ 66 w 72"/>
                  <a:gd name="T103" fmla="*/ 4 h 84"/>
                  <a:gd name="T104" fmla="*/ 60 w 72"/>
                  <a:gd name="T105" fmla="*/ 7 h 84"/>
                  <a:gd name="T106" fmla="*/ 54 w 72"/>
                  <a:gd name="T107" fmla="*/ 3 h 84"/>
                  <a:gd name="T108" fmla="*/ 48 w 72"/>
                  <a:gd name="T109" fmla="*/ 9 h 84"/>
                  <a:gd name="T110" fmla="*/ 43 w 72"/>
                  <a:gd name="T111" fmla="*/ 15 h 84"/>
                  <a:gd name="T112" fmla="*/ 42 w 72"/>
                  <a:gd name="T113" fmla="*/ 14 h 84"/>
                  <a:gd name="T114" fmla="*/ 69 w 72"/>
                  <a:gd name="T115" fmla="*/ 13 h 84"/>
                  <a:gd name="T116" fmla="*/ 40 w 72"/>
                  <a:gd name="T117" fmla="*/ 12 h 84"/>
                  <a:gd name="T118" fmla="*/ 63 w 72"/>
                  <a:gd name="T119" fmla="*/ 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2" h="84">
                    <a:moveTo>
                      <a:pt x="6" y="84"/>
                    </a:moveTo>
                    <a:cubicBezTo>
                      <a:pt x="5" y="84"/>
                      <a:pt x="5" y="84"/>
                      <a:pt x="5" y="84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6" y="83"/>
                      <a:pt x="6" y="82"/>
                      <a:pt x="6" y="82"/>
                    </a:cubicBezTo>
                    <a:cubicBezTo>
                      <a:pt x="5" y="82"/>
                      <a:pt x="4" y="82"/>
                      <a:pt x="3" y="81"/>
                    </a:cubicBezTo>
                    <a:cubicBezTo>
                      <a:pt x="3" y="80"/>
                      <a:pt x="3" y="79"/>
                      <a:pt x="3" y="78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1"/>
                      <a:pt x="3" y="70"/>
                    </a:cubicBezTo>
                    <a:cubicBezTo>
                      <a:pt x="2" y="70"/>
                      <a:pt x="2" y="70"/>
                      <a:pt x="2" y="69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2"/>
                      <a:pt x="2" y="62"/>
                      <a:pt x="2" y="61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7" y="58"/>
                      <a:pt x="7" y="58"/>
                      <a:pt x="8" y="58"/>
                    </a:cubicBezTo>
                    <a:cubicBezTo>
                      <a:pt x="8" y="58"/>
                      <a:pt x="7" y="58"/>
                      <a:pt x="7" y="58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6"/>
                      <a:pt x="7" y="56"/>
                      <a:pt x="8" y="56"/>
                    </a:cubicBezTo>
                    <a:cubicBezTo>
                      <a:pt x="8" y="56"/>
                      <a:pt x="8" y="56"/>
                      <a:pt x="9" y="56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0" y="54"/>
                      <a:pt x="11" y="53"/>
                      <a:pt x="13" y="53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7" y="47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5"/>
                      <a:pt x="18" y="44"/>
                      <a:pt x="19" y="44"/>
                    </a:cubicBezTo>
                    <a:cubicBezTo>
                      <a:pt x="19" y="44"/>
                      <a:pt x="20" y="43"/>
                      <a:pt x="20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0"/>
                      <a:pt x="21" y="40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3"/>
                      <a:pt x="24" y="33"/>
                    </a:cubicBezTo>
                    <a:cubicBezTo>
                      <a:pt x="24" y="33"/>
                      <a:pt x="24" y="32"/>
                      <a:pt x="25" y="32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30" y="25"/>
                    </a:cubicBezTo>
                    <a:cubicBezTo>
                      <a:pt x="30" y="24"/>
                      <a:pt x="30" y="23"/>
                      <a:pt x="31" y="2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4" y="19"/>
                    </a:cubicBezTo>
                    <a:cubicBezTo>
                      <a:pt x="35" y="19"/>
                      <a:pt x="35" y="19"/>
                      <a:pt x="35" y="18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6"/>
                      <a:pt x="36" y="16"/>
                      <a:pt x="36" y="15"/>
                    </a:cubicBezTo>
                    <a:cubicBezTo>
                      <a:pt x="36" y="14"/>
                      <a:pt x="37" y="14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9" y="12"/>
                      <a:pt x="39" y="13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1"/>
                      <a:pt x="40" y="10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2" y="10"/>
                      <a:pt x="42" y="10"/>
                      <a:pt x="42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9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7"/>
                      <a:pt x="4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8" y="8"/>
                      <a:pt x="49" y="8"/>
                      <a:pt x="49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2" y="6"/>
                      <a:pt x="52" y="6"/>
                    </a:cubicBezTo>
                    <a:cubicBezTo>
                      <a:pt x="53" y="5"/>
                      <a:pt x="53" y="4"/>
                      <a:pt x="53" y="4"/>
                    </a:cubicBezTo>
                    <a:cubicBezTo>
                      <a:pt x="53" y="4"/>
                      <a:pt x="53" y="4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2"/>
                      <a:pt x="54" y="1"/>
                      <a:pt x="55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6" y="2"/>
                      <a:pt x="56" y="3"/>
                      <a:pt x="56" y="3"/>
                    </a:cubicBezTo>
                    <a:cubicBezTo>
                      <a:pt x="56" y="3"/>
                      <a:pt x="57" y="3"/>
                      <a:pt x="57" y="2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4"/>
                      <a:pt x="58" y="4"/>
                    </a:cubicBezTo>
                    <a:cubicBezTo>
                      <a:pt x="57" y="5"/>
                      <a:pt x="57" y="6"/>
                      <a:pt x="56" y="6"/>
                    </a:cubicBezTo>
                    <a:cubicBezTo>
                      <a:pt x="57" y="5"/>
                      <a:pt x="58" y="3"/>
                      <a:pt x="59" y="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4"/>
                      <a:pt x="61" y="3"/>
                      <a:pt x="61" y="2"/>
                    </a:cubicBezTo>
                    <a:cubicBezTo>
                      <a:pt x="61" y="1"/>
                      <a:pt x="61" y="1"/>
                      <a:pt x="62" y="1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3"/>
                    </a:cubicBezTo>
                    <a:cubicBezTo>
                      <a:pt x="65" y="2"/>
                      <a:pt x="66" y="2"/>
                      <a:pt x="66" y="2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9" y="3"/>
                      <a:pt x="71" y="4"/>
                      <a:pt x="71" y="5"/>
                    </a:cubicBezTo>
                    <a:cubicBezTo>
                      <a:pt x="72" y="6"/>
                      <a:pt x="71" y="7"/>
                      <a:pt x="71" y="7"/>
                    </a:cubicBezTo>
                    <a:cubicBezTo>
                      <a:pt x="70" y="9"/>
                      <a:pt x="69" y="9"/>
                      <a:pt x="68" y="9"/>
                    </a:cubicBezTo>
                    <a:cubicBezTo>
                      <a:pt x="68" y="10"/>
                      <a:pt x="69" y="10"/>
                      <a:pt x="69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2" y="12"/>
                      <a:pt x="72" y="13"/>
                      <a:pt x="71" y="13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69" y="15"/>
                      <a:pt x="68" y="16"/>
                      <a:pt x="67" y="16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5" y="16"/>
                      <a:pt x="65" y="15"/>
                      <a:pt x="66" y="14"/>
                    </a:cubicBezTo>
                    <a:cubicBezTo>
                      <a:pt x="66" y="14"/>
                      <a:pt x="66" y="13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1"/>
                      <a:pt x="64" y="10"/>
                      <a:pt x="63" y="10"/>
                    </a:cubicBezTo>
                    <a:cubicBezTo>
                      <a:pt x="63" y="10"/>
                      <a:pt x="62" y="10"/>
                      <a:pt x="62" y="10"/>
                    </a:cubicBezTo>
                    <a:cubicBezTo>
                      <a:pt x="60" y="11"/>
                      <a:pt x="59" y="11"/>
                      <a:pt x="58" y="12"/>
                    </a:cubicBezTo>
                    <a:cubicBezTo>
                      <a:pt x="58" y="13"/>
                      <a:pt x="58" y="14"/>
                      <a:pt x="58" y="14"/>
                    </a:cubicBezTo>
                    <a:cubicBezTo>
                      <a:pt x="58" y="15"/>
                      <a:pt x="58" y="16"/>
                      <a:pt x="58" y="17"/>
                    </a:cubicBezTo>
                    <a:cubicBezTo>
                      <a:pt x="57" y="19"/>
                      <a:pt x="56" y="20"/>
                      <a:pt x="55" y="20"/>
                    </a:cubicBezTo>
                    <a:cubicBezTo>
                      <a:pt x="54" y="20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2" y="19"/>
                    </a:cubicBezTo>
                    <a:cubicBezTo>
                      <a:pt x="51" y="19"/>
                      <a:pt x="49" y="20"/>
                      <a:pt x="48" y="19"/>
                    </a:cubicBezTo>
                    <a:cubicBezTo>
                      <a:pt x="48" y="19"/>
                      <a:pt x="47" y="18"/>
                      <a:pt x="47" y="17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5" y="16"/>
                      <a:pt x="45" y="17"/>
                      <a:pt x="45" y="17"/>
                    </a:cubicBezTo>
                    <a:cubicBezTo>
                      <a:pt x="44" y="17"/>
                      <a:pt x="44" y="17"/>
                      <a:pt x="43" y="17"/>
                    </a:cubicBezTo>
                    <a:cubicBezTo>
                      <a:pt x="43" y="18"/>
                      <a:pt x="43" y="18"/>
                      <a:pt x="43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2" y="22"/>
                      <a:pt x="40" y="22"/>
                      <a:pt x="39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2"/>
                      <a:pt x="37" y="23"/>
                      <a:pt x="37" y="24"/>
                    </a:cubicBezTo>
                    <a:cubicBezTo>
                      <a:pt x="37" y="24"/>
                      <a:pt x="37" y="24"/>
                      <a:pt x="37" y="25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4"/>
                      <a:pt x="35" y="24"/>
                      <a:pt x="35" y="24"/>
                    </a:cubicBezTo>
                    <a:cubicBezTo>
                      <a:pt x="35" y="24"/>
                      <a:pt x="34" y="25"/>
                      <a:pt x="34" y="25"/>
                    </a:cubicBezTo>
                    <a:cubicBezTo>
                      <a:pt x="34" y="26"/>
                      <a:pt x="33" y="26"/>
                      <a:pt x="33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8"/>
                      <a:pt x="32" y="28"/>
                      <a:pt x="33" y="29"/>
                    </a:cubicBezTo>
                    <a:cubicBezTo>
                      <a:pt x="33" y="31"/>
                      <a:pt x="31" y="35"/>
                      <a:pt x="30" y="37"/>
                    </a:cubicBezTo>
                    <a:cubicBezTo>
                      <a:pt x="30" y="37"/>
                      <a:pt x="29" y="37"/>
                      <a:pt x="29" y="37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2"/>
                      <a:pt x="28" y="43"/>
                      <a:pt x="27" y="45"/>
                    </a:cubicBezTo>
                    <a:cubicBezTo>
                      <a:pt x="26" y="46"/>
                      <a:pt x="26" y="47"/>
                      <a:pt x="27" y="47"/>
                    </a:cubicBezTo>
                    <a:cubicBezTo>
                      <a:pt x="27" y="49"/>
                      <a:pt x="27" y="50"/>
                      <a:pt x="24" y="51"/>
                    </a:cubicBezTo>
                    <a:cubicBezTo>
                      <a:pt x="22" y="51"/>
                      <a:pt x="22" y="53"/>
                      <a:pt x="22" y="54"/>
                    </a:cubicBezTo>
                    <a:cubicBezTo>
                      <a:pt x="22" y="55"/>
                      <a:pt x="22" y="56"/>
                      <a:pt x="22" y="57"/>
                    </a:cubicBezTo>
                    <a:cubicBezTo>
                      <a:pt x="21" y="60"/>
                      <a:pt x="22" y="62"/>
                      <a:pt x="23" y="64"/>
                    </a:cubicBezTo>
                    <a:cubicBezTo>
                      <a:pt x="23" y="66"/>
                      <a:pt x="23" y="67"/>
                      <a:pt x="22" y="67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3" y="69"/>
                      <a:pt x="23" y="71"/>
                      <a:pt x="22" y="73"/>
                    </a:cubicBezTo>
                    <a:cubicBezTo>
                      <a:pt x="22" y="73"/>
                      <a:pt x="22" y="74"/>
                      <a:pt x="21" y="74"/>
                    </a:cubicBezTo>
                    <a:cubicBezTo>
                      <a:pt x="20" y="75"/>
                      <a:pt x="20" y="75"/>
                      <a:pt x="20" y="76"/>
                    </a:cubicBezTo>
                    <a:cubicBezTo>
                      <a:pt x="21" y="78"/>
                      <a:pt x="20" y="79"/>
                      <a:pt x="19" y="80"/>
                    </a:cubicBezTo>
                    <a:cubicBezTo>
                      <a:pt x="18" y="80"/>
                      <a:pt x="18" y="80"/>
                      <a:pt x="18" y="80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8" y="78"/>
                      <a:pt x="18" y="78"/>
                      <a:pt x="17" y="78"/>
                    </a:cubicBezTo>
                    <a:cubicBezTo>
                      <a:pt x="17" y="78"/>
                      <a:pt x="17" y="78"/>
                      <a:pt x="17" y="77"/>
                    </a:cubicBezTo>
                    <a:cubicBezTo>
                      <a:pt x="17" y="78"/>
                      <a:pt x="17" y="78"/>
                      <a:pt x="16" y="78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79"/>
                      <a:pt x="15" y="79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2" y="83"/>
                      <a:pt x="8" y="84"/>
                      <a:pt x="6" y="84"/>
                    </a:cubicBezTo>
                    <a:close/>
                    <a:moveTo>
                      <a:pt x="8" y="80"/>
                    </a:moveTo>
                    <a:cubicBezTo>
                      <a:pt x="7" y="82"/>
                      <a:pt x="7" y="82"/>
                      <a:pt x="7" y="82"/>
                    </a:cubicBezTo>
                    <a:cubicBezTo>
                      <a:pt x="7" y="82"/>
                      <a:pt x="7" y="82"/>
                      <a:pt x="7" y="82"/>
                    </a:cubicBezTo>
                    <a:cubicBezTo>
                      <a:pt x="9" y="82"/>
                      <a:pt x="11" y="81"/>
                      <a:pt x="13" y="79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3" y="78"/>
                      <a:pt x="13" y="78"/>
                      <a:pt x="14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6"/>
                      <a:pt x="15" y="75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9" y="77"/>
                      <a:pt x="19" y="78"/>
                    </a:cubicBezTo>
                    <a:cubicBezTo>
                      <a:pt x="19" y="77"/>
                      <a:pt x="19" y="77"/>
                      <a:pt x="19" y="76"/>
                    </a:cubicBezTo>
                    <a:cubicBezTo>
                      <a:pt x="19" y="74"/>
                      <a:pt x="20" y="74"/>
                      <a:pt x="20" y="73"/>
                    </a:cubicBezTo>
                    <a:cubicBezTo>
                      <a:pt x="21" y="73"/>
                      <a:pt x="21" y="73"/>
                      <a:pt x="21" y="72"/>
                    </a:cubicBezTo>
                    <a:cubicBezTo>
                      <a:pt x="22" y="71"/>
                      <a:pt x="21" y="70"/>
                      <a:pt x="21" y="68"/>
                    </a:cubicBezTo>
                    <a:cubicBezTo>
                      <a:pt x="20" y="67"/>
                      <a:pt x="21" y="67"/>
                      <a:pt x="21" y="66"/>
                    </a:cubicBezTo>
                    <a:cubicBezTo>
                      <a:pt x="22" y="66"/>
                      <a:pt x="22" y="66"/>
                      <a:pt x="22" y="65"/>
                    </a:cubicBezTo>
                    <a:cubicBezTo>
                      <a:pt x="20" y="63"/>
                      <a:pt x="20" y="60"/>
                      <a:pt x="21" y="57"/>
                    </a:cubicBezTo>
                    <a:cubicBezTo>
                      <a:pt x="21" y="56"/>
                      <a:pt x="21" y="55"/>
                      <a:pt x="21" y="54"/>
                    </a:cubicBezTo>
                    <a:cubicBezTo>
                      <a:pt x="21" y="53"/>
                      <a:pt x="20" y="50"/>
                      <a:pt x="24" y="50"/>
                    </a:cubicBezTo>
                    <a:cubicBezTo>
                      <a:pt x="26" y="49"/>
                      <a:pt x="26" y="49"/>
                      <a:pt x="25" y="48"/>
                    </a:cubicBezTo>
                    <a:cubicBezTo>
                      <a:pt x="25" y="47"/>
                      <a:pt x="25" y="46"/>
                      <a:pt x="26" y="44"/>
                    </a:cubicBezTo>
                    <a:cubicBezTo>
                      <a:pt x="26" y="43"/>
                      <a:pt x="27" y="42"/>
                      <a:pt x="27" y="40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8" y="36"/>
                      <a:pt x="28" y="36"/>
                    </a:cubicBezTo>
                    <a:cubicBezTo>
                      <a:pt x="28" y="36"/>
                      <a:pt x="29" y="36"/>
                      <a:pt x="29" y="36"/>
                    </a:cubicBezTo>
                    <a:cubicBezTo>
                      <a:pt x="30" y="34"/>
                      <a:pt x="32" y="31"/>
                      <a:pt x="31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28" y="28"/>
                      <a:pt x="28" y="28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2"/>
                      <a:pt x="26" y="32"/>
                      <a:pt x="26" y="33"/>
                    </a:cubicBezTo>
                    <a:cubicBezTo>
                      <a:pt x="26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6"/>
                    </a:cubicBezTo>
                    <a:cubicBezTo>
                      <a:pt x="25" y="36"/>
                      <a:pt x="25" y="37"/>
                      <a:pt x="24" y="37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5" y="38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40"/>
                    </a:cubicBezTo>
                    <a:cubicBezTo>
                      <a:pt x="23" y="40"/>
                      <a:pt x="23" y="41"/>
                      <a:pt x="23" y="41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4"/>
                      <a:pt x="21" y="44"/>
                      <a:pt x="21" y="45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5"/>
                      <a:pt x="20" y="46"/>
                      <a:pt x="20" y="46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8" y="48"/>
                      <a:pt x="17" y="49"/>
                      <a:pt x="16" y="50"/>
                    </a:cubicBezTo>
                    <a:cubicBezTo>
                      <a:pt x="16" y="51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7" y="52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3"/>
                      <a:pt x="14" y="54"/>
                      <a:pt x="14" y="54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2" y="55"/>
                      <a:pt x="11" y="55"/>
                      <a:pt x="10" y="56"/>
                    </a:cubicBezTo>
                    <a:cubicBezTo>
                      <a:pt x="10" y="56"/>
                      <a:pt x="10" y="56"/>
                      <a:pt x="10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10" y="58"/>
                      <a:pt x="10" y="58"/>
                    </a:cubicBezTo>
                    <a:cubicBezTo>
                      <a:pt x="10" y="59"/>
                      <a:pt x="8" y="59"/>
                      <a:pt x="7" y="59"/>
                    </a:cubicBezTo>
                    <a:cubicBezTo>
                      <a:pt x="7" y="60"/>
                      <a:pt x="7" y="60"/>
                      <a:pt x="7" y="61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7"/>
                      <a:pt x="3" y="67"/>
                    </a:cubicBezTo>
                    <a:cubicBezTo>
                      <a:pt x="4" y="67"/>
                      <a:pt x="6" y="66"/>
                      <a:pt x="6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7" y="66"/>
                      <a:pt x="8" y="65"/>
                      <a:pt x="8" y="65"/>
                    </a:cubicBezTo>
                    <a:cubicBezTo>
                      <a:pt x="8" y="65"/>
                      <a:pt x="8" y="64"/>
                      <a:pt x="8" y="64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9" y="65"/>
                      <a:pt x="9" y="65"/>
                    </a:cubicBezTo>
                    <a:cubicBezTo>
                      <a:pt x="9" y="65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1"/>
                      <a:pt x="7" y="71"/>
                      <a:pt x="7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3"/>
                      <a:pt x="5" y="73"/>
                    </a:cubicBezTo>
                    <a:cubicBezTo>
                      <a:pt x="5" y="73"/>
                      <a:pt x="6" y="73"/>
                      <a:pt x="6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4" y="80"/>
                      <a:pt x="5" y="80"/>
                    </a:cubicBezTo>
                    <a:cubicBezTo>
                      <a:pt x="5" y="81"/>
                      <a:pt x="6" y="81"/>
                      <a:pt x="6" y="81"/>
                    </a:cubicBezTo>
                    <a:lnTo>
                      <a:pt x="8" y="80"/>
                    </a:lnTo>
                    <a:close/>
                    <a:moveTo>
                      <a:pt x="5" y="70"/>
                    </a:move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6" y="69"/>
                      <a:pt x="6" y="69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9"/>
                      <a:pt x="3" y="69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6" y="67"/>
                      <a:pt x="5" y="68"/>
                      <a:pt x="4" y="68"/>
                    </a:cubicBezTo>
                    <a:cubicBezTo>
                      <a:pt x="4" y="68"/>
                      <a:pt x="4" y="68"/>
                      <a:pt x="3" y="68"/>
                    </a:cubicBezTo>
                    <a:close/>
                    <a:moveTo>
                      <a:pt x="31" y="26"/>
                    </a:move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6"/>
                      <a:pt x="31" y="26"/>
                      <a:pt x="31" y="26"/>
                    </a:cubicBezTo>
                    <a:close/>
                    <a:moveTo>
                      <a:pt x="33" y="23"/>
                    </a:moveTo>
                    <a:cubicBezTo>
                      <a:pt x="33" y="23"/>
                      <a:pt x="33" y="24"/>
                      <a:pt x="33" y="24"/>
                    </a:cubicBezTo>
                    <a:cubicBezTo>
                      <a:pt x="34" y="24"/>
                      <a:pt x="34" y="23"/>
                      <a:pt x="35" y="23"/>
                    </a:cubicBezTo>
                    <a:cubicBezTo>
                      <a:pt x="35" y="23"/>
                      <a:pt x="36" y="23"/>
                      <a:pt x="36" y="23"/>
                    </a:cubicBezTo>
                    <a:cubicBezTo>
                      <a:pt x="37" y="21"/>
                      <a:pt x="37" y="20"/>
                      <a:pt x="38" y="20"/>
                    </a:cubicBezTo>
                    <a:cubicBezTo>
                      <a:pt x="38" y="20"/>
                      <a:pt x="39" y="20"/>
                      <a:pt x="39" y="20"/>
                    </a:cubicBezTo>
                    <a:cubicBezTo>
                      <a:pt x="40" y="20"/>
                      <a:pt x="41" y="20"/>
                      <a:pt x="41" y="20"/>
                    </a:cubicBezTo>
                    <a:cubicBezTo>
                      <a:pt x="41" y="20"/>
                      <a:pt x="41" y="19"/>
                      <a:pt x="42" y="18"/>
                    </a:cubicBezTo>
                    <a:cubicBezTo>
                      <a:pt x="42" y="18"/>
                      <a:pt x="42" y="17"/>
                      <a:pt x="42" y="17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5"/>
                    </a:cubicBezTo>
                    <a:cubicBezTo>
                      <a:pt x="39" y="15"/>
                      <a:pt x="38" y="16"/>
                      <a:pt x="37" y="15"/>
                    </a:cubicBezTo>
                    <a:cubicBezTo>
                      <a:pt x="37" y="15"/>
                      <a:pt x="37" y="15"/>
                      <a:pt x="37" y="16"/>
                    </a:cubicBezTo>
                    <a:cubicBezTo>
                      <a:pt x="37" y="17"/>
                      <a:pt x="36" y="17"/>
                      <a:pt x="37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9"/>
                      <a:pt x="36" y="20"/>
                      <a:pt x="35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2"/>
                      <a:pt x="35" y="23"/>
                      <a:pt x="33" y="23"/>
                    </a:cubicBezTo>
                    <a:close/>
                    <a:moveTo>
                      <a:pt x="33" y="21"/>
                    </a:moveTo>
                    <a:cubicBezTo>
                      <a:pt x="33" y="21"/>
                      <a:pt x="34" y="21"/>
                      <a:pt x="34" y="21"/>
                    </a:cubicBezTo>
                    <a:cubicBezTo>
                      <a:pt x="34" y="21"/>
                      <a:pt x="33" y="21"/>
                      <a:pt x="33" y="21"/>
                    </a:cubicBezTo>
                    <a:close/>
                    <a:moveTo>
                      <a:pt x="45" y="14"/>
                    </a:moveTo>
                    <a:cubicBezTo>
                      <a:pt x="46" y="14"/>
                      <a:pt x="47" y="15"/>
                      <a:pt x="48" y="17"/>
                    </a:cubicBezTo>
                    <a:cubicBezTo>
                      <a:pt x="48" y="17"/>
                      <a:pt x="49" y="18"/>
                      <a:pt x="49" y="18"/>
                    </a:cubicBezTo>
                    <a:cubicBezTo>
                      <a:pt x="50" y="19"/>
                      <a:pt x="51" y="18"/>
                      <a:pt x="52" y="18"/>
                    </a:cubicBezTo>
                    <a:cubicBezTo>
                      <a:pt x="52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8"/>
                      <a:pt x="54" y="18"/>
                      <a:pt x="55" y="18"/>
                    </a:cubicBezTo>
                    <a:cubicBezTo>
                      <a:pt x="56" y="18"/>
                      <a:pt x="56" y="17"/>
                      <a:pt x="57" y="17"/>
                    </a:cubicBezTo>
                    <a:cubicBezTo>
                      <a:pt x="57" y="16"/>
                      <a:pt x="57" y="15"/>
                      <a:pt x="57" y="15"/>
                    </a:cubicBezTo>
                    <a:cubicBezTo>
                      <a:pt x="57" y="14"/>
                      <a:pt x="57" y="13"/>
                      <a:pt x="57" y="12"/>
                    </a:cubicBezTo>
                    <a:cubicBezTo>
                      <a:pt x="58" y="10"/>
                      <a:pt x="60" y="10"/>
                      <a:pt x="61" y="9"/>
                    </a:cubicBezTo>
                    <a:cubicBezTo>
                      <a:pt x="62" y="9"/>
                      <a:pt x="62" y="9"/>
                      <a:pt x="63" y="9"/>
                    </a:cubicBezTo>
                    <a:cubicBezTo>
                      <a:pt x="64" y="8"/>
                      <a:pt x="67" y="10"/>
                      <a:pt x="67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7" y="10"/>
                      <a:pt x="66" y="10"/>
                      <a:pt x="66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7" y="8"/>
                      <a:pt x="67" y="8"/>
                      <a:pt x="68" y="8"/>
                    </a:cubicBezTo>
                    <a:cubicBezTo>
                      <a:pt x="68" y="8"/>
                      <a:pt x="69" y="8"/>
                      <a:pt x="70" y="6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5"/>
                      <a:pt x="69" y="5"/>
                      <a:pt x="68" y="5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5"/>
                    </a:cubicBezTo>
                    <a:cubicBezTo>
                      <a:pt x="65" y="6"/>
                      <a:pt x="65" y="7"/>
                      <a:pt x="63" y="7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1" y="7"/>
                      <a:pt x="60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6"/>
                      <a:pt x="57" y="7"/>
                      <a:pt x="57" y="8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4" y="8"/>
                      <a:pt x="55" y="6"/>
                      <a:pt x="56" y="4"/>
                    </a:cubicBezTo>
                    <a:cubicBezTo>
                      <a:pt x="56" y="4"/>
                      <a:pt x="55" y="4"/>
                      <a:pt x="55" y="3"/>
                    </a:cubicBezTo>
                    <a:cubicBezTo>
                      <a:pt x="55" y="3"/>
                      <a:pt x="55" y="3"/>
                      <a:pt x="54" y="3"/>
                    </a:cubicBezTo>
                    <a:cubicBezTo>
                      <a:pt x="55" y="3"/>
                      <a:pt x="55" y="4"/>
                      <a:pt x="55" y="4"/>
                    </a:cubicBezTo>
                    <a:cubicBezTo>
                      <a:pt x="55" y="5"/>
                      <a:pt x="54" y="6"/>
                      <a:pt x="53" y="7"/>
                    </a:cubicBezTo>
                    <a:cubicBezTo>
                      <a:pt x="52" y="8"/>
                      <a:pt x="51" y="8"/>
                      <a:pt x="51" y="10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49" y="9"/>
                      <a:pt x="48" y="9"/>
                    </a:cubicBezTo>
                    <a:cubicBezTo>
                      <a:pt x="48" y="10"/>
                      <a:pt x="48" y="10"/>
                      <a:pt x="48" y="11"/>
                    </a:cubicBezTo>
                    <a:cubicBezTo>
                      <a:pt x="48" y="11"/>
                      <a:pt x="48" y="11"/>
                      <a:pt x="48" y="12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4" y="11"/>
                      <a:pt x="44" y="11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3"/>
                      <a:pt x="44" y="14"/>
                      <a:pt x="43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16"/>
                      <a:pt x="44" y="16"/>
                      <a:pt x="44" y="15"/>
                    </a:cubicBezTo>
                    <a:cubicBezTo>
                      <a:pt x="44" y="15"/>
                      <a:pt x="44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lose/>
                    <a:moveTo>
                      <a:pt x="42" y="12"/>
                    </a:moveTo>
                    <a:cubicBezTo>
                      <a:pt x="42" y="12"/>
                      <a:pt x="42" y="13"/>
                      <a:pt x="42" y="13"/>
                    </a:cubicBezTo>
                    <a:cubicBezTo>
                      <a:pt x="42" y="13"/>
                      <a:pt x="42" y="14"/>
                      <a:pt x="42" y="14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2" y="13"/>
                      <a:pt x="42" y="13"/>
                      <a:pt x="42" y="12"/>
                    </a:cubicBezTo>
                    <a:close/>
                    <a:moveTo>
                      <a:pt x="67" y="13"/>
                    </a:moveTo>
                    <a:cubicBezTo>
                      <a:pt x="67" y="14"/>
                      <a:pt x="67" y="14"/>
                      <a:pt x="67" y="15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8" y="14"/>
                      <a:pt x="68" y="14"/>
                      <a:pt x="69" y="13"/>
                    </a:cubicBezTo>
                    <a:lnTo>
                      <a:pt x="67" y="13"/>
                    </a:lnTo>
                    <a:close/>
                    <a:moveTo>
                      <a:pt x="40" y="12"/>
                    </a:move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3"/>
                      <a:pt x="4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lose/>
                    <a:moveTo>
                      <a:pt x="46" y="9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lose/>
                    <a:moveTo>
                      <a:pt x="62" y="3"/>
                    </a:moveTo>
                    <a:cubicBezTo>
                      <a:pt x="63" y="3"/>
                      <a:pt x="63" y="3"/>
                      <a:pt x="63" y="3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63" y="3"/>
                      <a:pt x="64" y="3"/>
                      <a:pt x="64" y="3"/>
                    </a:cubicBezTo>
                    <a:cubicBezTo>
                      <a:pt x="64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3" y="3"/>
                      <a:pt x="6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 u="sng"/>
              </a:p>
            </p:txBody>
          </p:sp>
        </p:grpSp>
        <p:grpSp>
          <p:nvGrpSpPr>
            <p:cNvPr id="8" name="Group 607">
              <a:extLst>
                <a:ext uri="{FF2B5EF4-FFF2-40B4-BE49-F238E27FC236}">
                  <a16:creationId xmlns:a16="http://schemas.microsoft.com/office/drawing/2014/main" id="{4964CE94-D52B-40A2-A4B8-89FB2BEA1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4055" y="953996"/>
              <a:ext cx="4864811" cy="4634776"/>
              <a:chOff x="3694" y="1579"/>
              <a:chExt cx="1142" cy="1088"/>
            </a:xfrm>
            <a:grpFill/>
          </p:grpSpPr>
          <p:sp>
            <p:nvSpPr>
              <p:cNvPr id="151" name="Freeform 407">
                <a:extLst>
                  <a:ext uri="{FF2B5EF4-FFF2-40B4-BE49-F238E27FC236}">
                    <a16:creationId xmlns:a16="http://schemas.microsoft.com/office/drawing/2014/main" id="{F8D229BF-5F01-4AFD-BA54-E168C2F7A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1752"/>
                <a:ext cx="86" cy="191"/>
              </a:xfrm>
              <a:custGeom>
                <a:avLst/>
                <a:gdLst>
                  <a:gd name="T0" fmla="*/ 26 w 36"/>
                  <a:gd name="T1" fmla="*/ 0 h 80"/>
                  <a:gd name="T2" fmla="*/ 24 w 36"/>
                  <a:gd name="T3" fmla="*/ 1 h 80"/>
                  <a:gd name="T4" fmla="*/ 24 w 36"/>
                  <a:gd name="T5" fmla="*/ 5 h 80"/>
                  <a:gd name="T6" fmla="*/ 20 w 36"/>
                  <a:gd name="T7" fmla="*/ 5 h 80"/>
                  <a:gd name="T8" fmla="*/ 18 w 36"/>
                  <a:gd name="T9" fmla="*/ 8 h 80"/>
                  <a:gd name="T10" fmla="*/ 14 w 36"/>
                  <a:gd name="T11" fmla="*/ 12 h 80"/>
                  <a:gd name="T12" fmla="*/ 13 w 36"/>
                  <a:gd name="T13" fmla="*/ 16 h 80"/>
                  <a:gd name="T14" fmla="*/ 11 w 36"/>
                  <a:gd name="T15" fmla="*/ 20 h 80"/>
                  <a:gd name="T16" fmla="*/ 10 w 36"/>
                  <a:gd name="T17" fmla="*/ 22 h 80"/>
                  <a:gd name="T18" fmla="*/ 9 w 36"/>
                  <a:gd name="T19" fmla="*/ 27 h 80"/>
                  <a:gd name="T20" fmla="*/ 8 w 36"/>
                  <a:gd name="T21" fmla="*/ 32 h 80"/>
                  <a:gd name="T22" fmla="*/ 7 w 36"/>
                  <a:gd name="T23" fmla="*/ 34 h 80"/>
                  <a:gd name="T24" fmla="*/ 3 w 36"/>
                  <a:gd name="T25" fmla="*/ 36 h 80"/>
                  <a:gd name="T26" fmla="*/ 4 w 36"/>
                  <a:gd name="T27" fmla="*/ 40 h 80"/>
                  <a:gd name="T28" fmla="*/ 4 w 36"/>
                  <a:gd name="T29" fmla="*/ 48 h 80"/>
                  <a:gd name="T30" fmla="*/ 3 w 36"/>
                  <a:gd name="T31" fmla="*/ 52 h 80"/>
                  <a:gd name="T32" fmla="*/ 4 w 36"/>
                  <a:gd name="T33" fmla="*/ 56 h 80"/>
                  <a:gd name="T34" fmla="*/ 2 w 36"/>
                  <a:gd name="T35" fmla="*/ 59 h 80"/>
                  <a:gd name="T36" fmla="*/ 1 w 36"/>
                  <a:gd name="T37" fmla="*/ 63 h 80"/>
                  <a:gd name="T38" fmla="*/ 0 w 36"/>
                  <a:gd name="T39" fmla="*/ 62 h 80"/>
                  <a:gd name="T40" fmla="*/ 1 w 36"/>
                  <a:gd name="T41" fmla="*/ 66 h 80"/>
                  <a:gd name="T42" fmla="*/ 2 w 36"/>
                  <a:gd name="T43" fmla="*/ 65 h 80"/>
                  <a:gd name="T44" fmla="*/ 1 w 36"/>
                  <a:gd name="T45" fmla="*/ 67 h 80"/>
                  <a:gd name="T46" fmla="*/ 2 w 36"/>
                  <a:gd name="T47" fmla="*/ 70 h 80"/>
                  <a:gd name="T48" fmla="*/ 4 w 36"/>
                  <a:gd name="T49" fmla="*/ 76 h 80"/>
                  <a:gd name="T50" fmla="*/ 5 w 36"/>
                  <a:gd name="T51" fmla="*/ 80 h 80"/>
                  <a:gd name="T52" fmla="*/ 9 w 36"/>
                  <a:gd name="T53" fmla="*/ 77 h 80"/>
                  <a:gd name="T54" fmla="*/ 13 w 36"/>
                  <a:gd name="T55" fmla="*/ 75 h 80"/>
                  <a:gd name="T56" fmla="*/ 14 w 36"/>
                  <a:gd name="T57" fmla="*/ 65 h 80"/>
                  <a:gd name="T58" fmla="*/ 15 w 36"/>
                  <a:gd name="T59" fmla="*/ 64 h 80"/>
                  <a:gd name="T60" fmla="*/ 14 w 36"/>
                  <a:gd name="T61" fmla="*/ 64 h 80"/>
                  <a:gd name="T62" fmla="*/ 17 w 36"/>
                  <a:gd name="T63" fmla="*/ 62 h 80"/>
                  <a:gd name="T64" fmla="*/ 20 w 36"/>
                  <a:gd name="T65" fmla="*/ 60 h 80"/>
                  <a:gd name="T66" fmla="*/ 14 w 36"/>
                  <a:gd name="T67" fmla="*/ 60 h 80"/>
                  <a:gd name="T68" fmla="*/ 19 w 36"/>
                  <a:gd name="T69" fmla="*/ 60 h 80"/>
                  <a:gd name="T70" fmla="*/ 19 w 36"/>
                  <a:gd name="T71" fmla="*/ 55 h 80"/>
                  <a:gd name="T72" fmla="*/ 20 w 36"/>
                  <a:gd name="T73" fmla="*/ 55 h 80"/>
                  <a:gd name="T74" fmla="*/ 17 w 36"/>
                  <a:gd name="T75" fmla="*/ 53 h 80"/>
                  <a:gd name="T76" fmla="*/ 14 w 36"/>
                  <a:gd name="T77" fmla="*/ 56 h 80"/>
                  <a:gd name="T78" fmla="*/ 16 w 36"/>
                  <a:gd name="T79" fmla="*/ 53 h 80"/>
                  <a:gd name="T80" fmla="*/ 16 w 36"/>
                  <a:gd name="T81" fmla="*/ 47 h 80"/>
                  <a:gd name="T82" fmla="*/ 17 w 36"/>
                  <a:gd name="T83" fmla="*/ 48 h 80"/>
                  <a:gd name="T84" fmla="*/ 17 w 36"/>
                  <a:gd name="T85" fmla="*/ 43 h 80"/>
                  <a:gd name="T86" fmla="*/ 18 w 36"/>
                  <a:gd name="T87" fmla="*/ 41 h 80"/>
                  <a:gd name="T88" fmla="*/ 19 w 36"/>
                  <a:gd name="T89" fmla="*/ 41 h 80"/>
                  <a:gd name="T90" fmla="*/ 26 w 36"/>
                  <a:gd name="T91" fmla="*/ 34 h 80"/>
                  <a:gd name="T92" fmla="*/ 28 w 36"/>
                  <a:gd name="T93" fmla="*/ 32 h 80"/>
                  <a:gd name="T94" fmla="*/ 27 w 36"/>
                  <a:gd name="T95" fmla="*/ 29 h 80"/>
                  <a:gd name="T96" fmla="*/ 28 w 36"/>
                  <a:gd name="T97" fmla="*/ 26 h 80"/>
                  <a:gd name="T98" fmla="*/ 29 w 36"/>
                  <a:gd name="T99" fmla="*/ 24 h 80"/>
                  <a:gd name="T100" fmla="*/ 30 w 36"/>
                  <a:gd name="T101" fmla="*/ 24 h 80"/>
                  <a:gd name="T102" fmla="*/ 35 w 36"/>
                  <a:gd name="T103" fmla="*/ 22 h 80"/>
                  <a:gd name="T104" fmla="*/ 34 w 36"/>
                  <a:gd name="T105" fmla="*/ 17 h 80"/>
                  <a:gd name="T106" fmla="*/ 33 w 36"/>
                  <a:gd name="T107" fmla="*/ 14 h 80"/>
                  <a:gd name="T108" fmla="*/ 32 w 36"/>
                  <a:gd name="T109" fmla="*/ 6 h 80"/>
                  <a:gd name="T110" fmla="*/ 26 w 36"/>
                  <a:gd name="T1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" h="80">
                    <a:moveTo>
                      <a:pt x="26" y="0"/>
                    </a:moveTo>
                    <a:cubicBezTo>
                      <a:pt x="25" y="0"/>
                      <a:pt x="25" y="1"/>
                      <a:pt x="24" y="1"/>
                    </a:cubicBezTo>
                    <a:cubicBezTo>
                      <a:pt x="25" y="2"/>
                      <a:pt x="23" y="3"/>
                      <a:pt x="24" y="5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9" y="4"/>
                      <a:pt x="19" y="7"/>
                      <a:pt x="18" y="8"/>
                    </a:cubicBezTo>
                    <a:cubicBezTo>
                      <a:pt x="16" y="6"/>
                      <a:pt x="14" y="11"/>
                      <a:pt x="14" y="12"/>
                    </a:cubicBezTo>
                    <a:cubicBezTo>
                      <a:pt x="13" y="14"/>
                      <a:pt x="15" y="14"/>
                      <a:pt x="13" y="16"/>
                    </a:cubicBezTo>
                    <a:cubicBezTo>
                      <a:pt x="12" y="17"/>
                      <a:pt x="12" y="18"/>
                      <a:pt x="11" y="20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9" y="24"/>
                      <a:pt x="10" y="26"/>
                      <a:pt x="9" y="27"/>
                    </a:cubicBezTo>
                    <a:cubicBezTo>
                      <a:pt x="8" y="29"/>
                      <a:pt x="7" y="30"/>
                      <a:pt x="8" y="32"/>
                    </a:cubicBezTo>
                    <a:cubicBezTo>
                      <a:pt x="9" y="33"/>
                      <a:pt x="8" y="34"/>
                      <a:pt x="7" y="34"/>
                    </a:cubicBezTo>
                    <a:cubicBezTo>
                      <a:pt x="5" y="34"/>
                      <a:pt x="4" y="35"/>
                      <a:pt x="3" y="36"/>
                    </a:cubicBezTo>
                    <a:cubicBezTo>
                      <a:pt x="2" y="37"/>
                      <a:pt x="4" y="39"/>
                      <a:pt x="4" y="40"/>
                    </a:cubicBezTo>
                    <a:cubicBezTo>
                      <a:pt x="3" y="43"/>
                      <a:pt x="2" y="45"/>
                      <a:pt x="4" y="48"/>
                    </a:cubicBezTo>
                    <a:cubicBezTo>
                      <a:pt x="5" y="51"/>
                      <a:pt x="3" y="49"/>
                      <a:pt x="3" y="52"/>
                    </a:cubicBezTo>
                    <a:cubicBezTo>
                      <a:pt x="3" y="53"/>
                      <a:pt x="4" y="54"/>
                      <a:pt x="4" y="56"/>
                    </a:cubicBezTo>
                    <a:cubicBezTo>
                      <a:pt x="4" y="57"/>
                      <a:pt x="2" y="58"/>
                      <a:pt x="2" y="59"/>
                    </a:cubicBezTo>
                    <a:cubicBezTo>
                      <a:pt x="1" y="61"/>
                      <a:pt x="2" y="62"/>
                      <a:pt x="1" y="63"/>
                    </a:cubicBezTo>
                    <a:cubicBezTo>
                      <a:pt x="1" y="63"/>
                      <a:pt x="1" y="62"/>
                      <a:pt x="0" y="62"/>
                    </a:cubicBezTo>
                    <a:cubicBezTo>
                      <a:pt x="0" y="63"/>
                      <a:pt x="0" y="64"/>
                      <a:pt x="1" y="66"/>
                    </a:cubicBezTo>
                    <a:cubicBezTo>
                      <a:pt x="1" y="66"/>
                      <a:pt x="1" y="66"/>
                      <a:pt x="2" y="65"/>
                    </a:cubicBezTo>
                    <a:cubicBezTo>
                      <a:pt x="1" y="66"/>
                      <a:pt x="1" y="66"/>
                      <a:pt x="1" y="67"/>
                    </a:cubicBezTo>
                    <a:cubicBezTo>
                      <a:pt x="3" y="68"/>
                      <a:pt x="1" y="69"/>
                      <a:pt x="2" y="70"/>
                    </a:cubicBezTo>
                    <a:cubicBezTo>
                      <a:pt x="4" y="73"/>
                      <a:pt x="5" y="74"/>
                      <a:pt x="4" y="76"/>
                    </a:cubicBezTo>
                    <a:cubicBezTo>
                      <a:pt x="4" y="77"/>
                      <a:pt x="6" y="78"/>
                      <a:pt x="5" y="80"/>
                    </a:cubicBezTo>
                    <a:cubicBezTo>
                      <a:pt x="8" y="80"/>
                      <a:pt x="8" y="80"/>
                      <a:pt x="9" y="77"/>
                    </a:cubicBezTo>
                    <a:cubicBezTo>
                      <a:pt x="9" y="76"/>
                      <a:pt x="13" y="77"/>
                      <a:pt x="13" y="75"/>
                    </a:cubicBezTo>
                    <a:cubicBezTo>
                      <a:pt x="14" y="73"/>
                      <a:pt x="17" y="66"/>
                      <a:pt x="14" y="65"/>
                    </a:cubicBezTo>
                    <a:cubicBezTo>
                      <a:pt x="14" y="65"/>
                      <a:pt x="15" y="65"/>
                      <a:pt x="15" y="64"/>
                    </a:cubicBezTo>
                    <a:cubicBezTo>
                      <a:pt x="15" y="64"/>
                      <a:pt x="14" y="64"/>
                      <a:pt x="14" y="64"/>
                    </a:cubicBezTo>
                    <a:cubicBezTo>
                      <a:pt x="15" y="64"/>
                      <a:pt x="16" y="63"/>
                      <a:pt x="17" y="62"/>
                    </a:cubicBezTo>
                    <a:cubicBezTo>
                      <a:pt x="18" y="63"/>
                      <a:pt x="19" y="61"/>
                      <a:pt x="20" y="60"/>
                    </a:cubicBezTo>
                    <a:cubicBezTo>
                      <a:pt x="17" y="61"/>
                      <a:pt x="16" y="61"/>
                      <a:pt x="14" y="60"/>
                    </a:cubicBezTo>
                    <a:cubicBezTo>
                      <a:pt x="16" y="58"/>
                      <a:pt x="17" y="61"/>
                      <a:pt x="19" y="60"/>
                    </a:cubicBezTo>
                    <a:cubicBezTo>
                      <a:pt x="21" y="59"/>
                      <a:pt x="21" y="57"/>
                      <a:pt x="19" y="55"/>
                    </a:cubicBezTo>
                    <a:cubicBezTo>
                      <a:pt x="19" y="55"/>
                      <a:pt x="20" y="55"/>
                      <a:pt x="20" y="55"/>
                    </a:cubicBezTo>
                    <a:cubicBezTo>
                      <a:pt x="19" y="55"/>
                      <a:pt x="18" y="54"/>
                      <a:pt x="17" y="53"/>
                    </a:cubicBezTo>
                    <a:cubicBezTo>
                      <a:pt x="16" y="55"/>
                      <a:pt x="16" y="56"/>
                      <a:pt x="14" y="56"/>
                    </a:cubicBezTo>
                    <a:cubicBezTo>
                      <a:pt x="15" y="55"/>
                      <a:pt x="16" y="55"/>
                      <a:pt x="16" y="53"/>
                    </a:cubicBezTo>
                    <a:cubicBezTo>
                      <a:pt x="16" y="51"/>
                      <a:pt x="16" y="49"/>
                      <a:pt x="16" y="47"/>
                    </a:cubicBezTo>
                    <a:cubicBezTo>
                      <a:pt x="16" y="48"/>
                      <a:pt x="17" y="48"/>
                      <a:pt x="17" y="48"/>
                    </a:cubicBezTo>
                    <a:cubicBezTo>
                      <a:pt x="17" y="46"/>
                      <a:pt x="17" y="44"/>
                      <a:pt x="17" y="43"/>
                    </a:cubicBezTo>
                    <a:cubicBezTo>
                      <a:pt x="18" y="43"/>
                      <a:pt x="18" y="42"/>
                      <a:pt x="18" y="41"/>
                    </a:cubicBezTo>
                    <a:cubicBezTo>
                      <a:pt x="18" y="41"/>
                      <a:pt x="18" y="41"/>
                      <a:pt x="19" y="41"/>
                    </a:cubicBezTo>
                    <a:cubicBezTo>
                      <a:pt x="21" y="38"/>
                      <a:pt x="24" y="37"/>
                      <a:pt x="26" y="34"/>
                    </a:cubicBezTo>
                    <a:cubicBezTo>
                      <a:pt x="27" y="34"/>
                      <a:pt x="28" y="32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8" y="28"/>
                      <a:pt x="27" y="27"/>
                      <a:pt x="28" y="26"/>
                    </a:cubicBezTo>
                    <a:cubicBezTo>
                      <a:pt x="28" y="25"/>
                      <a:pt x="30" y="25"/>
                      <a:pt x="29" y="24"/>
                    </a:cubicBezTo>
                    <a:cubicBezTo>
                      <a:pt x="29" y="24"/>
                      <a:pt x="30" y="24"/>
                      <a:pt x="30" y="24"/>
                    </a:cubicBezTo>
                    <a:cubicBezTo>
                      <a:pt x="30" y="20"/>
                      <a:pt x="36" y="25"/>
                      <a:pt x="35" y="22"/>
                    </a:cubicBezTo>
                    <a:cubicBezTo>
                      <a:pt x="34" y="20"/>
                      <a:pt x="34" y="19"/>
                      <a:pt x="34" y="17"/>
                    </a:cubicBezTo>
                    <a:cubicBezTo>
                      <a:pt x="35" y="16"/>
                      <a:pt x="33" y="15"/>
                      <a:pt x="33" y="14"/>
                    </a:cubicBezTo>
                    <a:cubicBezTo>
                      <a:pt x="33" y="11"/>
                      <a:pt x="34" y="9"/>
                      <a:pt x="32" y="6"/>
                    </a:cubicBezTo>
                    <a:cubicBezTo>
                      <a:pt x="31" y="4"/>
                      <a:pt x="28" y="2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2" name="Freeform 408">
                <a:extLst>
                  <a:ext uri="{FF2B5EF4-FFF2-40B4-BE49-F238E27FC236}">
                    <a16:creationId xmlns:a16="http://schemas.microsoft.com/office/drawing/2014/main" id="{9C5D14A4-1259-42B2-9DF2-65F7F90279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6" y="1752"/>
                <a:ext cx="86" cy="191"/>
              </a:xfrm>
              <a:custGeom>
                <a:avLst/>
                <a:gdLst>
                  <a:gd name="T0" fmla="*/ 4 w 36"/>
                  <a:gd name="T1" fmla="*/ 77 h 80"/>
                  <a:gd name="T2" fmla="*/ 3 w 36"/>
                  <a:gd name="T3" fmla="*/ 72 h 80"/>
                  <a:gd name="T4" fmla="*/ 0 w 36"/>
                  <a:gd name="T5" fmla="*/ 67 h 80"/>
                  <a:gd name="T6" fmla="*/ 1 w 36"/>
                  <a:gd name="T7" fmla="*/ 57 h 80"/>
                  <a:gd name="T8" fmla="*/ 3 w 36"/>
                  <a:gd name="T9" fmla="*/ 56 h 80"/>
                  <a:gd name="T10" fmla="*/ 4 w 36"/>
                  <a:gd name="T11" fmla="*/ 49 h 80"/>
                  <a:gd name="T12" fmla="*/ 3 w 36"/>
                  <a:gd name="T13" fmla="*/ 40 h 80"/>
                  <a:gd name="T14" fmla="*/ 6 w 36"/>
                  <a:gd name="T15" fmla="*/ 33 h 80"/>
                  <a:gd name="T16" fmla="*/ 8 w 36"/>
                  <a:gd name="T17" fmla="*/ 27 h 80"/>
                  <a:gd name="T18" fmla="*/ 11 w 36"/>
                  <a:gd name="T19" fmla="*/ 20 h 80"/>
                  <a:gd name="T20" fmla="*/ 17 w 36"/>
                  <a:gd name="T21" fmla="*/ 7 h 80"/>
                  <a:gd name="T22" fmla="*/ 21 w 36"/>
                  <a:gd name="T23" fmla="*/ 4 h 80"/>
                  <a:gd name="T24" fmla="*/ 23 w 36"/>
                  <a:gd name="T25" fmla="*/ 0 h 80"/>
                  <a:gd name="T26" fmla="*/ 33 w 36"/>
                  <a:gd name="T27" fmla="*/ 6 h 80"/>
                  <a:gd name="T28" fmla="*/ 35 w 36"/>
                  <a:gd name="T29" fmla="*/ 18 h 80"/>
                  <a:gd name="T30" fmla="*/ 34 w 36"/>
                  <a:gd name="T31" fmla="*/ 24 h 80"/>
                  <a:gd name="T32" fmla="*/ 31 w 36"/>
                  <a:gd name="T33" fmla="*/ 26 h 80"/>
                  <a:gd name="T34" fmla="*/ 28 w 36"/>
                  <a:gd name="T35" fmla="*/ 27 h 80"/>
                  <a:gd name="T36" fmla="*/ 27 w 36"/>
                  <a:gd name="T37" fmla="*/ 34 h 80"/>
                  <a:gd name="T38" fmla="*/ 19 w 36"/>
                  <a:gd name="T39" fmla="*/ 42 h 80"/>
                  <a:gd name="T40" fmla="*/ 17 w 36"/>
                  <a:gd name="T41" fmla="*/ 48 h 80"/>
                  <a:gd name="T42" fmla="*/ 17 w 36"/>
                  <a:gd name="T43" fmla="*/ 53 h 80"/>
                  <a:gd name="T44" fmla="*/ 21 w 36"/>
                  <a:gd name="T45" fmla="*/ 56 h 80"/>
                  <a:gd name="T46" fmla="*/ 20 w 36"/>
                  <a:gd name="T47" fmla="*/ 61 h 80"/>
                  <a:gd name="T48" fmla="*/ 16 w 36"/>
                  <a:gd name="T49" fmla="*/ 64 h 80"/>
                  <a:gd name="T50" fmla="*/ 14 w 36"/>
                  <a:gd name="T51" fmla="*/ 76 h 80"/>
                  <a:gd name="T52" fmla="*/ 10 w 36"/>
                  <a:gd name="T53" fmla="*/ 77 h 80"/>
                  <a:gd name="T54" fmla="*/ 6 w 36"/>
                  <a:gd name="T55" fmla="*/ 79 h 80"/>
                  <a:gd name="T56" fmla="*/ 11 w 36"/>
                  <a:gd name="T57" fmla="*/ 76 h 80"/>
                  <a:gd name="T58" fmla="*/ 12 w 36"/>
                  <a:gd name="T59" fmla="*/ 65 h 80"/>
                  <a:gd name="T60" fmla="*/ 17 w 36"/>
                  <a:gd name="T61" fmla="*/ 61 h 80"/>
                  <a:gd name="T62" fmla="*/ 14 w 36"/>
                  <a:gd name="T63" fmla="*/ 59 h 80"/>
                  <a:gd name="T64" fmla="*/ 19 w 36"/>
                  <a:gd name="T65" fmla="*/ 56 h 80"/>
                  <a:gd name="T66" fmla="*/ 17 w 36"/>
                  <a:gd name="T67" fmla="*/ 55 h 80"/>
                  <a:gd name="T68" fmla="*/ 14 w 36"/>
                  <a:gd name="T69" fmla="*/ 55 h 80"/>
                  <a:gd name="T70" fmla="*/ 16 w 36"/>
                  <a:gd name="T71" fmla="*/ 46 h 80"/>
                  <a:gd name="T72" fmla="*/ 17 w 36"/>
                  <a:gd name="T73" fmla="*/ 42 h 80"/>
                  <a:gd name="T74" fmla="*/ 19 w 36"/>
                  <a:gd name="T75" fmla="*/ 40 h 80"/>
                  <a:gd name="T76" fmla="*/ 27 w 36"/>
                  <a:gd name="T77" fmla="*/ 32 h 80"/>
                  <a:gd name="T78" fmla="*/ 27 w 36"/>
                  <a:gd name="T79" fmla="*/ 26 h 80"/>
                  <a:gd name="T80" fmla="*/ 25 w 36"/>
                  <a:gd name="T81" fmla="*/ 20 h 80"/>
                  <a:gd name="T82" fmla="*/ 33 w 36"/>
                  <a:gd name="T83" fmla="*/ 22 h 80"/>
                  <a:gd name="T84" fmla="*/ 33 w 36"/>
                  <a:gd name="T85" fmla="*/ 16 h 80"/>
                  <a:gd name="T86" fmla="*/ 27 w 36"/>
                  <a:gd name="T87" fmla="*/ 2 h 80"/>
                  <a:gd name="T88" fmla="*/ 25 w 36"/>
                  <a:gd name="T89" fmla="*/ 4 h 80"/>
                  <a:gd name="T90" fmla="*/ 20 w 36"/>
                  <a:gd name="T91" fmla="*/ 5 h 80"/>
                  <a:gd name="T92" fmla="*/ 19 w 36"/>
                  <a:gd name="T93" fmla="*/ 10 h 80"/>
                  <a:gd name="T94" fmla="*/ 15 w 36"/>
                  <a:gd name="T95" fmla="*/ 14 h 80"/>
                  <a:gd name="T96" fmla="*/ 10 w 36"/>
                  <a:gd name="T97" fmla="*/ 22 h 80"/>
                  <a:gd name="T98" fmla="*/ 9 w 36"/>
                  <a:gd name="T99" fmla="*/ 31 h 80"/>
                  <a:gd name="T100" fmla="*/ 4 w 36"/>
                  <a:gd name="T101" fmla="*/ 36 h 80"/>
                  <a:gd name="T102" fmla="*/ 4 w 36"/>
                  <a:gd name="T103" fmla="*/ 48 h 80"/>
                  <a:gd name="T104" fmla="*/ 4 w 36"/>
                  <a:gd name="T105" fmla="*/ 56 h 80"/>
                  <a:gd name="T106" fmla="*/ 1 w 36"/>
                  <a:gd name="T107" fmla="*/ 63 h 80"/>
                  <a:gd name="T108" fmla="*/ 2 w 36"/>
                  <a:gd name="T109" fmla="*/ 66 h 80"/>
                  <a:gd name="T110" fmla="*/ 4 w 36"/>
                  <a:gd name="T111" fmla="*/ 7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" h="80">
                    <a:moveTo>
                      <a:pt x="6" y="80"/>
                    </a:moveTo>
                    <a:cubicBezTo>
                      <a:pt x="3" y="80"/>
                      <a:pt x="3" y="80"/>
                      <a:pt x="3" y="80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79"/>
                      <a:pt x="4" y="78"/>
                      <a:pt x="4" y="77"/>
                    </a:cubicBezTo>
                    <a:cubicBezTo>
                      <a:pt x="4" y="77"/>
                      <a:pt x="3" y="77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4" y="74"/>
                      <a:pt x="4" y="74"/>
                      <a:pt x="3" y="72"/>
                    </a:cubicBezTo>
                    <a:cubicBezTo>
                      <a:pt x="2" y="72"/>
                      <a:pt x="2" y="71"/>
                      <a:pt x="2" y="71"/>
                    </a:cubicBezTo>
                    <a:cubicBezTo>
                      <a:pt x="1" y="70"/>
                      <a:pt x="1" y="69"/>
                      <a:pt x="1" y="69"/>
                    </a:cubicBezTo>
                    <a:cubicBezTo>
                      <a:pt x="1" y="68"/>
                      <a:pt x="1" y="68"/>
                      <a:pt x="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8"/>
                      <a:pt x="2" y="58"/>
                      <a:pt x="2" y="57"/>
                    </a:cubicBezTo>
                    <a:cubicBezTo>
                      <a:pt x="3" y="57"/>
                      <a:pt x="3" y="56"/>
                      <a:pt x="3" y="56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3"/>
                      <a:pt x="2" y="52"/>
                      <a:pt x="2" y="52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50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3" y="48"/>
                    </a:cubicBezTo>
                    <a:cubicBezTo>
                      <a:pt x="2" y="46"/>
                      <a:pt x="2" y="44"/>
                      <a:pt x="3" y="42"/>
                    </a:cubicBezTo>
                    <a:cubicBezTo>
                      <a:pt x="3" y="41"/>
                      <a:pt x="3" y="41"/>
                      <a:pt x="3" y="40"/>
                    </a:cubicBezTo>
                    <a:cubicBezTo>
                      <a:pt x="3" y="40"/>
                      <a:pt x="3" y="39"/>
                      <a:pt x="3" y="39"/>
                    </a:cubicBezTo>
                    <a:cubicBezTo>
                      <a:pt x="2" y="38"/>
                      <a:pt x="2" y="36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4"/>
                      <a:pt x="5" y="34"/>
                      <a:pt x="6" y="33"/>
                    </a:cubicBezTo>
                    <a:cubicBezTo>
                      <a:pt x="7" y="33"/>
                      <a:pt x="8" y="33"/>
                      <a:pt x="8" y="33"/>
                    </a:cubicBezTo>
                    <a:cubicBezTo>
                      <a:pt x="8" y="33"/>
                      <a:pt x="8" y="32"/>
                      <a:pt x="8" y="32"/>
                    </a:cubicBezTo>
                    <a:cubicBezTo>
                      <a:pt x="6" y="30"/>
                      <a:pt x="7" y="29"/>
                      <a:pt x="8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6"/>
                      <a:pt x="9" y="25"/>
                      <a:pt x="9" y="24"/>
                    </a:cubicBezTo>
                    <a:cubicBezTo>
                      <a:pt x="9" y="23"/>
                      <a:pt x="9" y="22"/>
                      <a:pt x="9" y="22"/>
                    </a:cubicBezTo>
                    <a:cubicBezTo>
                      <a:pt x="9" y="21"/>
                      <a:pt x="10" y="21"/>
                      <a:pt x="10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8"/>
                      <a:pt x="12" y="17"/>
                      <a:pt x="13" y="16"/>
                    </a:cubicBezTo>
                    <a:cubicBezTo>
                      <a:pt x="13" y="15"/>
                      <a:pt x="13" y="15"/>
                      <a:pt x="13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11"/>
                      <a:pt x="15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4"/>
                      <a:pt x="20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4"/>
                      <a:pt x="23" y="4"/>
                    </a:cubicBezTo>
                    <a:cubicBezTo>
                      <a:pt x="23" y="4"/>
                      <a:pt x="23" y="3"/>
                      <a:pt x="24" y="2"/>
                    </a:cubicBezTo>
                    <a:cubicBezTo>
                      <a:pt x="24" y="2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7" y="1"/>
                      <a:pt x="28" y="1"/>
                    </a:cubicBezTo>
                    <a:cubicBezTo>
                      <a:pt x="30" y="3"/>
                      <a:pt x="32" y="4"/>
                      <a:pt x="33" y="6"/>
                    </a:cubicBezTo>
                    <a:cubicBezTo>
                      <a:pt x="34" y="8"/>
                      <a:pt x="34" y="10"/>
                      <a:pt x="34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5"/>
                      <a:pt x="34" y="15"/>
                    </a:cubicBezTo>
                    <a:cubicBezTo>
                      <a:pt x="35" y="16"/>
                      <a:pt x="35" y="17"/>
                      <a:pt x="35" y="18"/>
                    </a:cubicBezTo>
                    <a:cubicBezTo>
                      <a:pt x="35" y="19"/>
                      <a:pt x="35" y="20"/>
                      <a:pt x="35" y="22"/>
                    </a:cubicBezTo>
                    <a:cubicBezTo>
                      <a:pt x="35" y="22"/>
                      <a:pt x="36" y="23"/>
                      <a:pt x="35" y="23"/>
                    </a:cubicBezTo>
                    <a:cubicBezTo>
                      <a:pt x="35" y="23"/>
                      <a:pt x="35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3" y="24"/>
                      <a:pt x="33" y="23"/>
                    </a:cubicBezTo>
                    <a:cubicBezTo>
                      <a:pt x="32" y="23"/>
                      <a:pt x="31" y="23"/>
                      <a:pt x="31" y="23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6"/>
                    </a:cubicBezTo>
                    <a:cubicBezTo>
                      <a:pt x="29" y="26"/>
                      <a:pt x="29" y="26"/>
                      <a:pt x="28" y="26"/>
                    </a:cubicBezTo>
                    <a:cubicBezTo>
                      <a:pt x="28" y="26"/>
                      <a:pt x="28" y="27"/>
                      <a:pt x="28" y="27"/>
                    </a:cubicBezTo>
                    <a:cubicBezTo>
                      <a:pt x="28" y="28"/>
                      <a:pt x="28" y="28"/>
                      <a:pt x="28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29" y="33"/>
                      <a:pt x="28" y="33"/>
                      <a:pt x="27" y="34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26" y="36"/>
                      <a:pt x="24" y="37"/>
                      <a:pt x="23" y="38"/>
                    </a:cubicBezTo>
                    <a:cubicBezTo>
                      <a:pt x="22" y="39"/>
                      <a:pt x="20" y="40"/>
                      <a:pt x="19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8" y="43"/>
                      <a:pt x="18" y="44"/>
                      <a:pt x="18" y="44"/>
                    </a:cubicBezTo>
                    <a:cubicBezTo>
                      <a:pt x="18" y="45"/>
                      <a:pt x="18" y="46"/>
                      <a:pt x="18" y="47"/>
                    </a:cubicBezTo>
                    <a:cubicBezTo>
                      <a:pt x="18" y="47"/>
                      <a:pt x="17" y="48"/>
                      <a:pt x="17" y="48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50"/>
                      <a:pt x="17" y="51"/>
                      <a:pt x="17" y="52"/>
                    </a:cubicBezTo>
                    <a:cubicBezTo>
                      <a:pt x="17" y="52"/>
                      <a:pt x="17" y="52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7"/>
                      <a:pt x="21" y="57"/>
                      <a:pt x="21" y="58"/>
                    </a:cubicBezTo>
                    <a:cubicBezTo>
                      <a:pt x="21" y="59"/>
                      <a:pt x="21" y="59"/>
                      <a:pt x="20" y="60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0" y="61"/>
                      <a:pt x="20" y="61"/>
                      <a:pt x="20" y="62"/>
                    </a:cubicBezTo>
                    <a:cubicBezTo>
                      <a:pt x="19" y="62"/>
                      <a:pt x="19" y="63"/>
                      <a:pt x="18" y="63"/>
                    </a:cubicBezTo>
                    <a:cubicBezTo>
                      <a:pt x="18" y="63"/>
                      <a:pt x="18" y="63"/>
                      <a:pt x="17" y="63"/>
                    </a:cubicBezTo>
                    <a:cubicBezTo>
                      <a:pt x="17" y="63"/>
                      <a:pt x="17" y="64"/>
                      <a:pt x="16" y="64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6" y="67"/>
                      <a:pt x="15" y="71"/>
                      <a:pt x="14" y="75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3" y="77"/>
                      <a:pt x="12" y="77"/>
                      <a:pt x="11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7"/>
                      <a:pt x="10" y="77"/>
                      <a:pt x="10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9" y="80"/>
                      <a:pt x="9" y="80"/>
                      <a:pt x="6" y="80"/>
                    </a:cubicBezTo>
                    <a:close/>
                    <a:moveTo>
                      <a:pt x="6" y="79"/>
                    </a:moveTo>
                    <a:cubicBezTo>
                      <a:pt x="6" y="79"/>
                      <a:pt x="6" y="79"/>
                      <a:pt x="6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8" y="79"/>
                      <a:pt x="8" y="79"/>
                      <a:pt x="8" y="77"/>
                    </a:cubicBezTo>
                    <a:cubicBezTo>
                      <a:pt x="9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2" y="76"/>
                      <a:pt x="13" y="75"/>
                      <a:pt x="13" y="75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5" y="67"/>
                      <a:pt x="15" y="66"/>
                      <a:pt x="14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5" y="63"/>
                      <a:pt x="16" y="62"/>
                      <a:pt x="17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6" y="61"/>
                      <a:pt x="15" y="61"/>
                      <a:pt x="14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58"/>
                      <a:pt x="16" y="59"/>
                      <a:pt x="17" y="59"/>
                    </a:cubicBezTo>
                    <a:cubicBezTo>
                      <a:pt x="17" y="59"/>
                      <a:pt x="18" y="59"/>
                      <a:pt x="18" y="59"/>
                    </a:cubicBezTo>
                    <a:cubicBezTo>
                      <a:pt x="19" y="59"/>
                      <a:pt x="20" y="58"/>
                      <a:pt x="20" y="58"/>
                    </a:cubicBezTo>
                    <a:cubicBezTo>
                      <a:pt x="20" y="57"/>
                      <a:pt x="19" y="56"/>
                      <a:pt x="19" y="56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4"/>
                      <a:pt x="17" y="54"/>
                      <a:pt x="17" y="55"/>
                    </a:cubicBezTo>
                    <a:cubicBezTo>
                      <a:pt x="17" y="56"/>
                      <a:pt x="16" y="57"/>
                      <a:pt x="14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5" y="54"/>
                      <a:pt x="16" y="54"/>
                      <a:pt x="15" y="53"/>
                    </a:cubicBezTo>
                    <a:cubicBezTo>
                      <a:pt x="15" y="53"/>
                      <a:pt x="15" y="52"/>
                      <a:pt x="15" y="52"/>
                    </a:cubicBezTo>
                    <a:cubicBezTo>
                      <a:pt x="15" y="50"/>
                      <a:pt x="15" y="49"/>
                      <a:pt x="16" y="47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5"/>
                      <a:pt x="17" y="44"/>
                      <a:pt x="16" y="43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8" y="42"/>
                      <a:pt x="17" y="41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9"/>
                      <a:pt x="21" y="38"/>
                      <a:pt x="22" y="37"/>
                    </a:cubicBezTo>
                    <a:cubicBezTo>
                      <a:pt x="24" y="36"/>
                      <a:pt x="25" y="35"/>
                      <a:pt x="26" y="34"/>
                    </a:cubicBezTo>
                    <a:cubicBezTo>
                      <a:pt x="26" y="34"/>
                      <a:pt x="26" y="33"/>
                      <a:pt x="26" y="33"/>
                    </a:cubicBezTo>
                    <a:cubicBezTo>
                      <a:pt x="27" y="33"/>
                      <a:pt x="27" y="32"/>
                      <a:pt x="27" y="32"/>
                    </a:cubicBezTo>
                    <a:cubicBezTo>
                      <a:pt x="27" y="32"/>
                      <a:pt x="27" y="31"/>
                      <a:pt x="27" y="31"/>
                    </a:cubicBezTo>
                    <a:cubicBezTo>
                      <a:pt x="27" y="30"/>
                      <a:pt x="26" y="30"/>
                      <a:pt x="27" y="29"/>
                    </a:cubicBezTo>
                    <a:cubicBezTo>
                      <a:pt x="27" y="28"/>
                      <a:pt x="27" y="28"/>
                      <a:pt x="27" y="27"/>
                    </a:cubicBezTo>
                    <a:cubicBezTo>
                      <a:pt x="27" y="27"/>
                      <a:pt x="27" y="26"/>
                      <a:pt x="27" y="26"/>
                    </a:cubicBezTo>
                    <a:cubicBezTo>
                      <a:pt x="27" y="25"/>
                      <a:pt x="28" y="25"/>
                      <a:pt x="28" y="24"/>
                    </a:cubicBezTo>
                    <a:cubicBezTo>
                      <a:pt x="28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8" y="24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2" y="22"/>
                      <a:pt x="33" y="22"/>
                      <a:pt x="33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0"/>
                      <a:pt x="33" y="19"/>
                      <a:pt x="34" y="17"/>
                    </a:cubicBezTo>
                    <a:cubicBezTo>
                      <a:pt x="34" y="17"/>
                      <a:pt x="34" y="16"/>
                      <a:pt x="33" y="16"/>
                    </a:cubicBezTo>
                    <a:cubicBezTo>
                      <a:pt x="33" y="15"/>
                      <a:pt x="33" y="15"/>
                      <a:pt x="33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0"/>
                      <a:pt x="33" y="9"/>
                      <a:pt x="31" y="6"/>
                    </a:cubicBezTo>
                    <a:cubicBezTo>
                      <a:pt x="31" y="5"/>
                      <a:pt x="29" y="4"/>
                      <a:pt x="27" y="2"/>
                    </a:cubicBezTo>
                    <a:cubicBezTo>
                      <a:pt x="27" y="2"/>
                      <a:pt x="26" y="2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2"/>
                      <a:pt x="25" y="2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6"/>
                      <a:pt x="22" y="6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6"/>
                      <a:pt x="19" y="7"/>
                    </a:cubicBezTo>
                    <a:cubicBezTo>
                      <a:pt x="19" y="8"/>
                      <a:pt x="19" y="8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7" y="8"/>
                      <a:pt x="17" y="8"/>
                    </a:cubicBezTo>
                    <a:cubicBezTo>
                      <a:pt x="16" y="8"/>
                      <a:pt x="15" y="11"/>
                      <a:pt x="14" y="13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5" y="15"/>
                      <a:pt x="15" y="15"/>
                      <a:pt x="14" y="16"/>
                    </a:cubicBezTo>
                    <a:cubicBezTo>
                      <a:pt x="13" y="18"/>
                      <a:pt x="12" y="19"/>
                      <a:pt x="12" y="20"/>
                    </a:cubicBezTo>
                    <a:cubicBezTo>
                      <a:pt x="12" y="21"/>
                      <a:pt x="11" y="21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2"/>
                      <a:pt x="9" y="33"/>
                      <a:pt x="9" y="33"/>
                    </a:cubicBezTo>
                    <a:cubicBezTo>
                      <a:pt x="9" y="34"/>
                      <a:pt x="8" y="34"/>
                      <a:pt x="7" y="35"/>
                    </a:cubicBezTo>
                    <a:cubicBezTo>
                      <a:pt x="6" y="35"/>
                      <a:pt x="5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7"/>
                      <a:pt x="3" y="37"/>
                      <a:pt x="4" y="38"/>
                    </a:cubicBezTo>
                    <a:cubicBezTo>
                      <a:pt x="4" y="39"/>
                      <a:pt x="4" y="39"/>
                      <a:pt x="4" y="40"/>
                    </a:cubicBezTo>
                    <a:cubicBezTo>
                      <a:pt x="4" y="41"/>
                      <a:pt x="4" y="42"/>
                      <a:pt x="4" y="42"/>
                    </a:cubicBezTo>
                    <a:cubicBezTo>
                      <a:pt x="4" y="44"/>
                      <a:pt x="3" y="46"/>
                      <a:pt x="4" y="48"/>
                    </a:cubicBezTo>
                    <a:cubicBezTo>
                      <a:pt x="5" y="49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2"/>
                    </a:cubicBezTo>
                    <a:cubicBezTo>
                      <a:pt x="4" y="52"/>
                      <a:pt x="4" y="53"/>
                      <a:pt x="4" y="53"/>
                    </a:cubicBezTo>
                    <a:cubicBezTo>
                      <a:pt x="4" y="54"/>
                      <a:pt x="5" y="55"/>
                      <a:pt x="4" y="56"/>
                    </a:cubicBezTo>
                    <a:cubicBezTo>
                      <a:pt x="4" y="57"/>
                      <a:pt x="4" y="57"/>
                      <a:pt x="3" y="58"/>
                    </a:cubicBezTo>
                    <a:cubicBezTo>
                      <a:pt x="3" y="58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1"/>
                    </a:cubicBezTo>
                    <a:cubicBezTo>
                      <a:pt x="2" y="62"/>
                      <a:pt x="3" y="63"/>
                      <a:pt x="1" y="63"/>
                    </a:cubicBezTo>
                    <a:cubicBezTo>
                      <a:pt x="1" y="64"/>
                      <a:pt x="1" y="64"/>
                      <a:pt x="1" y="65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7"/>
                    </a:cubicBezTo>
                    <a:cubicBezTo>
                      <a:pt x="3" y="67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70"/>
                    </a:cubicBezTo>
                    <a:cubicBezTo>
                      <a:pt x="3" y="70"/>
                      <a:pt x="3" y="71"/>
                      <a:pt x="4" y="71"/>
                    </a:cubicBezTo>
                    <a:cubicBezTo>
                      <a:pt x="5" y="73"/>
                      <a:pt x="6" y="74"/>
                      <a:pt x="5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77"/>
                      <a:pt x="6" y="78"/>
                      <a:pt x="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3" name="Freeform 409">
                <a:extLst>
                  <a:ext uri="{FF2B5EF4-FFF2-40B4-BE49-F238E27FC236}">
                    <a16:creationId xmlns:a16="http://schemas.microsoft.com/office/drawing/2014/main" id="{A922258E-2A89-4ADD-B5C4-751647F13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6" y="2019"/>
                <a:ext cx="26" cy="19"/>
              </a:xfrm>
              <a:custGeom>
                <a:avLst/>
                <a:gdLst>
                  <a:gd name="T0" fmla="*/ 4 w 11"/>
                  <a:gd name="T1" fmla="*/ 1 h 8"/>
                  <a:gd name="T2" fmla="*/ 9 w 11"/>
                  <a:gd name="T3" fmla="*/ 3 h 8"/>
                  <a:gd name="T4" fmla="*/ 11 w 11"/>
                  <a:gd name="T5" fmla="*/ 4 h 8"/>
                  <a:gd name="T6" fmla="*/ 11 w 11"/>
                  <a:gd name="T7" fmla="*/ 6 h 8"/>
                  <a:gd name="T8" fmla="*/ 8 w 11"/>
                  <a:gd name="T9" fmla="*/ 7 h 8"/>
                  <a:gd name="T10" fmla="*/ 6 w 11"/>
                  <a:gd name="T11" fmla="*/ 6 h 8"/>
                  <a:gd name="T12" fmla="*/ 3 w 11"/>
                  <a:gd name="T13" fmla="*/ 8 h 8"/>
                  <a:gd name="T14" fmla="*/ 0 w 11"/>
                  <a:gd name="T15" fmla="*/ 7 h 8"/>
                  <a:gd name="T16" fmla="*/ 4 w 11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8">
                    <a:moveTo>
                      <a:pt x="4" y="1"/>
                    </a:moveTo>
                    <a:cubicBezTo>
                      <a:pt x="6" y="1"/>
                      <a:pt x="9" y="0"/>
                      <a:pt x="9" y="3"/>
                    </a:cubicBezTo>
                    <a:cubicBezTo>
                      <a:pt x="10" y="4"/>
                      <a:pt x="11" y="3"/>
                      <a:pt x="11" y="4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9" y="5"/>
                      <a:pt x="8" y="5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5" y="7"/>
                      <a:pt x="5" y="7"/>
                      <a:pt x="3" y="8"/>
                    </a:cubicBezTo>
                    <a:cubicBezTo>
                      <a:pt x="2" y="8"/>
                      <a:pt x="2" y="4"/>
                      <a:pt x="0" y="7"/>
                    </a:cubicBezTo>
                    <a:cubicBezTo>
                      <a:pt x="0" y="5"/>
                      <a:pt x="2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4" name="Freeform 410">
                <a:extLst>
                  <a:ext uri="{FF2B5EF4-FFF2-40B4-BE49-F238E27FC236}">
                    <a16:creationId xmlns:a16="http://schemas.microsoft.com/office/drawing/2014/main" id="{46880B4C-D289-49D3-B360-D6A26896F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2019"/>
                <a:ext cx="31" cy="21"/>
              </a:xfrm>
              <a:custGeom>
                <a:avLst/>
                <a:gdLst>
                  <a:gd name="T0" fmla="*/ 9 w 13"/>
                  <a:gd name="T1" fmla="*/ 9 h 9"/>
                  <a:gd name="T2" fmla="*/ 8 w 13"/>
                  <a:gd name="T3" fmla="*/ 8 h 9"/>
                  <a:gd name="T4" fmla="*/ 8 w 13"/>
                  <a:gd name="T5" fmla="*/ 7 h 9"/>
                  <a:gd name="T6" fmla="*/ 7 w 13"/>
                  <a:gd name="T7" fmla="*/ 7 h 9"/>
                  <a:gd name="T8" fmla="*/ 4 w 13"/>
                  <a:gd name="T9" fmla="*/ 8 h 9"/>
                  <a:gd name="T10" fmla="*/ 4 w 13"/>
                  <a:gd name="T11" fmla="*/ 8 h 9"/>
                  <a:gd name="T12" fmla="*/ 2 w 13"/>
                  <a:gd name="T13" fmla="*/ 7 h 9"/>
                  <a:gd name="T14" fmla="*/ 2 w 13"/>
                  <a:gd name="T15" fmla="*/ 6 h 9"/>
                  <a:gd name="T16" fmla="*/ 2 w 13"/>
                  <a:gd name="T17" fmla="*/ 7 h 9"/>
                  <a:gd name="T18" fmla="*/ 1 w 13"/>
                  <a:gd name="T19" fmla="*/ 8 h 9"/>
                  <a:gd name="T20" fmla="*/ 0 w 13"/>
                  <a:gd name="T21" fmla="*/ 7 h 9"/>
                  <a:gd name="T22" fmla="*/ 2 w 13"/>
                  <a:gd name="T23" fmla="*/ 2 h 9"/>
                  <a:gd name="T24" fmla="*/ 5 w 13"/>
                  <a:gd name="T25" fmla="*/ 0 h 9"/>
                  <a:gd name="T26" fmla="*/ 6 w 13"/>
                  <a:gd name="T27" fmla="*/ 0 h 9"/>
                  <a:gd name="T28" fmla="*/ 7 w 13"/>
                  <a:gd name="T29" fmla="*/ 0 h 9"/>
                  <a:gd name="T30" fmla="*/ 11 w 13"/>
                  <a:gd name="T31" fmla="*/ 3 h 9"/>
                  <a:gd name="T32" fmla="*/ 12 w 13"/>
                  <a:gd name="T33" fmla="*/ 3 h 9"/>
                  <a:gd name="T34" fmla="*/ 13 w 13"/>
                  <a:gd name="T35" fmla="*/ 4 h 9"/>
                  <a:gd name="T36" fmla="*/ 13 w 13"/>
                  <a:gd name="T37" fmla="*/ 5 h 9"/>
                  <a:gd name="T38" fmla="*/ 12 w 13"/>
                  <a:gd name="T39" fmla="*/ 6 h 9"/>
                  <a:gd name="T40" fmla="*/ 12 w 13"/>
                  <a:gd name="T41" fmla="*/ 7 h 9"/>
                  <a:gd name="T42" fmla="*/ 11 w 13"/>
                  <a:gd name="T43" fmla="*/ 7 h 9"/>
                  <a:gd name="T44" fmla="*/ 10 w 13"/>
                  <a:gd name="T45" fmla="*/ 6 h 9"/>
                  <a:gd name="T46" fmla="*/ 9 w 13"/>
                  <a:gd name="T47" fmla="*/ 8 h 9"/>
                  <a:gd name="T48" fmla="*/ 9 w 13"/>
                  <a:gd name="T49" fmla="*/ 9 h 9"/>
                  <a:gd name="T50" fmla="*/ 2 w 13"/>
                  <a:gd name="T51" fmla="*/ 5 h 9"/>
                  <a:gd name="T52" fmla="*/ 4 w 13"/>
                  <a:gd name="T53" fmla="*/ 6 h 9"/>
                  <a:gd name="T54" fmla="*/ 4 w 13"/>
                  <a:gd name="T55" fmla="*/ 7 h 9"/>
                  <a:gd name="T56" fmla="*/ 7 w 13"/>
                  <a:gd name="T57" fmla="*/ 5 h 9"/>
                  <a:gd name="T58" fmla="*/ 7 w 13"/>
                  <a:gd name="T59" fmla="*/ 5 h 9"/>
                  <a:gd name="T60" fmla="*/ 8 w 13"/>
                  <a:gd name="T61" fmla="*/ 5 h 9"/>
                  <a:gd name="T62" fmla="*/ 9 w 13"/>
                  <a:gd name="T63" fmla="*/ 6 h 9"/>
                  <a:gd name="T64" fmla="*/ 11 w 13"/>
                  <a:gd name="T65" fmla="*/ 5 h 9"/>
                  <a:gd name="T66" fmla="*/ 12 w 13"/>
                  <a:gd name="T67" fmla="*/ 4 h 9"/>
                  <a:gd name="T68" fmla="*/ 12 w 13"/>
                  <a:gd name="T69" fmla="*/ 4 h 9"/>
                  <a:gd name="T70" fmla="*/ 11 w 13"/>
                  <a:gd name="T71" fmla="*/ 4 h 9"/>
                  <a:gd name="T72" fmla="*/ 10 w 13"/>
                  <a:gd name="T73" fmla="*/ 3 h 9"/>
                  <a:gd name="T74" fmla="*/ 7 w 13"/>
                  <a:gd name="T75" fmla="*/ 1 h 9"/>
                  <a:gd name="T76" fmla="*/ 6 w 13"/>
                  <a:gd name="T77" fmla="*/ 2 h 9"/>
                  <a:gd name="T78" fmla="*/ 5 w 13"/>
                  <a:gd name="T79" fmla="*/ 2 h 9"/>
                  <a:gd name="T80" fmla="*/ 3 w 13"/>
                  <a:gd name="T81" fmla="*/ 3 h 9"/>
                  <a:gd name="T82" fmla="*/ 2 w 13"/>
                  <a:gd name="T83" fmla="*/ 5 h 9"/>
                  <a:gd name="T84" fmla="*/ 2 w 13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9">
                    <a:moveTo>
                      <a:pt x="9" y="9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7"/>
                      <a:pt x="2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4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9" y="0"/>
                      <a:pt x="10" y="0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9" y="8"/>
                    </a:cubicBezTo>
                    <a:lnTo>
                      <a:pt x="9" y="9"/>
                    </a:lnTo>
                    <a:close/>
                    <a:moveTo>
                      <a:pt x="2" y="5"/>
                    </a:moveTo>
                    <a:cubicBezTo>
                      <a:pt x="3" y="5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5"/>
                      <a:pt x="10" y="4"/>
                      <a:pt x="11" y="5"/>
                    </a:cubicBezTo>
                    <a:cubicBezTo>
                      <a:pt x="11" y="5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3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5" name="Freeform 411">
                <a:extLst>
                  <a:ext uri="{FF2B5EF4-FFF2-40B4-BE49-F238E27FC236}">
                    <a16:creationId xmlns:a16="http://schemas.microsoft.com/office/drawing/2014/main" id="{41B61318-9790-43A0-A3E2-765792A30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8" y="2042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6" name="Freeform 412">
                <a:extLst>
                  <a:ext uri="{FF2B5EF4-FFF2-40B4-BE49-F238E27FC236}">
                    <a16:creationId xmlns:a16="http://schemas.microsoft.com/office/drawing/2014/main" id="{1403024E-9938-46D2-B765-E64F45BAD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031"/>
                <a:ext cx="7" cy="16"/>
              </a:xfrm>
              <a:custGeom>
                <a:avLst/>
                <a:gdLst>
                  <a:gd name="T0" fmla="*/ 3 w 3"/>
                  <a:gd name="T1" fmla="*/ 7 h 7"/>
                  <a:gd name="T2" fmla="*/ 2 w 3"/>
                  <a:gd name="T3" fmla="*/ 7 h 7"/>
                  <a:gd name="T4" fmla="*/ 1 w 3"/>
                  <a:gd name="T5" fmla="*/ 6 h 7"/>
                  <a:gd name="T6" fmla="*/ 1 w 3"/>
                  <a:gd name="T7" fmla="*/ 5 h 7"/>
                  <a:gd name="T8" fmla="*/ 1 w 3"/>
                  <a:gd name="T9" fmla="*/ 5 h 7"/>
                  <a:gd name="T10" fmla="*/ 0 w 3"/>
                  <a:gd name="T11" fmla="*/ 0 h 7"/>
                  <a:gd name="T12" fmla="*/ 3 w 3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7" name="Freeform 413">
                <a:extLst>
                  <a:ext uri="{FF2B5EF4-FFF2-40B4-BE49-F238E27FC236}">
                    <a16:creationId xmlns:a16="http://schemas.microsoft.com/office/drawing/2014/main" id="{2F64D437-757C-4B72-8DCC-A9695D6FF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0" y="243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8" name="Freeform 414">
                <a:extLst>
                  <a:ext uri="{FF2B5EF4-FFF2-40B4-BE49-F238E27FC236}">
                    <a16:creationId xmlns:a16="http://schemas.microsoft.com/office/drawing/2014/main" id="{422ECFFF-35A1-456E-BE15-21FA841C7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435"/>
                <a:ext cx="5" cy="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2 h 3"/>
                  <a:gd name="T4" fmla="*/ 0 w 2"/>
                  <a:gd name="T5" fmla="*/ 0 h 3"/>
                  <a:gd name="T6" fmla="*/ 1 w 2"/>
                  <a:gd name="T7" fmla="*/ 0 h 3"/>
                  <a:gd name="T8" fmla="*/ 2 w 2"/>
                  <a:gd name="T9" fmla="*/ 0 h 3"/>
                  <a:gd name="T10" fmla="*/ 2 w 2"/>
                  <a:gd name="T11" fmla="*/ 1 h 3"/>
                  <a:gd name="T12" fmla="*/ 2 w 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59" name="Freeform 415">
                <a:extLst>
                  <a:ext uri="{FF2B5EF4-FFF2-40B4-BE49-F238E27FC236}">
                    <a16:creationId xmlns:a16="http://schemas.microsoft.com/office/drawing/2014/main" id="{88BF849C-A727-4336-8957-CA95C4251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43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0" name="Freeform 416">
                <a:extLst>
                  <a:ext uri="{FF2B5EF4-FFF2-40B4-BE49-F238E27FC236}">
                    <a16:creationId xmlns:a16="http://schemas.microsoft.com/office/drawing/2014/main" id="{1D063424-A4E9-4E6A-A933-A6E6CFB5F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437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1 h 3"/>
                  <a:gd name="T4" fmla="*/ 1 w 3"/>
                  <a:gd name="T5" fmla="*/ 0 h 3"/>
                  <a:gd name="T6" fmla="*/ 2 w 3"/>
                  <a:gd name="T7" fmla="*/ 0 h 3"/>
                  <a:gd name="T8" fmla="*/ 3 w 3"/>
                  <a:gd name="T9" fmla="*/ 0 h 3"/>
                  <a:gd name="T10" fmla="*/ 3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1" name="Freeform 417">
                <a:extLst>
                  <a:ext uri="{FF2B5EF4-FFF2-40B4-BE49-F238E27FC236}">
                    <a16:creationId xmlns:a16="http://schemas.microsoft.com/office/drawing/2014/main" id="{A07CB877-23E8-4562-9639-B2E6328A1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" y="2444"/>
                <a:ext cx="2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2" name="Freeform 418">
                <a:extLst>
                  <a:ext uri="{FF2B5EF4-FFF2-40B4-BE49-F238E27FC236}">
                    <a16:creationId xmlns:a16="http://schemas.microsoft.com/office/drawing/2014/main" id="{2DD7434A-6836-434F-86E5-A6E8B8FB8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" y="244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1 h 1"/>
                  <a:gd name="T16" fmla="*/ 1 w 1"/>
                  <a:gd name="T17" fmla="*/ 1 h 1"/>
                  <a:gd name="T18" fmla="*/ 1 w 1"/>
                  <a:gd name="T19" fmla="*/ 1 h 1"/>
                  <a:gd name="T20" fmla="*/ 1 w 1"/>
                  <a:gd name="T21" fmla="*/ 1 h 1"/>
                  <a:gd name="T22" fmla="*/ 1 w 1"/>
                  <a:gd name="T23" fmla="*/ 1 h 1"/>
                  <a:gd name="T24" fmla="*/ 1 w 1"/>
                  <a:gd name="T25" fmla="*/ 1 h 1"/>
                  <a:gd name="T26" fmla="*/ 1 w 1"/>
                  <a:gd name="T27" fmla="*/ 1 h 1"/>
                  <a:gd name="T28" fmla="*/ 1 w 1"/>
                  <a:gd name="T2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3" name="Freeform 419">
                <a:extLst>
                  <a:ext uri="{FF2B5EF4-FFF2-40B4-BE49-F238E27FC236}">
                    <a16:creationId xmlns:a16="http://schemas.microsoft.com/office/drawing/2014/main" id="{AB19EADE-FB28-4969-9BF3-D58F694B4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9" y="1988"/>
                <a:ext cx="78" cy="81"/>
              </a:xfrm>
              <a:custGeom>
                <a:avLst/>
                <a:gdLst>
                  <a:gd name="T0" fmla="*/ 20 w 33"/>
                  <a:gd name="T1" fmla="*/ 0 h 34"/>
                  <a:gd name="T2" fmla="*/ 25 w 33"/>
                  <a:gd name="T3" fmla="*/ 4 h 34"/>
                  <a:gd name="T4" fmla="*/ 29 w 33"/>
                  <a:gd name="T5" fmla="*/ 6 h 34"/>
                  <a:gd name="T6" fmla="*/ 30 w 33"/>
                  <a:gd name="T7" fmla="*/ 8 h 34"/>
                  <a:gd name="T8" fmla="*/ 33 w 33"/>
                  <a:gd name="T9" fmla="*/ 9 h 34"/>
                  <a:gd name="T10" fmla="*/ 32 w 33"/>
                  <a:gd name="T11" fmla="*/ 14 h 34"/>
                  <a:gd name="T12" fmla="*/ 28 w 33"/>
                  <a:gd name="T13" fmla="*/ 20 h 34"/>
                  <a:gd name="T14" fmla="*/ 31 w 33"/>
                  <a:gd name="T15" fmla="*/ 23 h 34"/>
                  <a:gd name="T16" fmla="*/ 30 w 33"/>
                  <a:gd name="T17" fmla="*/ 25 h 34"/>
                  <a:gd name="T18" fmla="*/ 31 w 33"/>
                  <a:gd name="T19" fmla="*/ 27 h 34"/>
                  <a:gd name="T20" fmla="*/ 32 w 33"/>
                  <a:gd name="T21" fmla="*/ 28 h 34"/>
                  <a:gd name="T22" fmla="*/ 29 w 33"/>
                  <a:gd name="T23" fmla="*/ 31 h 34"/>
                  <a:gd name="T24" fmla="*/ 25 w 33"/>
                  <a:gd name="T25" fmla="*/ 30 h 34"/>
                  <a:gd name="T26" fmla="*/ 20 w 33"/>
                  <a:gd name="T27" fmla="*/ 34 h 34"/>
                  <a:gd name="T28" fmla="*/ 14 w 33"/>
                  <a:gd name="T29" fmla="*/ 33 h 34"/>
                  <a:gd name="T30" fmla="*/ 8 w 33"/>
                  <a:gd name="T31" fmla="*/ 30 h 34"/>
                  <a:gd name="T32" fmla="*/ 10 w 33"/>
                  <a:gd name="T33" fmla="*/ 22 h 34"/>
                  <a:gd name="T34" fmla="*/ 11 w 33"/>
                  <a:gd name="T35" fmla="*/ 23 h 34"/>
                  <a:gd name="T36" fmla="*/ 9 w 33"/>
                  <a:gd name="T37" fmla="*/ 19 h 34"/>
                  <a:gd name="T38" fmla="*/ 7 w 33"/>
                  <a:gd name="T39" fmla="*/ 16 h 34"/>
                  <a:gd name="T40" fmla="*/ 8 w 33"/>
                  <a:gd name="T41" fmla="*/ 16 h 34"/>
                  <a:gd name="T42" fmla="*/ 0 w 33"/>
                  <a:gd name="T43" fmla="*/ 12 h 34"/>
                  <a:gd name="T44" fmla="*/ 1 w 33"/>
                  <a:gd name="T45" fmla="*/ 12 h 34"/>
                  <a:gd name="T46" fmla="*/ 1 w 33"/>
                  <a:gd name="T47" fmla="*/ 11 h 34"/>
                  <a:gd name="T48" fmla="*/ 0 w 33"/>
                  <a:gd name="T49" fmla="*/ 11 h 34"/>
                  <a:gd name="T50" fmla="*/ 8 w 33"/>
                  <a:gd name="T51" fmla="*/ 10 h 34"/>
                  <a:gd name="T52" fmla="*/ 7 w 33"/>
                  <a:gd name="T53" fmla="*/ 6 h 34"/>
                  <a:gd name="T54" fmla="*/ 10 w 33"/>
                  <a:gd name="T55" fmla="*/ 7 h 34"/>
                  <a:gd name="T56" fmla="*/ 14 w 33"/>
                  <a:gd name="T57" fmla="*/ 7 h 34"/>
                  <a:gd name="T58" fmla="*/ 13 w 33"/>
                  <a:gd name="T59" fmla="*/ 7 h 34"/>
                  <a:gd name="T60" fmla="*/ 17 w 33"/>
                  <a:gd name="T61" fmla="*/ 4 h 34"/>
                  <a:gd name="T62" fmla="*/ 20 w 33"/>
                  <a:gd name="T6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34">
                    <a:moveTo>
                      <a:pt x="20" y="0"/>
                    </a:moveTo>
                    <a:cubicBezTo>
                      <a:pt x="19" y="2"/>
                      <a:pt x="24" y="5"/>
                      <a:pt x="25" y="4"/>
                    </a:cubicBezTo>
                    <a:cubicBezTo>
                      <a:pt x="24" y="6"/>
                      <a:pt x="27" y="6"/>
                      <a:pt x="29" y="6"/>
                    </a:cubicBezTo>
                    <a:cubicBezTo>
                      <a:pt x="29" y="6"/>
                      <a:pt x="29" y="7"/>
                      <a:pt x="30" y="8"/>
                    </a:cubicBezTo>
                    <a:cubicBezTo>
                      <a:pt x="31" y="8"/>
                      <a:pt x="32" y="8"/>
                      <a:pt x="33" y="9"/>
                    </a:cubicBezTo>
                    <a:cubicBezTo>
                      <a:pt x="33" y="9"/>
                      <a:pt x="32" y="14"/>
                      <a:pt x="32" y="14"/>
                    </a:cubicBezTo>
                    <a:cubicBezTo>
                      <a:pt x="30" y="15"/>
                      <a:pt x="28" y="18"/>
                      <a:pt x="28" y="20"/>
                    </a:cubicBezTo>
                    <a:cubicBezTo>
                      <a:pt x="30" y="16"/>
                      <a:pt x="30" y="22"/>
                      <a:pt x="31" y="23"/>
                    </a:cubicBezTo>
                    <a:cubicBezTo>
                      <a:pt x="31" y="23"/>
                      <a:pt x="30" y="24"/>
                      <a:pt x="30" y="25"/>
                    </a:cubicBezTo>
                    <a:cubicBezTo>
                      <a:pt x="30" y="25"/>
                      <a:pt x="31" y="26"/>
                      <a:pt x="31" y="27"/>
                    </a:cubicBezTo>
                    <a:cubicBezTo>
                      <a:pt x="31" y="28"/>
                      <a:pt x="32" y="26"/>
                      <a:pt x="32" y="28"/>
                    </a:cubicBezTo>
                    <a:cubicBezTo>
                      <a:pt x="32" y="29"/>
                      <a:pt x="30" y="30"/>
                      <a:pt x="29" y="31"/>
                    </a:cubicBezTo>
                    <a:cubicBezTo>
                      <a:pt x="28" y="32"/>
                      <a:pt x="27" y="30"/>
                      <a:pt x="25" y="30"/>
                    </a:cubicBezTo>
                    <a:cubicBezTo>
                      <a:pt x="23" y="29"/>
                      <a:pt x="20" y="30"/>
                      <a:pt x="20" y="34"/>
                    </a:cubicBezTo>
                    <a:cubicBezTo>
                      <a:pt x="19" y="34"/>
                      <a:pt x="15" y="32"/>
                      <a:pt x="14" y="33"/>
                    </a:cubicBezTo>
                    <a:cubicBezTo>
                      <a:pt x="11" y="33"/>
                      <a:pt x="9" y="31"/>
                      <a:pt x="8" y="30"/>
                    </a:cubicBezTo>
                    <a:cubicBezTo>
                      <a:pt x="10" y="29"/>
                      <a:pt x="9" y="24"/>
                      <a:pt x="10" y="22"/>
                    </a:cubicBezTo>
                    <a:cubicBezTo>
                      <a:pt x="10" y="22"/>
                      <a:pt x="10" y="23"/>
                      <a:pt x="11" y="23"/>
                    </a:cubicBezTo>
                    <a:cubicBezTo>
                      <a:pt x="9" y="22"/>
                      <a:pt x="10" y="20"/>
                      <a:pt x="9" y="19"/>
                    </a:cubicBezTo>
                    <a:cubicBezTo>
                      <a:pt x="8" y="18"/>
                      <a:pt x="7" y="18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7" y="16"/>
                      <a:pt x="0" y="13"/>
                      <a:pt x="0" y="12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1" y="11"/>
                      <a:pt x="0" y="12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6" y="10"/>
                      <a:pt x="8" y="10"/>
                    </a:cubicBezTo>
                    <a:cubicBezTo>
                      <a:pt x="8" y="9"/>
                      <a:pt x="8" y="7"/>
                      <a:pt x="7" y="6"/>
                    </a:cubicBezTo>
                    <a:cubicBezTo>
                      <a:pt x="9" y="5"/>
                      <a:pt x="9" y="7"/>
                      <a:pt x="10" y="7"/>
                    </a:cubicBezTo>
                    <a:cubicBezTo>
                      <a:pt x="11" y="7"/>
                      <a:pt x="12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6" y="5"/>
                      <a:pt x="17" y="4"/>
                    </a:cubicBezTo>
                    <a:cubicBezTo>
                      <a:pt x="18" y="1"/>
                      <a:pt x="16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4" name="Freeform 420">
                <a:extLst>
                  <a:ext uri="{FF2B5EF4-FFF2-40B4-BE49-F238E27FC236}">
                    <a16:creationId xmlns:a16="http://schemas.microsoft.com/office/drawing/2014/main" id="{5CA40A04-C116-434F-B774-31F4EFC56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7" y="1985"/>
                <a:ext cx="83" cy="84"/>
              </a:xfrm>
              <a:custGeom>
                <a:avLst/>
                <a:gdLst>
                  <a:gd name="T0" fmla="*/ 15 w 35"/>
                  <a:gd name="T1" fmla="*/ 34 h 35"/>
                  <a:gd name="T2" fmla="*/ 7 w 35"/>
                  <a:gd name="T3" fmla="*/ 31 h 35"/>
                  <a:gd name="T4" fmla="*/ 10 w 35"/>
                  <a:gd name="T5" fmla="*/ 23 h 35"/>
                  <a:gd name="T6" fmla="*/ 10 w 35"/>
                  <a:gd name="T7" fmla="*/ 21 h 35"/>
                  <a:gd name="T8" fmla="*/ 0 w 35"/>
                  <a:gd name="T9" fmla="*/ 14 h 35"/>
                  <a:gd name="T10" fmla="*/ 0 w 35"/>
                  <a:gd name="T11" fmla="*/ 13 h 35"/>
                  <a:gd name="T12" fmla="*/ 0 w 35"/>
                  <a:gd name="T13" fmla="*/ 12 h 35"/>
                  <a:gd name="T14" fmla="*/ 9 w 35"/>
                  <a:gd name="T15" fmla="*/ 10 h 35"/>
                  <a:gd name="T16" fmla="*/ 8 w 35"/>
                  <a:gd name="T17" fmla="*/ 6 h 35"/>
                  <a:gd name="T18" fmla="*/ 11 w 35"/>
                  <a:gd name="T19" fmla="*/ 7 h 35"/>
                  <a:gd name="T20" fmla="*/ 17 w 35"/>
                  <a:gd name="T21" fmla="*/ 4 h 35"/>
                  <a:gd name="T22" fmla="*/ 21 w 35"/>
                  <a:gd name="T23" fmla="*/ 0 h 35"/>
                  <a:gd name="T24" fmla="*/ 26 w 35"/>
                  <a:gd name="T25" fmla="*/ 4 h 35"/>
                  <a:gd name="T26" fmla="*/ 27 w 35"/>
                  <a:gd name="T27" fmla="*/ 5 h 35"/>
                  <a:gd name="T28" fmla="*/ 30 w 35"/>
                  <a:gd name="T29" fmla="*/ 7 h 35"/>
                  <a:gd name="T30" fmla="*/ 35 w 35"/>
                  <a:gd name="T31" fmla="*/ 9 h 35"/>
                  <a:gd name="T32" fmla="*/ 33 w 35"/>
                  <a:gd name="T33" fmla="*/ 16 h 35"/>
                  <a:gd name="T34" fmla="*/ 32 w 35"/>
                  <a:gd name="T35" fmla="*/ 22 h 35"/>
                  <a:gd name="T36" fmla="*/ 32 w 35"/>
                  <a:gd name="T37" fmla="*/ 25 h 35"/>
                  <a:gd name="T38" fmla="*/ 32 w 35"/>
                  <a:gd name="T39" fmla="*/ 27 h 35"/>
                  <a:gd name="T40" fmla="*/ 31 w 35"/>
                  <a:gd name="T41" fmla="*/ 32 h 35"/>
                  <a:gd name="T42" fmla="*/ 22 w 35"/>
                  <a:gd name="T43" fmla="*/ 32 h 35"/>
                  <a:gd name="T44" fmla="*/ 21 w 35"/>
                  <a:gd name="T45" fmla="*/ 35 h 35"/>
                  <a:gd name="T46" fmla="*/ 21 w 35"/>
                  <a:gd name="T47" fmla="*/ 34 h 35"/>
                  <a:gd name="T48" fmla="*/ 28 w 35"/>
                  <a:gd name="T49" fmla="*/ 31 h 35"/>
                  <a:gd name="T50" fmla="*/ 31 w 35"/>
                  <a:gd name="T51" fmla="*/ 30 h 35"/>
                  <a:gd name="T52" fmla="*/ 32 w 35"/>
                  <a:gd name="T53" fmla="*/ 29 h 35"/>
                  <a:gd name="T54" fmla="*/ 31 w 35"/>
                  <a:gd name="T55" fmla="*/ 26 h 35"/>
                  <a:gd name="T56" fmla="*/ 31 w 35"/>
                  <a:gd name="T57" fmla="*/ 23 h 35"/>
                  <a:gd name="T58" fmla="*/ 29 w 35"/>
                  <a:gd name="T59" fmla="*/ 22 h 35"/>
                  <a:gd name="T60" fmla="*/ 33 w 35"/>
                  <a:gd name="T61" fmla="*/ 11 h 35"/>
                  <a:gd name="T62" fmla="*/ 30 w 35"/>
                  <a:gd name="T63" fmla="*/ 8 h 35"/>
                  <a:gd name="T64" fmla="*/ 26 w 35"/>
                  <a:gd name="T65" fmla="*/ 7 h 35"/>
                  <a:gd name="T66" fmla="*/ 20 w 35"/>
                  <a:gd name="T67" fmla="*/ 2 h 35"/>
                  <a:gd name="T68" fmla="*/ 16 w 35"/>
                  <a:gd name="T69" fmla="*/ 6 h 35"/>
                  <a:gd name="T70" fmla="*/ 15 w 35"/>
                  <a:gd name="T71" fmla="*/ 8 h 35"/>
                  <a:gd name="T72" fmla="*/ 9 w 35"/>
                  <a:gd name="T73" fmla="*/ 8 h 35"/>
                  <a:gd name="T74" fmla="*/ 9 w 35"/>
                  <a:gd name="T75" fmla="*/ 12 h 35"/>
                  <a:gd name="T76" fmla="*/ 2 w 35"/>
                  <a:gd name="T77" fmla="*/ 12 h 35"/>
                  <a:gd name="T78" fmla="*/ 2 w 35"/>
                  <a:gd name="T79" fmla="*/ 14 h 35"/>
                  <a:gd name="T80" fmla="*/ 8 w 35"/>
                  <a:gd name="T81" fmla="*/ 17 h 35"/>
                  <a:gd name="T82" fmla="*/ 11 w 35"/>
                  <a:gd name="T83" fmla="*/ 22 h 35"/>
                  <a:gd name="T84" fmla="*/ 11 w 35"/>
                  <a:gd name="T85" fmla="*/ 24 h 35"/>
                  <a:gd name="T86" fmla="*/ 15 w 35"/>
                  <a:gd name="T87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" h="35">
                    <a:moveTo>
                      <a:pt x="21" y="35"/>
                    </a:moveTo>
                    <a:cubicBezTo>
                      <a:pt x="20" y="35"/>
                      <a:pt x="19" y="35"/>
                      <a:pt x="18" y="35"/>
                    </a:cubicBezTo>
                    <a:cubicBezTo>
                      <a:pt x="17" y="34"/>
                      <a:pt x="16" y="34"/>
                      <a:pt x="15" y="34"/>
                    </a:cubicBezTo>
                    <a:cubicBezTo>
                      <a:pt x="15" y="34"/>
                      <a:pt x="14" y="34"/>
                      <a:pt x="14" y="34"/>
                    </a:cubicBezTo>
                    <a:cubicBezTo>
                      <a:pt x="12" y="34"/>
                      <a:pt x="10" y="33"/>
                      <a:pt x="9" y="32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10" y="30"/>
                      <a:pt x="10" y="27"/>
                      <a:pt x="10" y="25"/>
                    </a:cubicBezTo>
                    <a:cubicBezTo>
                      <a:pt x="10" y="24"/>
                      <a:pt x="10" y="24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19"/>
                      <a:pt x="7" y="19"/>
                      <a:pt x="7" y="17"/>
                    </a:cubicBezTo>
                    <a:cubicBezTo>
                      <a:pt x="5" y="16"/>
                      <a:pt x="1" y="15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1" y="10"/>
                      <a:pt x="4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2" y="7"/>
                      <a:pt x="13" y="7"/>
                    </a:cubicBezTo>
                    <a:cubicBezTo>
                      <a:pt x="14" y="6"/>
                      <a:pt x="15" y="5"/>
                      <a:pt x="16" y="5"/>
                    </a:cubicBezTo>
                    <a:cubicBezTo>
                      <a:pt x="16" y="5"/>
                      <a:pt x="17" y="5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1"/>
                      <a:pt x="18" y="1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3" y="3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6"/>
                      <a:pt x="27" y="6"/>
                    </a:cubicBezTo>
                    <a:cubicBezTo>
                      <a:pt x="27" y="6"/>
                      <a:pt x="28" y="6"/>
                      <a:pt x="28" y="6"/>
                    </a:cubicBezTo>
                    <a:cubicBezTo>
                      <a:pt x="29" y="6"/>
                      <a:pt x="29" y="6"/>
                      <a:pt x="30" y="7"/>
                    </a:cubicBezTo>
                    <a:cubicBezTo>
                      <a:pt x="30" y="7"/>
                      <a:pt x="31" y="7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11"/>
                      <a:pt x="34" y="12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0" y="18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9"/>
                      <a:pt x="32" y="21"/>
                      <a:pt x="32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2" y="26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4" y="28"/>
                      <a:pt x="34" y="29"/>
                    </a:cubicBezTo>
                    <a:cubicBezTo>
                      <a:pt x="34" y="30"/>
                      <a:pt x="32" y="31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0" y="33"/>
                      <a:pt x="28" y="33"/>
                      <a:pt x="27" y="32"/>
                    </a:cubicBezTo>
                    <a:cubicBezTo>
                      <a:pt x="27" y="32"/>
                      <a:pt x="27" y="32"/>
                      <a:pt x="26" y="32"/>
                    </a:cubicBezTo>
                    <a:cubicBezTo>
                      <a:pt x="25" y="31"/>
                      <a:pt x="23" y="31"/>
                      <a:pt x="22" y="32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2" y="35"/>
                      <a:pt x="22" y="35"/>
                      <a:pt x="22" y="35"/>
                    </a:cubicBezTo>
                    <a:lnTo>
                      <a:pt x="21" y="35"/>
                    </a:lnTo>
                    <a:close/>
                    <a:moveTo>
                      <a:pt x="16" y="33"/>
                    </a:moveTo>
                    <a:cubicBezTo>
                      <a:pt x="17" y="33"/>
                      <a:pt x="18" y="33"/>
                      <a:pt x="19" y="33"/>
                    </a:cubicBezTo>
                    <a:cubicBezTo>
                      <a:pt x="19" y="34"/>
                      <a:pt x="20" y="34"/>
                      <a:pt x="21" y="34"/>
                    </a:cubicBezTo>
                    <a:cubicBezTo>
                      <a:pt x="21" y="33"/>
                      <a:pt x="21" y="32"/>
                      <a:pt x="21" y="31"/>
                    </a:cubicBezTo>
                    <a:cubicBezTo>
                      <a:pt x="22" y="30"/>
                      <a:pt x="24" y="30"/>
                      <a:pt x="27" y="30"/>
                    </a:cubicBezTo>
                    <a:cubicBezTo>
                      <a:pt x="27" y="30"/>
                      <a:pt x="28" y="31"/>
                      <a:pt x="28" y="31"/>
                    </a:cubicBezTo>
                    <a:cubicBezTo>
                      <a:pt x="28" y="31"/>
                      <a:pt x="29" y="31"/>
                      <a:pt x="29" y="31"/>
                    </a:cubicBezTo>
                    <a:cubicBezTo>
                      <a:pt x="29" y="31"/>
                      <a:pt x="29" y="31"/>
                      <a:pt x="30" y="31"/>
                    </a:cubicBezTo>
                    <a:cubicBezTo>
                      <a:pt x="30" y="31"/>
                      <a:pt x="30" y="31"/>
                      <a:pt x="31" y="30"/>
                    </a:cubicBezTo>
                    <a:cubicBezTo>
                      <a:pt x="31" y="30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3"/>
                      <a:pt x="31" y="23"/>
                    </a:cubicBezTo>
                    <a:cubicBezTo>
                      <a:pt x="31" y="22"/>
                      <a:pt x="30" y="21"/>
                      <a:pt x="30" y="20"/>
                    </a:cubicBezTo>
                    <a:cubicBezTo>
                      <a:pt x="30" y="20"/>
                      <a:pt x="30" y="21"/>
                      <a:pt x="30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19"/>
                      <a:pt x="30" y="15"/>
                      <a:pt x="32" y="14"/>
                    </a:cubicBezTo>
                    <a:cubicBezTo>
                      <a:pt x="32" y="14"/>
                      <a:pt x="33" y="12"/>
                      <a:pt x="33" y="11"/>
                    </a:cubicBezTo>
                    <a:cubicBezTo>
                      <a:pt x="33" y="11"/>
                      <a:pt x="33" y="10"/>
                      <a:pt x="33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9"/>
                      <a:pt x="30" y="9"/>
                      <a:pt x="30" y="8"/>
                    </a:cubicBezTo>
                    <a:cubicBezTo>
                      <a:pt x="30" y="8"/>
                      <a:pt x="29" y="8"/>
                      <a:pt x="29" y="8"/>
                    </a:cubicBezTo>
                    <a:cubicBezTo>
                      <a:pt x="29" y="8"/>
                      <a:pt x="28" y="8"/>
                      <a:pt x="28" y="8"/>
                    </a:cubicBezTo>
                    <a:cubicBezTo>
                      <a:pt x="27" y="7"/>
                      <a:pt x="26" y="7"/>
                      <a:pt x="26" y="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6"/>
                      <a:pt x="22" y="4"/>
                      <a:pt x="21" y="3"/>
                    </a:cubicBezTo>
                    <a:cubicBezTo>
                      <a:pt x="20" y="3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19" y="3"/>
                      <a:pt x="19" y="4"/>
                      <a:pt x="18" y="5"/>
                    </a:cubicBezTo>
                    <a:cubicBezTo>
                      <a:pt x="18" y="6"/>
                      <a:pt x="17" y="6"/>
                      <a:pt x="16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10" y="9"/>
                      <a:pt x="10" y="8"/>
                      <a:pt x="9" y="8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8" y="12"/>
                      <a:pt x="7" y="12"/>
                    </a:cubicBezTo>
                    <a:cubicBezTo>
                      <a:pt x="6" y="11"/>
                      <a:pt x="4" y="11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14"/>
                      <a:pt x="8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20"/>
                      <a:pt x="11" y="21"/>
                      <a:pt x="11" y="22"/>
                    </a:cubicBezTo>
                    <a:cubicBezTo>
                      <a:pt x="11" y="22"/>
                      <a:pt x="11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7"/>
                      <a:pt x="11" y="30"/>
                      <a:pt x="10" y="31"/>
                    </a:cubicBezTo>
                    <a:cubicBezTo>
                      <a:pt x="11" y="32"/>
                      <a:pt x="13" y="33"/>
                      <a:pt x="15" y="33"/>
                    </a:cubicBezTo>
                    <a:cubicBezTo>
                      <a:pt x="15" y="33"/>
                      <a:pt x="15" y="33"/>
                      <a:pt x="1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5" name="Freeform 421">
                <a:extLst>
                  <a:ext uri="{FF2B5EF4-FFF2-40B4-BE49-F238E27FC236}">
                    <a16:creationId xmlns:a16="http://schemas.microsoft.com/office/drawing/2014/main" id="{9791B9B4-B050-4B23-A892-D0234C00E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2061"/>
                <a:ext cx="7" cy="15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6 h 6"/>
                  <a:gd name="T4" fmla="*/ 1 w 3"/>
                  <a:gd name="T5" fmla="*/ 2 h 6"/>
                  <a:gd name="T6" fmla="*/ 3 w 3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cubicBezTo>
                      <a:pt x="3" y="3"/>
                      <a:pt x="3" y="4"/>
                      <a:pt x="3" y="6"/>
                    </a:cubicBezTo>
                    <a:cubicBezTo>
                      <a:pt x="2" y="6"/>
                      <a:pt x="0" y="4"/>
                      <a:pt x="1" y="2"/>
                    </a:cubicBezTo>
                    <a:cubicBezTo>
                      <a:pt x="1" y="1"/>
                      <a:pt x="3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6" name="Freeform 422">
                <a:extLst>
                  <a:ext uri="{FF2B5EF4-FFF2-40B4-BE49-F238E27FC236}">
                    <a16:creationId xmlns:a16="http://schemas.microsoft.com/office/drawing/2014/main" id="{B09C4955-AC83-4BCA-BC89-836BE38BD1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0" y="2052"/>
                <a:ext cx="9" cy="26"/>
              </a:xfrm>
              <a:custGeom>
                <a:avLst/>
                <a:gdLst>
                  <a:gd name="T0" fmla="*/ 3 w 4"/>
                  <a:gd name="T1" fmla="*/ 11 h 11"/>
                  <a:gd name="T2" fmla="*/ 2 w 4"/>
                  <a:gd name="T3" fmla="*/ 11 h 11"/>
                  <a:gd name="T4" fmla="*/ 0 w 4"/>
                  <a:gd name="T5" fmla="*/ 6 h 11"/>
                  <a:gd name="T6" fmla="*/ 1 w 4"/>
                  <a:gd name="T7" fmla="*/ 5 h 11"/>
                  <a:gd name="T8" fmla="*/ 2 w 4"/>
                  <a:gd name="T9" fmla="*/ 4 h 11"/>
                  <a:gd name="T10" fmla="*/ 3 w 4"/>
                  <a:gd name="T11" fmla="*/ 0 h 11"/>
                  <a:gd name="T12" fmla="*/ 3 w 4"/>
                  <a:gd name="T13" fmla="*/ 4 h 11"/>
                  <a:gd name="T14" fmla="*/ 3 w 4"/>
                  <a:gd name="T15" fmla="*/ 10 h 11"/>
                  <a:gd name="T16" fmla="*/ 3 w 4"/>
                  <a:gd name="T17" fmla="*/ 11 h 11"/>
                  <a:gd name="T18" fmla="*/ 2 w 4"/>
                  <a:gd name="T19" fmla="*/ 6 h 11"/>
                  <a:gd name="T20" fmla="*/ 2 w 4"/>
                  <a:gd name="T21" fmla="*/ 6 h 11"/>
                  <a:gd name="T22" fmla="*/ 1 w 4"/>
                  <a:gd name="T23" fmla="*/ 6 h 11"/>
                  <a:gd name="T24" fmla="*/ 2 w 4"/>
                  <a:gd name="T25" fmla="*/ 9 h 11"/>
                  <a:gd name="T26" fmla="*/ 2 w 4"/>
                  <a:gd name="T2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8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7"/>
                      <a:pt x="4" y="8"/>
                      <a:pt x="3" y="10"/>
                    </a:cubicBezTo>
                    <a:lnTo>
                      <a:pt x="3" y="11"/>
                    </a:lnTo>
                    <a:close/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2" y="8"/>
                      <a:pt x="2" y="7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7" name="Freeform 423">
                <a:extLst>
                  <a:ext uri="{FF2B5EF4-FFF2-40B4-BE49-F238E27FC236}">
                    <a16:creationId xmlns:a16="http://schemas.microsoft.com/office/drawing/2014/main" id="{9EBF56BE-5628-44FA-ACA0-7854FF031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2097"/>
                <a:ext cx="92" cy="74"/>
              </a:xfrm>
              <a:custGeom>
                <a:avLst/>
                <a:gdLst>
                  <a:gd name="T0" fmla="*/ 17 w 39"/>
                  <a:gd name="T1" fmla="*/ 5 h 31"/>
                  <a:gd name="T2" fmla="*/ 20 w 39"/>
                  <a:gd name="T3" fmla="*/ 6 h 31"/>
                  <a:gd name="T4" fmla="*/ 24 w 39"/>
                  <a:gd name="T5" fmla="*/ 6 h 31"/>
                  <a:gd name="T6" fmla="*/ 24 w 39"/>
                  <a:gd name="T7" fmla="*/ 4 h 31"/>
                  <a:gd name="T8" fmla="*/ 29 w 39"/>
                  <a:gd name="T9" fmla="*/ 2 h 31"/>
                  <a:gd name="T10" fmla="*/ 30 w 39"/>
                  <a:gd name="T11" fmla="*/ 7 h 31"/>
                  <a:gd name="T12" fmla="*/ 39 w 39"/>
                  <a:gd name="T13" fmla="*/ 5 h 31"/>
                  <a:gd name="T14" fmla="*/ 38 w 39"/>
                  <a:gd name="T15" fmla="*/ 6 h 31"/>
                  <a:gd name="T16" fmla="*/ 38 w 39"/>
                  <a:gd name="T17" fmla="*/ 6 h 31"/>
                  <a:gd name="T18" fmla="*/ 29 w 39"/>
                  <a:gd name="T19" fmla="*/ 9 h 31"/>
                  <a:gd name="T20" fmla="*/ 30 w 39"/>
                  <a:gd name="T21" fmla="*/ 11 h 31"/>
                  <a:gd name="T22" fmla="*/ 29 w 39"/>
                  <a:gd name="T23" fmla="*/ 14 h 31"/>
                  <a:gd name="T24" fmla="*/ 26 w 39"/>
                  <a:gd name="T25" fmla="*/ 16 h 31"/>
                  <a:gd name="T26" fmla="*/ 27 w 39"/>
                  <a:gd name="T27" fmla="*/ 18 h 31"/>
                  <a:gd name="T28" fmla="*/ 24 w 39"/>
                  <a:gd name="T29" fmla="*/ 19 h 31"/>
                  <a:gd name="T30" fmla="*/ 24 w 39"/>
                  <a:gd name="T31" fmla="*/ 23 h 31"/>
                  <a:gd name="T32" fmla="*/ 20 w 39"/>
                  <a:gd name="T33" fmla="*/ 24 h 31"/>
                  <a:gd name="T34" fmla="*/ 16 w 39"/>
                  <a:gd name="T35" fmla="*/ 27 h 31"/>
                  <a:gd name="T36" fmla="*/ 13 w 39"/>
                  <a:gd name="T37" fmla="*/ 30 h 31"/>
                  <a:gd name="T38" fmla="*/ 2 w 39"/>
                  <a:gd name="T39" fmla="*/ 29 h 31"/>
                  <a:gd name="T40" fmla="*/ 3 w 39"/>
                  <a:gd name="T41" fmla="*/ 25 h 31"/>
                  <a:gd name="T42" fmla="*/ 1 w 39"/>
                  <a:gd name="T43" fmla="*/ 23 h 31"/>
                  <a:gd name="T44" fmla="*/ 1 w 39"/>
                  <a:gd name="T45" fmla="*/ 20 h 31"/>
                  <a:gd name="T46" fmla="*/ 1 w 39"/>
                  <a:gd name="T47" fmla="*/ 17 h 31"/>
                  <a:gd name="T48" fmla="*/ 0 w 39"/>
                  <a:gd name="T49" fmla="*/ 15 h 31"/>
                  <a:gd name="T50" fmla="*/ 2 w 39"/>
                  <a:gd name="T51" fmla="*/ 13 h 31"/>
                  <a:gd name="T52" fmla="*/ 3 w 39"/>
                  <a:gd name="T53" fmla="*/ 10 h 31"/>
                  <a:gd name="T54" fmla="*/ 7 w 39"/>
                  <a:gd name="T55" fmla="*/ 10 h 31"/>
                  <a:gd name="T56" fmla="*/ 12 w 39"/>
                  <a:gd name="T57" fmla="*/ 6 h 31"/>
                  <a:gd name="T58" fmla="*/ 17 w 39"/>
                  <a:gd name="T5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" h="31">
                    <a:moveTo>
                      <a:pt x="17" y="5"/>
                    </a:moveTo>
                    <a:cubicBezTo>
                      <a:pt x="18" y="5"/>
                      <a:pt x="19" y="5"/>
                      <a:pt x="20" y="6"/>
                    </a:cubicBezTo>
                    <a:cubicBezTo>
                      <a:pt x="21" y="7"/>
                      <a:pt x="23" y="4"/>
                      <a:pt x="24" y="6"/>
                    </a:cubicBezTo>
                    <a:cubicBezTo>
                      <a:pt x="24" y="5"/>
                      <a:pt x="24" y="5"/>
                      <a:pt x="24" y="4"/>
                    </a:cubicBezTo>
                    <a:cubicBezTo>
                      <a:pt x="27" y="6"/>
                      <a:pt x="26" y="0"/>
                      <a:pt x="29" y="2"/>
                    </a:cubicBezTo>
                    <a:cubicBezTo>
                      <a:pt x="30" y="3"/>
                      <a:pt x="29" y="5"/>
                      <a:pt x="30" y="7"/>
                    </a:cubicBezTo>
                    <a:cubicBezTo>
                      <a:pt x="34" y="5"/>
                      <a:pt x="35" y="5"/>
                      <a:pt x="39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6" y="7"/>
                      <a:pt x="30" y="7"/>
                      <a:pt x="29" y="9"/>
                    </a:cubicBezTo>
                    <a:cubicBezTo>
                      <a:pt x="29" y="10"/>
                      <a:pt x="30" y="11"/>
                      <a:pt x="30" y="11"/>
                    </a:cubicBezTo>
                    <a:cubicBezTo>
                      <a:pt x="30" y="12"/>
                      <a:pt x="29" y="13"/>
                      <a:pt x="29" y="14"/>
                    </a:cubicBezTo>
                    <a:cubicBezTo>
                      <a:pt x="28" y="16"/>
                      <a:pt x="29" y="16"/>
                      <a:pt x="26" y="16"/>
                    </a:cubicBezTo>
                    <a:cubicBezTo>
                      <a:pt x="26" y="17"/>
                      <a:pt x="26" y="17"/>
                      <a:pt x="27" y="18"/>
                    </a:cubicBezTo>
                    <a:cubicBezTo>
                      <a:pt x="26" y="18"/>
                      <a:pt x="25" y="19"/>
                      <a:pt x="24" y="19"/>
                    </a:cubicBezTo>
                    <a:cubicBezTo>
                      <a:pt x="24" y="20"/>
                      <a:pt x="24" y="23"/>
                      <a:pt x="24" y="23"/>
                    </a:cubicBezTo>
                    <a:cubicBezTo>
                      <a:pt x="23" y="24"/>
                      <a:pt x="19" y="22"/>
                      <a:pt x="20" y="24"/>
                    </a:cubicBezTo>
                    <a:cubicBezTo>
                      <a:pt x="18" y="25"/>
                      <a:pt x="16" y="25"/>
                      <a:pt x="16" y="27"/>
                    </a:cubicBezTo>
                    <a:cubicBezTo>
                      <a:pt x="16" y="29"/>
                      <a:pt x="15" y="29"/>
                      <a:pt x="13" y="30"/>
                    </a:cubicBezTo>
                    <a:cubicBezTo>
                      <a:pt x="9" y="31"/>
                      <a:pt x="5" y="30"/>
                      <a:pt x="2" y="29"/>
                    </a:cubicBezTo>
                    <a:cubicBezTo>
                      <a:pt x="2" y="28"/>
                      <a:pt x="4" y="26"/>
                      <a:pt x="3" y="25"/>
                    </a:cubicBezTo>
                    <a:cubicBezTo>
                      <a:pt x="3" y="24"/>
                      <a:pt x="1" y="23"/>
                      <a:pt x="1" y="23"/>
                    </a:cubicBezTo>
                    <a:cubicBezTo>
                      <a:pt x="1" y="22"/>
                      <a:pt x="1" y="20"/>
                      <a:pt x="1" y="20"/>
                    </a:cubicBezTo>
                    <a:cubicBezTo>
                      <a:pt x="0" y="19"/>
                      <a:pt x="2" y="18"/>
                      <a:pt x="1" y="17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0" y="15"/>
                      <a:pt x="2" y="14"/>
                      <a:pt x="2" y="13"/>
                    </a:cubicBezTo>
                    <a:cubicBezTo>
                      <a:pt x="2" y="12"/>
                      <a:pt x="2" y="11"/>
                      <a:pt x="3" y="10"/>
                    </a:cubicBezTo>
                    <a:cubicBezTo>
                      <a:pt x="2" y="12"/>
                      <a:pt x="9" y="13"/>
                      <a:pt x="7" y="10"/>
                    </a:cubicBezTo>
                    <a:cubicBezTo>
                      <a:pt x="10" y="9"/>
                      <a:pt x="11" y="9"/>
                      <a:pt x="12" y="6"/>
                    </a:cubicBezTo>
                    <a:cubicBezTo>
                      <a:pt x="12" y="5"/>
                      <a:pt x="15" y="4"/>
                      <a:pt x="17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8" name="Freeform 424">
                <a:extLst>
                  <a:ext uri="{FF2B5EF4-FFF2-40B4-BE49-F238E27FC236}">
                    <a16:creationId xmlns:a16="http://schemas.microsoft.com/office/drawing/2014/main" id="{AB9CDF43-02E2-420B-A4A0-91ED104B6E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" y="2099"/>
                <a:ext cx="95" cy="72"/>
              </a:xfrm>
              <a:custGeom>
                <a:avLst/>
                <a:gdLst>
                  <a:gd name="T0" fmla="*/ 0 w 40"/>
                  <a:gd name="T1" fmla="*/ 28 h 30"/>
                  <a:gd name="T2" fmla="*/ 3 w 40"/>
                  <a:gd name="T3" fmla="*/ 24 h 30"/>
                  <a:gd name="T4" fmla="*/ 0 w 40"/>
                  <a:gd name="T5" fmla="*/ 20 h 30"/>
                  <a:gd name="T6" fmla="*/ 0 w 40"/>
                  <a:gd name="T7" fmla="*/ 17 h 30"/>
                  <a:gd name="T8" fmla="*/ 1 w 40"/>
                  <a:gd name="T9" fmla="*/ 12 h 30"/>
                  <a:gd name="T10" fmla="*/ 3 w 40"/>
                  <a:gd name="T11" fmla="*/ 9 h 30"/>
                  <a:gd name="T12" fmla="*/ 7 w 40"/>
                  <a:gd name="T13" fmla="*/ 10 h 30"/>
                  <a:gd name="T14" fmla="*/ 7 w 40"/>
                  <a:gd name="T15" fmla="*/ 8 h 30"/>
                  <a:gd name="T16" fmla="*/ 17 w 40"/>
                  <a:gd name="T17" fmla="*/ 3 h 30"/>
                  <a:gd name="T18" fmla="*/ 21 w 40"/>
                  <a:gd name="T19" fmla="*/ 4 h 30"/>
                  <a:gd name="T20" fmla="*/ 24 w 40"/>
                  <a:gd name="T21" fmla="*/ 3 h 30"/>
                  <a:gd name="T22" fmla="*/ 25 w 40"/>
                  <a:gd name="T23" fmla="*/ 3 h 30"/>
                  <a:gd name="T24" fmla="*/ 29 w 40"/>
                  <a:gd name="T25" fmla="*/ 0 h 30"/>
                  <a:gd name="T26" fmla="*/ 39 w 40"/>
                  <a:gd name="T27" fmla="*/ 3 h 30"/>
                  <a:gd name="T28" fmla="*/ 39 w 40"/>
                  <a:gd name="T29" fmla="*/ 5 h 30"/>
                  <a:gd name="T30" fmla="*/ 36 w 40"/>
                  <a:gd name="T31" fmla="*/ 6 h 30"/>
                  <a:gd name="T32" fmla="*/ 31 w 40"/>
                  <a:gd name="T33" fmla="*/ 10 h 30"/>
                  <a:gd name="T34" fmla="*/ 29 w 40"/>
                  <a:gd name="T35" fmla="*/ 14 h 30"/>
                  <a:gd name="T36" fmla="*/ 27 w 40"/>
                  <a:gd name="T37" fmla="*/ 17 h 30"/>
                  <a:gd name="T38" fmla="*/ 25 w 40"/>
                  <a:gd name="T39" fmla="*/ 18 h 30"/>
                  <a:gd name="T40" fmla="*/ 22 w 40"/>
                  <a:gd name="T41" fmla="*/ 23 h 30"/>
                  <a:gd name="T42" fmla="*/ 21 w 40"/>
                  <a:gd name="T43" fmla="*/ 24 h 30"/>
                  <a:gd name="T44" fmla="*/ 14 w 40"/>
                  <a:gd name="T45" fmla="*/ 29 h 30"/>
                  <a:gd name="T46" fmla="*/ 3 w 40"/>
                  <a:gd name="T47" fmla="*/ 28 h 30"/>
                  <a:gd name="T48" fmla="*/ 15 w 40"/>
                  <a:gd name="T49" fmla="*/ 26 h 30"/>
                  <a:gd name="T50" fmla="*/ 22 w 40"/>
                  <a:gd name="T51" fmla="*/ 21 h 30"/>
                  <a:gd name="T52" fmla="*/ 24 w 40"/>
                  <a:gd name="T53" fmla="*/ 18 h 30"/>
                  <a:gd name="T54" fmla="*/ 25 w 40"/>
                  <a:gd name="T55" fmla="*/ 15 h 30"/>
                  <a:gd name="T56" fmla="*/ 27 w 40"/>
                  <a:gd name="T57" fmla="*/ 14 h 30"/>
                  <a:gd name="T58" fmla="*/ 29 w 40"/>
                  <a:gd name="T59" fmla="*/ 12 h 30"/>
                  <a:gd name="T60" fmla="*/ 28 w 40"/>
                  <a:gd name="T61" fmla="*/ 8 h 30"/>
                  <a:gd name="T62" fmla="*/ 28 w 40"/>
                  <a:gd name="T63" fmla="*/ 1 h 30"/>
                  <a:gd name="T64" fmla="*/ 25 w 40"/>
                  <a:gd name="T65" fmla="*/ 4 h 30"/>
                  <a:gd name="T66" fmla="*/ 25 w 40"/>
                  <a:gd name="T67" fmla="*/ 5 h 30"/>
                  <a:gd name="T68" fmla="*/ 23 w 40"/>
                  <a:gd name="T69" fmla="*/ 5 h 30"/>
                  <a:gd name="T70" fmla="*/ 17 w 40"/>
                  <a:gd name="T71" fmla="*/ 5 h 30"/>
                  <a:gd name="T72" fmla="*/ 13 w 40"/>
                  <a:gd name="T73" fmla="*/ 6 h 30"/>
                  <a:gd name="T74" fmla="*/ 8 w 40"/>
                  <a:gd name="T75" fmla="*/ 10 h 30"/>
                  <a:gd name="T76" fmla="*/ 3 w 40"/>
                  <a:gd name="T77" fmla="*/ 11 h 30"/>
                  <a:gd name="T78" fmla="*/ 1 w 40"/>
                  <a:gd name="T79" fmla="*/ 15 h 30"/>
                  <a:gd name="T80" fmla="*/ 1 w 40"/>
                  <a:gd name="T81" fmla="*/ 18 h 30"/>
                  <a:gd name="T82" fmla="*/ 2 w 40"/>
                  <a:gd name="T8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0" h="30">
                    <a:moveTo>
                      <a:pt x="9" y="30"/>
                    </a:moveTo>
                    <a:cubicBezTo>
                      <a:pt x="6" y="30"/>
                      <a:pt x="4" y="29"/>
                      <a:pt x="1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2" y="26"/>
                      <a:pt x="3" y="25"/>
                      <a:pt x="3" y="24"/>
                    </a:cubicBezTo>
                    <a:cubicBezTo>
                      <a:pt x="3" y="24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17"/>
                      <a:pt x="1" y="17"/>
                      <a:pt x="0" y="17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1" y="13"/>
                      <a:pt x="1" y="12"/>
                      <a:pt x="1" y="12"/>
                    </a:cubicBezTo>
                    <a:cubicBezTo>
                      <a:pt x="2" y="11"/>
                      <a:pt x="2" y="11"/>
                      <a:pt x="2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11" y="7"/>
                      <a:pt x="11" y="5"/>
                    </a:cubicBezTo>
                    <a:cubicBezTo>
                      <a:pt x="12" y="3"/>
                      <a:pt x="15" y="2"/>
                      <a:pt x="17" y="3"/>
                    </a:cubicBezTo>
                    <a:cubicBezTo>
                      <a:pt x="17" y="3"/>
                      <a:pt x="17" y="3"/>
                      <a:pt x="18" y="3"/>
                    </a:cubicBezTo>
                    <a:cubicBezTo>
                      <a:pt x="19" y="3"/>
                      <a:pt x="20" y="4"/>
                      <a:pt x="21" y="5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6" y="3"/>
                      <a:pt x="26" y="2"/>
                      <a:pt x="26" y="2"/>
                    </a:cubicBezTo>
                    <a:cubicBezTo>
                      <a:pt x="27" y="1"/>
                      <a:pt x="27" y="0"/>
                      <a:pt x="28" y="0"/>
                    </a:cubicBezTo>
                    <a:cubicBezTo>
                      <a:pt x="28" y="0"/>
                      <a:pt x="29" y="0"/>
                      <a:pt x="29" y="0"/>
                    </a:cubicBezTo>
                    <a:cubicBezTo>
                      <a:pt x="30" y="1"/>
                      <a:pt x="30" y="2"/>
                      <a:pt x="30" y="3"/>
                    </a:cubicBezTo>
                    <a:cubicBezTo>
                      <a:pt x="30" y="4"/>
                      <a:pt x="30" y="5"/>
                      <a:pt x="30" y="5"/>
                    </a:cubicBezTo>
                    <a:cubicBezTo>
                      <a:pt x="34" y="4"/>
                      <a:pt x="35" y="3"/>
                      <a:pt x="3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6" y="6"/>
                    </a:cubicBezTo>
                    <a:cubicBezTo>
                      <a:pt x="34" y="6"/>
                      <a:pt x="30" y="7"/>
                      <a:pt x="30" y="8"/>
                    </a:cubicBezTo>
                    <a:cubicBezTo>
                      <a:pt x="30" y="8"/>
                      <a:pt x="30" y="9"/>
                      <a:pt x="30" y="9"/>
                    </a:cubicBezTo>
                    <a:cubicBezTo>
                      <a:pt x="30" y="9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0" y="13"/>
                    </a:cubicBezTo>
                    <a:cubicBezTo>
                      <a:pt x="29" y="13"/>
                      <a:pt x="29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5"/>
                      <a:pt x="28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8"/>
                      <a:pt x="25" y="18"/>
                      <a:pt x="25" y="18"/>
                    </a:cubicBezTo>
                    <a:cubicBezTo>
                      <a:pt x="25" y="19"/>
                      <a:pt x="25" y="20"/>
                      <a:pt x="25" y="21"/>
                    </a:cubicBezTo>
                    <a:cubicBezTo>
                      <a:pt x="25" y="22"/>
                      <a:pt x="25" y="22"/>
                      <a:pt x="24" y="22"/>
                    </a:cubicBezTo>
                    <a:cubicBezTo>
                      <a:pt x="24" y="23"/>
                      <a:pt x="23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7" y="24"/>
                      <a:pt x="17" y="24"/>
                      <a:pt x="17" y="26"/>
                    </a:cubicBezTo>
                    <a:cubicBezTo>
                      <a:pt x="17" y="29"/>
                      <a:pt x="16" y="29"/>
                      <a:pt x="14" y="29"/>
                    </a:cubicBezTo>
                    <a:cubicBezTo>
                      <a:pt x="14" y="29"/>
                      <a:pt x="13" y="29"/>
                      <a:pt x="13" y="29"/>
                    </a:cubicBezTo>
                    <a:cubicBezTo>
                      <a:pt x="12" y="30"/>
                      <a:pt x="10" y="30"/>
                      <a:pt x="9" y="30"/>
                    </a:cubicBezTo>
                    <a:close/>
                    <a:moveTo>
                      <a:pt x="3" y="28"/>
                    </a:moveTo>
                    <a:cubicBezTo>
                      <a:pt x="6" y="29"/>
                      <a:pt x="10" y="29"/>
                      <a:pt x="13" y="28"/>
                    </a:cubicBezTo>
                    <a:cubicBezTo>
                      <a:pt x="13" y="28"/>
                      <a:pt x="13" y="28"/>
                      <a:pt x="14" y="28"/>
                    </a:cubicBezTo>
                    <a:cubicBezTo>
                      <a:pt x="15" y="28"/>
                      <a:pt x="15" y="28"/>
                      <a:pt x="15" y="26"/>
                    </a:cubicBezTo>
                    <a:cubicBezTo>
                      <a:pt x="16" y="23"/>
                      <a:pt x="17" y="23"/>
                      <a:pt x="19" y="23"/>
                    </a:cubicBezTo>
                    <a:cubicBezTo>
                      <a:pt x="19" y="23"/>
                      <a:pt x="19" y="22"/>
                      <a:pt x="19" y="22"/>
                    </a:cubicBezTo>
                    <a:cubicBezTo>
                      <a:pt x="20" y="22"/>
                      <a:pt x="21" y="21"/>
                      <a:pt x="22" y="21"/>
                    </a:cubicBezTo>
                    <a:cubicBezTo>
                      <a:pt x="22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19"/>
                      <a:pt x="24" y="18"/>
                      <a:pt x="24" y="18"/>
                    </a:cubicBezTo>
                    <a:cubicBezTo>
                      <a:pt x="24" y="17"/>
                      <a:pt x="25" y="17"/>
                      <a:pt x="26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6"/>
                      <a:pt x="25" y="15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8" y="14"/>
                      <a:pt x="28" y="14"/>
                    </a:cubicBezTo>
                    <a:cubicBezTo>
                      <a:pt x="28" y="14"/>
                      <a:pt x="28" y="13"/>
                      <a:pt x="28" y="13"/>
                    </a:cubicBezTo>
                    <a:cubicBezTo>
                      <a:pt x="28" y="13"/>
                      <a:pt x="28" y="12"/>
                      <a:pt x="29" y="12"/>
                    </a:cubicBezTo>
                    <a:cubicBezTo>
                      <a:pt x="29" y="12"/>
                      <a:pt x="30" y="11"/>
                      <a:pt x="30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9"/>
                      <a:pt x="28" y="9"/>
                      <a:pt x="28" y="8"/>
                    </a:cubicBezTo>
                    <a:cubicBezTo>
                      <a:pt x="28" y="7"/>
                      <a:pt x="29" y="7"/>
                      <a:pt x="30" y="7"/>
                    </a:cubicBezTo>
                    <a:cubicBezTo>
                      <a:pt x="29" y="6"/>
                      <a:pt x="29" y="4"/>
                      <a:pt x="29" y="3"/>
                    </a:cubicBezTo>
                    <a:cubicBezTo>
                      <a:pt x="29" y="2"/>
                      <a:pt x="29" y="2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7" y="3"/>
                      <a:pt x="27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5"/>
                      <a:pt x="25" y="5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2" y="5"/>
                      <a:pt x="22" y="5"/>
                    </a:cubicBezTo>
                    <a:cubicBezTo>
                      <a:pt x="21" y="6"/>
                      <a:pt x="20" y="6"/>
                      <a:pt x="20" y="6"/>
                    </a:cubicBezTo>
                    <a:cubicBezTo>
                      <a:pt x="19" y="5"/>
                      <a:pt x="18" y="5"/>
                      <a:pt x="17" y="5"/>
                    </a:cubicBezTo>
                    <a:cubicBezTo>
                      <a:pt x="17" y="5"/>
                      <a:pt x="17" y="4"/>
                      <a:pt x="17" y="4"/>
                    </a:cubicBezTo>
                    <a:cubicBezTo>
                      <a:pt x="16" y="4"/>
                      <a:pt x="16" y="4"/>
                      <a:pt x="15" y="4"/>
                    </a:cubicBezTo>
                    <a:cubicBezTo>
                      <a:pt x="14" y="4"/>
                      <a:pt x="13" y="5"/>
                      <a:pt x="13" y="6"/>
                    </a:cubicBezTo>
                    <a:cubicBezTo>
                      <a:pt x="12" y="8"/>
                      <a:pt x="11" y="8"/>
                      <a:pt x="9" y="9"/>
                    </a:cubicBezTo>
                    <a:cubicBezTo>
                      <a:pt x="9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7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4" y="11"/>
                      <a:pt x="3" y="11"/>
                    </a:cubicBezTo>
                    <a:cubicBezTo>
                      <a:pt x="3" y="11"/>
                      <a:pt x="3" y="12"/>
                      <a:pt x="3" y="13"/>
                    </a:cubicBezTo>
                    <a:cubicBezTo>
                      <a:pt x="3" y="13"/>
                      <a:pt x="2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1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2"/>
                      <a:pt x="4" y="23"/>
                      <a:pt x="4" y="23"/>
                    </a:cubicBezTo>
                    <a:cubicBezTo>
                      <a:pt x="5" y="25"/>
                      <a:pt x="4" y="26"/>
                      <a:pt x="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69" name="Freeform 425">
                <a:extLst>
                  <a:ext uri="{FF2B5EF4-FFF2-40B4-BE49-F238E27FC236}">
                    <a16:creationId xmlns:a16="http://schemas.microsoft.com/office/drawing/2014/main" id="{A900C4DF-04C3-4845-BA7C-44ED50C52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190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0" name="Freeform 426">
                <a:extLst>
                  <a:ext uri="{FF2B5EF4-FFF2-40B4-BE49-F238E27FC236}">
                    <a16:creationId xmlns:a16="http://schemas.microsoft.com/office/drawing/2014/main" id="{7FBA8CC2-22CF-45CE-9662-9BE806E3D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185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0 w 3"/>
                  <a:gd name="T3" fmla="*/ 4 h 5"/>
                  <a:gd name="T4" fmla="*/ 0 w 3"/>
                  <a:gd name="T5" fmla="*/ 3 h 5"/>
                  <a:gd name="T6" fmla="*/ 1 w 3"/>
                  <a:gd name="T7" fmla="*/ 2 h 5"/>
                  <a:gd name="T8" fmla="*/ 1 w 3"/>
                  <a:gd name="T9" fmla="*/ 2 h 5"/>
                  <a:gd name="T10" fmla="*/ 3 w 3"/>
                  <a:gd name="T11" fmla="*/ 0 h 5"/>
                  <a:gd name="T12" fmla="*/ 2 w 3"/>
                  <a:gd name="T13" fmla="*/ 3 h 5"/>
                  <a:gd name="T14" fmla="*/ 1 w 3"/>
                  <a:gd name="T15" fmla="*/ 4 h 5"/>
                  <a:gd name="T16" fmla="*/ 1 w 3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1" name="Freeform 427">
                <a:extLst>
                  <a:ext uri="{FF2B5EF4-FFF2-40B4-BE49-F238E27FC236}">
                    <a16:creationId xmlns:a16="http://schemas.microsoft.com/office/drawing/2014/main" id="{67365E94-96AA-4EF8-9111-D1FC667C3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2107"/>
                <a:ext cx="64" cy="66"/>
              </a:xfrm>
              <a:custGeom>
                <a:avLst/>
                <a:gdLst>
                  <a:gd name="T0" fmla="*/ 2 w 27"/>
                  <a:gd name="T1" fmla="*/ 18 h 28"/>
                  <a:gd name="T2" fmla="*/ 9 w 27"/>
                  <a:gd name="T3" fmla="*/ 21 h 28"/>
                  <a:gd name="T4" fmla="*/ 12 w 27"/>
                  <a:gd name="T5" fmla="*/ 23 h 28"/>
                  <a:gd name="T6" fmla="*/ 13 w 27"/>
                  <a:gd name="T7" fmla="*/ 23 h 28"/>
                  <a:gd name="T8" fmla="*/ 14 w 27"/>
                  <a:gd name="T9" fmla="*/ 26 h 28"/>
                  <a:gd name="T10" fmla="*/ 21 w 27"/>
                  <a:gd name="T11" fmla="*/ 27 h 28"/>
                  <a:gd name="T12" fmla="*/ 23 w 27"/>
                  <a:gd name="T13" fmla="*/ 24 h 28"/>
                  <a:gd name="T14" fmla="*/ 27 w 27"/>
                  <a:gd name="T15" fmla="*/ 24 h 28"/>
                  <a:gd name="T16" fmla="*/ 22 w 27"/>
                  <a:gd name="T17" fmla="*/ 16 h 28"/>
                  <a:gd name="T18" fmla="*/ 18 w 27"/>
                  <a:gd name="T19" fmla="*/ 12 h 28"/>
                  <a:gd name="T20" fmla="*/ 21 w 27"/>
                  <a:gd name="T21" fmla="*/ 6 h 28"/>
                  <a:gd name="T22" fmla="*/ 17 w 27"/>
                  <a:gd name="T23" fmla="*/ 1 h 28"/>
                  <a:gd name="T24" fmla="*/ 11 w 27"/>
                  <a:gd name="T25" fmla="*/ 1 h 28"/>
                  <a:gd name="T26" fmla="*/ 7 w 27"/>
                  <a:gd name="T27" fmla="*/ 7 h 28"/>
                  <a:gd name="T28" fmla="*/ 4 w 27"/>
                  <a:gd name="T29" fmla="*/ 12 h 28"/>
                  <a:gd name="T30" fmla="*/ 2 w 27"/>
                  <a:gd name="T31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8">
                    <a:moveTo>
                      <a:pt x="2" y="18"/>
                    </a:moveTo>
                    <a:cubicBezTo>
                      <a:pt x="5" y="18"/>
                      <a:pt x="6" y="20"/>
                      <a:pt x="9" y="21"/>
                    </a:cubicBezTo>
                    <a:cubicBezTo>
                      <a:pt x="10" y="22"/>
                      <a:pt x="11" y="22"/>
                      <a:pt x="12" y="23"/>
                    </a:cubicBezTo>
                    <a:cubicBezTo>
                      <a:pt x="12" y="23"/>
                      <a:pt x="13" y="23"/>
                      <a:pt x="13" y="23"/>
                    </a:cubicBezTo>
                    <a:cubicBezTo>
                      <a:pt x="14" y="24"/>
                      <a:pt x="13" y="25"/>
                      <a:pt x="14" y="26"/>
                    </a:cubicBezTo>
                    <a:cubicBezTo>
                      <a:pt x="16" y="28"/>
                      <a:pt x="19" y="26"/>
                      <a:pt x="21" y="27"/>
                    </a:cubicBezTo>
                    <a:cubicBezTo>
                      <a:pt x="22" y="27"/>
                      <a:pt x="23" y="25"/>
                      <a:pt x="23" y="24"/>
                    </a:cubicBezTo>
                    <a:cubicBezTo>
                      <a:pt x="24" y="24"/>
                      <a:pt x="26" y="25"/>
                      <a:pt x="27" y="24"/>
                    </a:cubicBezTo>
                    <a:cubicBezTo>
                      <a:pt x="23" y="22"/>
                      <a:pt x="25" y="18"/>
                      <a:pt x="22" y="16"/>
                    </a:cubicBezTo>
                    <a:cubicBezTo>
                      <a:pt x="21" y="15"/>
                      <a:pt x="18" y="13"/>
                      <a:pt x="18" y="12"/>
                    </a:cubicBezTo>
                    <a:cubicBezTo>
                      <a:pt x="19" y="9"/>
                      <a:pt x="20" y="8"/>
                      <a:pt x="21" y="6"/>
                    </a:cubicBezTo>
                    <a:cubicBezTo>
                      <a:pt x="19" y="6"/>
                      <a:pt x="17" y="4"/>
                      <a:pt x="17" y="1"/>
                    </a:cubicBezTo>
                    <a:cubicBezTo>
                      <a:pt x="15" y="1"/>
                      <a:pt x="13" y="0"/>
                      <a:pt x="11" y="1"/>
                    </a:cubicBezTo>
                    <a:cubicBezTo>
                      <a:pt x="9" y="3"/>
                      <a:pt x="8" y="4"/>
                      <a:pt x="7" y="7"/>
                    </a:cubicBezTo>
                    <a:cubicBezTo>
                      <a:pt x="7" y="10"/>
                      <a:pt x="7" y="10"/>
                      <a:pt x="4" y="12"/>
                    </a:cubicBezTo>
                    <a:cubicBezTo>
                      <a:pt x="1" y="14"/>
                      <a:pt x="0" y="14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2" name="Freeform 428">
                <a:extLst>
                  <a:ext uri="{FF2B5EF4-FFF2-40B4-BE49-F238E27FC236}">
                    <a16:creationId xmlns:a16="http://schemas.microsoft.com/office/drawing/2014/main" id="{DB5432A1-27A5-466B-8DDA-D3A899AD94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9" y="2107"/>
                <a:ext cx="69" cy="66"/>
              </a:xfrm>
              <a:custGeom>
                <a:avLst/>
                <a:gdLst>
                  <a:gd name="T0" fmla="*/ 21 w 29"/>
                  <a:gd name="T1" fmla="*/ 28 h 28"/>
                  <a:gd name="T2" fmla="*/ 18 w 29"/>
                  <a:gd name="T3" fmla="*/ 27 h 28"/>
                  <a:gd name="T4" fmla="*/ 13 w 29"/>
                  <a:gd name="T5" fmla="*/ 26 h 28"/>
                  <a:gd name="T6" fmla="*/ 13 w 29"/>
                  <a:gd name="T7" fmla="*/ 24 h 28"/>
                  <a:gd name="T8" fmla="*/ 11 w 29"/>
                  <a:gd name="T9" fmla="*/ 23 h 28"/>
                  <a:gd name="T10" fmla="*/ 8 w 29"/>
                  <a:gd name="T11" fmla="*/ 22 h 28"/>
                  <a:gd name="T12" fmla="*/ 1 w 29"/>
                  <a:gd name="T13" fmla="*/ 18 h 28"/>
                  <a:gd name="T14" fmla="*/ 1 w 29"/>
                  <a:gd name="T15" fmla="*/ 18 h 28"/>
                  <a:gd name="T16" fmla="*/ 4 w 29"/>
                  <a:gd name="T17" fmla="*/ 12 h 28"/>
                  <a:gd name="T18" fmla="*/ 10 w 29"/>
                  <a:gd name="T19" fmla="*/ 1 h 28"/>
                  <a:gd name="T20" fmla="*/ 15 w 29"/>
                  <a:gd name="T21" fmla="*/ 0 h 28"/>
                  <a:gd name="T22" fmla="*/ 17 w 29"/>
                  <a:gd name="T23" fmla="*/ 1 h 28"/>
                  <a:gd name="T24" fmla="*/ 21 w 29"/>
                  <a:gd name="T25" fmla="*/ 5 h 28"/>
                  <a:gd name="T26" fmla="*/ 21 w 29"/>
                  <a:gd name="T27" fmla="*/ 6 h 28"/>
                  <a:gd name="T28" fmla="*/ 19 w 29"/>
                  <a:gd name="T29" fmla="*/ 12 h 28"/>
                  <a:gd name="T30" fmla="*/ 25 w 29"/>
                  <a:gd name="T31" fmla="*/ 20 h 28"/>
                  <a:gd name="T32" fmla="*/ 29 w 29"/>
                  <a:gd name="T33" fmla="*/ 24 h 28"/>
                  <a:gd name="T34" fmla="*/ 25 w 29"/>
                  <a:gd name="T35" fmla="*/ 25 h 28"/>
                  <a:gd name="T36" fmla="*/ 23 w 29"/>
                  <a:gd name="T37" fmla="*/ 26 h 28"/>
                  <a:gd name="T38" fmla="*/ 19 w 29"/>
                  <a:gd name="T39" fmla="*/ 26 h 28"/>
                  <a:gd name="T40" fmla="*/ 22 w 29"/>
                  <a:gd name="T41" fmla="*/ 25 h 28"/>
                  <a:gd name="T42" fmla="*/ 25 w 29"/>
                  <a:gd name="T43" fmla="*/ 24 h 28"/>
                  <a:gd name="T44" fmla="*/ 21 w 29"/>
                  <a:gd name="T45" fmla="*/ 16 h 28"/>
                  <a:gd name="T46" fmla="*/ 19 w 29"/>
                  <a:gd name="T47" fmla="*/ 9 h 28"/>
                  <a:gd name="T48" fmla="*/ 16 w 29"/>
                  <a:gd name="T49" fmla="*/ 2 h 28"/>
                  <a:gd name="T50" fmla="*/ 12 w 29"/>
                  <a:gd name="T51" fmla="*/ 2 h 28"/>
                  <a:gd name="T52" fmla="*/ 8 w 29"/>
                  <a:gd name="T53" fmla="*/ 7 h 28"/>
                  <a:gd name="T54" fmla="*/ 3 w 29"/>
                  <a:gd name="T55" fmla="*/ 13 h 28"/>
                  <a:gd name="T56" fmla="*/ 8 w 29"/>
                  <a:gd name="T57" fmla="*/ 20 h 28"/>
                  <a:gd name="T58" fmla="*/ 10 w 29"/>
                  <a:gd name="T59" fmla="*/ 21 h 28"/>
                  <a:gd name="T60" fmla="*/ 13 w 29"/>
                  <a:gd name="T61" fmla="*/ 22 h 28"/>
                  <a:gd name="T62" fmla="*/ 14 w 29"/>
                  <a:gd name="T63" fmla="*/ 25 h 28"/>
                  <a:gd name="T64" fmla="*/ 18 w 29"/>
                  <a:gd name="T65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" h="28">
                    <a:moveTo>
                      <a:pt x="21" y="28"/>
                    </a:move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7"/>
                      <a:pt x="20" y="27"/>
                      <a:pt x="19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6" y="27"/>
                      <a:pt x="14" y="27"/>
                      <a:pt x="13" y="26"/>
                    </a:cubicBezTo>
                    <a:cubicBezTo>
                      <a:pt x="13" y="26"/>
                      <a:pt x="13" y="25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1" y="23"/>
                    </a:cubicBezTo>
                    <a:cubicBezTo>
                      <a:pt x="11" y="22"/>
                      <a:pt x="10" y="22"/>
                      <a:pt x="10" y="22"/>
                    </a:cubicBezTo>
                    <a:cubicBezTo>
                      <a:pt x="9" y="22"/>
                      <a:pt x="9" y="22"/>
                      <a:pt x="8" y="22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5" y="20"/>
                      <a:pt x="4" y="19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4"/>
                      <a:pt x="0" y="14"/>
                      <a:pt x="3" y="12"/>
                    </a:cubicBezTo>
                    <a:cubicBezTo>
                      <a:pt x="3" y="12"/>
                      <a:pt x="3" y="12"/>
                      <a:pt x="4" y="12"/>
                    </a:cubicBezTo>
                    <a:cubicBezTo>
                      <a:pt x="6" y="10"/>
                      <a:pt x="7" y="10"/>
                      <a:pt x="7" y="7"/>
                    </a:cubicBezTo>
                    <a:cubicBezTo>
                      <a:pt x="7" y="4"/>
                      <a:pt x="8" y="3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4" y="0"/>
                      <a:pt x="15" y="0"/>
                    </a:cubicBezTo>
                    <a:cubicBezTo>
                      <a:pt x="16" y="1"/>
                      <a:pt x="16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4"/>
                      <a:pt x="19" y="5"/>
                      <a:pt x="21" y="5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7"/>
                      <a:pt x="21" y="8"/>
                      <a:pt x="20" y="9"/>
                    </a:cubicBezTo>
                    <a:cubicBezTo>
                      <a:pt x="20" y="10"/>
                      <a:pt x="19" y="11"/>
                      <a:pt x="19" y="12"/>
                    </a:cubicBezTo>
                    <a:cubicBezTo>
                      <a:pt x="19" y="13"/>
                      <a:pt x="20" y="14"/>
                      <a:pt x="22" y="15"/>
                    </a:cubicBezTo>
                    <a:cubicBezTo>
                      <a:pt x="24" y="17"/>
                      <a:pt x="25" y="18"/>
                      <a:pt x="25" y="20"/>
                    </a:cubicBezTo>
                    <a:cubicBezTo>
                      <a:pt x="25" y="22"/>
                      <a:pt x="26" y="23"/>
                      <a:pt x="27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6" y="25"/>
                      <a:pt x="25" y="25"/>
                    </a:cubicBezTo>
                    <a:cubicBezTo>
                      <a:pt x="25" y="25"/>
                      <a:pt x="24" y="25"/>
                      <a:pt x="24" y="25"/>
                    </a:cubicBezTo>
                    <a:cubicBezTo>
                      <a:pt x="24" y="25"/>
                      <a:pt x="23" y="26"/>
                      <a:pt x="23" y="26"/>
                    </a:cubicBezTo>
                    <a:cubicBezTo>
                      <a:pt x="23" y="27"/>
                      <a:pt x="22" y="28"/>
                      <a:pt x="21" y="28"/>
                    </a:cubicBezTo>
                    <a:close/>
                    <a:moveTo>
                      <a:pt x="19" y="26"/>
                    </a:moveTo>
                    <a:cubicBezTo>
                      <a:pt x="20" y="26"/>
                      <a:pt x="21" y="26"/>
                      <a:pt x="21" y="26"/>
                    </a:cubicBezTo>
                    <a:cubicBezTo>
                      <a:pt x="22" y="26"/>
                      <a:pt x="22" y="26"/>
                      <a:pt x="22" y="25"/>
                    </a:cubicBezTo>
                    <a:cubicBezTo>
                      <a:pt x="22" y="25"/>
                      <a:pt x="23" y="24"/>
                      <a:pt x="23" y="24"/>
                    </a:cubicBezTo>
                    <a:cubicBezTo>
                      <a:pt x="24" y="24"/>
                      <a:pt x="24" y="24"/>
                      <a:pt x="25" y="24"/>
                    </a:cubicBezTo>
                    <a:cubicBezTo>
                      <a:pt x="24" y="23"/>
                      <a:pt x="24" y="21"/>
                      <a:pt x="24" y="20"/>
                    </a:cubicBezTo>
                    <a:cubicBezTo>
                      <a:pt x="23" y="19"/>
                      <a:pt x="23" y="17"/>
                      <a:pt x="21" y="16"/>
                    </a:cubicBezTo>
                    <a:cubicBezTo>
                      <a:pt x="20" y="15"/>
                      <a:pt x="17" y="13"/>
                      <a:pt x="18" y="11"/>
                    </a:cubicBezTo>
                    <a:cubicBezTo>
                      <a:pt x="18" y="10"/>
                      <a:pt x="19" y="9"/>
                      <a:pt x="19" y="9"/>
                    </a:cubicBezTo>
                    <a:cubicBezTo>
                      <a:pt x="19" y="8"/>
                      <a:pt x="20" y="7"/>
                      <a:pt x="20" y="6"/>
                    </a:cubicBezTo>
                    <a:cubicBezTo>
                      <a:pt x="18" y="6"/>
                      <a:pt x="16" y="4"/>
                      <a:pt x="16" y="2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3" y="1"/>
                      <a:pt x="12" y="1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4"/>
                      <a:pt x="8" y="4"/>
                      <a:pt x="8" y="7"/>
                    </a:cubicBezTo>
                    <a:cubicBezTo>
                      <a:pt x="8" y="10"/>
                      <a:pt x="8" y="11"/>
                      <a:pt x="5" y="13"/>
                    </a:cubicBezTo>
                    <a:cubicBezTo>
                      <a:pt x="4" y="13"/>
                      <a:pt x="4" y="13"/>
                      <a:pt x="3" y="13"/>
                    </a:cubicBezTo>
                    <a:cubicBezTo>
                      <a:pt x="1" y="14"/>
                      <a:pt x="1" y="14"/>
                      <a:pt x="2" y="17"/>
                    </a:cubicBezTo>
                    <a:cubicBezTo>
                      <a:pt x="4" y="18"/>
                      <a:pt x="6" y="19"/>
                      <a:pt x="8" y="20"/>
                    </a:cubicBezTo>
                    <a:cubicBezTo>
                      <a:pt x="8" y="20"/>
                      <a:pt x="9" y="20"/>
                      <a:pt x="9" y="20"/>
                    </a:cubicBezTo>
                    <a:cubicBezTo>
                      <a:pt x="9" y="21"/>
                      <a:pt x="10" y="21"/>
                      <a:pt x="10" y="21"/>
                    </a:cubicBezTo>
                    <a:cubicBezTo>
                      <a:pt x="11" y="21"/>
                      <a:pt x="12" y="21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3" y="22"/>
                      <a:pt x="14" y="22"/>
                      <a:pt x="14" y="23"/>
                    </a:cubicBezTo>
                    <a:cubicBezTo>
                      <a:pt x="14" y="23"/>
                      <a:pt x="14" y="24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6"/>
                      <a:pt x="17" y="26"/>
                      <a:pt x="18" y="26"/>
                    </a:cubicBezTo>
                    <a:cubicBezTo>
                      <a:pt x="18" y="26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3" name="Freeform 429">
                <a:extLst>
                  <a:ext uri="{FF2B5EF4-FFF2-40B4-BE49-F238E27FC236}">
                    <a16:creationId xmlns:a16="http://schemas.microsoft.com/office/drawing/2014/main" id="{5A175E61-59B4-489E-82CD-4D537C3A3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" y="2168"/>
                <a:ext cx="11" cy="7"/>
              </a:xfrm>
              <a:custGeom>
                <a:avLst/>
                <a:gdLst>
                  <a:gd name="T0" fmla="*/ 0 w 5"/>
                  <a:gd name="T1" fmla="*/ 1 h 3"/>
                  <a:gd name="T2" fmla="*/ 5 w 5"/>
                  <a:gd name="T3" fmla="*/ 1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2" y="3"/>
                      <a:pt x="2" y="2"/>
                      <a:pt x="5" y="1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4" name="Freeform 430">
                <a:extLst>
                  <a:ext uri="{FF2B5EF4-FFF2-40B4-BE49-F238E27FC236}">
                    <a16:creationId xmlns:a16="http://schemas.microsoft.com/office/drawing/2014/main" id="{F928CE3A-0FD2-4DB3-B3CC-DF57BC15E7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2166"/>
                <a:ext cx="17" cy="9"/>
              </a:xfrm>
              <a:custGeom>
                <a:avLst/>
                <a:gdLst>
                  <a:gd name="T0" fmla="*/ 3 w 7"/>
                  <a:gd name="T1" fmla="*/ 4 h 4"/>
                  <a:gd name="T2" fmla="*/ 3 w 7"/>
                  <a:gd name="T3" fmla="*/ 4 h 4"/>
                  <a:gd name="T4" fmla="*/ 0 w 7"/>
                  <a:gd name="T5" fmla="*/ 2 h 4"/>
                  <a:gd name="T6" fmla="*/ 0 w 7"/>
                  <a:gd name="T7" fmla="*/ 2 h 4"/>
                  <a:gd name="T8" fmla="*/ 0 w 7"/>
                  <a:gd name="T9" fmla="*/ 1 h 4"/>
                  <a:gd name="T10" fmla="*/ 5 w 7"/>
                  <a:gd name="T11" fmla="*/ 1 h 4"/>
                  <a:gd name="T12" fmla="*/ 7 w 7"/>
                  <a:gd name="T13" fmla="*/ 2 h 4"/>
                  <a:gd name="T14" fmla="*/ 5 w 7"/>
                  <a:gd name="T15" fmla="*/ 3 h 4"/>
                  <a:gd name="T16" fmla="*/ 3 w 7"/>
                  <a:gd name="T17" fmla="*/ 4 h 4"/>
                  <a:gd name="T18" fmla="*/ 2 w 7"/>
                  <a:gd name="T19" fmla="*/ 2 h 4"/>
                  <a:gd name="T20" fmla="*/ 4 w 7"/>
                  <a:gd name="T21" fmla="*/ 2 h 4"/>
                  <a:gd name="T22" fmla="*/ 2 w 7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4" y="1"/>
                      <a:pt x="5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3" y="4"/>
                    </a:cubicBezTo>
                    <a:close/>
                    <a:moveTo>
                      <a:pt x="2" y="2"/>
                    </a:moveTo>
                    <a:cubicBezTo>
                      <a:pt x="3" y="3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5" name="Freeform 431">
                <a:extLst>
                  <a:ext uri="{FF2B5EF4-FFF2-40B4-BE49-F238E27FC236}">
                    <a16:creationId xmlns:a16="http://schemas.microsoft.com/office/drawing/2014/main" id="{D8D377BF-3370-46D6-9C88-4CE8417A2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142"/>
                <a:ext cx="9" cy="26"/>
              </a:xfrm>
              <a:custGeom>
                <a:avLst/>
                <a:gdLst>
                  <a:gd name="T0" fmla="*/ 3 w 4"/>
                  <a:gd name="T1" fmla="*/ 11 h 11"/>
                  <a:gd name="T2" fmla="*/ 4 w 4"/>
                  <a:gd name="T3" fmla="*/ 5 h 11"/>
                  <a:gd name="T4" fmla="*/ 2 w 4"/>
                  <a:gd name="T5" fmla="*/ 5 h 11"/>
                  <a:gd name="T6" fmla="*/ 3 w 4"/>
                  <a:gd name="T7" fmla="*/ 4 h 11"/>
                  <a:gd name="T8" fmla="*/ 4 w 4"/>
                  <a:gd name="T9" fmla="*/ 2 h 11"/>
                  <a:gd name="T10" fmla="*/ 4 w 4"/>
                  <a:gd name="T11" fmla="*/ 0 h 11"/>
                  <a:gd name="T12" fmla="*/ 1 w 4"/>
                  <a:gd name="T13" fmla="*/ 5 h 11"/>
                  <a:gd name="T14" fmla="*/ 3 w 4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9"/>
                      <a:pt x="3" y="7"/>
                      <a:pt x="4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2" y="3"/>
                      <a:pt x="3" y="1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2" y="0"/>
                      <a:pt x="3" y="3"/>
                      <a:pt x="1" y="5"/>
                    </a:cubicBezTo>
                    <a:cubicBezTo>
                      <a:pt x="0" y="6"/>
                      <a:pt x="2" y="11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6" name="Freeform 432">
                <a:extLst>
                  <a:ext uri="{FF2B5EF4-FFF2-40B4-BE49-F238E27FC236}">
                    <a16:creationId xmlns:a16="http://schemas.microsoft.com/office/drawing/2014/main" id="{85B9FB94-CF88-4342-B44B-D561C852EB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1" y="2140"/>
                <a:ext cx="12" cy="31"/>
              </a:xfrm>
              <a:custGeom>
                <a:avLst/>
                <a:gdLst>
                  <a:gd name="T0" fmla="*/ 3 w 5"/>
                  <a:gd name="T1" fmla="*/ 13 h 13"/>
                  <a:gd name="T2" fmla="*/ 2 w 5"/>
                  <a:gd name="T3" fmla="*/ 12 h 13"/>
                  <a:gd name="T4" fmla="*/ 0 w 5"/>
                  <a:gd name="T5" fmla="*/ 8 h 13"/>
                  <a:gd name="T6" fmla="*/ 0 w 5"/>
                  <a:gd name="T7" fmla="*/ 8 h 13"/>
                  <a:gd name="T8" fmla="*/ 0 w 5"/>
                  <a:gd name="T9" fmla="*/ 8 h 13"/>
                  <a:gd name="T10" fmla="*/ 1 w 5"/>
                  <a:gd name="T11" fmla="*/ 5 h 13"/>
                  <a:gd name="T12" fmla="*/ 1 w 5"/>
                  <a:gd name="T13" fmla="*/ 3 h 13"/>
                  <a:gd name="T14" fmla="*/ 4 w 5"/>
                  <a:gd name="T15" fmla="*/ 0 h 13"/>
                  <a:gd name="T16" fmla="*/ 5 w 5"/>
                  <a:gd name="T17" fmla="*/ 0 h 13"/>
                  <a:gd name="T18" fmla="*/ 5 w 5"/>
                  <a:gd name="T19" fmla="*/ 1 h 13"/>
                  <a:gd name="T20" fmla="*/ 5 w 5"/>
                  <a:gd name="T21" fmla="*/ 3 h 13"/>
                  <a:gd name="T22" fmla="*/ 5 w 5"/>
                  <a:gd name="T23" fmla="*/ 4 h 13"/>
                  <a:gd name="T24" fmla="*/ 4 w 5"/>
                  <a:gd name="T25" fmla="*/ 4 h 13"/>
                  <a:gd name="T26" fmla="*/ 3 w 5"/>
                  <a:gd name="T27" fmla="*/ 4 h 13"/>
                  <a:gd name="T28" fmla="*/ 3 w 5"/>
                  <a:gd name="T29" fmla="*/ 4 h 13"/>
                  <a:gd name="T30" fmla="*/ 3 w 5"/>
                  <a:gd name="T31" fmla="*/ 4 h 13"/>
                  <a:gd name="T32" fmla="*/ 4 w 5"/>
                  <a:gd name="T33" fmla="*/ 5 h 13"/>
                  <a:gd name="T34" fmla="*/ 4 w 5"/>
                  <a:gd name="T35" fmla="*/ 5 h 13"/>
                  <a:gd name="T36" fmla="*/ 5 w 5"/>
                  <a:gd name="T37" fmla="*/ 5 h 13"/>
                  <a:gd name="T38" fmla="*/ 3 w 5"/>
                  <a:gd name="T39" fmla="*/ 13 h 13"/>
                  <a:gd name="T40" fmla="*/ 2 w 5"/>
                  <a:gd name="T41" fmla="*/ 7 h 13"/>
                  <a:gd name="T42" fmla="*/ 2 w 5"/>
                  <a:gd name="T43" fmla="*/ 10 h 13"/>
                  <a:gd name="T44" fmla="*/ 3 w 5"/>
                  <a:gd name="T45" fmla="*/ 7 h 13"/>
                  <a:gd name="T46" fmla="*/ 3 w 5"/>
                  <a:gd name="T47" fmla="*/ 7 h 13"/>
                  <a:gd name="T48" fmla="*/ 2 w 5"/>
                  <a:gd name="T4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" h="13">
                    <a:moveTo>
                      <a:pt x="3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1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2" y="2"/>
                      <a:pt x="2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13"/>
                      <a:pt x="3" y="13"/>
                      <a:pt x="3" y="13"/>
                    </a:cubicBezTo>
                    <a:close/>
                    <a:moveTo>
                      <a:pt x="2" y="7"/>
                    </a:moveTo>
                    <a:cubicBezTo>
                      <a:pt x="2" y="8"/>
                      <a:pt x="2" y="9"/>
                      <a:pt x="2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7" name="Freeform 433">
                <a:extLst>
                  <a:ext uri="{FF2B5EF4-FFF2-40B4-BE49-F238E27FC236}">
                    <a16:creationId xmlns:a16="http://schemas.microsoft.com/office/drawing/2014/main" id="{C6EC481D-163D-4997-A317-AFD678A52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" y="2140"/>
                <a:ext cx="31" cy="31"/>
              </a:xfrm>
              <a:custGeom>
                <a:avLst/>
                <a:gdLst>
                  <a:gd name="T0" fmla="*/ 12 w 13"/>
                  <a:gd name="T1" fmla="*/ 0 h 13"/>
                  <a:gd name="T2" fmla="*/ 6 w 13"/>
                  <a:gd name="T3" fmla="*/ 3 h 13"/>
                  <a:gd name="T4" fmla="*/ 3 w 13"/>
                  <a:gd name="T5" fmla="*/ 3 h 13"/>
                  <a:gd name="T6" fmla="*/ 2 w 13"/>
                  <a:gd name="T7" fmla="*/ 5 h 13"/>
                  <a:gd name="T8" fmla="*/ 1 w 13"/>
                  <a:gd name="T9" fmla="*/ 6 h 13"/>
                  <a:gd name="T10" fmla="*/ 3 w 13"/>
                  <a:gd name="T11" fmla="*/ 6 h 13"/>
                  <a:gd name="T12" fmla="*/ 3 w 13"/>
                  <a:gd name="T13" fmla="*/ 13 h 13"/>
                  <a:gd name="T14" fmla="*/ 6 w 13"/>
                  <a:gd name="T15" fmla="*/ 11 h 13"/>
                  <a:gd name="T16" fmla="*/ 8 w 13"/>
                  <a:gd name="T17" fmla="*/ 10 h 13"/>
                  <a:gd name="T18" fmla="*/ 10 w 13"/>
                  <a:gd name="T19" fmla="*/ 9 h 13"/>
                  <a:gd name="T20" fmla="*/ 7 w 13"/>
                  <a:gd name="T21" fmla="*/ 6 h 13"/>
                  <a:gd name="T22" fmla="*/ 12 w 13"/>
                  <a:gd name="T23" fmla="*/ 5 h 13"/>
                  <a:gd name="T24" fmla="*/ 12 w 13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3">
                    <a:moveTo>
                      <a:pt x="12" y="0"/>
                    </a:moveTo>
                    <a:cubicBezTo>
                      <a:pt x="10" y="1"/>
                      <a:pt x="8" y="2"/>
                      <a:pt x="6" y="3"/>
                    </a:cubicBezTo>
                    <a:cubicBezTo>
                      <a:pt x="5" y="4"/>
                      <a:pt x="3" y="0"/>
                      <a:pt x="3" y="3"/>
                    </a:cubicBezTo>
                    <a:cubicBezTo>
                      <a:pt x="2" y="2"/>
                      <a:pt x="1" y="4"/>
                      <a:pt x="2" y="5"/>
                    </a:cubicBezTo>
                    <a:cubicBezTo>
                      <a:pt x="2" y="5"/>
                      <a:pt x="2" y="6"/>
                      <a:pt x="1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2" y="8"/>
                      <a:pt x="0" y="13"/>
                      <a:pt x="3" y="13"/>
                    </a:cubicBezTo>
                    <a:cubicBezTo>
                      <a:pt x="5" y="13"/>
                      <a:pt x="4" y="12"/>
                      <a:pt x="6" y="11"/>
                    </a:cubicBezTo>
                    <a:cubicBezTo>
                      <a:pt x="7" y="10"/>
                      <a:pt x="8" y="11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8" y="5"/>
                      <a:pt x="11" y="5"/>
                      <a:pt x="12" y="5"/>
                    </a:cubicBezTo>
                    <a:cubicBezTo>
                      <a:pt x="13" y="3"/>
                      <a:pt x="12" y="2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8" name="Freeform 434">
                <a:extLst>
                  <a:ext uri="{FF2B5EF4-FFF2-40B4-BE49-F238E27FC236}">
                    <a16:creationId xmlns:a16="http://schemas.microsoft.com/office/drawing/2014/main" id="{5374BC78-A7AB-4C58-9EBE-6ADA4889BF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1" y="2137"/>
                <a:ext cx="35" cy="36"/>
              </a:xfrm>
              <a:custGeom>
                <a:avLst/>
                <a:gdLst>
                  <a:gd name="T0" fmla="*/ 4 w 15"/>
                  <a:gd name="T1" fmla="*/ 15 h 15"/>
                  <a:gd name="T2" fmla="*/ 4 w 15"/>
                  <a:gd name="T3" fmla="*/ 15 h 15"/>
                  <a:gd name="T4" fmla="*/ 4 w 15"/>
                  <a:gd name="T5" fmla="*/ 15 h 15"/>
                  <a:gd name="T6" fmla="*/ 2 w 15"/>
                  <a:gd name="T7" fmla="*/ 14 h 15"/>
                  <a:gd name="T8" fmla="*/ 3 w 15"/>
                  <a:gd name="T9" fmla="*/ 8 h 15"/>
                  <a:gd name="T10" fmla="*/ 3 w 15"/>
                  <a:gd name="T11" fmla="*/ 8 h 15"/>
                  <a:gd name="T12" fmla="*/ 3 w 15"/>
                  <a:gd name="T13" fmla="*/ 8 h 15"/>
                  <a:gd name="T14" fmla="*/ 0 w 15"/>
                  <a:gd name="T15" fmla="*/ 9 h 15"/>
                  <a:gd name="T16" fmla="*/ 2 w 15"/>
                  <a:gd name="T17" fmla="*/ 7 h 15"/>
                  <a:gd name="T18" fmla="*/ 2 w 15"/>
                  <a:gd name="T19" fmla="*/ 6 h 15"/>
                  <a:gd name="T20" fmla="*/ 2 w 15"/>
                  <a:gd name="T21" fmla="*/ 6 h 15"/>
                  <a:gd name="T22" fmla="*/ 2 w 15"/>
                  <a:gd name="T23" fmla="*/ 4 h 15"/>
                  <a:gd name="T24" fmla="*/ 3 w 15"/>
                  <a:gd name="T25" fmla="*/ 3 h 15"/>
                  <a:gd name="T26" fmla="*/ 4 w 15"/>
                  <a:gd name="T27" fmla="*/ 3 h 15"/>
                  <a:gd name="T28" fmla="*/ 4 w 15"/>
                  <a:gd name="T29" fmla="*/ 2 h 15"/>
                  <a:gd name="T30" fmla="*/ 6 w 15"/>
                  <a:gd name="T31" fmla="*/ 3 h 15"/>
                  <a:gd name="T32" fmla="*/ 7 w 15"/>
                  <a:gd name="T33" fmla="*/ 4 h 15"/>
                  <a:gd name="T34" fmla="*/ 13 w 15"/>
                  <a:gd name="T35" fmla="*/ 0 h 15"/>
                  <a:gd name="T36" fmla="*/ 13 w 15"/>
                  <a:gd name="T37" fmla="*/ 1 h 15"/>
                  <a:gd name="T38" fmla="*/ 14 w 15"/>
                  <a:gd name="T39" fmla="*/ 2 h 15"/>
                  <a:gd name="T40" fmla="*/ 13 w 15"/>
                  <a:gd name="T41" fmla="*/ 6 h 15"/>
                  <a:gd name="T42" fmla="*/ 9 w 15"/>
                  <a:gd name="T43" fmla="*/ 7 h 15"/>
                  <a:gd name="T44" fmla="*/ 9 w 15"/>
                  <a:gd name="T45" fmla="*/ 7 h 15"/>
                  <a:gd name="T46" fmla="*/ 12 w 15"/>
                  <a:gd name="T47" fmla="*/ 10 h 15"/>
                  <a:gd name="T48" fmla="*/ 11 w 15"/>
                  <a:gd name="T49" fmla="*/ 10 h 15"/>
                  <a:gd name="T50" fmla="*/ 10 w 15"/>
                  <a:gd name="T51" fmla="*/ 11 h 15"/>
                  <a:gd name="T52" fmla="*/ 10 w 15"/>
                  <a:gd name="T53" fmla="*/ 12 h 15"/>
                  <a:gd name="T54" fmla="*/ 8 w 15"/>
                  <a:gd name="T55" fmla="*/ 12 h 15"/>
                  <a:gd name="T56" fmla="*/ 8 w 15"/>
                  <a:gd name="T57" fmla="*/ 12 h 15"/>
                  <a:gd name="T58" fmla="*/ 7 w 15"/>
                  <a:gd name="T59" fmla="*/ 14 h 15"/>
                  <a:gd name="T60" fmla="*/ 4 w 15"/>
                  <a:gd name="T61" fmla="*/ 15 h 15"/>
                  <a:gd name="T62" fmla="*/ 5 w 15"/>
                  <a:gd name="T63" fmla="*/ 6 h 15"/>
                  <a:gd name="T64" fmla="*/ 4 w 15"/>
                  <a:gd name="T65" fmla="*/ 7 h 15"/>
                  <a:gd name="T66" fmla="*/ 4 w 15"/>
                  <a:gd name="T67" fmla="*/ 9 h 15"/>
                  <a:gd name="T68" fmla="*/ 3 w 15"/>
                  <a:gd name="T69" fmla="*/ 13 h 15"/>
                  <a:gd name="T70" fmla="*/ 4 w 15"/>
                  <a:gd name="T71" fmla="*/ 13 h 15"/>
                  <a:gd name="T72" fmla="*/ 4 w 15"/>
                  <a:gd name="T73" fmla="*/ 13 h 15"/>
                  <a:gd name="T74" fmla="*/ 4 w 15"/>
                  <a:gd name="T75" fmla="*/ 13 h 15"/>
                  <a:gd name="T76" fmla="*/ 5 w 15"/>
                  <a:gd name="T77" fmla="*/ 13 h 15"/>
                  <a:gd name="T78" fmla="*/ 7 w 15"/>
                  <a:gd name="T79" fmla="*/ 11 h 15"/>
                  <a:gd name="T80" fmla="*/ 8 w 15"/>
                  <a:gd name="T81" fmla="*/ 11 h 15"/>
                  <a:gd name="T82" fmla="*/ 9 w 15"/>
                  <a:gd name="T83" fmla="*/ 11 h 15"/>
                  <a:gd name="T84" fmla="*/ 9 w 15"/>
                  <a:gd name="T85" fmla="*/ 10 h 15"/>
                  <a:gd name="T86" fmla="*/ 10 w 15"/>
                  <a:gd name="T87" fmla="*/ 10 h 15"/>
                  <a:gd name="T88" fmla="*/ 7 w 15"/>
                  <a:gd name="T89" fmla="*/ 6 h 15"/>
                  <a:gd name="T90" fmla="*/ 8 w 15"/>
                  <a:gd name="T91" fmla="*/ 6 h 15"/>
                  <a:gd name="T92" fmla="*/ 9 w 15"/>
                  <a:gd name="T93" fmla="*/ 6 h 15"/>
                  <a:gd name="T94" fmla="*/ 12 w 15"/>
                  <a:gd name="T95" fmla="*/ 5 h 15"/>
                  <a:gd name="T96" fmla="*/ 12 w 15"/>
                  <a:gd name="T97" fmla="*/ 2 h 15"/>
                  <a:gd name="T98" fmla="*/ 12 w 15"/>
                  <a:gd name="T99" fmla="*/ 2 h 15"/>
                  <a:gd name="T100" fmla="*/ 7 w 15"/>
                  <a:gd name="T101" fmla="*/ 5 h 15"/>
                  <a:gd name="T102" fmla="*/ 5 w 15"/>
                  <a:gd name="T103" fmla="*/ 4 h 15"/>
                  <a:gd name="T104" fmla="*/ 5 w 15"/>
                  <a:gd name="T105" fmla="*/ 4 h 15"/>
                  <a:gd name="T106" fmla="*/ 5 w 15"/>
                  <a:gd name="T107" fmla="*/ 4 h 15"/>
                  <a:gd name="T108" fmla="*/ 5 w 15"/>
                  <a:gd name="T109" fmla="*/ 5 h 15"/>
                  <a:gd name="T110" fmla="*/ 4 w 15"/>
                  <a:gd name="T111" fmla="*/ 5 h 15"/>
                  <a:gd name="T112" fmla="*/ 3 w 15"/>
                  <a:gd name="T113" fmla="*/ 5 h 15"/>
                  <a:gd name="T114" fmla="*/ 3 w 15"/>
                  <a:gd name="T115" fmla="*/ 5 h 15"/>
                  <a:gd name="T116" fmla="*/ 3 w 15"/>
                  <a:gd name="T117" fmla="*/ 5 h 15"/>
                  <a:gd name="T118" fmla="*/ 4 w 15"/>
                  <a:gd name="T119" fmla="*/ 6 h 15"/>
                  <a:gd name="T120" fmla="*/ 4 w 15"/>
                  <a:gd name="T121" fmla="*/ 6 h 15"/>
                  <a:gd name="T122" fmla="*/ 5 w 15"/>
                  <a:gd name="T123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" h="15">
                    <a:moveTo>
                      <a:pt x="4" y="15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4"/>
                      <a:pt x="3" y="14"/>
                      <a:pt x="2" y="14"/>
                    </a:cubicBezTo>
                    <a:cubicBezTo>
                      <a:pt x="2" y="13"/>
                      <a:pt x="2" y="11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7" y="4"/>
                      <a:pt x="7" y="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2"/>
                      <a:pt x="14" y="2"/>
                    </a:cubicBezTo>
                    <a:cubicBezTo>
                      <a:pt x="14" y="3"/>
                      <a:pt x="15" y="5"/>
                      <a:pt x="13" y="6"/>
                    </a:cubicBezTo>
                    <a:cubicBezTo>
                      <a:pt x="13" y="7"/>
                      <a:pt x="11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1"/>
                      <a:pt x="10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6" y="14"/>
                      <a:pt x="6" y="15"/>
                      <a:pt x="4" y="15"/>
                    </a:cubicBezTo>
                    <a:close/>
                    <a:moveTo>
                      <a:pt x="5" y="6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3" y="12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6" y="12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10" y="6"/>
                      <a:pt x="12" y="6"/>
                      <a:pt x="12" y="5"/>
                    </a:cubicBezTo>
                    <a:cubicBezTo>
                      <a:pt x="13" y="4"/>
                      <a:pt x="13" y="4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79" name="Freeform 435">
                <a:extLst>
                  <a:ext uri="{FF2B5EF4-FFF2-40B4-BE49-F238E27FC236}">
                    <a16:creationId xmlns:a16="http://schemas.microsoft.com/office/drawing/2014/main" id="{31A8F151-E2B8-4EE1-9F08-12E856D25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2164"/>
                <a:ext cx="12" cy="11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3 w 5"/>
                  <a:gd name="T7" fmla="*/ 3 h 5"/>
                  <a:gd name="T8" fmla="*/ 4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5"/>
                      <a:pt x="1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4" y="0"/>
                      <a:pt x="5" y="2"/>
                      <a:pt x="3" y="3"/>
                    </a:cubicBezTo>
                    <a:cubicBezTo>
                      <a:pt x="4" y="3"/>
                      <a:pt x="4" y="4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0" name="Freeform 436">
                <a:extLst>
                  <a:ext uri="{FF2B5EF4-FFF2-40B4-BE49-F238E27FC236}">
                    <a16:creationId xmlns:a16="http://schemas.microsoft.com/office/drawing/2014/main" id="{E1E89998-3D33-4F1F-B14E-5D1620A05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7" y="2164"/>
                <a:ext cx="16" cy="14"/>
              </a:xfrm>
              <a:custGeom>
                <a:avLst/>
                <a:gdLst>
                  <a:gd name="T0" fmla="*/ 6 w 7"/>
                  <a:gd name="T1" fmla="*/ 6 h 6"/>
                  <a:gd name="T2" fmla="*/ 3 w 7"/>
                  <a:gd name="T3" fmla="*/ 5 h 6"/>
                  <a:gd name="T4" fmla="*/ 1 w 7"/>
                  <a:gd name="T5" fmla="*/ 4 h 6"/>
                  <a:gd name="T6" fmla="*/ 0 w 7"/>
                  <a:gd name="T7" fmla="*/ 4 h 6"/>
                  <a:gd name="T8" fmla="*/ 1 w 7"/>
                  <a:gd name="T9" fmla="*/ 3 h 6"/>
                  <a:gd name="T10" fmla="*/ 1 w 7"/>
                  <a:gd name="T11" fmla="*/ 2 h 6"/>
                  <a:gd name="T12" fmla="*/ 4 w 7"/>
                  <a:gd name="T13" fmla="*/ 0 h 6"/>
                  <a:gd name="T14" fmla="*/ 6 w 7"/>
                  <a:gd name="T15" fmla="*/ 1 h 6"/>
                  <a:gd name="T16" fmla="*/ 6 w 7"/>
                  <a:gd name="T17" fmla="*/ 3 h 6"/>
                  <a:gd name="T18" fmla="*/ 7 w 7"/>
                  <a:gd name="T19" fmla="*/ 5 h 6"/>
                  <a:gd name="T20" fmla="*/ 7 w 7"/>
                  <a:gd name="T21" fmla="*/ 5 h 6"/>
                  <a:gd name="T22" fmla="*/ 6 w 7"/>
                  <a:gd name="T23" fmla="*/ 6 h 6"/>
                  <a:gd name="T24" fmla="*/ 6 w 7"/>
                  <a:gd name="T25" fmla="*/ 6 h 6"/>
                  <a:gd name="T26" fmla="*/ 4 w 7"/>
                  <a:gd name="T27" fmla="*/ 3 h 6"/>
                  <a:gd name="T28" fmla="*/ 4 w 7"/>
                  <a:gd name="T29" fmla="*/ 4 h 6"/>
                  <a:gd name="T30" fmla="*/ 5 w 7"/>
                  <a:gd name="T31" fmla="*/ 4 h 6"/>
                  <a:gd name="T32" fmla="*/ 4 w 7"/>
                  <a:gd name="T33" fmla="*/ 3 h 6"/>
                  <a:gd name="T34" fmla="*/ 3 w 7"/>
                  <a:gd name="T35" fmla="*/ 3 h 6"/>
                  <a:gd name="T36" fmla="*/ 3 w 7"/>
                  <a:gd name="T37" fmla="*/ 3 h 6"/>
                  <a:gd name="T38" fmla="*/ 4 w 7"/>
                  <a:gd name="T39" fmla="*/ 2 h 6"/>
                  <a:gd name="T40" fmla="*/ 5 w 7"/>
                  <a:gd name="T41" fmla="*/ 1 h 6"/>
                  <a:gd name="T42" fmla="*/ 4 w 7"/>
                  <a:gd name="T43" fmla="*/ 1 h 6"/>
                  <a:gd name="T44" fmla="*/ 3 w 7"/>
                  <a:gd name="T4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6">
                    <a:moveTo>
                      <a:pt x="6" y="6"/>
                    </a:move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3"/>
                    </a:cubicBezTo>
                    <a:close/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1" name="Freeform 437">
                <a:extLst>
                  <a:ext uri="{FF2B5EF4-FFF2-40B4-BE49-F238E27FC236}">
                    <a16:creationId xmlns:a16="http://schemas.microsoft.com/office/drawing/2014/main" id="{DA129C33-D01D-4838-B481-B726C79E6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128"/>
                <a:ext cx="9" cy="14"/>
              </a:xfrm>
              <a:custGeom>
                <a:avLst/>
                <a:gdLst>
                  <a:gd name="T0" fmla="*/ 1 w 4"/>
                  <a:gd name="T1" fmla="*/ 6 h 6"/>
                  <a:gd name="T2" fmla="*/ 0 w 4"/>
                  <a:gd name="T3" fmla="*/ 6 h 6"/>
                  <a:gd name="T4" fmla="*/ 4 w 4"/>
                  <a:gd name="T5" fmla="*/ 1 h 6"/>
                  <a:gd name="T6" fmla="*/ 1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cubicBezTo>
                      <a:pt x="1" y="6"/>
                      <a:pt x="1" y="6"/>
                      <a:pt x="0" y="6"/>
                    </a:cubicBezTo>
                    <a:cubicBezTo>
                      <a:pt x="1" y="4"/>
                      <a:pt x="2" y="0"/>
                      <a:pt x="4" y="1"/>
                    </a:cubicBezTo>
                    <a:cubicBezTo>
                      <a:pt x="4" y="3"/>
                      <a:pt x="3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2" name="Freeform 438">
                <a:extLst>
                  <a:ext uri="{FF2B5EF4-FFF2-40B4-BE49-F238E27FC236}">
                    <a16:creationId xmlns:a16="http://schemas.microsoft.com/office/drawing/2014/main" id="{D27C4DCD-6E38-4BED-B5B3-3B44DD1D4D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6" y="2128"/>
                <a:ext cx="14" cy="17"/>
              </a:xfrm>
              <a:custGeom>
                <a:avLst/>
                <a:gdLst>
                  <a:gd name="T0" fmla="*/ 1 w 6"/>
                  <a:gd name="T1" fmla="*/ 7 h 7"/>
                  <a:gd name="T2" fmla="*/ 0 w 6"/>
                  <a:gd name="T3" fmla="*/ 6 h 7"/>
                  <a:gd name="T4" fmla="*/ 0 w 6"/>
                  <a:gd name="T5" fmla="*/ 6 h 7"/>
                  <a:gd name="T6" fmla="*/ 0 w 6"/>
                  <a:gd name="T7" fmla="*/ 5 h 7"/>
                  <a:gd name="T8" fmla="*/ 1 w 6"/>
                  <a:gd name="T9" fmla="*/ 4 h 7"/>
                  <a:gd name="T10" fmla="*/ 4 w 6"/>
                  <a:gd name="T11" fmla="*/ 0 h 7"/>
                  <a:gd name="T12" fmla="*/ 5 w 6"/>
                  <a:gd name="T13" fmla="*/ 0 h 7"/>
                  <a:gd name="T14" fmla="*/ 5 w 6"/>
                  <a:gd name="T15" fmla="*/ 0 h 7"/>
                  <a:gd name="T16" fmla="*/ 5 w 6"/>
                  <a:gd name="T17" fmla="*/ 1 h 7"/>
                  <a:gd name="T18" fmla="*/ 3 w 6"/>
                  <a:gd name="T19" fmla="*/ 6 h 7"/>
                  <a:gd name="T20" fmla="*/ 2 w 6"/>
                  <a:gd name="T21" fmla="*/ 6 h 7"/>
                  <a:gd name="T22" fmla="*/ 1 w 6"/>
                  <a:gd name="T23" fmla="*/ 7 h 7"/>
                  <a:gd name="T24" fmla="*/ 4 w 6"/>
                  <a:gd name="T25" fmla="*/ 1 h 7"/>
                  <a:gd name="T26" fmla="*/ 2 w 6"/>
                  <a:gd name="T27" fmla="*/ 5 h 7"/>
                  <a:gd name="T28" fmla="*/ 2 w 6"/>
                  <a:gd name="T29" fmla="*/ 5 h 7"/>
                  <a:gd name="T30" fmla="*/ 2 w 6"/>
                  <a:gd name="T31" fmla="*/ 5 h 7"/>
                  <a:gd name="T32" fmla="*/ 4 w 6"/>
                  <a:gd name="T3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7">
                    <a:moveTo>
                      <a:pt x="1" y="7"/>
                    </a:moveTo>
                    <a:cubicBezTo>
                      <a:pt x="1" y="7"/>
                      <a:pt x="1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1" y="2"/>
                      <a:pt x="2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5" y="4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1" y="7"/>
                    </a:cubicBezTo>
                    <a:close/>
                    <a:moveTo>
                      <a:pt x="4" y="1"/>
                    </a:moveTo>
                    <a:cubicBezTo>
                      <a:pt x="3" y="2"/>
                      <a:pt x="2" y="3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4" y="3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3" name="Freeform 439">
                <a:extLst>
                  <a:ext uri="{FF2B5EF4-FFF2-40B4-BE49-F238E27FC236}">
                    <a16:creationId xmlns:a16="http://schemas.microsoft.com/office/drawing/2014/main" id="{837C8D22-329E-47D1-B641-1B496973C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199"/>
                <a:ext cx="49" cy="57"/>
              </a:xfrm>
              <a:custGeom>
                <a:avLst/>
                <a:gdLst>
                  <a:gd name="T0" fmla="*/ 3 w 21"/>
                  <a:gd name="T1" fmla="*/ 24 h 24"/>
                  <a:gd name="T2" fmla="*/ 8 w 21"/>
                  <a:gd name="T3" fmla="*/ 23 h 24"/>
                  <a:gd name="T4" fmla="*/ 9 w 21"/>
                  <a:gd name="T5" fmla="*/ 21 h 24"/>
                  <a:gd name="T6" fmla="*/ 12 w 21"/>
                  <a:gd name="T7" fmla="*/ 20 h 24"/>
                  <a:gd name="T8" fmla="*/ 15 w 21"/>
                  <a:gd name="T9" fmla="*/ 16 h 24"/>
                  <a:gd name="T10" fmla="*/ 17 w 21"/>
                  <a:gd name="T11" fmla="*/ 13 h 24"/>
                  <a:gd name="T12" fmla="*/ 20 w 21"/>
                  <a:gd name="T13" fmla="*/ 9 h 24"/>
                  <a:gd name="T14" fmla="*/ 18 w 21"/>
                  <a:gd name="T15" fmla="*/ 6 h 24"/>
                  <a:gd name="T16" fmla="*/ 14 w 21"/>
                  <a:gd name="T17" fmla="*/ 3 h 24"/>
                  <a:gd name="T18" fmla="*/ 10 w 21"/>
                  <a:gd name="T19" fmla="*/ 1 h 24"/>
                  <a:gd name="T20" fmla="*/ 9 w 21"/>
                  <a:gd name="T21" fmla="*/ 4 h 24"/>
                  <a:gd name="T22" fmla="*/ 9 w 21"/>
                  <a:gd name="T23" fmla="*/ 7 h 24"/>
                  <a:gd name="T24" fmla="*/ 10 w 21"/>
                  <a:gd name="T25" fmla="*/ 10 h 24"/>
                  <a:gd name="T26" fmla="*/ 7 w 21"/>
                  <a:gd name="T27" fmla="*/ 15 h 24"/>
                  <a:gd name="T28" fmla="*/ 0 w 21"/>
                  <a:gd name="T29" fmla="*/ 17 h 24"/>
                  <a:gd name="T30" fmla="*/ 3 w 21"/>
                  <a:gd name="T3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4">
                    <a:moveTo>
                      <a:pt x="3" y="24"/>
                    </a:moveTo>
                    <a:cubicBezTo>
                      <a:pt x="4" y="24"/>
                      <a:pt x="7" y="24"/>
                      <a:pt x="8" y="23"/>
                    </a:cubicBezTo>
                    <a:cubicBezTo>
                      <a:pt x="8" y="23"/>
                      <a:pt x="9" y="21"/>
                      <a:pt x="9" y="21"/>
                    </a:cubicBezTo>
                    <a:cubicBezTo>
                      <a:pt x="10" y="20"/>
                      <a:pt x="11" y="21"/>
                      <a:pt x="12" y="20"/>
                    </a:cubicBezTo>
                    <a:cubicBezTo>
                      <a:pt x="12" y="18"/>
                      <a:pt x="15" y="18"/>
                      <a:pt x="15" y="16"/>
                    </a:cubicBezTo>
                    <a:cubicBezTo>
                      <a:pt x="15" y="15"/>
                      <a:pt x="15" y="12"/>
                      <a:pt x="17" y="13"/>
                    </a:cubicBezTo>
                    <a:cubicBezTo>
                      <a:pt x="18" y="12"/>
                      <a:pt x="20" y="11"/>
                      <a:pt x="20" y="9"/>
                    </a:cubicBezTo>
                    <a:cubicBezTo>
                      <a:pt x="21" y="7"/>
                      <a:pt x="20" y="8"/>
                      <a:pt x="18" y="6"/>
                    </a:cubicBezTo>
                    <a:cubicBezTo>
                      <a:pt x="17" y="4"/>
                      <a:pt x="15" y="4"/>
                      <a:pt x="14" y="3"/>
                    </a:cubicBezTo>
                    <a:cubicBezTo>
                      <a:pt x="12" y="2"/>
                      <a:pt x="12" y="0"/>
                      <a:pt x="10" y="1"/>
                    </a:cubicBezTo>
                    <a:cubicBezTo>
                      <a:pt x="11" y="3"/>
                      <a:pt x="9" y="2"/>
                      <a:pt x="9" y="4"/>
                    </a:cubicBezTo>
                    <a:cubicBezTo>
                      <a:pt x="9" y="5"/>
                      <a:pt x="8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9" y="11"/>
                      <a:pt x="9" y="14"/>
                      <a:pt x="7" y="15"/>
                    </a:cubicBezTo>
                    <a:cubicBezTo>
                      <a:pt x="5" y="16"/>
                      <a:pt x="2" y="17"/>
                      <a:pt x="0" y="17"/>
                    </a:cubicBezTo>
                    <a:cubicBezTo>
                      <a:pt x="1" y="20"/>
                      <a:pt x="2" y="22"/>
                      <a:pt x="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4" name="Freeform 440">
                <a:extLst>
                  <a:ext uri="{FF2B5EF4-FFF2-40B4-BE49-F238E27FC236}">
                    <a16:creationId xmlns:a16="http://schemas.microsoft.com/office/drawing/2014/main" id="{45965A49-CCF4-40CC-A54B-AEE033623B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2" y="2199"/>
                <a:ext cx="52" cy="60"/>
              </a:xfrm>
              <a:custGeom>
                <a:avLst/>
                <a:gdLst>
                  <a:gd name="T0" fmla="*/ 2 w 22"/>
                  <a:gd name="T1" fmla="*/ 23 h 25"/>
                  <a:gd name="T2" fmla="*/ 0 w 22"/>
                  <a:gd name="T3" fmla="*/ 17 h 25"/>
                  <a:gd name="T4" fmla="*/ 8 w 22"/>
                  <a:gd name="T5" fmla="*/ 14 h 25"/>
                  <a:gd name="T6" fmla="*/ 10 w 22"/>
                  <a:gd name="T7" fmla="*/ 10 h 25"/>
                  <a:gd name="T8" fmla="*/ 9 w 22"/>
                  <a:gd name="T9" fmla="*/ 8 h 25"/>
                  <a:gd name="T10" fmla="*/ 9 w 22"/>
                  <a:gd name="T11" fmla="*/ 4 h 25"/>
                  <a:gd name="T12" fmla="*/ 10 w 22"/>
                  <a:gd name="T13" fmla="*/ 1 h 25"/>
                  <a:gd name="T14" fmla="*/ 11 w 22"/>
                  <a:gd name="T15" fmla="*/ 0 h 25"/>
                  <a:gd name="T16" fmla="*/ 14 w 22"/>
                  <a:gd name="T17" fmla="*/ 1 h 25"/>
                  <a:gd name="T18" fmla="*/ 16 w 22"/>
                  <a:gd name="T19" fmla="*/ 3 h 25"/>
                  <a:gd name="T20" fmla="*/ 21 w 22"/>
                  <a:gd name="T21" fmla="*/ 6 h 25"/>
                  <a:gd name="T22" fmla="*/ 20 w 22"/>
                  <a:gd name="T23" fmla="*/ 13 h 25"/>
                  <a:gd name="T24" fmla="*/ 18 w 22"/>
                  <a:gd name="T25" fmla="*/ 14 h 25"/>
                  <a:gd name="T26" fmla="*/ 17 w 22"/>
                  <a:gd name="T27" fmla="*/ 14 h 25"/>
                  <a:gd name="T28" fmla="*/ 15 w 22"/>
                  <a:gd name="T29" fmla="*/ 19 h 25"/>
                  <a:gd name="T30" fmla="*/ 11 w 22"/>
                  <a:gd name="T31" fmla="*/ 21 h 25"/>
                  <a:gd name="T32" fmla="*/ 10 w 22"/>
                  <a:gd name="T33" fmla="*/ 22 h 25"/>
                  <a:gd name="T34" fmla="*/ 6 w 22"/>
                  <a:gd name="T35" fmla="*/ 24 h 25"/>
                  <a:gd name="T36" fmla="*/ 3 w 22"/>
                  <a:gd name="T37" fmla="*/ 25 h 25"/>
                  <a:gd name="T38" fmla="*/ 4 w 22"/>
                  <a:gd name="T39" fmla="*/ 23 h 25"/>
                  <a:gd name="T40" fmla="*/ 6 w 22"/>
                  <a:gd name="T41" fmla="*/ 23 h 25"/>
                  <a:gd name="T42" fmla="*/ 9 w 22"/>
                  <a:gd name="T43" fmla="*/ 22 h 25"/>
                  <a:gd name="T44" fmla="*/ 11 w 22"/>
                  <a:gd name="T45" fmla="*/ 20 h 25"/>
                  <a:gd name="T46" fmla="*/ 14 w 22"/>
                  <a:gd name="T47" fmla="*/ 18 h 25"/>
                  <a:gd name="T48" fmla="*/ 16 w 22"/>
                  <a:gd name="T49" fmla="*/ 13 h 25"/>
                  <a:gd name="T50" fmla="*/ 19 w 22"/>
                  <a:gd name="T51" fmla="*/ 12 h 25"/>
                  <a:gd name="T52" fmla="*/ 20 w 22"/>
                  <a:gd name="T53" fmla="*/ 7 h 25"/>
                  <a:gd name="T54" fmla="*/ 15 w 22"/>
                  <a:gd name="T55" fmla="*/ 4 h 25"/>
                  <a:gd name="T56" fmla="*/ 13 w 22"/>
                  <a:gd name="T57" fmla="*/ 2 h 25"/>
                  <a:gd name="T58" fmla="*/ 11 w 22"/>
                  <a:gd name="T59" fmla="*/ 4 h 25"/>
                  <a:gd name="T60" fmla="*/ 10 w 22"/>
                  <a:gd name="T61" fmla="*/ 5 h 25"/>
                  <a:gd name="T62" fmla="*/ 11 w 22"/>
                  <a:gd name="T63" fmla="*/ 8 h 25"/>
                  <a:gd name="T64" fmla="*/ 11 w 22"/>
                  <a:gd name="T65" fmla="*/ 11 h 25"/>
                  <a:gd name="T66" fmla="*/ 2 w 22"/>
                  <a:gd name="T6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" h="25">
                    <a:moveTo>
                      <a:pt x="3" y="25"/>
                    </a:move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1" y="20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6"/>
                      <a:pt x="6" y="15"/>
                      <a:pt x="8" y="14"/>
                    </a:cubicBezTo>
                    <a:cubicBezTo>
                      <a:pt x="9" y="14"/>
                      <a:pt x="9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5"/>
                      <a:pt x="9" y="4"/>
                      <a:pt x="9" y="4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1" y="2"/>
                      <a:pt x="11" y="2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3" y="0"/>
                      <a:pt x="13" y="1"/>
                      <a:pt x="14" y="1"/>
                    </a:cubicBezTo>
                    <a:cubicBezTo>
                      <a:pt x="14" y="2"/>
                      <a:pt x="14" y="2"/>
                      <a:pt x="15" y="2"/>
                    </a:cubicBezTo>
                    <a:cubicBezTo>
                      <a:pt x="15" y="3"/>
                      <a:pt x="16" y="3"/>
                      <a:pt x="16" y="3"/>
                    </a:cubicBezTo>
                    <a:cubicBezTo>
                      <a:pt x="17" y="3"/>
                      <a:pt x="19" y="4"/>
                      <a:pt x="20" y="5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2" y="7"/>
                      <a:pt x="22" y="8"/>
                      <a:pt x="22" y="10"/>
                    </a:cubicBezTo>
                    <a:cubicBezTo>
                      <a:pt x="21" y="11"/>
                      <a:pt x="20" y="12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5"/>
                      <a:pt x="17" y="16"/>
                    </a:cubicBezTo>
                    <a:cubicBezTo>
                      <a:pt x="17" y="18"/>
                      <a:pt x="16" y="18"/>
                      <a:pt x="15" y="19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2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0" y="23"/>
                      <a:pt x="9" y="24"/>
                    </a:cubicBezTo>
                    <a:cubicBezTo>
                      <a:pt x="8" y="24"/>
                      <a:pt x="8" y="24"/>
                      <a:pt x="6" y="24"/>
                    </a:cubicBezTo>
                    <a:cubicBezTo>
                      <a:pt x="5" y="24"/>
                      <a:pt x="4" y="25"/>
                      <a:pt x="4" y="25"/>
                    </a:cubicBezTo>
                    <a:lnTo>
                      <a:pt x="3" y="25"/>
                    </a:lnTo>
                    <a:close/>
                    <a:moveTo>
                      <a:pt x="2" y="18"/>
                    </a:moveTo>
                    <a:cubicBezTo>
                      <a:pt x="2" y="19"/>
                      <a:pt x="3" y="21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3"/>
                      <a:pt x="6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19"/>
                      <a:pt x="13" y="18"/>
                      <a:pt x="14" y="18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5" y="16"/>
                      <a:pt x="15" y="14"/>
                      <a:pt x="16" y="13"/>
                    </a:cubicBezTo>
                    <a:cubicBezTo>
                      <a:pt x="17" y="13"/>
                      <a:pt x="17" y="12"/>
                      <a:pt x="18" y="13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1"/>
                      <a:pt x="20" y="10"/>
                      <a:pt x="20" y="9"/>
                    </a:cubicBezTo>
                    <a:cubicBezTo>
                      <a:pt x="21" y="8"/>
                      <a:pt x="21" y="8"/>
                      <a:pt x="20" y="7"/>
                    </a:cubicBezTo>
                    <a:cubicBezTo>
                      <a:pt x="20" y="7"/>
                      <a:pt x="19" y="7"/>
                      <a:pt x="19" y="6"/>
                    </a:cubicBezTo>
                    <a:cubicBezTo>
                      <a:pt x="18" y="5"/>
                      <a:pt x="17" y="5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3"/>
                      <a:pt x="12" y="3"/>
                      <a:pt x="11" y="4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8"/>
                      <a:pt x="12" y="9"/>
                      <a:pt x="11" y="10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0" y="13"/>
                      <a:pt x="10" y="15"/>
                      <a:pt x="8" y="16"/>
                    </a:cubicBezTo>
                    <a:cubicBezTo>
                      <a:pt x="6" y="16"/>
                      <a:pt x="4" y="1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5" name="Freeform 441">
                <a:extLst>
                  <a:ext uri="{FF2B5EF4-FFF2-40B4-BE49-F238E27FC236}">
                    <a16:creationId xmlns:a16="http://schemas.microsoft.com/office/drawing/2014/main" id="{5A211BDB-56EA-432E-830A-A2CE853A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192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6" name="Freeform 442">
                <a:extLst>
                  <a:ext uri="{FF2B5EF4-FFF2-40B4-BE49-F238E27FC236}">
                    <a16:creationId xmlns:a16="http://schemas.microsoft.com/office/drawing/2014/main" id="{BDA0B26C-523D-4345-9361-4571DE4C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187"/>
                <a:ext cx="5" cy="12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4 h 5"/>
                  <a:gd name="T4" fmla="*/ 0 w 2"/>
                  <a:gd name="T5" fmla="*/ 3 h 5"/>
                  <a:gd name="T6" fmla="*/ 1 w 2"/>
                  <a:gd name="T7" fmla="*/ 1 h 5"/>
                  <a:gd name="T8" fmla="*/ 2 w 2"/>
                  <a:gd name="T9" fmla="*/ 0 h 5"/>
                  <a:gd name="T10" fmla="*/ 2 w 2"/>
                  <a:gd name="T11" fmla="*/ 2 h 5"/>
                  <a:gd name="T12" fmla="*/ 2 w 2"/>
                  <a:gd name="T13" fmla="*/ 2 h 5"/>
                  <a:gd name="T14" fmla="*/ 2 w 2"/>
                  <a:gd name="T15" fmla="*/ 4 h 5"/>
                  <a:gd name="T16" fmla="*/ 2 w 2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7" name="Freeform 443">
                <a:extLst>
                  <a:ext uri="{FF2B5EF4-FFF2-40B4-BE49-F238E27FC236}">
                    <a16:creationId xmlns:a16="http://schemas.microsoft.com/office/drawing/2014/main" id="{E15C1777-046B-4E9B-979D-52A52C2EB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2111"/>
                <a:ext cx="104" cy="98"/>
              </a:xfrm>
              <a:custGeom>
                <a:avLst/>
                <a:gdLst>
                  <a:gd name="T0" fmla="*/ 18 w 44"/>
                  <a:gd name="T1" fmla="*/ 41 h 41"/>
                  <a:gd name="T2" fmla="*/ 14 w 44"/>
                  <a:gd name="T3" fmla="*/ 36 h 41"/>
                  <a:gd name="T4" fmla="*/ 10 w 44"/>
                  <a:gd name="T5" fmla="*/ 36 h 41"/>
                  <a:gd name="T6" fmla="*/ 9 w 44"/>
                  <a:gd name="T7" fmla="*/ 37 h 41"/>
                  <a:gd name="T8" fmla="*/ 7 w 44"/>
                  <a:gd name="T9" fmla="*/ 36 h 41"/>
                  <a:gd name="T10" fmla="*/ 2 w 44"/>
                  <a:gd name="T11" fmla="*/ 36 h 41"/>
                  <a:gd name="T12" fmla="*/ 6 w 44"/>
                  <a:gd name="T13" fmla="*/ 31 h 41"/>
                  <a:gd name="T14" fmla="*/ 3 w 44"/>
                  <a:gd name="T15" fmla="*/ 27 h 41"/>
                  <a:gd name="T16" fmla="*/ 0 w 44"/>
                  <a:gd name="T17" fmla="*/ 23 h 41"/>
                  <a:gd name="T18" fmla="*/ 11 w 44"/>
                  <a:gd name="T19" fmla="*/ 24 h 41"/>
                  <a:gd name="T20" fmla="*/ 14 w 44"/>
                  <a:gd name="T21" fmla="*/ 22 h 41"/>
                  <a:gd name="T22" fmla="*/ 18 w 44"/>
                  <a:gd name="T23" fmla="*/ 18 h 41"/>
                  <a:gd name="T24" fmla="*/ 22 w 44"/>
                  <a:gd name="T25" fmla="*/ 17 h 41"/>
                  <a:gd name="T26" fmla="*/ 22 w 44"/>
                  <a:gd name="T27" fmla="*/ 14 h 41"/>
                  <a:gd name="T28" fmla="*/ 25 w 44"/>
                  <a:gd name="T29" fmla="*/ 12 h 41"/>
                  <a:gd name="T30" fmla="*/ 24 w 44"/>
                  <a:gd name="T31" fmla="*/ 10 h 41"/>
                  <a:gd name="T32" fmla="*/ 27 w 44"/>
                  <a:gd name="T33" fmla="*/ 9 h 41"/>
                  <a:gd name="T34" fmla="*/ 28 w 44"/>
                  <a:gd name="T35" fmla="*/ 5 h 41"/>
                  <a:gd name="T36" fmla="*/ 28 w 44"/>
                  <a:gd name="T37" fmla="*/ 3 h 41"/>
                  <a:gd name="T38" fmla="*/ 32 w 44"/>
                  <a:gd name="T39" fmla="*/ 1 h 41"/>
                  <a:gd name="T40" fmla="*/ 39 w 44"/>
                  <a:gd name="T41" fmla="*/ 1 h 41"/>
                  <a:gd name="T42" fmla="*/ 41 w 44"/>
                  <a:gd name="T43" fmla="*/ 4 h 41"/>
                  <a:gd name="T44" fmla="*/ 44 w 44"/>
                  <a:gd name="T45" fmla="*/ 5 h 41"/>
                  <a:gd name="T46" fmla="*/ 41 w 44"/>
                  <a:gd name="T47" fmla="*/ 8 h 41"/>
                  <a:gd name="T48" fmla="*/ 37 w 44"/>
                  <a:gd name="T49" fmla="*/ 8 h 41"/>
                  <a:gd name="T50" fmla="*/ 35 w 44"/>
                  <a:gd name="T51" fmla="*/ 10 h 41"/>
                  <a:gd name="T52" fmla="*/ 36 w 44"/>
                  <a:gd name="T53" fmla="*/ 15 h 41"/>
                  <a:gd name="T54" fmla="*/ 37 w 44"/>
                  <a:gd name="T55" fmla="*/ 16 h 41"/>
                  <a:gd name="T56" fmla="*/ 36 w 44"/>
                  <a:gd name="T57" fmla="*/ 19 h 41"/>
                  <a:gd name="T58" fmla="*/ 37 w 44"/>
                  <a:gd name="T59" fmla="*/ 19 h 41"/>
                  <a:gd name="T60" fmla="*/ 25 w 44"/>
                  <a:gd name="T61" fmla="*/ 28 h 41"/>
                  <a:gd name="T62" fmla="*/ 22 w 44"/>
                  <a:gd name="T63" fmla="*/ 33 h 41"/>
                  <a:gd name="T64" fmla="*/ 24 w 44"/>
                  <a:gd name="T65" fmla="*/ 34 h 41"/>
                  <a:gd name="T66" fmla="*/ 25 w 44"/>
                  <a:gd name="T67" fmla="*/ 36 h 41"/>
                  <a:gd name="T68" fmla="*/ 25 w 44"/>
                  <a:gd name="T69" fmla="*/ 39 h 41"/>
                  <a:gd name="T70" fmla="*/ 21 w 44"/>
                  <a:gd name="T71" fmla="*/ 39 h 41"/>
                  <a:gd name="T72" fmla="*/ 18 w 44"/>
                  <a:gd name="T7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4" h="41">
                    <a:moveTo>
                      <a:pt x="18" y="41"/>
                    </a:moveTo>
                    <a:cubicBezTo>
                      <a:pt x="16" y="41"/>
                      <a:pt x="16" y="36"/>
                      <a:pt x="14" y="36"/>
                    </a:cubicBezTo>
                    <a:cubicBezTo>
                      <a:pt x="13" y="36"/>
                      <a:pt x="11" y="37"/>
                      <a:pt x="10" y="36"/>
                    </a:cubicBezTo>
                    <a:cubicBezTo>
                      <a:pt x="9" y="36"/>
                      <a:pt x="10" y="37"/>
                      <a:pt x="9" y="37"/>
                    </a:cubicBezTo>
                    <a:cubicBezTo>
                      <a:pt x="9" y="37"/>
                      <a:pt x="8" y="36"/>
                      <a:pt x="7" y="36"/>
                    </a:cubicBezTo>
                    <a:cubicBezTo>
                      <a:pt x="6" y="37"/>
                      <a:pt x="1" y="38"/>
                      <a:pt x="2" y="36"/>
                    </a:cubicBezTo>
                    <a:cubicBezTo>
                      <a:pt x="2" y="33"/>
                      <a:pt x="5" y="33"/>
                      <a:pt x="6" y="31"/>
                    </a:cubicBezTo>
                    <a:cubicBezTo>
                      <a:pt x="4" y="31"/>
                      <a:pt x="5" y="28"/>
                      <a:pt x="3" y="27"/>
                    </a:cubicBezTo>
                    <a:cubicBezTo>
                      <a:pt x="1" y="26"/>
                      <a:pt x="1" y="25"/>
                      <a:pt x="0" y="23"/>
                    </a:cubicBezTo>
                    <a:cubicBezTo>
                      <a:pt x="3" y="24"/>
                      <a:pt x="7" y="25"/>
                      <a:pt x="11" y="24"/>
                    </a:cubicBezTo>
                    <a:cubicBezTo>
                      <a:pt x="12" y="23"/>
                      <a:pt x="14" y="24"/>
                      <a:pt x="14" y="22"/>
                    </a:cubicBezTo>
                    <a:cubicBezTo>
                      <a:pt x="14" y="19"/>
                      <a:pt x="15" y="19"/>
                      <a:pt x="18" y="18"/>
                    </a:cubicBezTo>
                    <a:cubicBezTo>
                      <a:pt x="17" y="16"/>
                      <a:pt x="21" y="18"/>
                      <a:pt x="22" y="17"/>
                    </a:cubicBezTo>
                    <a:cubicBezTo>
                      <a:pt x="22" y="17"/>
                      <a:pt x="22" y="15"/>
                      <a:pt x="22" y="14"/>
                    </a:cubicBezTo>
                    <a:cubicBezTo>
                      <a:pt x="22" y="13"/>
                      <a:pt x="23" y="12"/>
                      <a:pt x="25" y="12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8" y="10"/>
                      <a:pt x="27" y="9"/>
                    </a:cubicBezTo>
                    <a:cubicBezTo>
                      <a:pt x="26" y="8"/>
                      <a:pt x="28" y="6"/>
                      <a:pt x="28" y="5"/>
                    </a:cubicBezTo>
                    <a:cubicBezTo>
                      <a:pt x="28" y="4"/>
                      <a:pt x="26" y="4"/>
                      <a:pt x="28" y="3"/>
                    </a:cubicBezTo>
                    <a:cubicBezTo>
                      <a:pt x="29" y="2"/>
                      <a:pt x="30" y="1"/>
                      <a:pt x="32" y="1"/>
                    </a:cubicBezTo>
                    <a:cubicBezTo>
                      <a:pt x="34" y="1"/>
                      <a:pt x="38" y="0"/>
                      <a:pt x="39" y="1"/>
                    </a:cubicBezTo>
                    <a:cubicBezTo>
                      <a:pt x="40" y="2"/>
                      <a:pt x="39" y="4"/>
                      <a:pt x="41" y="4"/>
                    </a:cubicBezTo>
                    <a:cubicBezTo>
                      <a:pt x="41" y="4"/>
                      <a:pt x="43" y="5"/>
                      <a:pt x="44" y="5"/>
                    </a:cubicBezTo>
                    <a:cubicBezTo>
                      <a:pt x="43" y="6"/>
                      <a:pt x="42" y="8"/>
                      <a:pt x="41" y="8"/>
                    </a:cubicBezTo>
                    <a:cubicBezTo>
                      <a:pt x="40" y="7"/>
                      <a:pt x="39" y="8"/>
                      <a:pt x="37" y="8"/>
                    </a:cubicBezTo>
                    <a:cubicBezTo>
                      <a:pt x="35" y="7"/>
                      <a:pt x="32" y="9"/>
                      <a:pt x="35" y="10"/>
                    </a:cubicBezTo>
                    <a:cubicBezTo>
                      <a:pt x="34" y="12"/>
                      <a:pt x="35" y="13"/>
                      <a:pt x="36" y="15"/>
                    </a:cubicBezTo>
                    <a:cubicBezTo>
                      <a:pt x="37" y="16"/>
                      <a:pt x="39" y="15"/>
                      <a:pt x="37" y="16"/>
                    </a:cubicBezTo>
                    <a:cubicBezTo>
                      <a:pt x="36" y="17"/>
                      <a:pt x="36" y="18"/>
                      <a:pt x="36" y="19"/>
                    </a:cubicBezTo>
                    <a:cubicBezTo>
                      <a:pt x="36" y="19"/>
                      <a:pt x="36" y="19"/>
                      <a:pt x="37" y="19"/>
                    </a:cubicBezTo>
                    <a:cubicBezTo>
                      <a:pt x="34" y="20"/>
                      <a:pt x="28" y="33"/>
                      <a:pt x="25" y="28"/>
                    </a:cubicBezTo>
                    <a:cubicBezTo>
                      <a:pt x="24" y="30"/>
                      <a:pt x="22" y="31"/>
                      <a:pt x="22" y="33"/>
                    </a:cubicBezTo>
                    <a:cubicBezTo>
                      <a:pt x="22" y="33"/>
                      <a:pt x="24" y="32"/>
                      <a:pt x="24" y="34"/>
                    </a:cubicBezTo>
                    <a:cubicBezTo>
                      <a:pt x="24" y="36"/>
                      <a:pt x="25" y="34"/>
                      <a:pt x="25" y="36"/>
                    </a:cubicBezTo>
                    <a:cubicBezTo>
                      <a:pt x="26" y="36"/>
                      <a:pt x="27" y="41"/>
                      <a:pt x="25" y="39"/>
                    </a:cubicBezTo>
                    <a:cubicBezTo>
                      <a:pt x="25" y="39"/>
                      <a:pt x="21" y="39"/>
                      <a:pt x="21" y="39"/>
                    </a:cubicBezTo>
                    <a:cubicBezTo>
                      <a:pt x="21" y="41"/>
                      <a:pt x="19" y="41"/>
                      <a:pt x="18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8" name="Freeform 444">
                <a:extLst>
                  <a:ext uri="{FF2B5EF4-FFF2-40B4-BE49-F238E27FC236}">
                    <a16:creationId xmlns:a16="http://schemas.microsoft.com/office/drawing/2014/main" id="{31F513AC-4FBD-43F2-8838-61D6723635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" y="2111"/>
                <a:ext cx="114" cy="100"/>
              </a:xfrm>
              <a:custGeom>
                <a:avLst/>
                <a:gdLst>
                  <a:gd name="T0" fmla="*/ 17 w 48"/>
                  <a:gd name="T1" fmla="*/ 39 h 42"/>
                  <a:gd name="T2" fmla="*/ 12 w 48"/>
                  <a:gd name="T3" fmla="*/ 37 h 42"/>
                  <a:gd name="T4" fmla="*/ 9 w 48"/>
                  <a:gd name="T5" fmla="*/ 37 h 42"/>
                  <a:gd name="T6" fmla="*/ 3 w 48"/>
                  <a:gd name="T7" fmla="*/ 37 h 42"/>
                  <a:gd name="T8" fmla="*/ 7 w 48"/>
                  <a:gd name="T9" fmla="*/ 31 h 42"/>
                  <a:gd name="T10" fmla="*/ 1 w 48"/>
                  <a:gd name="T11" fmla="*/ 24 h 42"/>
                  <a:gd name="T12" fmla="*/ 13 w 48"/>
                  <a:gd name="T13" fmla="*/ 23 h 42"/>
                  <a:gd name="T14" fmla="*/ 19 w 48"/>
                  <a:gd name="T15" fmla="*/ 18 h 42"/>
                  <a:gd name="T16" fmla="*/ 22 w 48"/>
                  <a:gd name="T17" fmla="*/ 16 h 42"/>
                  <a:gd name="T18" fmla="*/ 23 w 48"/>
                  <a:gd name="T19" fmla="*/ 14 h 42"/>
                  <a:gd name="T20" fmla="*/ 25 w 48"/>
                  <a:gd name="T21" fmla="*/ 10 h 42"/>
                  <a:gd name="T22" fmla="*/ 28 w 48"/>
                  <a:gd name="T23" fmla="*/ 9 h 42"/>
                  <a:gd name="T24" fmla="*/ 29 w 48"/>
                  <a:gd name="T25" fmla="*/ 5 h 42"/>
                  <a:gd name="T26" fmla="*/ 30 w 48"/>
                  <a:gd name="T27" fmla="*/ 2 h 42"/>
                  <a:gd name="T28" fmla="*/ 38 w 48"/>
                  <a:gd name="T29" fmla="*/ 0 h 42"/>
                  <a:gd name="T30" fmla="*/ 42 w 48"/>
                  <a:gd name="T31" fmla="*/ 3 h 42"/>
                  <a:gd name="T32" fmla="*/ 46 w 48"/>
                  <a:gd name="T33" fmla="*/ 5 h 42"/>
                  <a:gd name="T34" fmla="*/ 45 w 48"/>
                  <a:gd name="T35" fmla="*/ 7 h 42"/>
                  <a:gd name="T36" fmla="*/ 42 w 48"/>
                  <a:gd name="T37" fmla="*/ 8 h 42"/>
                  <a:gd name="T38" fmla="*/ 36 w 48"/>
                  <a:gd name="T39" fmla="*/ 9 h 42"/>
                  <a:gd name="T40" fmla="*/ 37 w 48"/>
                  <a:gd name="T41" fmla="*/ 10 h 42"/>
                  <a:gd name="T42" fmla="*/ 41 w 48"/>
                  <a:gd name="T43" fmla="*/ 16 h 42"/>
                  <a:gd name="T44" fmla="*/ 38 w 48"/>
                  <a:gd name="T45" fmla="*/ 18 h 42"/>
                  <a:gd name="T46" fmla="*/ 39 w 48"/>
                  <a:gd name="T47" fmla="*/ 20 h 42"/>
                  <a:gd name="T48" fmla="*/ 27 w 48"/>
                  <a:gd name="T49" fmla="*/ 29 h 42"/>
                  <a:gd name="T50" fmla="*/ 27 w 48"/>
                  <a:gd name="T51" fmla="*/ 33 h 42"/>
                  <a:gd name="T52" fmla="*/ 28 w 48"/>
                  <a:gd name="T53" fmla="*/ 35 h 42"/>
                  <a:gd name="T54" fmla="*/ 28 w 48"/>
                  <a:gd name="T55" fmla="*/ 40 h 42"/>
                  <a:gd name="T56" fmla="*/ 21 w 48"/>
                  <a:gd name="T57" fmla="*/ 41 h 42"/>
                  <a:gd name="T58" fmla="*/ 16 w 48"/>
                  <a:gd name="T59" fmla="*/ 36 h 42"/>
                  <a:gd name="T60" fmla="*/ 21 w 48"/>
                  <a:gd name="T61" fmla="*/ 40 h 42"/>
                  <a:gd name="T62" fmla="*/ 23 w 48"/>
                  <a:gd name="T63" fmla="*/ 39 h 42"/>
                  <a:gd name="T64" fmla="*/ 27 w 48"/>
                  <a:gd name="T65" fmla="*/ 36 h 42"/>
                  <a:gd name="T66" fmla="*/ 26 w 48"/>
                  <a:gd name="T67" fmla="*/ 34 h 42"/>
                  <a:gd name="T68" fmla="*/ 26 w 48"/>
                  <a:gd name="T69" fmla="*/ 29 h 42"/>
                  <a:gd name="T70" fmla="*/ 28 w 48"/>
                  <a:gd name="T71" fmla="*/ 28 h 42"/>
                  <a:gd name="T72" fmla="*/ 34 w 48"/>
                  <a:gd name="T73" fmla="*/ 23 h 42"/>
                  <a:gd name="T74" fmla="*/ 37 w 48"/>
                  <a:gd name="T75" fmla="*/ 19 h 42"/>
                  <a:gd name="T76" fmla="*/ 39 w 48"/>
                  <a:gd name="T77" fmla="*/ 16 h 42"/>
                  <a:gd name="T78" fmla="*/ 35 w 48"/>
                  <a:gd name="T79" fmla="*/ 8 h 42"/>
                  <a:gd name="T80" fmla="*/ 43 w 48"/>
                  <a:gd name="T81" fmla="*/ 7 h 42"/>
                  <a:gd name="T82" fmla="*/ 44 w 48"/>
                  <a:gd name="T83" fmla="*/ 5 h 42"/>
                  <a:gd name="T84" fmla="*/ 41 w 48"/>
                  <a:gd name="T85" fmla="*/ 2 h 42"/>
                  <a:gd name="T86" fmla="*/ 34 w 48"/>
                  <a:gd name="T87" fmla="*/ 1 h 42"/>
                  <a:gd name="T88" fmla="*/ 30 w 48"/>
                  <a:gd name="T89" fmla="*/ 3 h 42"/>
                  <a:gd name="T90" fmla="*/ 30 w 48"/>
                  <a:gd name="T91" fmla="*/ 8 h 42"/>
                  <a:gd name="T92" fmla="*/ 27 w 48"/>
                  <a:gd name="T93" fmla="*/ 11 h 42"/>
                  <a:gd name="T94" fmla="*/ 28 w 48"/>
                  <a:gd name="T95" fmla="*/ 12 h 42"/>
                  <a:gd name="T96" fmla="*/ 25 w 48"/>
                  <a:gd name="T97" fmla="*/ 15 h 42"/>
                  <a:gd name="T98" fmla="*/ 21 w 48"/>
                  <a:gd name="T99" fmla="*/ 18 h 42"/>
                  <a:gd name="T100" fmla="*/ 21 w 48"/>
                  <a:gd name="T101" fmla="*/ 19 h 42"/>
                  <a:gd name="T102" fmla="*/ 14 w 48"/>
                  <a:gd name="T103" fmla="*/ 24 h 42"/>
                  <a:gd name="T104" fmla="*/ 5 w 48"/>
                  <a:gd name="T105" fmla="*/ 27 h 42"/>
                  <a:gd name="T106" fmla="*/ 9 w 48"/>
                  <a:gd name="T107" fmla="*/ 31 h 42"/>
                  <a:gd name="T108" fmla="*/ 4 w 48"/>
                  <a:gd name="T109" fmla="*/ 36 h 42"/>
                  <a:gd name="T110" fmla="*/ 5 w 48"/>
                  <a:gd name="T111" fmla="*/ 36 h 42"/>
                  <a:gd name="T112" fmla="*/ 9 w 48"/>
                  <a:gd name="T113" fmla="*/ 36 h 42"/>
                  <a:gd name="T114" fmla="*/ 12 w 48"/>
                  <a:gd name="T115" fmla="*/ 36 h 42"/>
                  <a:gd name="T116" fmla="*/ 16 w 48"/>
                  <a:gd name="T117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" h="42">
                    <a:moveTo>
                      <a:pt x="20" y="42"/>
                    </a:move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2"/>
                      <a:pt x="18" y="40"/>
                      <a:pt x="17" y="39"/>
                    </a:cubicBezTo>
                    <a:cubicBezTo>
                      <a:pt x="17" y="38"/>
                      <a:pt x="17" y="37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14" y="37"/>
                      <a:pt x="13" y="37"/>
                      <a:pt x="12" y="37"/>
                    </a:cubicBezTo>
                    <a:cubicBezTo>
                      <a:pt x="12" y="38"/>
                      <a:pt x="12" y="38"/>
                      <a:pt x="11" y="38"/>
                    </a:cubicBezTo>
                    <a:cubicBezTo>
                      <a:pt x="11" y="38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9" y="37"/>
                    </a:cubicBezTo>
                    <a:cubicBezTo>
                      <a:pt x="9" y="37"/>
                      <a:pt x="9" y="37"/>
                      <a:pt x="8" y="37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4" y="38"/>
                      <a:pt x="3" y="37"/>
                    </a:cubicBezTo>
                    <a:cubicBezTo>
                      <a:pt x="3" y="37"/>
                      <a:pt x="3" y="37"/>
                      <a:pt x="3" y="36"/>
                    </a:cubicBezTo>
                    <a:cubicBezTo>
                      <a:pt x="3" y="34"/>
                      <a:pt x="5" y="33"/>
                      <a:pt x="6" y="33"/>
                    </a:cubicBezTo>
                    <a:cubicBezTo>
                      <a:pt x="6" y="32"/>
                      <a:pt x="7" y="32"/>
                      <a:pt x="7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6" y="29"/>
                      <a:pt x="5" y="28"/>
                      <a:pt x="5" y="28"/>
                    </a:cubicBezTo>
                    <a:cubicBezTo>
                      <a:pt x="3" y="27"/>
                      <a:pt x="2" y="26"/>
                      <a:pt x="1" y="2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5" y="24"/>
                      <a:pt x="9" y="24"/>
                      <a:pt x="13" y="23"/>
                    </a:cubicBezTo>
                    <a:cubicBezTo>
                      <a:pt x="13" y="23"/>
                      <a:pt x="13" y="23"/>
                      <a:pt x="14" y="23"/>
                    </a:cubicBezTo>
                    <a:cubicBezTo>
                      <a:pt x="15" y="23"/>
                      <a:pt x="15" y="23"/>
                      <a:pt x="15" y="22"/>
                    </a:cubicBezTo>
                    <a:cubicBezTo>
                      <a:pt x="16" y="19"/>
                      <a:pt x="17" y="18"/>
                      <a:pt x="19" y="18"/>
                    </a:cubicBezTo>
                    <a:cubicBezTo>
                      <a:pt x="19" y="18"/>
                      <a:pt x="19" y="17"/>
                      <a:pt x="19" y="17"/>
                    </a:cubicBezTo>
                    <a:cubicBezTo>
                      <a:pt x="20" y="17"/>
                      <a:pt x="21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5"/>
                    </a:cubicBezTo>
                    <a:cubicBezTo>
                      <a:pt x="23" y="15"/>
                      <a:pt x="23" y="14"/>
                      <a:pt x="23" y="14"/>
                    </a:cubicBezTo>
                    <a:cubicBezTo>
                      <a:pt x="24" y="13"/>
                      <a:pt x="25" y="12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7" y="9"/>
                      <a:pt x="28" y="9"/>
                      <a:pt x="28" y="9"/>
                    </a:cubicBezTo>
                    <a:cubicBezTo>
                      <a:pt x="28" y="9"/>
                      <a:pt x="28" y="8"/>
                      <a:pt x="29" y="7"/>
                    </a:cubicBezTo>
                    <a:cubicBezTo>
                      <a:pt x="29" y="6"/>
                      <a:pt x="30" y="6"/>
                      <a:pt x="30" y="5"/>
                    </a:cubicBezTo>
                    <a:cubicBezTo>
                      <a:pt x="30" y="5"/>
                      <a:pt x="29" y="5"/>
                      <a:pt x="29" y="5"/>
                    </a:cubicBezTo>
                    <a:cubicBezTo>
                      <a:pt x="29" y="4"/>
                      <a:pt x="28" y="4"/>
                      <a:pt x="28" y="3"/>
                    </a:cubicBezTo>
                    <a:cubicBezTo>
                      <a:pt x="28" y="3"/>
                      <a:pt x="29" y="3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1" y="1"/>
                      <a:pt x="32" y="0"/>
                      <a:pt x="34" y="0"/>
                    </a:cubicBezTo>
                    <a:cubicBezTo>
                      <a:pt x="34" y="0"/>
                      <a:pt x="35" y="0"/>
                      <a:pt x="36" y="0"/>
                    </a:cubicBezTo>
                    <a:cubicBezTo>
                      <a:pt x="37" y="0"/>
                      <a:pt x="37" y="0"/>
                      <a:pt x="38" y="0"/>
                    </a:cubicBezTo>
                    <a:cubicBezTo>
                      <a:pt x="40" y="0"/>
                      <a:pt x="41" y="0"/>
                      <a:pt x="42" y="1"/>
                    </a:cubicBezTo>
                    <a:cubicBezTo>
                      <a:pt x="42" y="1"/>
                      <a:pt x="42" y="2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4" y="4"/>
                      <a:pt x="45" y="4"/>
                    </a:cubicBezTo>
                    <a:cubicBezTo>
                      <a:pt x="45" y="4"/>
                      <a:pt x="46" y="5"/>
                      <a:pt x="46" y="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7"/>
                      <a:pt x="45" y="7"/>
                    </a:cubicBezTo>
                    <a:cubicBezTo>
                      <a:pt x="45" y="8"/>
                      <a:pt x="44" y="8"/>
                      <a:pt x="43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1" y="9"/>
                      <a:pt x="40" y="9"/>
                      <a:pt x="39" y="9"/>
                    </a:cubicBezTo>
                    <a:cubicBezTo>
                      <a:pt x="39" y="8"/>
                      <a:pt x="38" y="8"/>
                      <a:pt x="38" y="8"/>
                    </a:cubicBezTo>
                    <a:cubicBezTo>
                      <a:pt x="37" y="8"/>
                      <a:pt x="37" y="9"/>
                      <a:pt x="36" y="9"/>
                    </a:cubicBezTo>
                    <a:cubicBezTo>
                      <a:pt x="36" y="9"/>
                      <a:pt x="37" y="9"/>
                      <a:pt x="37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2"/>
                      <a:pt x="37" y="13"/>
                      <a:pt x="39" y="14"/>
                    </a:cubicBezTo>
                    <a:cubicBezTo>
                      <a:pt x="39" y="14"/>
                      <a:pt x="39" y="15"/>
                      <a:pt x="40" y="15"/>
                    </a:cubicBezTo>
                    <a:cubicBezTo>
                      <a:pt x="40" y="15"/>
                      <a:pt x="41" y="15"/>
                      <a:pt x="41" y="16"/>
                    </a:cubicBezTo>
                    <a:cubicBezTo>
                      <a:pt x="41" y="16"/>
                      <a:pt x="40" y="17"/>
                      <a:pt x="39" y="17"/>
                    </a:cubicBezTo>
                    <a:cubicBezTo>
                      <a:pt x="39" y="17"/>
                      <a:pt x="39" y="17"/>
                      <a:pt x="39" y="18"/>
                    </a:cubicBezTo>
                    <a:cubicBezTo>
                      <a:pt x="39" y="18"/>
                      <a:pt x="39" y="18"/>
                      <a:pt x="38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6" y="22"/>
                      <a:pt x="35" y="24"/>
                    </a:cubicBezTo>
                    <a:cubicBezTo>
                      <a:pt x="33" y="27"/>
                      <a:pt x="30" y="30"/>
                      <a:pt x="28" y="30"/>
                    </a:cubicBezTo>
                    <a:cubicBezTo>
                      <a:pt x="28" y="30"/>
                      <a:pt x="27" y="30"/>
                      <a:pt x="27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0"/>
                      <a:pt x="25" y="31"/>
                      <a:pt x="25" y="32"/>
                    </a:cubicBezTo>
                    <a:cubicBezTo>
                      <a:pt x="26" y="32"/>
                      <a:pt x="26" y="32"/>
                      <a:pt x="27" y="33"/>
                    </a:cubicBezTo>
                    <a:cubicBezTo>
                      <a:pt x="27" y="33"/>
                      <a:pt x="27" y="33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8" y="35"/>
                      <a:pt x="28" y="35"/>
                    </a:cubicBezTo>
                    <a:cubicBezTo>
                      <a:pt x="28" y="35"/>
                      <a:pt x="29" y="39"/>
                      <a:pt x="29" y="40"/>
                    </a:cubicBezTo>
                    <a:cubicBezTo>
                      <a:pt x="29" y="40"/>
                      <a:pt x="28" y="40"/>
                      <a:pt x="28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0"/>
                      <a:pt x="27" y="40"/>
                      <a:pt x="27" y="40"/>
                    </a:cubicBezTo>
                    <a:cubicBezTo>
                      <a:pt x="26" y="40"/>
                      <a:pt x="24" y="40"/>
                      <a:pt x="23" y="40"/>
                    </a:cubicBezTo>
                    <a:cubicBezTo>
                      <a:pt x="23" y="41"/>
                      <a:pt x="22" y="41"/>
                      <a:pt x="21" y="41"/>
                    </a:cubicBezTo>
                    <a:cubicBezTo>
                      <a:pt x="21" y="41"/>
                      <a:pt x="21" y="42"/>
                      <a:pt x="21" y="42"/>
                    </a:cubicBezTo>
                    <a:lnTo>
                      <a:pt x="20" y="42"/>
                    </a:lnTo>
                    <a:close/>
                    <a:moveTo>
                      <a:pt x="16" y="36"/>
                    </a:moveTo>
                    <a:cubicBezTo>
                      <a:pt x="17" y="36"/>
                      <a:pt x="18" y="37"/>
                      <a:pt x="19" y="38"/>
                    </a:cubicBezTo>
                    <a:cubicBezTo>
                      <a:pt x="19" y="39"/>
                      <a:pt x="20" y="40"/>
                      <a:pt x="20" y="40"/>
                    </a:cubicBezTo>
                    <a:cubicBezTo>
                      <a:pt x="20" y="40"/>
                      <a:pt x="21" y="40"/>
                      <a:pt x="21" y="40"/>
                    </a:cubicBezTo>
                    <a:cubicBezTo>
                      <a:pt x="22" y="40"/>
                      <a:pt x="22" y="40"/>
                      <a:pt x="22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6" y="39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7" y="38"/>
                      <a:pt x="27" y="36"/>
                      <a:pt x="27" y="36"/>
                    </a:cubicBezTo>
                    <a:cubicBezTo>
                      <a:pt x="27" y="36"/>
                      <a:pt x="27" y="36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5" y="34"/>
                      <a:pt x="26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4" y="34"/>
                      <a:pt x="24" y="33"/>
                    </a:cubicBezTo>
                    <a:cubicBezTo>
                      <a:pt x="24" y="31"/>
                      <a:pt x="25" y="30"/>
                      <a:pt x="26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0" y="29"/>
                      <a:pt x="32" y="25"/>
                      <a:pt x="34" y="23"/>
                    </a:cubicBezTo>
                    <a:cubicBezTo>
                      <a:pt x="35" y="21"/>
                      <a:pt x="36" y="20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7"/>
                      <a:pt x="37" y="16"/>
                      <a:pt x="38" y="16"/>
                    </a:cubicBezTo>
                    <a:cubicBezTo>
                      <a:pt x="38" y="16"/>
                      <a:pt x="38" y="16"/>
                      <a:pt x="39" y="16"/>
                    </a:cubicBezTo>
                    <a:cubicBezTo>
                      <a:pt x="38" y="16"/>
                      <a:pt x="38" y="15"/>
                      <a:pt x="38" y="15"/>
                    </a:cubicBezTo>
                    <a:cubicBezTo>
                      <a:pt x="37" y="14"/>
                      <a:pt x="35" y="12"/>
                      <a:pt x="36" y="10"/>
                    </a:cubicBezTo>
                    <a:cubicBezTo>
                      <a:pt x="35" y="10"/>
                      <a:pt x="35" y="9"/>
                      <a:pt x="35" y="8"/>
                    </a:cubicBezTo>
                    <a:cubicBezTo>
                      <a:pt x="35" y="7"/>
                      <a:pt x="37" y="7"/>
                      <a:pt x="39" y="7"/>
                    </a:cubicBezTo>
                    <a:cubicBezTo>
                      <a:pt x="40" y="7"/>
                      <a:pt x="41" y="7"/>
                      <a:pt x="41" y="7"/>
                    </a:cubicBezTo>
                    <a:cubicBezTo>
                      <a:pt x="42" y="7"/>
                      <a:pt x="43" y="7"/>
                      <a:pt x="43" y="7"/>
                    </a:cubicBezTo>
                    <a:cubicBezTo>
                      <a:pt x="43" y="7"/>
                      <a:pt x="44" y="6"/>
                      <a:pt x="44" y="6"/>
                    </a:cubicBezTo>
                    <a:cubicBezTo>
                      <a:pt x="44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3" y="5"/>
                      <a:pt x="43" y="5"/>
                    </a:cubicBezTo>
                    <a:cubicBezTo>
                      <a:pt x="41" y="5"/>
                      <a:pt x="41" y="3"/>
                      <a:pt x="41" y="3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1"/>
                      <a:pt x="39" y="1"/>
                      <a:pt x="38" y="1"/>
                    </a:cubicBezTo>
                    <a:cubicBezTo>
                      <a:pt x="37" y="1"/>
                      <a:pt x="37" y="1"/>
                      <a:pt x="36" y="1"/>
                    </a:cubicBezTo>
                    <a:cubicBezTo>
                      <a:pt x="35" y="1"/>
                      <a:pt x="34" y="1"/>
                      <a:pt x="34" y="1"/>
                    </a:cubicBezTo>
                    <a:cubicBezTo>
                      <a:pt x="33" y="1"/>
                      <a:pt x="32" y="2"/>
                      <a:pt x="31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5"/>
                      <a:pt x="31" y="5"/>
                    </a:cubicBezTo>
                    <a:cubicBezTo>
                      <a:pt x="31" y="6"/>
                      <a:pt x="30" y="7"/>
                      <a:pt x="30" y="8"/>
                    </a:cubicBezTo>
                    <a:cubicBezTo>
                      <a:pt x="30" y="8"/>
                      <a:pt x="29" y="8"/>
                      <a:pt x="29" y="8"/>
                    </a:cubicBezTo>
                    <a:cubicBezTo>
                      <a:pt x="30" y="9"/>
                      <a:pt x="30" y="9"/>
                      <a:pt x="30" y="10"/>
                    </a:cubicBezTo>
                    <a:cubicBezTo>
                      <a:pt x="29" y="10"/>
                      <a:pt x="29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5" y="13"/>
                      <a:pt x="25" y="13"/>
                      <a:pt x="25" y="14"/>
                    </a:cubicBezTo>
                    <a:cubicBezTo>
                      <a:pt x="25" y="14"/>
                      <a:pt x="25" y="15"/>
                      <a:pt x="25" y="15"/>
                    </a:cubicBezTo>
                    <a:cubicBezTo>
                      <a:pt x="25" y="16"/>
                      <a:pt x="24" y="17"/>
                      <a:pt x="24" y="17"/>
                    </a:cubicBezTo>
                    <a:cubicBezTo>
                      <a:pt x="24" y="18"/>
                      <a:pt x="23" y="18"/>
                      <a:pt x="22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7" y="19"/>
                      <a:pt x="17" y="19"/>
                      <a:pt x="17" y="22"/>
                    </a:cubicBezTo>
                    <a:cubicBezTo>
                      <a:pt x="17" y="24"/>
                      <a:pt x="15" y="24"/>
                      <a:pt x="14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5"/>
                      <a:pt x="6" y="25"/>
                      <a:pt x="3" y="24"/>
                    </a:cubicBezTo>
                    <a:cubicBezTo>
                      <a:pt x="4" y="25"/>
                      <a:pt x="4" y="26"/>
                      <a:pt x="5" y="27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7" y="30"/>
                      <a:pt x="7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3"/>
                      <a:pt x="7" y="33"/>
                      <a:pt x="6" y="34"/>
                    </a:cubicBezTo>
                    <a:cubicBezTo>
                      <a:pt x="5" y="34"/>
                      <a:pt x="5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5" y="36"/>
                    </a:cubicBezTo>
                    <a:cubicBezTo>
                      <a:pt x="6" y="36"/>
                      <a:pt x="7" y="36"/>
                      <a:pt x="8" y="36"/>
                    </a:cubicBezTo>
                    <a:cubicBezTo>
                      <a:pt x="8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3" y="36"/>
                      <a:pt x="14" y="36"/>
                      <a:pt x="15" y="36"/>
                    </a:cubicBezTo>
                    <a:cubicBezTo>
                      <a:pt x="15" y="36"/>
                      <a:pt x="16" y="36"/>
                      <a:pt x="1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89" name="Freeform 445">
                <a:extLst>
                  <a:ext uri="{FF2B5EF4-FFF2-40B4-BE49-F238E27FC236}">
                    <a16:creationId xmlns:a16="http://schemas.microsoft.com/office/drawing/2014/main" id="{3A534630-F0D3-4EE8-9A91-E58A1BD6B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5" y="2192"/>
                <a:ext cx="7" cy="12"/>
              </a:xfrm>
              <a:custGeom>
                <a:avLst/>
                <a:gdLst>
                  <a:gd name="T0" fmla="*/ 2 w 3"/>
                  <a:gd name="T1" fmla="*/ 4 h 5"/>
                  <a:gd name="T2" fmla="*/ 2 w 3"/>
                  <a:gd name="T3" fmla="*/ 0 h 5"/>
                  <a:gd name="T4" fmla="*/ 2 w 3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3" y="3"/>
                      <a:pt x="3" y="1"/>
                      <a:pt x="2" y="0"/>
                    </a:cubicBezTo>
                    <a:cubicBezTo>
                      <a:pt x="1" y="1"/>
                      <a:pt x="0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0" name="Freeform 446">
                <a:extLst>
                  <a:ext uri="{FF2B5EF4-FFF2-40B4-BE49-F238E27FC236}">
                    <a16:creationId xmlns:a16="http://schemas.microsoft.com/office/drawing/2014/main" id="{27018271-B934-4CAA-8C1C-9DB89360C3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3" y="2190"/>
                <a:ext cx="12" cy="14"/>
              </a:xfrm>
              <a:custGeom>
                <a:avLst/>
                <a:gdLst>
                  <a:gd name="T0" fmla="*/ 3 w 5"/>
                  <a:gd name="T1" fmla="*/ 6 h 6"/>
                  <a:gd name="T2" fmla="*/ 3 w 5"/>
                  <a:gd name="T3" fmla="*/ 6 h 6"/>
                  <a:gd name="T4" fmla="*/ 1 w 5"/>
                  <a:gd name="T5" fmla="*/ 5 h 6"/>
                  <a:gd name="T6" fmla="*/ 2 w 5"/>
                  <a:gd name="T7" fmla="*/ 1 h 6"/>
                  <a:gd name="T8" fmla="*/ 3 w 5"/>
                  <a:gd name="T9" fmla="*/ 0 h 6"/>
                  <a:gd name="T10" fmla="*/ 3 w 5"/>
                  <a:gd name="T11" fmla="*/ 0 h 6"/>
                  <a:gd name="T12" fmla="*/ 4 w 5"/>
                  <a:gd name="T13" fmla="*/ 4 h 6"/>
                  <a:gd name="T14" fmla="*/ 4 w 5"/>
                  <a:gd name="T15" fmla="*/ 5 h 6"/>
                  <a:gd name="T16" fmla="*/ 4 w 5"/>
                  <a:gd name="T17" fmla="*/ 6 h 6"/>
                  <a:gd name="T18" fmla="*/ 4 w 5"/>
                  <a:gd name="T19" fmla="*/ 6 h 6"/>
                  <a:gd name="T20" fmla="*/ 3 w 5"/>
                  <a:gd name="T21" fmla="*/ 6 h 6"/>
                  <a:gd name="T22" fmla="*/ 3 w 5"/>
                  <a:gd name="T23" fmla="*/ 2 h 6"/>
                  <a:gd name="T24" fmla="*/ 2 w 5"/>
                  <a:gd name="T25" fmla="*/ 5 h 6"/>
                  <a:gd name="T26" fmla="*/ 3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4 h 6"/>
                  <a:gd name="T34" fmla="*/ 3 w 5"/>
                  <a:gd name="T3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4" y="3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lose/>
                    <a:moveTo>
                      <a:pt x="3" y="2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1" name="Freeform 447">
                <a:extLst>
                  <a:ext uri="{FF2B5EF4-FFF2-40B4-BE49-F238E27FC236}">
                    <a16:creationId xmlns:a16="http://schemas.microsoft.com/office/drawing/2014/main" id="{D07080A6-5632-417D-BBE2-27C2CF29C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149"/>
                <a:ext cx="132" cy="114"/>
              </a:xfrm>
              <a:custGeom>
                <a:avLst/>
                <a:gdLst>
                  <a:gd name="T0" fmla="*/ 21 w 56"/>
                  <a:gd name="T1" fmla="*/ 46 h 48"/>
                  <a:gd name="T2" fmla="*/ 18 w 56"/>
                  <a:gd name="T3" fmla="*/ 41 h 48"/>
                  <a:gd name="T4" fmla="*/ 16 w 56"/>
                  <a:gd name="T5" fmla="*/ 37 h 48"/>
                  <a:gd name="T6" fmla="*/ 12 w 56"/>
                  <a:gd name="T7" fmla="*/ 34 h 48"/>
                  <a:gd name="T8" fmla="*/ 12 w 56"/>
                  <a:gd name="T9" fmla="*/ 29 h 48"/>
                  <a:gd name="T10" fmla="*/ 6 w 56"/>
                  <a:gd name="T11" fmla="*/ 21 h 48"/>
                  <a:gd name="T12" fmla="*/ 0 w 56"/>
                  <a:gd name="T13" fmla="*/ 12 h 48"/>
                  <a:gd name="T14" fmla="*/ 1 w 56"/>
                  <a:gd name="T15" fmla="*/ 8 h 48"/>
                  <a:gd name="T16" fmla="*/ 9 w 56"/>
                  <a:gd name="T17" fmla="*/ 5 h 48"/>
                  <a:gd name="T18" fmla="*/ 6 w 56"/>
                  <a:gd name="T19" fmla="*/ 2 h 48"/>
                  <a:gd name="T20" fmla="*/ 14 w 56"/>
                  <a:gd name="T21" fmla="*/ 0 h 48"/>
                  <a:gd name="T22" fmla="*/ 21 w 56"/>
                  <a:gd name="T23" fmla="*/ 4 h 48"/>
                  <a:gd name="T24" fmla="*/ 24 w 56"/>
                  <a:gd name="T25" fmla="*/ 6 h 48"/>
                  <a:gd name="T26" fmla="*/ 27 w 56"/>
                  <a:gd name="T27" fmla="*/ 9 h 48"/>
                  <a:gd name="T28" fmla="*/ 30 w 56"/>
                  <a:gd name="T29" fmla="*/ 10 h 48"/>
                  <a:gd name="T30" fmla="*/ 34 w 56"/>
                  <a:gd name="T31" fmla="*/ 10 h 48"/>
                  <a:gd name="T32" fmla="*/ 35 w 56"/>
                  <a:gd name="T33" fmla="*/ 11 h 48"/>
                  <a:gd name="T34" fmla="*/ 36 w 56"/>
                  <a:gd name="T35" fmla="*/ 11 h 48"/>
                  <a:gd name="T36" fmla="*/ 39 w 56"/>
                  <a:gd name="T37" fmla="*/ 14 h 48"/>
                  <a:gd name="T38" fmla="*/ 41 w 56"/>
                  <a:gd name="T39" fmla="*/ 17 h 48"/>
                  <a:gd name="T40" fmla="*/ 42 w 56"/>
                  <a:gd name="T41" fmla="*/ 21 h 48"/>
                  <a:gd name="T42" fmla="*/ 44 w 56"/>
                  <a:gd name="T43" fmla="*/ 23 h 48"/>
                  <a:gd name="T44" fmla="*/ 46 w 56"/>
                  <a:gd name="T45" fmla="*/ 27 h 48"/>
                  <a:gd name="T46" fmla="*/ 54 w 56"/>
                  <a:gd name="T47" fmla="*/ 28 h 48"/>
                  <a:gd name="T48" fmla="*/ 54 w 56"/>
                  <a:gd name="T49" fmla="*/ 36 h 48"/>
                  <a:gd name="T50" fmla="*/ 46 w 56"/>
                  <a:gd name="T51" fmla="*/ 39 h 48"/>
                  <a:gd name="T52" fmla="*/ 37 w 56"/>
                  <a:gd name="T53" fmla="*/ 41 h 48"/>
                  <a:gd name="T54" fmla="*/ 31 w 56"/>
                  <a:gd name="T55" fmla="*/ 48 h 48"/>
                  <a:gd name="T56" fmla="*/ 27 w 56"/>
                  <a:gd name="T57" fmla="*/ 43 h 48"/>
                  <a:gd name="T58" fmla="*/ 21 w 56"/>
                  <a:gd name="T59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" h="48">
                    <a:moveTo>
                      <a:pt x="21" y="46"/>
                    </a:moveTo>
                    <a:cubicBezTo>
                      <a:pt x="20" y="43"/>
                      <a:pt x="20" y="43"/>
                      <a:pt x="18" y="41"/>
                    </a:cubicBezTo>
                    <a:cubicBezTo>
                      <a:pt x="17" y="40"/>
                      <a:pt x="17" y="38"/>
                      <a:pt x="16" y="37"/>
                    </a:cubicBezTo>
                    <a:cubicBezTo>
                      <a:pt x="15" y="36"/>
                      <a:pt x="13" y="35"/>
                      <a:pt x="12" y="34"/>
                    </a:cubicBezTo>
                    <a:cubicBezTo>
                      <a:pt x="11" y="32"/>
                      <a:pt x="12" y="30"/>
                      <a:pt x="12" y="29"/>
                    </a:cubicBezTo>
                    <a:cubicBezTo>
                      <a:pt x="10" y="25"/>
                      <a:pt x="7" y="24"/>
                      <a:pt x="6" y="21"/>
                    </a:cubicBezTo>
                    <a:cubicBezTo>
                      <a:pt x="6" y="18"/>
                      <a:pt x="2" y="12"/>
                      <a:pt x="0" y="12"/>
                    </a:cubicBezTo>
                    <a:cubicBezTo>
                      <a:pt x="0" y="11"/>
                      <a:pt x="0" y="10"/>
                      <a:pt x="1" y="8"/>
                    </a:cubicBezTo>
                    <a:cubicBezTo>
                      <a:pt x="2" y="11"/>
                      <a:pt x="7" y="6"/>
                      <a:pt x="9" y="5"/>
                    </a:cubicBezTo>
                    <a:cubicBezTo>
                      <a:pt x="8" y="4"/>
                      <a:pt x="7" y="3"/>
                      <a:pt x="6" y="2"/>
                    </a:cubicBezTo>
                    <a:cubicBezTo>
                      <a:pt x="9" y="1"/>
                      <a:pt x="11" y="0"/>
                      <a:pt x="14" y="0"/>
                    </a:cubicBezTo>
                    <a:cubicBezTo>
                      <a:pt x="16" y="1"/>
                      <a:pt x="19" y="3"/>
                      <a:pt x="21" y="4"/>
                    </a:cubicBezTo>
                    <a:cubicBezTo>
                      <a:pt x="21" y="4"/>
                      <a:pt x="24" y="6"/>
                      <a:pt x="24" y="6"/>
                    </a:cubicBezTo>
                    <a:cubicBezTo>
                      <a:pt x="24" y="8"/>
                      <a:pt x="24" y="8"/>
                      <a:pt x="27" y="9"/>
                    </a:cubicBezTo>
                    <a:cubicBezTo>
                      <a:pt x="28" y="9"/>
                      <a:pt x="28" y="10"/>
                      <a:pt x="30" y="10"/>
                    </a:cubicBezTo>
                    <a:cubicBezTo>
                      <a:pt x="31" y="9"/>
                      <a:pt x="32" y="9"/>
                      <a:pt x="34" y="10"/>
                    </a:cubicBezTo>
                    <a:cubicBezTo>
                      <a:pt x="34" y="10"/>
                      <a:pt x="34" y="11"/>
                      <a:pt x="35" y="11"/>
                    </a:cubicBezTo>
                    <a:cubicBezTo>
                      <a:pt x="35" y="11"/>
                      <a:pt x="36" y="11"/>
                      <a:pt x="36" y="11"/>
                    </a:cubicBezTo>
                    <a:cubicBezTo>
                      <a:pt x="37" y="12"/>
                      <a:pt x="38" y="13"/>
                      <a:pt x="39" y="14"/>
                    </a:cubicBezTo>
                    <a:cubicBezTo>
                      <a:pt x="39" y="15"/>
                      <a:pt x="41" y="16"/>
                      <a:pt x="41" y="17"/>
                    </a:cubicBezTo>
                    <a:cubicBezTo>
                      <a:pt x="41" y="18"/>
                      <a:pt x="41" y="19"/>
                      <a:pt x="42" y="21"/>
                    </a:cubicBezTo>
                    <a:cubicBezTo>
                      <a:pt x="42" y="22"/>
                      <a:pt x="43" y="22"/>
                      <a:pt x="44" y="23"/>
                    </a:cubicBezTo>
                    <a:cubicBezTo>
                      <a:pt x="44" y="24"/>
                      <a:pt x="45" y="27"/>
                      <a:pt x="46" y="27"/>
                    </a:cubicBezTo>
                    <a:cubicBezTo>
                      <a:pt x="47" y="28"/>
                      <a:pt x="53" y="29"/>
                      <a:pt x="54" y="28"/>
                    </a:cubicBezTo>
                    <a:cubicBezTo>
                      <a:pt x="56" y="30"/>
                      <a:pt x="56" y="34"/>
                      <a:pt x="54" y="36"/>
                    </a:cubicBezTo>
                    <a:cubicBezTo>
                      <a:pt x="52" y="37"/>
                      <a:pt x="48" y="38"/>
                      <a:pt x="46" y="39"/>
                    </a:cubicBezTo>
                    <a:cubicBezTo>
                      <a:pt x="44" y="39"/>
                      <a:pt x="39" y="39"/>
                      <a:pt x="37" y="41"/>
                    </a:cubicBezTo>
                    <a:cubicBezTo>
                      <a:pt x="35" y="43"/>
                      <a:pt x="33" y="45"/>
                      <a:pt x="31" y="48"/>
                    </a:cubicBezTo>
                    <a:cubicBezTo>
                      <a:pt x="31" y="44"/>
                      <a:pt x="30" y="45"/>
                      <a:pt x="27" y="43"/>
                    </a:cubicBezTo>
                    <a:cubicBezTo>
                      <a:pt x="24" y="43"/>
                      <a:pt x="23" y="44"/>
                      <a:pt x="21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2" name="Freeform 448">
                <a:extLst>
                  <a:ext uri="{FF2B5EF4-FFF2-40B4-BE49-F238E27FC236}">
                    <a16:creationId xmlns:a16="http://schemas.microsoft.com/office/drawing/2014/main" id="{49C06226-CB7C-4758-95B0-F2A9697142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3" y="2147"/>
                <a:ext cx="138" cy="121"/>
              </a:xfrm>
              <a:custGeom>
                <a:avLst/>
                <a:gdLst>
                  <a:gd name="T0" fmla="*/ 31 w 58"/>
                  <a:gd name="T1" fmla="*/ 49 h 51"/>
                  <a:gd name="T2" fmla="*/ 27 w 58"/>
                  <a:gd name="T3" fmla="*/ 45 h 51"/>
                  <a:gd name="T4" fmla="*/ 22 w 58"/>
                  <a:gd name="T5" fmla="*/ 48 h 51"/>
                  <a:gd name="T6" fmla="*/ 20 w 58"/>
                  <a:gd name="T7" fmla="*/ 44 h 51"/>
                  <a:gd name="T8" fmla="*/ 18 w 58"/>
                  <a:gd name="T9" fmla="*/ 40 h 51"/>
                  <a:gd name="T10" fmla="*/ 15 w 58"/>
                  <a:gd name="T11" fmla="*/ 37 h 51"/>
                  <a:gd name="T12" fmla="*/ 12 w 58"/>
                  <a:gd name="T13" fmla="*/ 32 h 51"/>
                  <a:gd name="T14" fmla="*/ 9 w 58"/>
                  <a:gd name="T15" fmla="*/ 26 h 51"/>
                  <a:gd name="T16" fmla="*/ 1 w 58"/>
                  <a:gd name="T17" fmla="*/ 14 h 51"/>
                  <a:gd name="T18" fmla="*/ 0 w 58"/>
                  <a:gd name="T19" fmla="*/ 13 h 51"/>
                  <a:gd name="T20" fmla="*/ 2 w 58"/>
                  <a:gd name="T21" fmla="*/ 9 h 51"/>
                  <a:gd name="T22" fmla="*/ 9 w 58"/>
                  <a:gd name="T23" fmla="*/ 6 h 51"/>
                  <a:gd name="T24" fmla="*/ 6 w 58"/>
                  <a:gd name="T25" fmla="*/ 2 h 51"/>
                  <a:gd name="T26" fmla="*/ 9 w 58"/>
                  <a:gd name="T27" fmla="*/ 1 h 51"/>
                  <a:gd name="T28" fmla="*/ 19 w 58"/>
                  <a:gd name="T29" fmla="*/ 3 h 51"/>
                  <a:gd name="T30" fmla="*/ 24 w 58"/>
                  <a:gd name="T31" fmla="*/ 5 h 51"/>
                  <a:gd name="T32" fmla="*/ 25 w 58"/>
                  <a:gd name="T33" fmla="*/ 6 h 51"/>
                  <a:gd name="T34" fmla="*/ 27 w 58"/>
                  <a:gd name="T35" fmla="*/ 9 h 51"/>
                  <a:gd name="T36" fmla="*/ 29 w 58"/>
                  <a:gd name="T37" fmla="*/ 10 h 51"/>
                  <a:gd name="T38" fmla="*/ 35 w 58"/>
                  <a:gd name="T39" fmla="*/ 10 h 51"/>
                  <a:gd name="T40" fmla="*/ 36 w 58"/>
                  <a:gd name="T41" fmla="*/ 11 h 51"/>
                  <a:gd name="T42" fmla="*/ 38 w 58"/>
                  <a:gd name="T43" fmla="*/ 11 h 51"/>
                  <a:gd name="T44" fmla="*/ 40 w 58"/>
                  <a:gd name="T45" fmla="*/ 15 h 51"/>
                  <a:gd name="T46" fmla="*/ 42 w 58"/>
                  <a:gd name="T47" fmla="*/ 17 h 51"/>
                  <a:gd name="T48" fmla="*/ 43 w 58"/>
                  <a:gd name="T49" fmla="*/ 21 h 51"/>
                  <a:gd name="T50" fmla="*/ 45 w 58"/>
                  <a:gd name="T51" fmla="*/ 24 h 51"/>
                  <a:gd name="T52" fmla="*/ 47 w 58"/>
                  <a:gd name="T53" fmla="*/ 28 h 51"/>
                  <a:gd name="T54" fmla="*/ 55 w 58"/>
                  <a:gd name="T55" fmla="*/ 29 h 51"/>
                  <a:gd name="T56" fmla="*/ 56 w 58"/>
                  <a:gd name="T57" fmla="*/ 29 h 51"/>
                  <a:gd name="T58" fmla="*/ 48 w 58"/>
                  <a:gd name="T59" fmla="*/ 40 h 51"/>
                  <a:gd name="T60" fmla="*/ 45 w 58"/>
                  <a:gd name="T61" fmla="*/ 41 h 51"/>
                  <a:gd name="T62" fmla="*/ 31 w 58"/>
                  <a:gd name="T63" fmla="*/ 51 h 51"/>
                  <a:gd name="T64" fmla="*/ 28 w 58"/>
                  <a:gd name="T65" fmla="*/ 44 h 51"/>
                  <a:gd name="T66" fmla="*/ 32 w 58"/>
                  <a:gd name="T67" fmla="*/ 47 h 51"/>
                  <a:gd name="T68" fmla="*/ 44 w 58"/>
                  <a:gd name="T69" fmla="*/ 39 h 51"/>
                  <a:gd name="T70" fmla="*/ 47 w 58"/>
                  <a:gd name="T71" fmla="*/ 39 h 51"/>
                  <a:gd name="T72" fmla="*/ 55 w 58"/>
                  <a:gd name="T73" fmla="*/ 30 h 51"/>
                  <a:gd name="T74" fmla="*/ 46 w 58"/>
                  <a:gd name="T75" fmla="*/ 29 h 51"/>
                  <a:gd name="T76" fmla="*/ 44 w 58"/>
                  <a:gd name="T77" fmla="*/ 24 h 51"/>
                  <a:gd name="T78" fmla="*/ 42 w 58"/>
                  <a:gd name="T79" fmla="*/ 22 h 51"/>
                  <a:gd name="T80" fmla="*/ 41 w 58"/>
                  <a:gd name="T81" fmla="*/ 18 h 51"/>
                  <a:gd name="T82" fmla="*/ 39 w 58"/>
                  <a:gd name="T83" fmla="*/ 16 h 51"/>
                  <a:gd name="T84" fmla="*/ 37 w 58"/>
                  <a:gd name="T85" fmla="*/ 12 h 51"/>
                  <a:gd name="T86" fmla="*/ 35 w 58"/>
                  <a:gd name="T87" fmla="*/ 12 h 51"/>
                  <a:gd name="T88" fmla="*/ 34 w 58"/>
                  <a:gd name="T89" fmla="*/ 11 h 51"/>
                  <a:gd name="T90" fmla="*/ 28 w 58"/>
                  <a:gd name="T91" fmla="*/ 11 h 51"/>
                  <a:gd name="T92" fmla="*/ 26 w 58"/>
                  <a:gd name="T93" fmla="*/ 10 h 51"/>
                  <a:gd name="T94" fmla="*/ 23 w 58"/>
                  <a:gd name="T95" fmla="*/ 6 h 51"/>
                  <a:gd name="T96" fmla="*/ 19 w 58"/>
                  <a:gd name="T97" fmla="*/ 4 h 51"/>
                  <a:gd name="T98" fmla="*/ 10 w 58"/>
                  <a:gd name="T99" fmla="*/ 3 h 51"/>
                  <a:gd name="T100" fmla="*/ 11 w 58"/>
                  <a:gd name="T101" fmla="*/ 6 h 51"/>
                  <a:gd name="T102" fmla="*/ 9 w 58"/>
                  <a:gd name="T103" fmla="*/ 7 h 51"/>
                  <a:gd name="T104" fmla="*/ 2 w 58"/>
                  <a:gd name="T105" fmla="*/ 11 h 51"/>
                  <a:gd name="T106" fmla="*/ 8 w 58"/>
                  <a:gd name="T107" fmla="*/ 21 h 51"/>
                  <a:gd name="T108" fmla="*/ 13 w 58"/>
                  <a:gd name="T109" fmla="*/ 30 h 51"/>
                  <a:gd name="T110" fmla="*/ 14 w 58"/>
                  <a:gd name="T111" fmla="*/ 34 h 51"/>
                  <a:gd name="T112" fmla="*/ 18 w 58"/>
                  <a:gd name="T113" fmla="*/ 37 h 51"/>
                  <a:gd name="T114" fmla="*/ 20 w 58"/>
                  <a:gd name="T115" fmla="*/ 42 h 51"/>
                  <a:gd name="T116" fmla="*/ 22 w 58"/>
                  <a:gd name="T117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" h="51">
                    <a:moveTo>
                      <a:pt x="31" y="51"/>
                    </a:move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6"/>
                      <a:pt x="31" y="46"/>
                      <a:pt x="29" y="46"/>
                    </a:cubicBezTo>
                    <a:cubicBezTo>
                      <a:pt x="28" y="45"/>
                      <a:pt x="28" y="45"/>
                      <a:pt x="27" y="45"/>
                    </a:cubicBezTo>
                    <a:cubicBezTo>
                      <a:pt x="26" y="44"/>
                      <a:pt x="24" y="46"/>
                      <a:pt x="23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5"/>
                      <a:pt x="20" y="45"/>
                      <a:pt x="20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2"/>
                      <a:pt x="18" y="41"/>
                      <a:pt x="18" y="40"/>
                    </a:cubicBezTo>
                    <a:cubicBezTo>
                      <a:pt x="17" y="40"/>
                      <a:pt x="17" y="39"/>
                      <a:pt x="17" y="38"/>
                    </a:cubicBezTo>
                    <a:cubicBezTo>
                      <a:pt x="16" y="38"/>
                      <a:pt x="16" y="38"/>
                      <a:pt x="15" y="37"/>
                    </a:cubicBezTo>
                    <a:cubicBezTo>
                      <a:pt x="14" y="37"/>
                      <a:pt x="13" y="36"/>
                      <a:pt x="13" y="35"/>
                    </a:cubicBezTo>
                    <a:cubicBezTo>
                      <a:pt x="12" y="34"/>
                      <a:pt x="12" y="33"/>
                      <a:pt x="12" y="32"/>
                    </a:cubicBezTo>
                    <a:cubicBezTo>
                      <a:pt x="12" y="31"/>
                      <a:pt x="12" y="31"/>
                      <a:pt x="12" y="30"/>
                    </a:cubicBezTo>
                    <a:cubicBezTo>
                      <a:pt x="11" y="28"/>
                      <a:pt x="10" y="27"/>
                      <a:pt x="9" y="26"/>
                    </a:cubicBezTo>
                    <a:cubicBezTo>
                      <a:pt x="8" y="25"/>
                      <a:pt x="7" y="24"/>
                      <a:pt x="7" y="22"/>
                    </a:cubicBezTo>
                    <a:cubicBezTo>
                      <a:pt x="6" y="19"/>
                      <a:pt x="3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4" y="9"/>
                      <a:pt x="7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11" y="1"/>
                      <a:pt x="13" y="0"/>
                      <a:pt x="15" y="1"/>
                    </a:cubicBezTo>
                    <a:cubicBezTo>
                      <a:pt x="16" y="1"/>
                      <a:pt x="18" y="2"/>
                      <a:pt x="19" y="3"/>
                    </a:cubicBezTo>
                    <a:cubicBezTo>
                      <a:pt x="20" y="3"/>
                      <a:pt x="21" y="4"/>
                      <a:pt x="22" y="4"/>
                    </a:cubicBezTo>
                    <a:cubicBezTo>
                      <a:pt x="23" y="4"/>
                      <a:pt x="23" y="5"/>
                      <a:pt x="24" y="5"/>
                    </a:cubicBezTo>
                    <a:cubicBezTo>
                      <a:pt x="24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8"/>
                      <a:pt x="26" y="8"/>
                      <a:pt x="27" y="9"/>
                    </a:cubicBezTo>
                    <a:cubicBezTo>
                      <a:pt x="27" y="9"/>
                      <a:pt x="27" y="9"/>
                      <a:pt x="28" y="9"/>
                    </a:cubicBezTo>
                    <a:cubicBezTo>
                      <a:pt x="28" y="9"/>
                      <a:pt x="29" y="10"/>
                      <a:pt x="29" y="10"/>
                    </a:cubicBezTo>
                    <a:cubicBezTo>
                      <a:pt x="30" y="10"/>
                      <a:pt x="30" y="10"/>
                      <a:pt x="31" y="10"/>
                    </a:cubicBezTo>
                    <a:cubicBezTo>
                      <a:pt x="32" y="9"/>
                      <a:pt x="33" y="9"/>
                      <a:pt x="35" y="10"/>
                    </a:cubicBezTo>
                    <a:cubicBezTo>
                      <a:pt x="35" y="10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1"/>
                      <a:pt x="37" y="11"/>
                      <a:pt x="38" y="11"/>
                    </a:cubicBezTo>
                    <a:cubicBezTo>
                      <a:pt x="38" y="12"/>
                      <a:pt x="39" y="13"/>
                      <a:pt x="39" y="13"/>
                    </a:cubicBezTo>
                    <a:cubicBezTo>
                      <a:pt x="39" y="14"/>
                      <a:pt x="40" y="14"/>
                      <a:pt x="40" y="15"/>
                    </a:cubicBezTo>
                    <a:cubicBezTo>
                      <a:pt x="40" y="15"/>
                      <a:pt x="40" y="15"/>
                      <a:pt x="41" y="15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3" y="18"/>
                      <a:pt x="43" y="19"/>
                      <a:pt x="43" y="19"/>
                    </a:cubicBezTo>
                    <a:cubicBezTo>
                      <a:pt x="43" y="20"/>
                      <a:pt x="43" y="20"/>
                      <a:pt x="43" y="21"/>
                    </a:cubicBezTo>
                    <a:cubicBezTo>
                      <a:pt x="44" y="22"/>
                      <a:pt x="44" y="22"/>
                      <a:pt x="44" y="23"/>
                    </a:cubicBezTo>
                    <a:cubicBezTo>
                      <a:pt x="45" y="23"/>
                      <a:pt x="45" y="23"/>
                      <a:pt x="45" y="24"/>
                    </a:cubicBezTo>
                    <a:cubicBezTo>
                      <a:pt x="45" y="24"/>
                      <a:pt x="46" y="25"/>
                      <a:pt x="46" y="26"/>
                    </a:cubicBezTo>
                    <a:cubicBezTo>
                      <a:pt x="46" y="26"/>
                      <a:pt x="47" y="27"/>
                      <a:pt x="47" y="28"/>
                    </a:cubicBezTo>
                    <a:cubicBezTo>
                      <a:pt x="48" y="28"/>
                      <a:pt x="51" y="29"/>
                      <a:pt x="53" y="29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8" y="31"/>
                      <a:pt x="57" y="35"/>
                      <a:pt x="55" y="37"/>
                    </a:cubicBezTo>
                    <a:cubicBezTo>
                      <a:pt x="54" y="39"/>
                      <a:pt x="50" y="39"/>
                      <a:pt x="48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40"/>
                      <a:pt x="45" y="40"/>
                      <a:pt x="45" y="41"/>
                    </a:cubicBezTo>
                    <a:cubicBezTo>
                      <a:pt x="43" y="41"/>
                      <a:pt x="40" y="41"/>
                      <a:pt x="39" y="42"/>
                    </a:cubicBezTo>
                    <a:lnTo>
                      <a:pt x="31" y="51"/>
                    </a:lnTo>
                    <a:close/>
                    <a:moveTo>
                      <a:pt x="27" y="44"/>
                    </a:moveTo>
                    <a:cubicBezTo>
                      <a:pt x="27" y="44"/>
                      <a:pt x="27" y="44"/>
                      <a:pt x="28" y="44"/>
                    </a:cubicBezTo>
                    <a:cubicBezTo>
                      <a:pt x="28" y="44"/>
                      <a:pt x="29" y="44"/>
                      <a:pt x="29" y="44"/>
                    </a:cubicBezTo>
                    <a:cubicBezTo>
                      <a:pt x="31" y="45"/>
                      <a:pt x="32" y="45"/>
                      <a:pt x="32" y="47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9" y="40"/>
                      <a:pt x="41" y="40"/>
                      <a:pt x="44" y="39"/>
                    </a:cubicBezTo>
                    <a:cubicBezTo>
                      <a:pt x="45" y="39"/>
                      <a:pt x="46" y="39"/>
                      <a:pt x="47" y="39"/>
                    </a:cubicBezTo>
                    <a:cubicBezTo>
                      <a:pt x="47" y="39"/>
                      <a:pt x="47" y="39"/>
                      <a:pt x="47" y="39"/>
                    </a:cubicBezTo>
                    <a:cubicBezTo>
                      <a:pt x="49" y="38"/>
                      <a:pt x="53" y="37"/>
                      <a:pt x="54" y="36"/>
                    </a:cubicBezTo>
                    <a:cubicBezTo>
                      <a:pt x="56" y="35"/>
                      <a:pt x="56" y="32"/>
                      <a:pt x="55" y="30"/>
                    </a:cubicBezTo>
                    <a:cubicBezTo>
                      <a:pt x="55" y="30"/>
                      <a:pt x="54" y="30"/>
                      <a:pt x="53" y="30"/>
                    </a:cubicBezTo>
                    <a:cubicBezTo>
                      <a:pt x="51" y="30"/>
                      <a:pt x="47" y="30"/>
                      <a:pt x="46" y="29"/>
                    </a:cubicBezTo>
                    <a:cubicBezTo>
                      <a:pt x="46" y="28"/>
                      <a:pt x="46" y="27"/>
                      <a:pt x="45" y="26"/>
                    </a:cubicBezTo>
                    <a:cubicBezTo>
                      <a:pt x="45" y="25"/>
                      <a:pt x="44" y="25"/>
                      <a:pt x="44" y="24"/>
                    </a:cubicBezTo>
                    <a:cubicBezTo>
                      <a:pt x="44" y="24"/>
                      <a:pt x="44" y="24"/>
                      <a:pt x="43" y="23"/>
                    </a:cubicBezTo>
                    <a:cubicBezTo>
                      <a:pt x="43" y="23"/>
                      <a:pt x="43" y="23"/>
                      <a:pt x="42" y="22"/>
                    </a:cubicBezTo>
                    <a:cubicBezTo>
                      <a:pt x="42" y="21"/>
                      <a:pt x="41" y="20"/>
                      <a:pt x="41" y="19"/>
                    </a:cubicBezTo>
                    <a:cubicBezTo>
                      <a:pt x="41" y="19"/>
                      <a:pt x="41" y="18"/>
                      <a:pt x="41" y="18"/>
                    </a:cubicBezTo>
                    <a:cubicBezTo>
                      <a:pt x="41" y="18"/>
                      <a:pt x="40" y="17"/>
                      <a:pt x="40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5"/>
                      <a:pt x="38" y="15"/>
                      <a:pt x="38" y="14"/>
                    </a:cubicBezTo>
                    <a:cubicBezTo>
                      <a:pt x="38" y="13"/>
                      <a:pt x="37" y="13"/>
                      <a:pt x="37" y="12"/>
                    </a:cubicBezTo>
                    <a:cubicBezTo>
                      <a:pt x="37" y="12"/>
                      <a:pt x="37" y="13"/>
                      <a:pt x="36" y="13"/>
                    </a:cubicBezTo>
                    <a:cubicBezTo>
                      <a:pt x="36" y="13"/>
                      <a:pt x="35" y="13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3" y="11"/>
                      <a:pt x="31" y="11"/>
                    </a:cubicBezTo>
                    <a:cubicBezTo>
                      <a:pt x="30" y="12"/>
                      <a:pt x="29" y="11"/>
                      <a:pt x="28" y="11"/>
                    </a:cubicBezTo>
                    <a:cubicBezTo>
                      <a:pt x="28" y="11"/>
                      <a:pt x="28" y="11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5" y="9"/>
                      <a:pt x="24" y="9"/>
                      <a:pt x="24" y="7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3" y="6"/>
                      <a:pt x="22" y="6"/>
                      <a:pt x="22" y="6"/>
                    </a:cubicBezTo>
                    <a:cubicBezTo>
                      <a:pt x="21" y="5"/>
                      <a:pt x="20" y="4"/>
                      <a:pt x="19" y="4"/>
                    </a:cubicBezTo>
                    <a:cubicBezTo>
                      <a:pt x="17" y="3"/>
                      <a:pt x="16" y="2"/>
                      <a:pt x="14" y="2"/>
                    </a:cubicBezTo>
                    <a:cubicBezTo>
                      <a:pt x="13" y="1"/>
                      <a:pt x="12" y="2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" y="14"/>
                      <a:pt x="8" y="20"/>
                      <a:pt x="8" y="21"/>
                    </a:cubicBezTo>
                    <a:cubicBezTo>
                      <a:pt x="8" y="23"/>
                      <a:pt x="9" y="24"/>
                      <a:pt x="10" y="25"/>
                    </a:cubicBezTo>
                    <a:cubicBezTo>
                      <a:pt x="11" y="26"/>
                      <a:pt x="13" y="27"/>
                      <a:pt x="13" y="30"/>
                    </a:cubicBezTo>
                    <a:cubicBezTo>
                      <a:pt x="13" y="30"/>
                      <a:pt x="13" y="31"/>
                      <a:pt x="13" y="32"/>
                    </a:cubicBezTo>
                    <a:cubicBezTo>
                      <a:pt x="13" y="33"/>
                      <a:pt x="13" y="34"/>
                      <a:pt x="14" y="34"/>
                    </a:cubicBezTo>
                    <a:cubicBezTo>
                      <a:pt x="14" y="35"/>
                      <a:pt x="15" y="35"/>
                      <a:pt x="16" y="36"/>
                    </a:cubicBezTo>
                    <a:cubicBezTo>
                      <a:pt x="16" y="36"/>
                      <a:pt x="17" y="37"/>
                      <a:pt x="18" y="37"/>
                    </a:cubicBezTo>
                    <a:cubicBezTo>
                      <a:pt x="18" y="38"/>
                      <a:pt x="19" y="39"/>
                      <a:pt x="19" y="40"/>
                    </a:cubicBezTo>
                    <a:cubicBezTo>
                      <a:pt x="19" y="41"/>
                      <a:pt x="20" y="41"/>
                      <a:pt x="20" y="42"/>
                    </a:cubicBezTo>
                    <a:cubicBezTo>
                      <a:pt x="20" y="42"/>
                      <a:pt x="20" y="43"/>
                      <a:pt x="21" y="43"/>
                    </a:cubicBezTo>
                    <a:cubicBezTo>
                      <a:pt x="21" y="44"/>
                      <a:pt x="22" y="44"/>
                      <a:pt x="22" y="46"/>
                    </a:cubicBezTo>
                    <a:cubicBezTo>
                      <a:pt x="24" y="45"/>
                      <a:pt x="25" y="44"/>
                      <a:pt x="27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3" name="Freeform 449">
                <a:extLst>
                  <a:ext uri="{FF2B5EF4-FFF2-40B4-BE49-F238E27FC236}">
                    <a16:creationId xmlns:a16="http://schemas.microsoft.com/office/drawing/2014/main" id="{DE6689BF-CD55-405E-993C-20C4CFBFB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109"/>
                <a:ext cx="45" cy="40"/>
              </a:xfrm>
              <a:custGeom>
                <a:avLst/>
                <a:gdLst>
                  <a:gd name="T0" fmla="*/ 9 w 19"/>
                  <a:gd name="T1" fmla="*/ 13 h 17"/>
                  <a:gd name="T2" fmla="*/ 3 w 19"/>
                  <a:gd name="T3" fmla="*/ 16 h 17"/>
                  <a:gd name="T4" fmla="*/ 0 w 19"/>
                  <a:gd name="T5" fmla="*/ 15 h 17"/>
                  <a:gd name="T6" fmla="*/ 2 w 19"/>
                  <a:gd name="T7" fmla="*/ 12 h 17"/>
                  <a:gd name="T8" fmla="*/ 3 w 19"/>
                  <a:gd name="T9" fmla="*/ 9 h 17"/>
                  <a:gd name="T10" fmla="*/ 1 w 19"/>
                  <a:gd name="T11" fmla="*/ 4 h 17"/>
                  <a:gd name="T12" fmla="*/ 2 w 19"/>
                  <a:gd name="T13" fmla="*/ 5 h 17"/>
                  <a:gd name="T14" fmla="*/ 3 w 19"/>
                  <a:gd name="T15" fmla="*/ 4 h 17"/>
                  <a:gd name="T16" fmla="*/ 5 w 19"/>
                  <a:gd name="T17" fmla="*/ 2 h 17"/>
                  <a:gd name="T18" fmla="*/ 10 w 19"/>
                  <a:gd name="T19" fmla="*/ 2 h 17"/>
                  <a:gd name="T20" fmla="*/ 14 w 19"/>
                  <a:gd name="T21" fmla="*/ 1 h 17"/>
                  <a:gd name="T22" fmla="*/ 19 w 19"/>
                  <a:gd name="T23" fmla="*/ 1 h 17"/>
                  <a:gd name="T24" fmla="*/ 16 w 19"/>
                  <a:gd name="T25" fmla="*/ 3 h 17"/>
                  <a:gd name="T26" fmla="*/ 15 w 19"/>
                  <a:gd name="T27" fmla="*/ 8 h 17"/>
                  <a:gd name="T28" fmla="*/ 9 w 19"/>
                  <a:gd name="T2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17">
                    <a:moveTo>
                      <a:pt x="9" y="13"/>
                    </a:moveTo>
                    <a:cubicBezTo>
                      <a:pt x="7" y="14"/>
                      <a:pt x="5" y="15"/>
                      <a:pt x="3" y="16"/>
                    </a:cubicBezTo>
                    <a:cubicBezTo>
                      <a:pt x="2" y="17"/>
                      <a:pt x="1" y="15"/>
                      <a:pt x="0" y="15"/>
                    </a:cubicBezTo>
                    <a:cubicBezTo>
                      <a:pt x="0" y="14"/>
                      <a:pt x="1" y="12"/>
                      <a:pt x="2" y="12"/>
                    </a:cubicBezTo>
                    <a:cubicBezTo>
                      <a:pt x="3" y="10"/>
                      <a:pt x="3" y="11"/>
                      <a:pt x="3" y="9"/>
                    </a:cubicBezTo>
                    <a:cubicBezTo>
                      <a:pt x="1" y="9"/>
                      <a:pt x="1" y="6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2" y="4"/>
                      <a:pt x="3" y="4"/>
                    </a:cubicBezTo>
                    <a:cubicBezTo>
                      <a:pt x="2" y="2"/>
                      <a:pt x="3" y="2"/>
                      <a:pt x="5" y="2"/>
                    </a:cubicBezTo>
                    <a:cubicBezTo>
                      <a:pt x="7" y="3"/>
                      <a:pt x="8" y="1"/>
                      <a:pt x="10" y="2"/>
                    </a:cubicBezTo>
                    <a:cubicBezTo>
                      <a:pt x="11" y="3"/>
                      <a:pt x="13" y="1"/>
                      <a:pt x="14" y="1"/>
                    </a:cubicBezTo>
                    <a:cubicBezTo>
                      <a:pt x="15" y="0"/>
                      <a:pt x="18" y="0"/>
                      <a:pt x="19" y="1"/>
                    </a:cubicBezTo>
                    <a:cubicBezTo>
                      <a:pt x="18" y="2"/>
                      <a:pt x="16" y="2"/>
                      <a:pt x="16" y="3"/>
                    </a:cubicBezTo>
                    <a:cubicBezTo>
                      <a:pt x="15" y="4"/>
                      <a:pt x="15" y="7"/>
                      <a:pt x="15" y="8"/>
                    </a:cubicBezTo>
                    <a:cubicBezTo>
                      <a:pt x="15" y="11"/>
                      <a:pt x="10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4" name="Freeform 450">
                <a:extLst>
                  <a:ext uri="{FF2B5EF4-FFF2-40B4-BE49-F238E27FC236}">
                    <a16:creationId xmlns:a16="http://schemas.microsoft.com/office/drawing/2014/main" id="{3AEB01B3-E013-4617-950D-1389831590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8" y="2109"/>
                <a:ext cx="50" cy="40"/>
              </a:xfrm>
              <a:custGeom>
                <a:avLst/>
                <a:gdLst>
                  <a:gd name="T0" fmla="*/ 4 w 21"/>
                  <a:gd name="T1" fmla="*/ 17 h 17"/>
                  <a:gd name="T2" fmla="*/ 2 w 21"/>
                  <a:gd name="T3" fmla="*/ 16 h 17"/>
                  <a:gd name="T4" fmla="*/ 1 w 21"/>
                  <a:gd name="T5" fmla="*/ 16 h 17"/>
                  <a:gd name="T6" fmla="*/ 1 w 21"/>
                  <a:gd name="T7" fmla="*/ 16 h 17"/>
                  <a:gd name="T8" fmla="*/ 0 w 21"/>
                  <a:gd name="T9" fmla="*/ 15 h 17"/>
                  <a:gd name="T10" fmla="*/ 2 w 21"/>
                  <a:gd name="T11" fmla="*/ 12 h 17"/>
                  <a:gd name="T12" fmla="*/ 2 w 21"/>
                  <a:gd name="T13" fmla="*/ 11 h 17"/>
                  <a:gd name="T14" fmla="*/ 3 w 21"/>
                  <a:gd name="T15" fmla="*/ 10 h 17"/>
                  <a:gd name="T16" fmla="*/ 3 w 21"/>
                  <a:gd name="T17" fmla="*/ 9 h 17"/>
                  <a:gd name="T18" fmla="*/ 2 w 21"/>
                  <a:gd name="T19" fmla="*/ 9 h 17"/>
                  <a:gd name="T20" fmla="*/ 2 w 21"/>
                  <a:gd name="T21" fmla="*/ 5 h 17"/>
                  <a:gd name="T22" fmla="*/ 2 w 21"/>
                  <a:gd name="T23" fmla="*/ 4 h 17"/>
                  <a:gd name="T24" fmla="*/ 2 w 21"/>
                  <a:gd name="T25" fmla="*/ 3 h 17"/>
                  <a:gd name="T26" fmla="*/ 3 w 21"/>
                  <a:gd name="T27" fmla="*/ 4 h 17"/>
                  <a:gd name="T28" fmla="*/ 3 w 21"/>
                  <a:gd name="T29" fmla="*/ 3 h 17"/>
                  <a:gd name="T30" fmla="*/ 4 w 21"/>
                  <a:gd name="T31" fmla="*/ 2 h 17"/>
                  <a:gd name="T32" fmla="*/ 6 w 21"/>
                  <a:gd name="T33" fmla="*/ 2 h 17"/>
                  <a:gd name="T34" fmla="*/ 8 w 21"/>
                  <a:gd name="T35" fmla="*/ 1 h 17"/>
                  <a:gd name="T36" fmla="*/ 11 w 21"/>
                  <a:gd name="T37" fmla="*/ 1 h 17"/>
                  <a:gd name="T38" fmla="*/ 13 w 21"/>
                  <a:gd name="T39" fmla="*/ 1 h 17"/>
                  <a:gd name="T40" fmla="*/ 15 w 21"/>
                  <a:gd name="T41" fmla="*/ 0 h 17"/>
                  <a:gd name="T42" fmla="*/ 18 w 21"/>
                  <a:gd name="T43" fmla="*/ 0 h 17"/>
                  <a:gd name="T44" fmla="*/ 20 w 21"/>
                  <a:gd name="T45" fmla="*/ 0 h 17"/>
                  <a:gd name="T46" fmla="*/ 21 w 21"/>
                  <a:gd name="T47" fmla="*/ 0 h 17"/>
                  <a:gd name="T48" fmla="*/ 20 w 21"/>
                  <a:gd name="T49" fmla="*/ 1 h 17"/>
                  <a:gd name="T50" fmla="*/ 18 w 21"/>
                  <a:gd name="T51" fmla="*/ 3 h 17"/>
                  <a:gd name="T52" fmla="*/ 17 w 21"/>
                  <a:gd name="T53" fmla="*/ 3 h 17"/>
                  <a:gd name="T54" fmla="*/ 17 w 21"/>
                  <a:gd name="T55" fmla="*/ 7 h 17"/>
                  <a:gd name="T56" fmla="*/ 17 w 21"/>
                  <a:gd name="T57" fmla="*/ 8 h 17"/>
                  <a:gd name="T58" fmla="*/ 12 w 21"/>
                  <a:gd name="T59" fmla="*/ 13 h 17"/>
                  <a:gd name="T60" fmla="*/ 10 w 21"/>
                  <a:gd name="T61" fmla="*/ 14 h 17"/>
                  <a:gd name="T62" fmla="*/ 5 w 21"/>
                  <a:gd name="T63" fmla="*/ 17 h 17"/>
                  <a:gd name="T64" fmla="*/ 4 w 21"/>
                  <a:gd name="T65" fmla="*/ 17 h 17"/>
                  <a:gd name="T66" fmla="*/ 2 w 21"/>
                  <a:gd name="T67" fmla="*/ 15 h 17"/>
                  <a:gd name="T68" fmla="*/ 3 w 21"/>
                  <a:gd name="T69" fmla="*/ 15 h 17"/>
                  <a:gd name="T70" fmla="*/ 4 w 21"/>
                  <a:gd name="T71" fmla="*/ 15 h 17"/>
                  <a:gd name="T72" fmla="*/ 9 w 21"/>
                  <a:gd name="T73" fmla="*/ 13 h 17"/>
                  <a:gd name="T74" fmla="*/ 11 w 21"/>
                  <a:gd name="T75" fmla="*/ 12 h 17"/>
                  <a:gd name="T76" fmla="*/ 16 w 21"/>
                  <a:gd name="T77" fmla="*/ 8 h 17"/>
                  <a:gd name="T78" fmla="*/ 16 w 21"/>
                  <a:gd name="T79" fmla="*/ 7 h 17"/>
                  <a:gd name="T80" fmla="*/ 16 w 21"/>
                  <a:gd name="T81" fmla="*/ 3 h 17"/>
                  <a:gd name="T82" fmla="*/ 18 w 21"/>
                  <a:gd name="T83" fmla="*/ 1 h 17"/>
                  <a:gd name="T84" fmla="*/ 18 w 21"/>
                  <a:gd name="T85" fmla="*/ 1 h 17"/>
                  <a:gd name="T86" fmla="*/ 15 w 21"/>
                  <a:gd name="T87" fmla="*/ 1 h 17"/>
                  <a:gd name="T88" fmla="*/ 14 w 21"/>
                  <a:gd name="T89" fmla="*/ 2 h 17"/>
                  <a:gd name="T90" fmla="*/ 10 w 21"/>
                  <a:gd name="T91" fmla="*/ 3 h 17"/>
                  <a:gd name="T92" fmla="*/ 8 w 21"/>
                  <a:gd name="T93" fmla="*/ 3 h 17"/>
                  <a:gd name="T94" fmla="*/ 6 w 21"/>
                  <a:gd name="T95" fmla="*/ 3 h 17"/>
                  <a:gd name="T96" fmla="*/ 5 w 21"/>
                  <a:gd name="T97" fmla="*/ 3 h 17"/>
                  <a:gd name="T98" fmla="*/ 5 w 21"/>
                  <a:gd name="T99" fmla="*/ 3 h 17"/>
                  <a:gd name="T100" fmla="*/ 5 w 21"/>
                  <a:gd name="T101" fmla="*/ 4 h 17"/>
                  <a:gd name="T102" fmla="*/ 5 w 21"/>
                  <a:gd name="T103" fmla="*/ 4 h 17"/>
                  <a:gd name="T104" fmla="*/ 4 w 21"/>
                  <a:gd name="T105" fmla="*/ 5 h 17"/>
                  <a:gd name="T106" fmla="*/ 3 w 21"/>
                  <a:gd name="T107" fmla="*/ 6 h 17"/>
                  <a:gd name="T108" fmla="*/ 3 w 21"/>
                  <a:gd name="T109" fmla="*/ 6 h 17"/>
                  <a:gd name="T110" fmla="*/ 3 w 21"/>
                  <a:gd name="T111" fmla="*/ 8 h 17"/>
                  <a:gd name="T112" fmla="*/ 4 w 21"/>
                  <a:gd name="T113" fmla="*/ 8 h 17"/>
                  <a:gd name="T114" fmla="*/ 4 w 21"/>
                  <a:gd name="T115" fmla="*/ 8 h 17"/>
                  <a:gd name="T116" fmla="*/ 4 w 21"/>
                  <a:gd name="T117" fmla="*/ 9 h 17"/>
                  <a:gd name="T118" fmla="*/ 4 w 21"/>
                  <a:gd name="T119" fmla="*/ 11 h 17"/>
                  <a:gd name="T120" fmla="*/ 3 w 21"/>
                  <a:gd name="T121" fmla="*/ 12 h 17"/>
                  <a:gd name="T122" fmla="*/ 3 w 21"/>
                  <a:gd name="T123" fmla="*/ 12 h 17"/>
                  <a:gd name="T124" fmla="*/ 2 w 21"/>
                  <a:gd name="T125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" h="17">
                    <a:moveTo>
                      <a:pt x="4" y="17"/>
                    </a:moveTo>
                    <a:cubicBezTo>
                      <a:pt x="3" y="17"/>
                      <a:pt x="3" y="17"/>
                      <a:pt x="2" y="16"/>
                    </a:cubicBezTo>
                    <a:cubicBezTo>
                      <a:pt x="2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1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9"/>
                      <a:pt x="2" y="9"/>
                      <a:pt x="2" y="9"/>
                    </a:cubicBezTo>
                    <a:cubicBezTo>
                      <a:pt x="1" y="8"/>
                      <a:pt x="1" y="7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4" y="1"/>
                      <a:pt x="6" y="2"/>
                    </a:cubicBezTo>
                    <a:cubicBezTo>
                      <a:pt x="7" y="2"/>
                      <a:pt x="7" y="2"/>
                      <a:pt x="8" y="1"/>
                    </a:cubicBezTo>
                    <a:cubicBezTo>
                      <a:pt x="9" y="1"/>
                      <a:pt x="10" y="1"/>
                      <a:pt x="11" y="1"/>
                    </a:cubicBezTo>
                    <a:cubicBezTo>
                      <a:pt x="11" y="2"/>
                      <a:pt x="12" y="1"/>
                      <a:pt x="13" y="1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6" y="0"/>
                      <a:pt x="17" y="0"/>
                      <a:pt x="18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2"/>
                      <a:pt x="19" y="2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7" y="4"/>
                      <a:pt x="17" y="5"/>
                      <a:pt x="17" y="7"/>
                    </a:cubicBezTo>
                    <a:cubicBezTo>
                      <a:pt x="17" y="7"/>
                      <a:pt x="17" y="8"/>
                      <a:pt x="17" y="8"/>
                    </a:cubicBezTo>
                    <a:cubicBezTo>
                      <a:pt x="17" y="10"/>
                      <a:pt x="14" y="12"/>
                      <a:pt x="12" y="13"/>
                    </a:cubicBezTo>
                    <a:cubicBezTo>
                      <a:pt x="11" y="13"/>
                      <a:pt x="10" y="14"/>
                      <a:pt x="10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  <a:moveTo>
                      <a:pt x="2" y="15"/>
                    </a:moveTo>
                    <a:cubicBezTo>
                      <a:pt x="2" y="15"/>
                      <a:pt x="3" y="15"/>
                      <a:pt x="3" y="15"/>
                    </a:cubicBezTo>
                    <a:cubicBezTo>
                      <a:pt x="3" y="15"/>
                      <a:pt x="4" y="16"/>
                      <a:pt x="4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2"/>
                      <a:pt x="10" y="12"/>
                      <a:pt x="11" y="12"/>
                    </a:cubicBezTo>
                    <a:cubicBezTo>
                      <a:pt x="13" y="11"/>
                      <a:pt x="16" y="10"/>
                      <a:pt x="16" y="8"/>
                    </a:cubicBezTo>
                    <a:cubicBezTo>
                      <a:pt x="16" y="8"/>
                      <a:pt x="16" y="7"/>
                      <a:pt x="16" y="7"/>
                    </a:cubicBezTo>
                    <a:cubicBezTo>
                      <a:pt x="16" y="5"/>
                      <a:pt x="15" y="4"/>
                      <a:pt x="16" y="3"/>
                    </a:cubicBezTo>
                    <a:cubicBezTo>
                      <a:pt x="16" y="2"/>
                      <a:pt x="17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4" y="2"/>
                      <a:pt x="14" y="2"/>
                    </a:cubicBezTo>
                    <a:cubicBezTo>
                      <a:pt x="13" y="2"/>
                      <a:pt x="11" y="3"/>
                      <a:pt x="10" y="3"/>
                    </a:cubicBezTo>
                    <a:cubicBezTo>
                      <a:pt x="10" y="2"/>
                      <a:pt x="9" y="3"/>
                      <a:pt x="8" y="3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1"/>
                      <a:pt x="4" y="11"/>
                    </a:cubicBezTo>
                    <a:cubicBezTo>
                      <a:pt x="4" y="11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2" y="14"/>
                      <a:pt x="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5" name="Freeform 451">
                <a:extLst>
                  <a:ext uri="{FF2B5EF4-FFF2-40B4-BE49-F238E27FC236}">
                    <a16:creationId xmlns:a16="http://schemas.microsoft.com/office/drawing/2014/main" id="{716AB12F-999A-4831-AC5C-2935F591D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192"/>
                <a:ext cx="35" cy="26"/>
              </a:xfrm>
              <a:custGeom>
                <a:avLst/>
                <a:gdLst>
                  <a:gd name="T0" fmla="*/ 14 w 15"/>
                  <a:gd name="T1" fmla="*/ 4 h 11"/>
                  <a:gd name="T2" fmla="*/ 14 w 15"/>
                  <a:gd name="T3" fmla="*/ 0 h 11"/>
                  <a:gd name="T4" fmla="*/ 8 w 15"/>
                  <a:gd name="T5" fmla="*/ 6 h 11"/>
                  <a:gd name="T6" fmla="*/ 1 w 15"/>
                  <a:gd name="T7" fmla="*/ 4 h 11"/>
                  <a:gd name="T8" fmla="*/ 0 w 15"/>
                  <a:gd name="T9" fmla="*/ 5 h 11"/>
                  <a:gd name="T10" fmla="*/ 3 w 15"/>
                  <a:gd name="T11" fmla="*/ 9 h 11"/>
                  <a:gd name="T12" fmla="*/ 10 w 15"/>
                  <a:gd name="T13" fmla="*/ 10 h 11"/>
                  <a:gd name="T14" fmla="*/ 12 w 15"/>
                  <a:gd name="T15" fmla="*/ 7 h 11"/>
                  <a:gd name="T16" fmla="*/ 13 w 15"/>
                  <a:gd name="T17" fmla="*/ 4 h 11"/>
                  <a:gd name="T18" fmla="*/ 14 w 15"/>
                  <a:gd name="T1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1">
                    <a:moveTo>
                      <a:pt x="14" y="4"/>
                    </a:moveTo>
                    <a:cubicBezTo>
                      <a:pt x="15" y="2"/>
                      <a:pt x="14" y="1"/>
                      <a:pt x="14" y="0"/>
                    </a:cubicBezTo>
                    <a:cubicBezTo>
                      <a:pt x="12" y="2"/>
                      <a:pt x="10" y="6"/>
                      <a:pt x="8" y="6"/>
                    </a:cubicBezTo>
                    <a:cubicBezTo>
                      <a:pt x="5" y="6"/>
                      <a:pt x="1" y="7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1" y="6"/>
                      <a:pt x="2" y="9"/>
                      <a:pt x="3" y="9"/>
                    </a:cubicBezTo>
                    <a:cubicBezTo>
                      <a:pt x="4" y="10"/>
                      <a:pt x="8" y="10"/>
                      <a:pt x="10" y="10"/>
                    </a:cubicBezTo>
                    <a:cubicBezTo>
                      <a:pt x="12" y="11"/>
                      <a:pt x="12" y="9"/>
                      <a:pt x="12" y="7"/>
                    </a:cubicBezTo>
                    <a:cubicBezTo>
                      <a:pt x="12" y="5"/>
                      <a:pt x="14" y="6"/>
                      <a:pt x="13" y="4"/>
                    </a:cubicBezTo>
                    <a:cubicBezTo>
                      <a:pt x="13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6" name="Freeform 452">
                <a:extLst>
                  <a:ext uri="{FF2B5EF4-FFF2-40B4-BE49-F238E27FC236}">
                    <a16:creationId xmlns:a16="http://schemas.microsoft.com/office/drawing/2014/main" id="{178D2E36-1594-4D95-908A-92871FF9C1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2190"/>
                <a:ext cx="38" cy="28"/>
              </a:xfrm>
              <a:custGeom>
                <a:avLst/>
                <a:gdLst>
                  <a:gd name="T0" fmla="*/ 11 w 16"/>
                  <a:gd name="T1" fmla="*/ 12 h 12"/>
                  <a:gd name="T2" fmla="*/ 11 w 16"/>
                  <a:gd name="T3" fmla="*/ 12 h 12"/>
                  <a:gd name="T4" fmla="*/ 11 w 16"/>
                  <a:gd name="T5" fmla="*/ 12 h 12"/>
                  <a:gd name="T6" fmla="*/ 9 w 16"/>
                  <a:gd name="T7" fmla="*/ 12 h 12"/>
                  <a:gd name="T8" fmla="*/ 3 w 16"/>
                  <a:gd name="T9" fmla="*/ 11 h 12"/>
                  <a:gd name="T10" fmla="*/ 2 w 16"/>
                  <a:gd name="T11" fmla="*/ 8 h 12"/>
                  <a:gd name="T12" fmla="*/ 1 w 16"/>
                  <a:gd name="T13" fmla="*/ 6 h 12"/>
                  <a:gd name="T14" fmla="*/ 0 w 16"/>
                  <a:gd name="T15" fmla="*/ 5 h 12"/>
                  <a:gd name="T16" fmla="*/ 1 w 16"/>
                  <a:gd name="T17" fmla="*/ 5 h 12"/>
                  <a:gd name="T18" fmla="*/ 2 w 16"/>
                  <a:gd name="T19" fmla="*/ 5 h 12"/>
                  <a:gd name="T20" fmla="*/ 3 w 16"/>
                  <a:gd name="T21" fmla="*/ 4 h 12"/>
                  <a:gd name="T22" fmla="*/ 3 w 16"/>
                  <a:gd name="T23" fmla="*/ 5 h 12"/>
                  <a:gd name="T24" fmla="*/ 5 w 16"/>
                  <a:gd name="T25" fmla="*/ 6 h 12"/>
                  <a:gd name="T26" fmla="*/ 7 w 16"/>
                  <a:gd name="T27" fmla="*/ 6 h 12"/>
                  <a:gd name="T28" fmla="*/ 9 w 16"/>
                  <a:gd name="T29" fmla="*/ 6 h 12"/>
                  <a:gd name="T30" fmla="*/ 9 w 16"/>
                  <a:gd name="T31" fmla="*/ 6 h 12"/>
                  <a:gd name="T32" fmla="*/ 13 w 16"/>
                  <a:gd name="T33" fmla="*/ 2 h 12"/>
                  <a:gd name="T34" fmla="*/ 14 w 16"/>
                  <a:gd name="T35" fmla="*/ 1 h 12"/>
                  <a:gd name="T36" fmla="*/ 15 w 16"/>
                  <a:gd name="T37" fmla="*/ 0 h 12"/>
                  <a:gd name="T38" fmla="*/ 15 w 16"/>
                  <a:gd name="T39" fmla="*/ 1 h 12"/>
                  <a:gd name="T40" fmla="*/ 16 w 16"/>
                  <a:gd name="T41" fmla="*/ 2 h 12"/>
                  <a:gd name="T42" fmla="*/ 16 w 16"/>
                  <a:gd name="T43" fmla="*/ 5 h 12"/>
                  <a:gd name="T44" fmla="*/ 16 w 16"/>
                  <a:gd name="T45" fmla="*/ 5 h 12"/>
                  <a:gd name="T46" fmla="*/ 15 w 16"/>
                  <a:gd name="T47" fmla="*/ 5 h 12"/>
                  <a:gd name="T48" fmla="*/ 15 w 16"/>
                  <a:gd name="T49" fmla="*/ 5 h 12"/>
                  <a:gd name="T50" fmla="*/ 14 w 16"/>
                  <a:gd name="T51" fmla="*/ 8 h 12"/>
                  <a:gd name="T52" fmla="*/ 14 w 16"/>
                  <a:gd name="T53" fmla="*/ 9 h 12"/>
                  <a:gd name="T54" fmla="*/ 13 w 16"/>
                  <a:gd name="T55" fmla="*/ 9 h 12"/>
                  <a:gd name="T56" fmla="*/ 11 w 16"/>
                  <a:gd name="T57" fmla="*/ 12 h 12"/>
                  <a:gd name="T58" fmla="*/ 3 w 16"/>
                  <a:gd name="T59" fmla="*/ 8 h 12"/>
                  <a:gd name="T60" fmla="*/ 4 w 16"/>
                  <a:gd name="T61" fmla="*/ 10 h 12"/>
                  <a:gd name="T62" fmla="*/ 9 w 16"/>
                  <a:gd name="T63" fmla="*/ 10 h 12"/>
                  <a:gd name="T64" fmla="*/ 11 w 16"/>
                  <a:gd name="T65" fmla="*/ 11 h 12"/>
                  <a:gd name="T66" fmla="*/ 11 w 16"/>
                  <a:gd name="T67" fmla="*/ 11 h 12"/>
                  <a:gd name="T68" fmla="*/ 11 w 16"/>
                  <a:gd name="T69" fmla="*/ 11 h 12"/>
                  <a:gd name="T70" fmla="*/ 12 w 16"/>
                  <a:gd name="T71" fmla="*/ 9 h 12"/>
                  <a:gd name="T72" fmla="*/ 12 w 16"/>
                  <a:gd name="T73" fmla="*/ 8 h 12"/>
                  <a:gd name="T74" fmla="*/ 13 w 16"/>
                  <a:gd name="T75" fmla="*/ 7 h 12"/>
                  <a:gd name="T76" fmla="*/ 13 w 16"/>
                  <a:gd name="T77" fmla="*/ 5 h 12"/>
                  <a:gd name="T78" fmla="*/ 13 w 16"/>
                  <a:gd name="T79" fmla="*/ 5 h 12"/>
                  <a:gd name="T80" fmla="*/ 9 w 16"/>
                  <a:gd name="T81" fmla="*/ 8 h 12"/>
                  <a:gd name="T82" fmla="*/ 8 w 16"/>
                  <a:gd name="T83" fmla="*/ 8 h 12"/>
                  <a:gd name="T84" fmla="*/ 7 w 16"/>
                  <a:gd name="T85" fmla="*/ 8 h 12"/>
                  <a:gd name="T86" fmla="*/ 3 w 16"/>
                  <a:gd name="T87" fmla="*/ 8 h 12"/>
                  <a:gd name="T88" fmla="*/ 14 w 16"/>
                  <a:gd name="T89" fmla="*/ 3 h 12"/>
                  <a:gd name="T90" fmla="*/ 14 w 16"/>
                  <a:gd name="T91" fmla="*/ 3 h 12"/>
                  <a:gd name="T92" fmla="*/ 13 w 16"/>
                  <a:gd name="T93" fmla="*/ 4 h 12"/>
                  <a:gd name="T94" fmla="*/ 14 w 16"/>
                  <a:gd name="T95" fmla="*/ 4 h 12"/>
                  <a:gd name="T96" fmla="*/ 14 w 16"/>
                  <a:gd name="T97" fmla="*/ 4 h 12"/>
                  <a:gd name="T98" fmla="*/ 15 w 16"/>
                  <a:gd name="T99" fmla="*/ 4 h 12"/>
                  <a:gd name="T100" fmla="*/ 14 w 16"/>
                  <a:gd name="T10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" h="12"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7" y="12"/>
                      <a:pt x="4" y="12"/>
                      <a:pt x="3" y="11"/>
                    </a:cubicBezTo>
                    <a:cubicBezTo>
                      <a:pt x="3" y="10"/>
                      <a:pt x="2" y="9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5" y="6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2" y="4"/>
                      <a:pt x="13" y="2"/>
                    </a:cubicBezTo>
                    <a:cubicBezTo>
                      <a:pt x="13" y="2"/>
                      <a:pt x="14" y="1"/>
                      <a:pt x="14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5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1"/>
                      <a:pt x="13" y="12"/>
                      <a:pt x="11" y="12"/>
                    </a:cubicBezTo>
                    <a:close/>
                    <a:moveTo>
                      <a:pt x="3" y="8"/>
                    </a:moveTo>
                    <a:cubicBezTo>
                      <a:pt x="3" y="8"/>
                      <a:pt x="4" y="9"/>
                      <a:pt x="4" y="10"/>
                    </a:cubicBezTo>
                    <a:cubicBezTo>
                      <a:pt x="5" y="10"/>
                      <a:pt x="7" y="10"/>
                      <a:pt x="9" y="10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1"/>
                      <a:pt x="12" y="11"/>
                      <a:pt x="12" y="9"/>
                    </a:cubicBezTo>
                    <a:cubicBezTo>
                      <a:pt x="12" y="9"/>
                      <a:pt x="12" y="9"/>
                      <a:pt x="12" y="8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4" y="6"/>
                      <a:pt x="14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6"/>
                      <a:pt x="10" y="8"/>
                      <a:pt x="9" y="8"/>
                    </a:cubicBezTo>
                    <a:cubicBezTo>
                      <a:pt x="9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5" y="8"/>
                      <a:pt x="4" y="8"/>
                      <a:pt x="3" y="8"/>
                    </a:cubicBezTo>
                    <a:close/>
                    <a:moveTo>
                      <a:pt x="14" y="3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3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7" name="Freeform 453">
                <a:extLst>
                  <a:ext uri="{FF2B5EF4-FFF2-40B4-BE49-F238E27FC236}">
                    <a16:creationId xmlns:a16="http://schemas.microsoft.com/office/drawing/2014/main" id="{7B170E54-7D1D-4AC5-9200-8AB6CAC6D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071"/>
                <a:ext cx="19" cy="17"/>
              </a:xfrm>
              <a:custGeom>
                <a:avLst/>
                <a:gdLst>
                  <a:gd name="T0" fmla="*/ 5 w 8"/>
                  <a:gd name="T1" fmla="*/ 0 h 7"/>
                  <a:gd name="T2" fmla="*/ 1 w 8"/>
                  <a:gd name="T3" fmla="*/ 1 h 7"/>
                  <a:gd name="T4" fmla="*/ 0 w 8"/>
                  <a:gd name="T5" fmla="*/ 4 h 7"/>
                  <a:gd name="T6" fmla="*/ 2 w 8"/>
                  <a:gd name="T7" fmla="*/ 5 h 7"/>
                  <a:gd name="T8" fmla="*/ 1 w 8"/>
                  <a:gd name="T9" fmla="*/ 7 h 7"/>
                  <a:gd name="T10" fmla="*/ 4 w 8"/>
                  <a:gd name="T11" fmla="*/ 4 h 7"/>
                  <a:gd name="T12" fmla="*/ 8 w 8"/>
                  <a:gd name="T13" fmla="*/ 3 h 7"/>
                  <a:gd name="T14" fmla="*/ 5 w 8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4" y="0"/>
                      <a:pt x="2" y="0"/>
                      <a:pt x="1" y="1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2" y="6"/>
                      <a:pt x="3" y="4"/>
                      <a:pt x="4" y="4"/>
                    </a:cubicBezTo>
                    <a:cubicBezTo>
                      <a:pt x="6" y="3"/>
                      <a:pt x="7" y="4"/>
                      <a:pt x="8" y="3"/>
                    </a:cubicBezTo>
                    <a:cubicBezTo>
                      <a:pt x="7" y="2"/>
                      <a:pt x="6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8" name="Freeform 454">
                <a:extLst>
                  <a:ext uri="{FF2B5EF4-FFF2-40B4-BE49-F238E27FC236}">
                    <a16:creationId xmlns:a16="http://schemas.microsoft.com/office/drawing/2014/main" id="{E92AEFD6-BD92-4ECE-B9F2-17CA1DB4BF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9" y="2069"/>
                <a:ext cx="23" cy="23"/>
              </a:xfrm>
              <a:custGeom>
                <a:avLst/>
                <a:gdLst>
                  <a:gd name="T0" fmla="*/ 0 w 10"/>
                  <a:gd name="T1" fmla="*/ 10 h 10"/>
                  <a:gd name="T2" fmla="*/ 1 w 10"/>
                  <a:gd name="T3" fmla="*/ 7 h 10"/>
                  <a:gd name="T4" fmla="*/ 1 w 10"/>
                  <a:gd name="T5" fmla="*/ 7 h 10"/>
                  <a:gd name="T6" fmla="*/ 1 w 10"/>
                  <a:gd name="T7" fmla="*/ 6 h 10"/>
                  <a:gd name="T8" fmla="*/ 1 w 10"/>
                  <a:gd name="T9" fmla="*/ 6 h 10"/>
                  <a:gd name="T10" fmla="*/ 0 w 10"/>
                  <a:gd name="T11" fmla="*/ 6 h 10"/>
                  <a:gd name="T12" fmla="*/ 1 w 10"/>
                  <a:gd name="T13" fmla="*/ 5 h 10"/>
                  <a:gd name="T14" fmla="*/ 1 w 10"/>
                  <a:gd name="T15" fmla="*/ 4 h 10"/>
                  <a:gd name="T16" fmla="*/ 1 w 10"/>
                  <a:gd name="T17" fmla="*/ 2 h 10"/>
                  <a:gd name="T18" fmla="*/ 1 w 10"/>
                  <a:gd name="T19" fmla="*/ 1 h 10"/>
                  <a:gd name="T20" fmla="*/ 2 w 10"/>
                  <a:gd name="T21" fmla="*/ 1 h 10"/>
                  <a:gd name="T22" fmla="*/ 7 w 10"/>
                  <a:gd name="T23" fmla="*/ 1 h 10"/>
                  <a:gd name="T24" fmla="*/ 7 w 10"/>
                  <a:gd name="T25" fmla="*/ 1 h 10"/>
                  <a:gd name="T26" fmla="*/ 7 w 10"/>
                  <a:gd name="T27" fmla="*/ 1 h 10"/>
                  <a:gd name="T28" fmla="*/ 9 w 10"/>
                  <a:gd name="T29" fmla="*/ 3 h 10"/>
                  <a:gd name="T30" fmla="*/ 10 w 10"/>
                  <a:gd name="T31" fmla="*/ 3 h 10"/>
                  <a:gd name="T32" fmla="*/ 10 w 10"/>
                  <a:gd name="T33" fmla="*/ 4 h 10"/>
                  <a:gd name="T34" fmla="*/ 8 w 10"/>
                  <a:gd name="T35" fmla="*/ 5 h 10"/>
                  <a:gd name="T36" fmla="*/ 8 w 10"/>
                  <a:gd name="T37" fmla="*/ 5 h 10"/>
                  <a:gd name="T38" fmla="*/ 7 w 10"/>
                  <a:gd name="T39" fmla="*/ 5 h 10"/>
                  <a:gd name="T40" fmla="*/ 5 w 10"/>
                  <a:gd name="T41" fmla="*/ 5 h 10"/>
                  <a:gd name="T42" fmla="*/ 3 w 10"/>
                  <a:gd name="T43" fmla="*/ 7 h 10"/>
                  <a:gd name="T44" fmla="*/ 2 w 10"/>
                  <a:gd name="T45" fmla="*/ 8 h 10"/>
                  <a:gd name="T46" fmla="*/ 0 w 10"/>
                  <a:gd name="T47" fmla="*/ 10 h 10"/>
                  <a:gd name="T48" fmla="*/ 2 w 10"/>
                  <a:gd name="T49" fmla="*/ 5 h 10"/>
                  <a:gd name="T50" fmla="*/ 2 w 10"/>
                  <a:gd name="T51" fmla="*/ 5 h 10"/>
                  <a:gd name="T52" fmla="*/ 3 w 10"/>
                  <a:gd name="T53" fmla="*/ 5 h 10"/>
                  <a:gd name="T54" fmla="*/ 3 w 10"/>
                  <a:gd name="T55" fmla="*/ 5 h 10"/>
                  <a:gd name="T56" fmla="*/ 5 w 10"/>
                  <a:gd name="T57" fmla="*/ 4 h 10"/>
                  <a:gd name="T58" fmla="*/ 7 w 10"/>
                  <a:gd name="T59" fmla="*/ 4 h 10"/>
                  <a:gd name="T60" fmla="*/ 8 w 10"/>
                  <a:gd name="T61" fmla="*/ 4 h 10"/>
                  <a:gd name="T62" fmla="*/ 8 w 10"/>
                  <a:gd name="T63" fmla="*/ 4 h 10"/>
                  <a:gd name="T64" fmla="*/ 8 w 10"/>
                  <a:gd name="T65" fmla="*/ 4 h 10"/>
                  <a:gd name="T66" fmla="*/ 6 w 10"/>
                  <a:gd name="T67" fmla="*/ 2 h 10"/>
                  <a:gd name="T68" fmla="*/ 3 w 10"/>
                  <a:gd name="T69" fmla="*/ 2 h 10"/>
                  <a:gd name="T70" fmla="*/ 2 w 10"/>
                  <a:gd name="T7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5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6"/>
                      <a:pt x="3" y="7"/>
                    </a:cubicBezTo>
                    <a:cubicBezTo>
                      <a:pt x="3" y="7"/>
                      <a:pt x="2" y="8"/>
                      <a:pt x="2" y="8"/>
                    </a:cubicBezTo>
                    <a:lnTo>
                      <a:pt x="0" y="10"/>
                    </a:lnTo>
                    <a:close/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6" y="4"/>
                      <a:pt x="6" y="4"/>
                      <a:pt x="7" y="4"/>
                    </a:cubicBezTo>
                    <a:cubicBezTo>
                      <a:pt x="7" y="4"/>
                      <a:pt x="7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3" y="3"/>
                      <a:pt x="3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199" name="Freeform 455">
                <a:extLst>
                  <a:ext uri="{FF2B5EF4-FFF2-40B4-BE49-F238E27FC236}">
                    <a16:creationId xmlns:a16="http://schemas.microsoft.com/office/drawing/2014/main" id="{A9DFBF34-81F5-4B04-946C-827445415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069"/>
                <a:ext cx="119" cy="52"/>
              </a:xfrm>
              <a:custGeom>
                <a:avLst/>
                <a:gdLst>
                  <a:gd name="T0" fmla="*/ 1 w 50"/>
                  <a:gd name="T1" fmla="*/ 8 h 22"/>
                  <a:gd name="T2" fmla="*/ 5 w 50"/>
                  <a:gd name="T3" fmla="*/ 6 h 22"/>
                  <a:gd name="T4" fmla="*/ 8 w 50"/>
                  <a:gd name="T5" fmla="*/ 7 h 22"/>
                  <a:gd name="T6" fmla="*/ 8 w 50"/>
                  <a:gd name="T7" fmla="*/ 6 h 22"/>
                  <a:gd name="T8" fmla="*/ 10 w 50"/>
                  <a:gd name="T9" fmla="*/ 5 h 22"/>
                  <a:gd name="T10" fmla="*/ 10 w 50"/>
                  <a:gd name="T11" fmla="*/ 4 h 22"/>
                  <a:gd name="T12" fmla="*/ 17 w 50"/>
                  <a:gd name="T13" fmla="*/ 2 h 22"/>
                  <a:gd name="T14" fmla="*/ 22 w 50"/>
                  <a:gd name="T15" fmla="*/ 1 h 22"/>
                  <a:gd name="T16" fmla="*/ 25 w 50"/>
                  <a:gd name="T17" fmla="*/ 2 h 22"/>
                  <a:gd name="T18" fmla="*/ 27 w 50"/>
                  <a:gd name="T19" fmla="*/ 2 h 22"/>
                  <a:gd name="T20" fmla="*/ 28 w 50"/>
                  <a:gd name="T21" fmla="*/ 4 h 22"/>
                  <a:gd name="T22" fmla="*/ 40 w 50"/>
                  <a:gd name="T23" fmla="*/ 3 h 22"/>
                  <a:gd name="T24" fmla="*/ 49 w 50"/>
                  <a:gd name="T25" fmla="*/ 9 h 22"/>
                  <a:gd name="T26" fmla="*/ 49 w 50"/>
                  <a:gd name="T27" fmla="*/ 12 h 22"/>
                  <a:gd name="T28" fmla="*/ 49 w 50"/>
                  <a:gd name="T29" fmla="*/ 15 h 22"/>
                  <a:gd name="T30" fmla="*/ 50 w 50"/>
                  <a:gd name="T31" fmla="*/ 17 h 22"/>
                  <a:gd name="T32" fmla="*/ 48 w 50"/>
                  <a:gd name="T33" fmla="*/ 17 h 22"/>
                  <a:gd name="T34" fmla="*/ 45 w 50"/>
                  <a:gd name="T35" fmla="*/ 17 h 22"/>
                  <a:gd name="T36" fmla="*/ 43 w 50"/>
                  <a:gd name="T37" fmla="*/ 17 h 22"/>
                  <a:gd name="T38" fmla="*/ 39 w 50"/>
                  <a:gd name="T39" fmla="*/ 18 h 22"/>
                  <a:gd name="T40" fmla="*/ 35 w 50"/>
                  <a:gd name="T41" fmla="*/ 19 h 22"/>
                  <a:gd name="T42" fmla="*/ 30 w 50"/>
                  <a:gd name="T43" fmla="*/ 19 h 22"/>
                  <a:gd name="T44" fmla="*/ 28 w 50"/>
                  <a:gd name="T45" fmla="*/ 21 h 22"/>
                  <a:gd name="T46" fmla="*/ 27 w 50"/>
                  <a:gd name="T47" fmla="*/ 22 h 22"/>
                  <a:gd name="T48" fmla="*/ 27 w 50"/>
                  <a:gd name="T49" fmla="*/ 19 h 22"/>
                  <a:gd name="T50" fmla="*/ 24 w 50"/>
                  <a:gd name="T51" fmla="*/ 19 h 22"/>
                  <a:gd name="T52" fmla="*/ 18 w 50"/>
                  <a:gd name="T53" fmla="*/ 21 h 22"/>
                  <a:gd name="T54" fmla="*/ 13 w 50"/>
                  <a:gd name="T55" fmla="*/ 19 h 22"/>
                  <a:gd name="T56" fmla="*/ 11 w 50"/>
                  <a:gd name="T57" fmla="*/ 21 h 22"/>
                  <a:gd name="T58" fmla="*/ 6 w 50"/>
                  <a:gd name="T59" fmla="*/ 19 h 22"/>
                  <a:gd name="T60" fmla="*/ 4 w 50"/>
                  <a:gd name="T61" fmla="*/ 19 h 22"/>
                  <a:gd name="T62" fmla="*/ 6 w 50"/>
                  <a:gd name="T63" fmla="*/ 18 h 22"/>
                  <a:gd name="T64" fmla="*/ 4 w 50"/>
                  <a:gd name="T65" fmla="*/ 18 h 22"/>
                  <a:gd name="T66" fmla="*/ 4 w 50"/>
                  <a:gd name="T67" fmla="*/ 16 h 22"/>
                  <a:gd name="T68" fmla="*/ 3 w 50"/>
                  <a:gd name="T69" fmla="*/ 15 h 22"/>
                  <a:gd name="T70" fmla="*/ 1 w 50"/>
                  <a:gd name="T71" fmla="*/ 13 h 22"/>
                  <a:gd name="T72" fmla="*/ 3 w 50"/>
                  <a:gd name="T73" fmla="*/ 13 h 22"/>
                  <a:gd name="T74" fmla="*/ 2 w 50"/>
                  <a:gd name="T75" fmla="*/ 13 h 22"/>
                  <a:gd name="T76" fmla="*/ 2 w 50"/>
                  <a:gd name="T77" fmla="*/ 10 h 22"/>
                  <a:gd name="T78" fmla="*/ 0 w 50"/>
                  <a:gd name="T79" fmla="*/ 10 h 22"/>
                  <a:gd name="T80" fmla="*/ 1 w 50"/>
                  <a:gd name="T81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" h="22">
                    <a:moveTo>
                      <a:pt x="1" y="8"/>
                    </a:moveTo>
                    <a:cubicBezTo>
                      <a:pt x="2" y="7"/>
                      <a:pt x="5" y="7"/>
                      <a:pt x="5" y="6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10" y="5"/>
                    </a:cubicBezTo>
                    <a:cubicBezTo>
                      <a:pt x="8" y="6"/>
                      <a:pt x="8" y="4"/>
                      <a:pt x="10" y="4"/>
                    </a:cubicBezTo>
                    <a:cubicBezTo>
                      <a:pt x="14" y="5"/>
                      <a:pt x="14" y="4"/>
                      <a:pt x="17" y="2"/>
                    </a:cubicBezTo>
                    <a:cubicBezTo>
                      <a:pt x="18" y="1"/>
                      <a:pt x="21" y="1"/>
                      <a:pt x="22" y="1"/>
                    </a:cubicBezTo>
                    <a:cubicBezTo>
                      <a:pt x="24" y="1"/>
                      <a:pt x="24" y="1"/>
                      <a:pt x="25" y="2"/>
                    </a:cubicBezTo>
                    <a:cubicBezTo>
                      <a:pt x="26" y="3"/>
                      <a:pt x="26" y="2"/>
                      <a:pt x="27" y="2"/>
                    </a:cubicBezTo>
                    <a:cubicBezTo>
                      <a:pt x="27" y="2"/>
                      <a:pt x="27" y="3"/>
                      <a:pt x="28" y="4"/>
                    </a:cubicBezTo>
                    <a:cubicBezTo>
                      <a:pt x="31" y="5"/>
                      <a:pt x="37" y="5"/>
                      <a:pt x="40" y="3"/>
                    </a:cubicBezTo>
                    <a:cubicBezTo>
                      <a:pt x="45" y="0"/>
                      <a:pt x="46" y="7"/>
                      <a:pt x="49" y="9"/>
                    </a:cubicBezTo>
                    <a:cubicBezTo>
                      <a:pt x="48" y="10"/>
                      <a:pt x="49" y="11"/>
                      <a:pt x="49" y="12"/>
                    </a:cubicBezTo>
                    <a:cubicBezTo>
                      <a:pt x="49" y="13"/>
                      <a:pt x="49" y="14"/>
                      <a:pt x="49" y="15"/>
                    </a:cubicBezTo>
                    <a:cubicBezTo>
                      <a:pt x="49" y="16"/>
                      <a:pt x="50" y="16"/>
                      <a:pt x="50" y="17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47" y="17"/>
                      <a:pt x="46" y="17"/>
                      <a:pt x="45" y="17"/>
                    </a:cubicBezTo>
                    <a:cubicBezTo>
                      <a:pt x="44" y="17"/>
                      <a:pt x="44" y="18"/>
                      <a:pt x="43" y="17"/>
                    </a:cubicBezTo>
                    <a:cubicBezTo>
                      <a:pt x="43" y="17"/>
                      <a:pt x="40" y="18"/>
                      <a:pt x="39" y="18"/>
                    </a:cubicBezTo>
                    <a:cubicBezTo>
                      <a:pt x="38" y="18"/>
                      <a:pt x="36" y="20"/>
                      <a:pt x="35" y="19"/>
                    </a:cubicBezTo>
                    <a:cubicBezTo>
                      <a:pt x="33" y="18"/>
                      <a:pt x="33" y="19"/>
                      <a:pt x="30" y="19"/>
                    </a:cubicBezTo>
                    <a:cubicBezTo>
                      <a:pt x="29" y="20"/>
                      <a:pt x="27" y="18"/>
                      <a:pt x="28" y="21"/>
                    </a:cubicBezTo>
                    <a:cubicBezTo>
                      <a:pt x="27" y="21"/>
                      <a:pt x="28" y="21"/>
                      <a:pt x="27" y="22"/>
                    </a:cubicBezTo>
                    <a:cubicBezTo>
                      <a:pt x="26" y="21"/>
                      <a:pt x="27" y="20"/>
                      <a:pt x="27" y="19"/>
                    </a:cubicBezTo>
                    <a:cubicBezTo>
                      <a:pt x="27" y="18"/>
                      <a:pt x="25" y="20"/>
                      <a:pt x="24" y="19"/>
                    </a:cubicBezTo>
                    <a:cubicBezTo>
                      <a:pt x="22" y="18"/>
                      <a:pt x="20" y="22"/>
                      <a:pt x="18" y="21"/>
                    </a:cubicBezTo>
                    <a:cubicBezTo>
                      <a:pt x="17" y="21"/>
                      <a:pt x="14" y="18"/>
                      <a:pt x="13" y="19"/>
                    </a:cubicBezTo>
                    <a:cubicBezTo>
                      <a:pt x="12" y="19"/>
                      <a:pt x="13" y="20"/>
                      <a:pt x="11" y="21"/>
                    </a:cubicBezTo>
                    <a:cubicBezTo>
                      <a:pt x="8" y="22"/>
                      <a:pt x="8" y="18"/>
                      <a:pt x="6" y="19"/>
                    </a:cubicBezTo>
                    <a:cubicBezTo>
                      <a:pt x="5" y="19"/>
                      <a:pt x="5" y="19"/>
                      <a:pt x="4" y="19"/>
                    </a:cubicBezTo>
                    <a:cubicBezTo>
                      <a:pt x="5" y="19"/>
                      <a:pt x="5" y="18"/>
                      <a:pt x="6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7"/>
                      <a:pt x="4" y="17"/>
                      <a:pt x="4" y="16"/>
                    </a:cubicBezTo>
                    <a:cubicBezTo>
                      <a:pt x="4" y="16"/>
                      <a:pt x="3" y="15"/>
                      <a:pt x="3" y="15"/>
                    </a:cubicBezTo>
                    <a:cubicBezTo>
                      <a:pt x="2" y="14"/>
                      <a:pt x="0" y="14"/>
                      <a:pt x="1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2" y="13"/>
                      <a:pt x="2" y="13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1" y="10"/>
                      <a:pt x="0" y="10"/>
                    </a:cubicBezTo>
                    <a:cubicBezTo>
                      <a:pt x="1" y="9"/>
                      <a:pt x="1" y="8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0" name="Freeform 456">
                <a:extLst>
                  <a:ext uri="{FF2B5EF4-FFF2-40B4-BE49-F238E27FC236}">
                    <a16:creationId xmlns:a16="http://schemas.microsoft.com/office/drawing/2014/main" id="{39AC2674-B125-41D1-8FFD-F01700CC6A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6" y="2069"/>
                <a:ext cx="126" cy="54"/>
              </a:xfrm>
              <a:custGeom>
                <a:avLst/>
                <a:gdLst>
                  <a:gd name="T0" fmla="*/ 28 w 53"/>
                  <a:gd name="T1" fmla="*/ 20 h 23"/>
                  <a:gd name="T2" fmla="*/ 24 w 53"/>
                  <a:gd name="T3" fmla="*/ 21 h 23"/>
                  <a:gd name="T4" fmla="*/ 18 w 53"/>
                  <a:gd name="T5" fmla="*/ 21 h 23"/>
                  <a:gd name="T6" fmla="*/ 13 w 53"/>
                  <a:gd name="T7" fmla="*/ 22 h 23"/>
                  <a:gd name="T8" fmla="*/ 8 w 53"/>
                  <a:gd name="T9" fmla="*/ 20 h 23"/>
                  <a:gd name="T10" fmla="*/ 7 w 53"/>
                  <a:gd name="T11" fmla="*/ 20 h 23"/>
                  <a:gd name="T12" fmla="*/ 6 w 53"/>
                  <a:gd name="T13" fmla="*/ 19 h 23"/>
                  <a:gd name="T14" fmla="*/ 5 w 53"/>
                  <a:gd name="T15" fmla="*/ 16 h 23"/>
                  <a:gd name="T16" fmla="*/ 4 w 53"/>
                  <a:gd name="T17" fmla="*/ 15 h 23"/>
                  <a:gd name="T18" fmla="*/ 3 w 53"/>
                  <a:gd name="T19" fmla="*/ 12 h 23"/>
                  <a:gd name="T20" fmla="*/ 3 w 53"/>
                  <a:gd name="T21" fmla="*/ 10 h 23"/>
                  <a:gd name="T22" fmla="*/ 2 w 53"/>
                  <a:gd name="T23" fmla="*/ 10 h 23"/>
                  <a:gd name="T24" fmla="*/ 5 w 53"/>
                  <a:gd name="T25" fmla="*/ 6 h 23"/>
                  <a:gd name="T26" fmla="*/ 7 w 53"/>
                  <a:gd name="T27" fmla="*/ 6 h 23"/>
                  <a:gd name="T28" fmla="*/ 9 w 53"/>
                  <a:gd name="T29" fmla="*/ 5 h 23"/>
                  <a:gd name="T30" fmla="*/ 10 w 53"/>
                  <a:gd name="T31" fmla="*/ 4 h 23"/>
                  <a:gd name="T32" fmla="*/ 18 w 53"/>
                  <a:gd name="T33" fmla="*/ 2 h 23"/>
                  <a:gd name="T34" fmla="*/ 25 w 53"/>
                  <a:gd name="T35" fmla="*/ 0 h 23"/>
                  <a:gd name="T36" fmla="*/ 29 w 53"/>
                  <a:gd name="T37" fmla="*/ 1 h 23"/>
                  <a:gd name="T38" fmla="*/ 35 w 53"/>
                  <a:gd name="T39" fmla="*/ 4 h 23"/>
                  <a:gd name="T40" fmla="*/ 49 w 53"/>
                  <a:gd name="T41" fmla="*/ 5 h 23"/>
                  <a:gd name="T42" fmla="*/ 52 w 53"/>
                  <a:gd name="T43" fmla="*/ 9 h 23"/>
                  <a:gd name="T44" fmla="*/ 51 w 53"/>
                  <a:gd name="T45" fmla="*/ 15 h 23"/>
                  <a:gd name="T46" fmla="*/ 51 w 53"/>
                  <a:gd name="T47" fmla="*/ 18 h 23"/>
                  <a:gd name="T48" fmla="*/ 49 w 53"/>
                  <a:gd name="T49" fmla="*/ 18 h 23"/>
                  <a:gd name="T50" fmla="*/ 45 w 53"/>
                  <a:gd name="T51" fmla="*/ 18 h 23"/>
                  <a:gd name="T52" fmla="*/ 36 w 53"/>
                  <a:gd name="T53" fmla="*/ 20 h 23"/>
                  <a:gd name="T54" fmla="*/ 31 w 53"/>
                  <a:gd name="T55" fmla="*/ 20 h 23"/>
                  <a:gd name="T56" fmla="*/ 31 w 53"/>
                  <a:gd name="T57" fmla="*/ 21 h 23"/>
                  <a:gd name="T58" fmla="*/ 29 w 53"/>
                  <a:gd name="T59" fmla="*/ 23 h 23"/>
                  <a:gd name="T60" fmla="*/ 20 w 53"/>
                  <a:gd name="T61" fmla="*/ 20 h 23"/>
                  <a:gd name="T62" fmla="*/ 26 w 53"/>
                  <a:gd name="T63" fmla="*/ 19 h 23"/>
                  <a:gd name="T64" fmla="*/ 31 w 53"/>
                  <a:gd name="T65" fmla="*/ 19 h 23"/>
                  <a:gd name="T66" fmla="*/ 37 w 53"/>
                  <a:gd name="T67" fmla="*/ 18 h 23"/>
                  <a:gd name="T68" fmla="*/ 45 w 53"/>
                  <a:gd name="T69" fmla="*/ 17 h 23"/>
                  <a:gd name="T70" fmla="*/ 47 w 53"/>
                  <a:gd name="T71" fmla="*/ 16 h 23"/>
                  <a:gd name="T72" fmla="*/ 51 w 53"/>
                  <a:gd name="T73" fmla="*/ 17 h 23"/>
                  <a:gd name="T74" fmla="*/ 51 w 53"/>
                  <a:gd name="T75" fmla="*/ 16 h 23"/>
                  <a:gd name="T76" fmla="*/ 50 w 53"/>
                  <a:gd name="T77" fmla="*/ 11 h 23"/>
                  <a:gd name="T78" fmla="*/ 45 w 53"/>
                  <a:gd name="T79" fmla="*/ 3 h 23"/>
                  <a:gd name="T80" fmla="*/ 29 w 53"/>
                  <a:gd name="T81" fmla="*/ 4 h 23"/>
                  <a:gd name="T82" fmla="*/ 27 w 53"/>
                  <a:gd name="T83" fmla="*/ 2 h 23"/>
                  <a:gd name="T84" fmla="*/ 24 w 53"/>
                  <a:gd name="T85" fmla="*/ 2 h 23"/>
                  <a:gd name="T86" fmla="*/ 11 w 53"/>
                  <a:gd name="T87" fmla="*/ 5 h 23"/>
                  <a:gd name="T88" fmla="*/ 12 w 53"/>
                  <a:gd name="T89" fmla="*/ 5 h 23"/>
                  <a:gd name="T90" fmla="*/ 12 w 53"/>
                  <a:gd name="T91" fmla="*/ 7 h 23"/>
                  <a:gd name="T92" fmla="*/ 5 w 53"/>
                  <a:gd name="T93" fmla="*/ 8 h 23"/>
                  <a:gd name="T94" fmla="*/ 4 w 53"/>
                  <a:gd name="T95" fmla="*/ 9 h 23"/>
                  <a:gd name="T96" fmla="*/ 5 w 53"/>
                  <a:gd name="T97" fmla="*/ 11 h 23"/>
                  <a:gd name="T98" fmla="*/ 9 w 53"/>
                  <a:gd name="T99" fmla="*/ 15 h 23"/>
                  <a:gd name="T100" fmla="*/ 6 w 53"/>
                  <a:gd name="T101" fmla="*/ 15 h 23"/>
                  <a:gd name="T102" fmla="*/ 8 w 53"/>
                  <a:gd name="T103" fmla="*/ 17 h 23"/>
                  <a:gd name="T104" fmla="*/ 11 w 53"/>
                  <a:gd name="T105" fmla="*/ 20 h 23"/>
                  <a:gd name="T106" fmla="*/ 15 w 53"/>
                  <a:gd name="T107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" h="23">
                    <a:moveTo>
                      <a:pt x="29" y="23"/>
                    </a:moveTo>
                    <a:cubicBezTo>
                      <a:pt x="29" y="23"/>
                      <a:pt x="29" y="23"/>
                      <a:pt x="29" y="23"/>
                    </a:cubicBezTo>
                    <a:cubicBezTo>
                      <a:pt x="27" y="21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7" y="20"/>
                      <a:pt x="26" y="20"/>
                      <a:pt x="26" y="20"/>
                    </a:cubicBezTo>
                    <a:cubicBezTo>
                      <a:pt x="25" y="19"/>
                      <a:pt x="24" y="20"/>
                      <a:pt x="24" y="21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20" y="22"/>
                      <a:pt x="19" y="22"/>
                    </a:cubicBezTo>
                    <a:cubicBezTo>
                      <a:pt x="19" y="21"/>
                      <a:pt x="19" y="21"/>
                      <a:pt x="18" y="21"/>
                    </a:cubicBezTo>
                    <a:cubicBezTo>
                      <a:pt x="17" y="20"/>
                      <a:pt x="16" y="19"/>
                      <a:pt x="15" y="19"/>
                    </a:cubicBez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4" y="21"/>
                      <a:pt x="13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1" y="22"/>
                      <a:pt x="10" y="21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6" y="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7"/>
                      <a:pt x="5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2" y="14"/>
                    </a:cubicBezTo>
                    <a:cubicBezTo>
                      <a:pt x="2" y="13"/>
                      <a:pt x="2" y="13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1"/>
                    </a:cubicBezTo>
                    <a:cubicBezTo>
                      <a:pt x="3" y="11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4"/>
                      <a:pt x="11" y="3"/>
                      <a:pt x="12" y="3"/>
                    </a:cubicBezTo>
                    <a:cubicBezTo>
                      <a:pt x="13" y="3"/>
                      <a:pt x="14" y="4"/>
                      <a:pt x="15" y="4"/>
                    </a:cubicBezTo>
                    <a:cubicBezTo>
                      <a:pt x="16" y="4"/>
                      <a:pt x="16" y="3"/>
                      <a:pt x="18" y="2"/>
                    </a:cubicBezTo>
                    <a:cubicBezTo>
                      <a:pt x="20" y="0"/>
                      <a:pt x="22" y="0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7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1"/>
                      <a:pt x="29" y="1"/>
                    </a:cubicBezTo>
                    <a:cubicBezTo>
                      <a:pt x="30" y="2"/>
                      <a:pt x="30" y="2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4"/>
                      <a:pt x="33" y="4"/>
                      <a:pt x="35" y="4"/>
                    </a:cubicBezTo>
                    <a:cubicBezTo>
                      <a:pt x="38" y="4"/>
                      <a:pt x="40" y="3"/>
                      <a:pt x="42" y="2"/>
                    </a:cubicBezTo>
                    <a:cubicBezTo>
                      <a:pt x="43" y="2"/>
                      <a:pt x="44" y="1"/>
                      <a:pt x="45" y="1"/>
                    </a:cubicBezTo>
                    <a:cubicBezTo>
                      <a:pt x="47" y="1"/>
                      <a:pt x="48" y="3"/>
                      <a:pt x="49" y="5"/>
                    </a:cubicBezTo>
                    <a:cubicBezTo>
                      <a:pt x="50" y="6"/>
                      <a:pt x="51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1" y="10"/>
                      <a:pt x="51" y="10"/>
                      <a:pt x="51" y="1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52" y="15"/>
                      <a:pt x="52" y="15"/>
                    </a:cubicBezTo>
                    <a:cubicBezTo>
                      <a:pt x="52" y="16"/>
                      <a:pt x="53" y="16"/>
                      <a:pt x="53" y="17"/>
                    </a:cubicBezTo>
                    <a:cubicBezTo>
                      <a:pt x="52" y="17"/>
                      <a:pt x="52" y="18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8"/>
                      <a:pt x="49" y="18"/>
                      <a:pt x="49" y="18"/>
                    </a:cubicBezTo>
                    <a:cubicBezTo>
                      <a:pt x="48" y="17"/>
                      <a:pt x="48" y="17"/>
                      <a:pt x="47" y="17"/>
                    </a:cubicBezTo>
                    <a:cubicBezTo>
                      <a:pt x="47" y="17"/>
                      <a:pt x="47" y="17"/>
                      <a:pt x="47" y="18"/>
                    </a:cubicBezTo>
                    <a:cubicBezTo>
                      <a:pt x="47" y="18"/>
                      <a:pt x="46" y="18"/>
                      <a:pt x="45" y="18"/>
                    </a:cubicBezTo>
                    <a:cubicBezTo>
                      <a:pt x="44" y="18"/>
                      <a:pt x="42" y="18"/>
                      <a:pt x="41" y="18"/>
                    </a:cubicBezTo>
                    <a:cubicBezTo>
                      <a:pt x="41" y="18"/>
                      <a:pt x="40" y="19"/>
                      <a:pt x="40" y="19"/>
                    </a:cubicBezTo>
                    <a:cubicBezTo>
                      <a:pt x="39" y="19"/>
                      <a:pt x="37" y="20"/>
                      <a:pt x="36" y="20"/>
                    </a:cubicBezTo>
                    <a:cubicBezTo>
                      <a:pt x="35" y="19"/>
                      <a:pt x="35" y="19"/>
                      <a:pt x="34" y="20"/>
                    </a:cubicBezTo>
                    <a:cubicBezTo>
                      <a:pt x="34" y="20"/>
                      <a:pt x="33" y="20"/>
                      <a:pt x="33" y="20"/>
                    </a:cubicBezTo>
                    <a:cubicBezTo>
                      <a:pt x="32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22"/>
                      <a:pt x="30" y="22"/>
                      <a:pt x="30" y="22"/>
                    </a:cubicBezTo>
                    <a:lnTo>
                      <a:pt x="29" y="23"/>
                    </a:lnTo>
                    <a:close/>
                    <a:moveTo>
                      <a:pt x="15" y="18"/>
                    </a:moveTo>
                    <a:cubicBezTo>
                      <a:pt x="16" y="18"/>
                      <a:pt x="17" y="19"/>
                      <a:pt x="19" y="20"/>
                    </a:cubicBezTo>
                    <a:cubicBezTo>
                      <a:pt x="19" y="20"/>
                      <a:pt x="20" y="20"/>
                      <a:pt x="20" y="20"/>
                    </a:cubicBezTo>
                    <a:cubicBezTo>
                      <a:pt x="21" y="21"/>
                      <a:pt x="22" y="20"/>
                      <a:pt x="23" y="19"/>
                    </a:cubicBezTo>
                    <a:cubicBezTo>
                      <a:pt x="24" y="19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6" y="19"/>
                    </a:cubicBezTo>
                    <a:cubicBezTo>
                      <a:pt x="27" y="19"/>
                      <a:pt x="27" y="19"/>
                      <a:pt x="28" y="18"/>
                    </a:cubicBezTo>
                    <a:cubicBezTo>
                      <a:pt x="28" y="18"/>
                      <a:pt x="29" y="18"/>
                      <a:pt x="30" y="19"/>
                    </a:cubicBezTo>
                    <a:cubicBezTo>
                      <a:pt x="30" y="18"/>
                      <a:pt x="30" y="18"/>
                      <a:pt x="31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9"/>
                      <a:pt x="33" y="18"/>
                      <a:pt x="34" y="18"/>
                    </a:cubicBezTo>
                    <a:cubicBezTo>
                      <a:pt x="35" y="18"/>
                      <a:pt x="35" y="18"/>
                      <a:pt x="37" y="18"/>
                    </a:cubicBezTo>
                    <a:cubicBezTo>
                      <a:pt x="37" y="19"/>
                      <a:pt x="38" y="18"/>
                      <a:pt x="39" y="18"/>
                    </a:cubicBezTo>
                    <a:cubicBezTo>
                      <a:pt x="40" y="17"/>
                      <a:pt x="40" y="17"/>
                      <a:pt x="41" y="17"/>
                    </a:cubicBezTo>
                    <a:cubicBezTo>
                      <a:pt x="41" y="17"/>
                      <a:pt x="44" y="17"/>
                      <a:pt x="45" y="17"/>
                    </a:cubicBezTo>
                    <a:cubicBezTo>
                      <a:pt x="45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6"/>
                      <a:pt x="46" y="16"/>
                      <a:pt x="47" y="16"/>
                    </a:cubicBezTo>
                    <a:cubicBezTo>
                      <a:pt x="48" y="16"/>
                      <a:pt x="48" y="16"/>
                      <a:pt x="49" y="16"/>
                    </a:cubicBezTo>
                    <a:cubicBezTo>
                      <a:pt x="49" y="16"/>
                      <a:pt x="50" y="16"/>
                      <a:pt x="50" y="16"/>
                    </a:cubicBezTo>
                    <a:cubicBezTo>
                      <a:pt x="50" y="16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1" y="16"/>
                      <a:pt x="51" y="16"/>
                    </a:cubicBezTo>
                    <a:cubicBezTo>
                      <a:pt x="50" y="16"/>
                      <a:pt x="50" y="16"/>
                      <a:pt x="50" y="15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1"/>
                    </a:cubicBezTo>
                    <a:cubicBezTo>
                      <a:pt x="50" y="10"/>
                      <a:pt x="49" y="10"/>
                      <a:pt x="50" y="9"/>
                    </a:cubicBezTo>
                    <a:cubicBezTo>
                      <a:pt x="49" y="8"/>
                      <a:pt x="49" y="7"/>
                      <a:pt x="48" y="6"/>
                    </a:cubicBezTo>
                    <a:cubicBezTo>
                      <a:pt x="47" y="4"/>
                      <a:pt x="46" y="3"/>
                      <a:pt x="45" y="3"/>
                    </a:cubicBezTo>
                    <a:cubicBezTo>
                      <a:pt x="44" y="3"/>
                      <a:pt x="43" y="3"/>
                      <a:pt x="43" y="3"/>
                    </a:cubicBezTo>
                    <a:cubicBezTo>
                      <a:pt x="41" y="5"/>
                      <a:pt x="38" y="5"/>
                      <a:pt x="35" y="5"/>
                    </a:cubicBezTo>
                    <a:cubicBezTo>
                      <a:pt x="33" y="5"/>
                      <a:pt x="31" y="5"/>
                      <a:pt x="29" y="4"/>
                    </a:cubicBezTo>
                    <a:cubicBezTo>
                      <a:pt x="29" y="4"/>
                      <a:pt x="29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3"/>
                      <a:pt x="27" y="2"/>
                    </a:cubicBezTo>
                    <a:cubicBezTo>
                      <a:pt x="26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3"/>
                    </a:cubicBezTo>
                    <a:cubicBezTo>
                      <a:pt x="16" y="5"/>
                      <a:pt x="16" y="5"/>
                      <a:pt x="12" y="5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7"/>
                      <a:pt x="7" y="7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5" y="8"/>
                      <a:pt x="4" y="8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8"/>
                      <a:pt x="10" y="19"/>
                      <a:pt x="11" y="20"/>
                    </a:cubicBezTo>
                    <a:cubicBezTo>
                      <a:pt x="11" y="20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19"/>
                    </a:cubicBezTo>
                    <a:cubicBezTo>
                      <a:pt x="14" y="19"/>
                      <a:pt x="14" y="18"/>
                      <a:pt x="1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1" name="Freeform 457">
                <a:extLst>
                  <a:ext uri="{FF2B5EF4-FFF2-40B4-BE49-F238E27FC236}">
                    <a16:creationId xmlns:a16="http://schemas.microsoft.com/office/drawing/2014/main" id="{882CD8F3-76D7-435F-9187-D701B8684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282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2" name="Freeform 458">
                <a:extLst>
                  <a:ext uri="{FF2B5EF4-FFF2-40B4-BE49-F238E27FC236}">
                    <a16:creationId xmlns:a16="http://schemas.microsoft.com/office/drawing/2014/main" id="{330CCB02-B368-4553-B10A-AFA414E4F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280"/>
                <a:ext cx="9" cy="7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0 w 4"/>
                  <a:gd name="T5" fmla="*/ 2 h 3"/>
                  <a:gd name="T6" fmla="*/ 0 w 4"/>
                  <a:gd name="T7" fmla="*/ 1 h 3"/>
                  <a:gd name="T8" fmla="*/ 4 w 4"/>
                  <a:gd name="T9" fmla="*/ 1 h 3"/>
                  <a:gd name="T10" fmla="*/ 4 w 4"/>
                  <a:gd name="T11" fmla="*/ 1 h 3"/>
                  <a:gd name="T12" fmla="*/ 4 w 4"/>
                  <a:gd name="T13" fmla="*/ 1 h 3"/>
                  <a:gd name="T14" fmla="*/ 2 w 4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3" name="Freeform 459">
                <a:extLst>
                  <a:ext uri="{FF2B5EF4-FFF2-40B4-BE49-F238E27FC236}">
                    <a16:creationId xmlns:a16="http://schemas.microsoft.com/office/drawing/2014/main" id="{EC6839F5-E7E0-41DC-A79C-3938FB5A7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3" y="2240"/>
                <a:ext cx="69" cy="47"/>
              </a:xfrm>
              <a:custGeom>
                <a:avLst/>
                <a:gdLst>
                  <a:gd name="T0" fmla="*/ 11 w 29"/>
                  <a:gd name="T1" fmla="*/ 10 h 20"/>
                  <a:gd name="T2" fmla="*/ 17 w 29"/>
                  <a:gd name="T3" fmla="*/ 3 h 20"/>
                  <a:gd name="T4" fmla="*/ 26 w 29"/>
                  <a:gd name="T5" fmla="*/ 2 h 20"/>
                  <a:gd name="T6" fmla="*/ 29 w 29"/>
                  <a:gd name="T7" fmla="*/ 7 h 20"/>
                  <a:gd name="T8" fmla="*/ 26 w 29"/>
                  <a:gd name="T9" fmla="*/ 10 h 20"/>
                  <a:gd name="T10" fmla="*/ 20 w 29"/>
                  <a:gd name="T11" fmla="*/ 12 h 20"/>
                  <a:gd name="T12" fmla="*/ 17 w 29"/>
                  <a:gd name="T13" fmla="*/ 14 h 20"/>
                  <a:gd name="T14" fmla="*/ 12 w 29"/>
                  <a:gd name="T15" fmla="*/ 16 h 20"/>
                  <a:gd name="T16" fmla="*/ 8 w 29"/>
                  <a:gd name="T17" fmla="*/ 17 h 20"/>
                  <a:gd name="T18" fmla="*/ 2 w 29"/>
                  <a:gd name="T19" fmla="*/ 13 h 20"/>
                  <a:gd name="T20" fmla="*/ 4 w 29"/>
                  <a:gd name="T21" fmla="*/ 6 h 20"/>
                  <a:gd name="T22" fmla="*/ 9 w 29"/>
                  <a:gd name="T23" fmla="*/ 6 h 20"/>
                  <a:gd name="T24" fmla="*/ 11 w 29"/>
                  <a:gd name="T2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0">
                    <a:moveTo>
                      <a:pt x="11" y="10"/>
                    </a:moveTo>
                    <a:cubicBezTo>
                      <a:pt x="13" y="8"/>
                      <a:pt x="15" y="4"/>
                      <a:pt x="17" y="3"/>
                    </a:cubicBezTo>
                    <a:cubicBezTo>
                      <a:pt x="19" y="1"/>
                      <a:pt x="25" y="0"/>
                      <a:pt x="26" y="2"/>
                    </a:cubicBezTo>
                    <a:cubicBezTo>
                      <a:pt x="27" y="3"/>
                      <a:pt x="29" y="6"/>
                      <a:pt x="29" y="7"/>
                    </a:cubicBezTo>
                    <a:cubicBezTo>
                      <a:pt x="29" y="7"/>
                      <a:pt x="26" y="10"/>
                      <a:pt x="26" y="10"/>
                    </a:cubicBezTo>
                    <a:cubicBezTo>
                      <a:pt x="24" y="11"/>
                      <a:pt x="22" y="12"/>
                      <a:pt x="20" y="12"/>
                    </a:cubicBezTo>
                    <a:cubicBezTo>
                      <a:pt x="19" y="13"/>
                      <a:pt x="18" y="14"/>
                      <a:pt x="17" y="14"/>
                    </a:cubicBezTo>
                    <a:cubicBezTo>
                      <a:pt x="15" y="14"/>
                      <a:pt x="14" y="15"/>
                      <a:pt x="12" y="16"/>
                    </a:cubicBezTo>
                    <a:cubicBezTo>
                      <a:pt x="11" y="17"/>
                      <a:pt x="10" y="16"/>
                      <a:pt x="8" y="17"/>
                    </a:cubicBezTo>
                    <a:cubicBezTo>
                      <a:pt x="4" y="20"/>
                      <a:pt x="3" y="16"/>
                      <a:pt x="2" y="13"/>
                    </a:cubicBezTo>
                    <a:cubicBezTo>
                      <a:pt x="1" y="11"/>
                      <a:pt x="0" y="7"/>
                      <a:pt x="4" y="6"/>
                    </a:cubicBezTo>
                    <a:cubicBezTo>
                      <a:pt x="6" y="5"/>
                      <a:pt x="7" y="6"/>
                      <a:pt x="9" y="6"/>
                    </a:cubicBezTo>
                    <a:cubicBezTo>
                      <a:pt x="11" y="7"/>
                      <a:pt x="11" y="8"/>
                      <a:pt x="1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4" name="Freeform 460">
                <a:extLst>
                  <a:ext uri="{FF2B5EF4-FFF2-40B4-BE49-F238E27FC236}">
                    <a16:creationId xmlns:a16="http://schemas.microsoft.com/office/drawing/2014/main" id="{97D189D1-61E7-457A-9A2E-23D78BCC1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3" y="2240"/>
                <a:ext cx="69" cy="45"/>
              </a:xfrm>
              <a:custGeom>
                <a:avLst/>
                <a:gdLst>
                  <a:gd name="T0" fmla="*/ 5 w 29"/>
                  <a:gd name="T1" fmla="*/ 19 h 19"/>
                  <a:gd name="T2" fmla="*/ 1 w 29"/>
                  <a:gd name="T3" fmla="*/ 13 h 19"/>
                  <a:gd name="T4" fmla="*/ 1 w 29"/>
                  <a:gd name="T5" fmla="*/ 12 h 19"/>
                  <a:gd name="T6" fmla="*/ 1 w 29"/>
                  <a:gd name="T7" fmla="*/ 8 h 19"/>
                  <a:gd name="T8" fmla="*/ 3 w 29"/>
                  <a:gd name="T9" fmla="*/ 5 h 19"/>
                  <a:gd name="T10" fmla="*/ 9 w 29"/>
                  <a:gd name="T11" fmla="*/ 6 h 19"/>
                  <a:gd name="T12" fmla="*/ 9 w 29"/>
                  <a:gd name="T13" fmla="*/ 6 h 19"/>
                  <a:gd name="T14" fmla="*/ 11 w 29"/>
                  <a:gd name="T15" fmla="*/ 8 h 19"/>
                  <a:gd name="T16" fmla="*/ 12 w 29"/>
                  <a:gd name="T17" fmla="*/ 7 h 19"/>
                  <a:gd name="T18" fmla="*/ 17 w 29"/>
                  <a:gd name="T19" fmla="*/ 2 h 19"/>
                  <a:gd name="T20" fmla="*/ 24 w 29"/>
                  <a:gd name="T21" fmla="*/ 0 h 19"/>
                  <a:gd name="T22" fmla="*/ 27 w 29"/>
                  <a:gd name="T23" fmla="*/ 1 h 19"/>
                  <a:gd name="T24" fmla="*/ 28 w 29"/>
                  <a:gd name="T25" fmla="*/ 3 h 19"/>
                  <a:gd name="T26" fmla="*/ 29 w 29"/>
                  <a:gd name="T27" fmla="*/ 7 h 19"/>
                  <a:gd name="T28" fmla="*/ 26 w 29"/>
                  <a:gd name="T29" fmla="*/ 11 h 19"/>
                  <a:gd name="T30" fmla="*/ 25 w 29"/>
                  <a:gd name="T31" fmla="*/ 11 h 19"/>
                  <a:gd name="T32" fmla="*/ 20 w 29"/>
                  <a:gd name="T33" fmla="*/ 13 h 19"/>
                  <a:gd name="T34" fmla="*/ 19 w 29"/>
                  <a:gd name="T35" fmla="*/ 14 h 19"/>
                  <a:gd name="T36" fmla="*/ 17 w 29"/>
                  <a:gd name="T37" fmla="*/ 15 h 19"/>
                  <a:gd name="T38" fmla="*/ 13 w 29"/>
                  <a:gd name="T39" fmla="*/ 16 h 19"/>
                  <a:gd name="T40" fmla="*/ 10 w 29"/>
                  <a:gd name="T41" fmla="*/ 17 h 19"/>
                  <a:gd name="T42" fmla="*/ 8 w 29"/>
                  <a:gd name="T43" fmla="*/ 18 h 19"/>
                  <a:gd name="T44" fmla="*/ 5 w 29"/>
                  <a:gd name="T45" fmla="*/ 19 h 19"/>
                  <a:gd name="T46" fmla="*/ 6 w 29"/>
                  <a:gd name="T47" fmla="*/ 6 h 19"/>
                  <a:gd name="T48" fmla="*/ 4 w 29"/>
                  <a:gd name="T49" fmla="*/ 6 h 19"/>
                  <a:gd name="T50" fmla="*/ 2 w 29"/>
                  <a:gd name="T51" fmla="*/ 8 h 19"/>
                  <a:gd name="T52" fmla="*/ 2 w 29"/>
                  <a:gd name="T53" fmla="*/ 12 h 19"/>
                  <a:gd name="T54" fmla="*/ 3 w 29"/>
                  <a:gd name="T55" fmla="*/ 13 h 19"/>
                  <a:gd name="T56" fmla="*/ 5 w 29"/>
                  <a:gd name="T57" fmla="*/ 18 h 19"/>
                  <a:gd name="T58" fmla="*/ 7 w 29"/>
                  <a:gd name="T59" fmla="*/ 17 h 19"/>
                  <a:gd name="T60" fmla="*/ 10 w 29"/>
                  <a:gd name="T61" fmla="*/ 16 h 19"/>
                  <a:gd name="T62" fmla="*/ 12 w 29"/>
                  <a:gd name="T63" fmla="*/ 15 h 19"/>
                  <a:gd name="T64" fmla="*/ 17 w 29"/>
                  <a:gd name="T65" fmla="*/ 14 h 19"/>
                  <a:gd name="T66" fmla="*/ 18 w 29"/>
                  <a:gd name="T67" fmla="*/ 13 h 19"/>
                  <a:gd name="T68" fmla="*/ 19 w 29"/>
                  <a:gd name="T69" fmla="*/ 12 h 19"/>
                  <a:gd name="T70" fmla="*/ 24 w 29"/>
                  <a:gd name="T71" fmla="*/ 10 h 19"/>
                  <a:gd name="T72" fmla="*/ 26 w 29"/>
                  <a:gd name="T73" fmla="*/ 10 h 19"/>
                  <a:gd name="T74" fmla="*/ 28 w 29"/>
                  <a:gd name="T75" fmla="*/ 7 h 19"/>
                  <a:gd name="T76" fmla="*/ 26 w 29"/>
                  <a:gd name="T77" fmla="*/ 3 h 19"/>
                  <a:gd name="T78" fmla="*/ 26 w 29"/>
                  <a:gd name="T79" fmla="*/ 2 h 19"/>
                  <a:gd name="T80" fmla="*/ 24 w 29"/>
                  <a:gd name="T81" fmla="*/ 1 h 19"/>
                  <a:gd name="T82" fmla="*/ 18 w 29"/>
                  <a:gd name="T83" fmla="*/ 3 h 19"/>
                  <a:gd name="T84" fmla="*/ 13 w 29"/>
                  <a:gd name="T85" fmla="*/ 8 h 19"/>
                  <a:gd name="T86" fmla="*/ 11 w 29"/>
                  <a:gd name="T87" fmla="*/ 10 h 19"/>
                  <a:gd name="T88" fmla="*/ 10 w 29"/>
                  <a:gd name="T89" fmla="*/ 12 h 19"/>
                  <a:gd name="T90" fmla="*/ 10 w 29"/>
                  <a:gd name="T91" fmla="*/ 10 h 19"/>
                  <a:gd name="T92" fmla="*/ 10 w 29"/>
                  <a:gd name="T93" fmla="*/ 9 h 19"/>
                  <a:gd name="T94" fmla="*/ 9 w 29"/>
                  <a:gd name="T95" fmla="*/ 7 h 19"/>
                  <a:gd name="T96" fmla="*/ 9 w 29"/>
                  <a:gd name="T97" fmla="*/ 7 h 19"/>
                  <a:gd name="T98" fmla="*/ 6 w 29"/>
                  <a:gd name="T9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9" h="19">
                    <a:moveTo>
                      <a:pt x="5" y="19"/>
                    </a:moveTo>
                    <a:cubicBezTo>
                      <a:pt x="2" y="19"/>
                      <a:pt x="2" y="15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cubicBezTo>
                      <a:pt x="1" y="11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6" y="5"/>
                      <a:pt x="7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1" y="7"/>
                      <a:pt x="11" y="8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4" y="5"/>
                      <a:pt x="15" y="3"/>
                      <a:pt x="17" y="2"/>
                    </a:cubicBezTo>
                    <a:cubicBezTo>
                      <a:pt x="18" y="1"/>
                      <a:pt x="22" y="0"/>
                      <a:pt x="24" y="0"/>
                    </a:cubicBezTo>
                    <a:cubicBezTo>
                      <a:pt x="26" y="0"/>
                      <a:pt x="27" y="1"/>
                      <a:pt x="27" y="1"/>
                    </a:cubicBezTo>
                    <a:cubicBezTo>
                      <a:pt x="27" y="2"/>
                      <a:pt x="27" y="2"/>
                      <a:pt x="28" y="3"/>
                    </a:cubicBezTo>
                    <a:cubicBezTo>
                      <a:pt x="28" y="4"/>
                      <a:pt x="29" y="6"/>
                      <a:pt x="29" y="7"/>
                    </a:cubicBezTo>
                    <a:cubicBezTo>
                      <a:pt x="29" y="8"/>
                      <a:pt x="26" y="11"/>
                      <a:pt x="26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12"/>
                      <a:pt x="21" y="12"/>
                      <a:pt x="20" y="13"/>
                    </a:cubicBezTo>
                    <a:cubicBezTo>
                      <a:pt x="20" y="13"/>
                      <a:pt x="19" y="13"/>
                      <a:pt x="19" y="14"/>
                    </a:cubicBezTo>
                    <a:cubicBezTo>
                      <a:pt x="18" y="14"/>
                      <a:pt x="18" y="15"/>
                      <a:pt x="17" y="15"/>
                    </a:cubicBezTo>
                    <a:cubicBezTo>
                      <a:pt x="15" y="15"/>
                      <a:pt x="14" y="16"/>
                      <a:pt x="13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9" y="17"/>
                      <a:pt x="8" y="18"/>
                    </a:cubicBezTo>
                    <a:cubicBezTo>
                      <a:pt x="7" y="18"/>
                      <a:pt x="6" y="19"/>
                      <a:pt x="5" y="19"/>
                    </a:cubicBezTo>
                    <a:close/>
                    <a:moveTo>
                      <a:pt x="6" y="6"/>
                    </a:moveTo>
                    <a:cubicBezTo>
                      <a:pt x="5" y="6"/>
                      <a:pt x="5" y="6"/>
                      <a:pt x="4" y="6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9"/>
                      <a:pt x="2" y="11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3" y="15"/>
                      <a:pt x="4" y="18"/>
                      <a:pt x="5" y="18"/>
                    </a:cubicBezTo>
                    <a:cubicBezTo>
                      <a:pt x="6" y="18"/>
                      <a:pt x="7" y="17"/>
                      <a:pt x="7" y="17"/>
                    </a:cubicBezTo>
                    <a:cubicBezTo>
                      <a:pt x="9" y="16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5"/>
                    </a:cubicBezTo>
                    <a:cubicBezTo>
                      <a:pt x="14" y="14"/>
                      <a:pt x="15" y="14"/>
                      <a:pt x="17" y="14"/>
                    </a:cubicBezTo>
                    <a:cubicBezTo>
                      <a:pt x="17" y="13"/>
                      <a:pt x="17" y="13"/>
                      <a:pt x="18" y="13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1" y="11"/>
                      <a:pt x="23" y="11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9"/>
                      <a:pt x="27" y="7"/>
                      <a:pt x="28" y="7"/>
                    </a:cubicBezTo>
                    <a:cubicBezTo>
                      <a:pt x="28" y="6"/>
                      <a:pt x="27" y="4"/>
                      <a:pt x="26" y="3"/>
                    </a:cubicBezTo>
                    <a:cubicBezTo>
                      <a:pt x="26" y="3"/>
                      <a:pt x="26" y="2"/>
                      <a:pt x="26" y="2"/>
                    </a:cubicBezTo>
                    <a:cubicBezTo>
                      <a:pt x="26" y="2"/>
                      <a:pt x="25" y="1"/>
                      <a:pt x="24" y="1"/>
                    </a:cubicBezTo>
                    <a:cubicBezTo>
                      <a:pt x="22" y="1"/>
                      <a:pt x="19" y="2"/>
                      <a:pt x="18" y="3"/>
                    </a:cubicBezTo>
                    <a:cubicBezTo>
                      <a:pt x="16" y="4"/>
                      <a:pt x="15" y="6"/>
                      <a:pt x="13" y="8"/>
                    </a:cubicBezTo>
                    <a:cubicBezTo>
                      <a:pt x="13" y="9"/>
                      <a:pt x="12" y="10"/>
                      <a:pt x="11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6"/>
                      <a:pt x="7" y="6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5" name="Freeform 461">
                <a:extLst>
                  <a:ext uri="{FF2B5EF4-FFF2-40B4-BE49-F238E27FC236}">
                    <a16:creationId xmlns:a16="http://schemas.microsoft.com/office/drawing/2014/main" id="{5FC71296-A1C8-4A0C-A65F-86CBFFE5C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187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6" name="Freeform 462">
                <a:extLst>
                  <a:ext uri="{FF2B5EF4-FFF2-40B4-BE49-F238E27FC236}">
                    <a16:creationId xmlns:a16="http://schemas.microsoft.com/office/drawing/2014/main" id="{4851E76A-0E53-4CD8-B511-B2821CDC4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185"/>
                <a:ext cx="17" cy="10"/>
              </a:xfrm>
              <a:custGeom>
                <a:avLst/>
                <a:gdLst>
                  <a:gd name="T0" fmla="*/ 0 w 7"/>
                  <a:gd name="T1" fmla="*/ 4 h 4"/>
                  <a:gd name="T2" fmla="*/ 1 w 7"/>
                  <a:gd name="T3" fmla="*/ 2 h 4"/>
                  <a:gd name="T4" fmla="*/ 4 w 7"/>
                  <a:gd name="T5" fmla="*/ 0 h 4"/>
                  <a:gd name="T6" fmla="*/ 7 w 7"/>
                  <a:gd name="T7" fmla="*/ 0 h 4"/>
                  <a:gd name="T8" fmla="*/ 0 w 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7" name="Freeform 463">
                <a:extLst>
                  <a:ext uri="{FF2B5EF4-FFF2-40B4-BE49-F238E27FC236}">
                    <a16:creationId xmlns:a16="http://schemas.microsoft.com/office/drawing/2014/main" id="{BA744DB4-7DF3-476F-BAD5-CADCDC4EE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090"/>
                <a:ext cx="121" cy="109"/>
              </a:xfrm>
              <a:custGeom>
                <a:avLst/>
                <a:gdLst>
                  <a:gd name="T0" fmla="*/ 24 w 51"/>
                  <a:gd name="T1" fmla="*/ 10 h 46"/>
                  <a:gd name="T2" fmla="*/ 26 w 51"/>
                  <a:gd name="T3" fmla="*/ 10 h 46"/>
                  <a:gd name="T4" fmla="*/ 30 w 51"/>
                  <a:gd name="T5" fmla="*/ 5 h 46"/>
                  <a:gd name="T6" fmla="*/ 35 w 51"/>
                  <a:gd name="T7" fmla="*/ 5 h 46"/>
                  <a:gd name="T8" fmla="*/ 36 w 51"/>
                  <a:gd name="T9" fmla="*/ 6 h 46"/>
                  <a:gd name="T10" fmla="*/ 38 w 51"/>
                  <a:gd name="T11" fmla="*/ 7 h 46"/>
                  <a:gd name="T12" fmla="*/ 44 w 51"/>
                  <a:gd name="T13" fmla="*/ 10 h 46"/>
                  <a:gd name="T14" fmla="*/ 46 w 51"/>
                  <a:gd name="T15" fmla="*/ 13 h 46"/>
                  <a:gd name="T16" fmla="*/ 45 w 51"/>
                  <a:gd name="T17" fmla="*/ 17 h 46"/>
                  <a:gd name="T18" fmla="*/ 43 w 51"/>
                  <a:gd name="T19" fmla="*/ 19 h 46"/>
                  <a:gd name="T20" fmla="*/ 44 w 51"/>
                  <a:gd name="T21" fmla="*/ 20 h 46"/>
                  <a:gd name="T22" fmla="*/ 44 w 51"/>
                  <a:gd name="T23" fmla="*/ 22 h 46"/>
                  <a:gd name="T24" fmla="*/ 44 w 51"/>
                  <a:gd name="T25" fmla="*/ 26 h 46"/>
                  <a:gd name="T26" fmla="*/ 47 w 51"/>
                  <a:gd name="T27" fmla="*/ 28 h 46"/>
                  <a:gd name="T28" fmla="*/ 45 w 51"/>
                  <a:gd name="T29" fmla="*/ 32 h 46"/>
                  <a:gd name="T30" fmla="*/ 46 w 51"/>
                  <a:gd name="T31" fmla="*/ 35 h 46"/>
                  <a:gd name="T32" fmla="*/ 49 w 51"/>
                  <a:gd name="T33" fmla="*/ 37 h 46"/>
                  <a:gd name="T34" fmla="*/ 51 w 51"/>
                  <a:gd name="T35" fmla="*/ 40 h 46"/>
                  <a:gd name="T36" fmla="*/ 47 w 51"/>
                  <a:gd name="T37" fmla="*/ 43 h 46"/>
                  <a:gd name="T38" fmla="*/ 44 w 51"/>
                  <a:gd name="T39" fmla="*/ 46 h 46"/>
                  <a:gd name="T40" fmla="*/ 35 w 51"/>
                  <a:gd name="T41" fmla="*/ 44 h 46"/>
                  <a:gd name="T42" fmla="*/ 32 w 51"/>
                  <a:gd name="T43" fmla="*/ 40 h 46"/>
                  <a:gd name="T44" fmla="*/ 26 w 51"/>
                  <a:gd name="T45" fmla="*/ 42 h 46"/>
                  <a:gd name="T46" fmla="*/ 21 w 51"/>
                  <a:gd name="T47" fmla="*/ 38 h 46"/>
                  <a:gd name="T48" fmla="*/ 17 w 51"/>
                  <a:gd name="T49" fmla="*/ 34 h 46"/>
                  <a:gd name="T50" fmla="*/ 13 w 51"/>
                  <a:gd name="T51" fmla="*/ 30 h 46"/>
                  <a:gd name="T52" fmla="*/ 12 w 51"/>
                  <a:gd name="T53" fmla="*/ 31 h 46"/>
                  <a:gd name="T54" fmla="*/ 7 w 51"/>
                  <a:gd name="T55" fmla="*/ 23 h 46"/>
                  <a:gd name="T56" fmla="*/ 3 w 51"/>
                  <a:gd name="T57" fmla="*/ 19 h 46"/>
                  <a:gd name="T58" fmla="*/ 6 w 51"/>
                  <a:gd name="T59" fmla="*/ 13 h 46"/>
                  <a:gd name="T60" fmla="*/ 2 w 51"/>
                  <a:gd name="T61" fmla="*/ 8 h 46"/>
                  <a:gd name="T62" fmla="*/ 1 w 51"/>
                  <a:gd name="T63" fmla="*/ 6 h 46"/>
                  <a:gd name="T64" fmla="*/ 1 w 51"/>
                  <a:gd name="T65" fmla="*/ 3 h 46"/>
                  <a:gd name="T66" fmla="*/ 1 w 51"/>
                  <a:gd name="T67" fmla="*/ 0 h 46"/>
                  <a:gd name="T68" fmla="*/ 7 w 51"/>
                  <a:gd name="T69" fmla="*/ 3 h 46"/>
                  <a:gd name="T70" fmla="*/ 10 w 51"/>
                  <a:gd name="T71" fmla="*/ 0 h 46"/>
                  <a:gd name="T72" fmla="*/ 10 w 51"/>
                  <a:gd name="T73" fmla="*/ 3 h 46"/>
                  <a:gd name="T74" fmla="*/ 13 w 51"/>
                  <a:gd name="T75" fmla="*/ 6 h 46"/>
                  <a:gd name="T76" fmla="*/ 16 w 51"/>
                  <a:gd name="T77" fmla="*/ 8 h 46"/>
                  <a:gd name="T78" fmla="*/ 24 w 51"/>
                  <a:gd name="T79" fmla="*/ 1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1" h="46">
                    <a:moveTo>
                      <a:pt x="24" y="10"/>
                    </a:moveTo>
                    <a:cubicBezTo>
                      <a:pt x="25" y="10"/>
                      <a:pt x="26" y="10"/>
                      <a:pt x="26" y="10"/>
                    </a:cubicBezTo>
                    <a:cubicBezTo>
                      <a:pt x="26" y="8"/>
                      <a:pt x="28" y="6"/>
                      <a:pt x="30" y="5"/>
                    </a:cubicBezTo>
                    <a:cubicBezTo>
                      <a:pt x="31" y="5"/>
                      <a:pt x="33" y="4"/>
                      <a:pt x="35" y="5"/>
                    </a:cubicBezTo>
                    <a:cubicBezTo>
                      <a:pt x="35" y="5"/>
                      <a:pt x="35" y="6"/>
                      <a:pt x="36" y="6"/>
                    </a:cubicBezTo>
                    <a:cubicBezTo>
                      <a:pt x="36" y="6"/>
                      <a:pt x="37" y="6"/>
                      <a:pt x="38" y="7"/>
                    </a:cubicBezTo>
                    <a:cubicBezTo>
                      <a:pt x="40" y="7"/>
                      <a:pt x="42" y="9"/>
                      <a:pt x="44" y="10"/>
                    </a:cubicBezTo>
                    <a:cubicBezTo>
                      <a:pt x="45" y="11"/>
                      <a:pt x="46" y="10"/>
                      <a:pt x="46" y="13"/>
                    </a:cubicBezTo>
                    <a:cubicBezTo>
                      <a:pt x="46" y="14"/>
                      <a:pt x="45" y="16"/>
                      <a:pt x="45" y="17"/>
                    </a:cubicBezTo>
                    <a:cubicBezTo>
                      <a:pt x="44" y="19"/>
                      <a:pt x="43" y="18"/>
                      <a:pt x="43" y="19"/>
                    </a:cubicBezTo>
                    <a:cubicBezTo>
                      <a:pt x="43" y="20"/>
                      <a:pt x="44" y="20"/>
                      <a:pt x="44" y="20"/>
                    </a:cubicBezTo>
                    <a:cubicBezTo>
                      <a:pt x="44" y="21"/>
                      <a:pt x="44" y="22"/>
                      <a:pt x="44" y="22"/>
                    </a:cubicBezTo>
                    <a:cubicBezTo>
                      <a:pt x="44" y="23"/>
                      <a:pt x="44" y="25"/>
                      <a:pt x="44" y="26"/>
                    </a:cubicBezTo>
                    <a:cubicBezTo>
                      <a:pt x="45" y="27"/>
                      <a:pt x="47" y="27"/>
                      <a:pt x="47" y="28"/>
                    </a:cubicBezTo>
                    <a:cubicBezTo>
                      <a:pt x="46" y="30"/>
                      <a:pt x="46" y="31"/>
                      <a:pt x="45" y="32"/>
                    </a:cubicBezTo>
                    <a:cubicBezTo>
                      <a:pt x="44" y="32"/>
                      <a:pt x="46" y="34"/>
                      <a:pt x="46" y="35"/>
                    </a:cubicBezTo>
                    <a:cubicBezTo>
                      <a:pt x="47" y="36"/>
                      <a:pt x="48" y="37"/>
                      <a:pt x="49" y="37"/>
                    </a:cubicBezTo>
                    <a:cubicBezTo>
                      <a:pt x="51" y="38"/>
                      <a:pt x="49" y="40"/>
                      <a:pt x="51" y="40"/>
                    </a:cubicBezTo>
                    <a:cubicBezTo>
                      <a:pt x="50" y="42"/>
                      <a:pt x="48" y="42"/>
                      <a:pt x="47" y="43"/>
                    </a:cubicBezTo>
                    <a:cubicBezTo>
                      <a:pt x="45" y="46"/>
                      <a:pt x="48" y="46"/>
                      <a:pt x="44" y="46"/>
                    </a:cubicBezTo>
                    <a:cubicBezTo>
                      <a:pt x="41" y="45"/>
                      <a:pt x="38" y="45"/>
                      <a:pt x="35" y="44"/>
                    </a:cubicBezTo>
                    <a:cubicBezTo>
                      <a:pt x="34" y="44"/>
                      <a:pt x="35" y="39"/>
                      <a:pt x="32" y="40"/>
                    </a:cubicBezTo>
                    <a:cubicBezTo>
                      <a:pt x="30" y="41"/>
                      <a:pt x="29" y="42"/>
                      <a:pt x="26" y="42"/>
                    </a:cubicBezTo>
                    <a:cubicBezTo>
                      <a:pt x="24" y="41"/>
                      <a:pt x="23" y="39"/>
                      <a:pt x="21" y="38"/>
                    </a:cubicBezTo>
                    <a:cubicBezTo>
                      <a:pt x="19" y="38"/>
                      <a:pt x="18" y="35"/>
                      <a:pt x="17" y="34"/>
                    </a:cubicBezTo>
                    <a:cubicBezTo>
                      <a:pt x="15" y="31"/>
                      <a:pt x="15" y="32"/>
                      <a:pt x="13" y="30"/>
                    </a:cubicBezTo>
                    <a:cubicBezTo>
                      <a:pt x="13" y="30"/>
                      <a:pt x="12" y="31"/>
                      <a:pt x="12" y="31"/>
                    </a:cubicBezTo>
                    <a:cubicBezTo>
                      <a:pt x="8" y="29"/>
                      <a:pt x="10" y="25"/>
                      <a:pt x="7" y="23"/>
                    </a:cubicBezTo>
                    <a:cubicBezTo>
                      <a:pt x="6" y="22"/>
                      <a:pt x="3" y="20"/>
                      <a:pt x="3" y="19"/>
                    </a:cubicBezTo>
                    <a:cubicBezTo>
                      <a:pt x="4" y="16"/>
                      <a:pt x="5" y="15"/>
                      <a:pt x="6" y="13"/>
                    </a:cubicBezTo>
                    <a:cubicBezTo>
                      <a:pt x="2" y="12"/>
                      <a:pt x="3" y="10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3" y="1"/>
                      <a:pt x="4" y="4"/>
                      <a:pt x="7" y="3"/>
                    </a:cubicBezTo>
                    <a:cubicBezTo>
                      <a:pt x="8" y="2"/>
                      <a:pt x="8" y="0"/>
                      <a:pt x="10" y="0"/>
                    </a:cubicBezTo>
                    <a:cubicBezTo>
                      <a:pt x="11" y="1"/>
                      <a:pt x="11" y="2"/>
                      <a:pt x="10" y="3"/>
                    </a:cubicBezTo>
                    <a:cubicBezTo>
                      <a:pt x="12" y="4"/>
                      <a:pt x="13" y="4"/>
                      <a:pt x="13" y="6"/>
                    </a:cubicBezTo>
                    <a:cubicBezTo>
                      <a:pt x="13" y="8"/>
                      <a:pt x="15" y="7"/>
                      <a:pt x="16" y="8"/>
                    </a:cubicBezTo>
                    <a:cubicBezTo>
                      <a:pt x="19" y="11"/>
                      <a:pt x="21" y="10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8" name="Freeform 464">
                <a:extLst>
                  <a:ext uri="{FF2B5EF4-FFF2-40B4-BE49-F238E27FC236}">
                    <a16:creationId xmlns:a16="http://schemas.microsoft.com/office/drawing/2014/main" id="{9127551C-05FC-4991-B2E8-53F7A59EDB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088"/>
                <a:ext cx="125" cy="111"/>
              </a:xfrm>
              <a:custGeom>
                <a:avLst/>
                <a:gdLst>
                  <a:gd name="T0" fmla="*/ 36 w 53"/>
                  <a:gd name="T1" fmla="*/ 46 h 47"/>
                  <a:gd name="T2" fmla="*/ 34 w 53"/>
                  <a:gd name="T3" fmla="*/ 42 h 47"/>
                  <a:gd name="T4" fmla="*/ 24 w 53"/>
                  <a:gd name="T5" fmla="*/ 41 h 47"/>
                  <a:gd name="T6" fmla="*/ 17 w 53"/>
                  <a:gd name="T7" fmla="*/ 35 h 47"/>
                  <a:gd name="T8" fmla="*/ 14 w 53"/>
                  <a:gd name="T9" fmla="*/ 32 h 47"/>
                  <a:gd name="T10" fmla="*/ 10 w 53"/>
                  <a:gd name="T11" fmla="*/ 28 h 47"/>
                  <a:gd name="T12" fmla="*/ 5 w 53"/>
                  <a:gd name="T13" fmla="*/ 17 h 47"/>
                  <a:gd name="T14" fmla="*/ 2 w 53"/>
                  <a:gd name="T15" fmla="*/ 9 h 47"/>
                  <a:gd name="T16" fmla="*/ 1 w 53"/>
                  <a:gd name="T17" fmla="*/ 5 h 47"/>
                  <a:gd name="T18" fmla="*/ 2 w 53"/>
                  <a:gd name="T19" fmla="*/ 0 h 47"/>
                  <a:gd name="T20" fmla="*/ 8 w 53"/>
                  <a:gd name="T21" fmla="*/ 3 h 47"/>
                  <a:gd name="T22" fmla="*/ 11 w 53"/>
                  <a:gd name="T23" fmla="*/ 1 h 47"/>
                  <a:gd name="T24" fmla="*/ 15 w 53"/>
                  <a:gd name="T25" fmla="*/ 7 h 47"/>
                  <a:gd name="T26" fmla="*/ 22 w 53"/>
                  <a:gd name="T27" fmla="*/ 11 h 47"/>
                  <a:gd name="T28" fmla="*/ 25 w 53"/>
                  <a:gd name="T29" fmla="*/ 10 h 47"/>
                  <a:gd name="T30" fmla="*/ 27 w 53"/>
                  <a:gd name="T31" fmla="*/ 9 h 47"/>
                  <a:gd name="T32" fmla="*/ 36 w 53"/>
                  <a:gd name="T33" fmla="*/ 5 h 47"/>
                  <a:gd name="T34" fmla="*/ 38 w 53"/>
                  <a:gd name="T35" fmla="*/ 7 h 47"/>
                  <a:gd name="T36" fmla="*/ 45 w 53"/>
                  <a:gd name="T37" fmla="*/ 11 h 47"/>
                  <a:gd name="T38" fmla="*/ 46 w 53"/>
                  <a:gd name="T39" fmla="*/ 19 h 47"/>
                  <a:gd name="T40" fmla="*/ 45 w 53"/>
                  <a:gd name="T41" fmla="*/ 21 h 47"/>
                  <a:gd name="T42" fmla="*/ 45 w 53"/>
                  <a:gd name="T43" fmla="*/ 23 h 47"/>
                  <a:gd name="T44" fmla="*/ 46 w 53"/>
                  <a:gd name="T45" fmla="*/ 27 h 47"/>
                  <a:gd name="T46" fmla="*/ 46 w 53"/>
                  <a:gd name="T47" fmla="*/ 33 h 47"/>
                  <a:gd name="T48" fmla="*/ 50 w 53"/>
                  <a:gd name="T49" fmla="*/ 37 h 47"/>
                  <a:gd name="T50" fmla="*/ 52 w 53"/>
                  <a:gd name="T51" fmla="*/ 40 h 47"/>
                  <a:gd name="T52" fmla="*/ 50 w 53"/>
                  <a:gd name="T53" fmla="*/ 44 h 47"/>
                  <a:gd name="T54" fmla="*/ 47 w 53"/>
                  <a:gd name="T55" fmla="*/ 47 h 47"/>
                  <a:gd name="T56" fmla="*/ 37 w 53"/>
                  <a:gd name="T57" fmla="*/ 45 h 47"/>
                  <a:gd name="T58" fmla="*/ 47 w 53"/>
                  <a:gd name="T59" fmla="*/ 46 h 47"/>
                  <a:gd name="T60" fmla="*/ 51 w 53"/>
                  <a:gd name="T61" fmla="*/ 41 h 47"/>
                  <a:gd name="T62" fmla="*/ 49 w 53"/>
                  <a:gd name="T63" fmla="*/ 38 h 47"/>
                  <a:gd name="T64" fmla="*/ 45 w 53"/>
                  <a:gd name="T65" fmla="*/ 32 h 47"/>
                  <a:gd name="T66" fmla="*/ 46 w 53"/>
                  <a:gd name="T67" fmla="*/ 28 h 47"/>
                  <a:gd name="T68" fmla="*/ 44 w 53"/>
                  <a:gd name="T69" fmla="*/ 23 h 47"/>
                  <a:gd name="T70" fmla="*/ 45 w 53"/>
                  <a:gd name="T71" fmla="*/ 22 h 47"/>
                  <a:gd name="T72" fmla="*/ 45 w 53"/>
                  <a:gd name="T73" fmla="*/ 18 h 47"/>
                  <a:gd name="T74" fmla="*/ 46 w 53"/>
                  <a:gd name="T75" fmla="*/ 13 h 47"/>
                  <a:gd name="T76" fmla="*/ 43 w 53"/>
                  <a:gd name="T77" fmla="*/ 11 h 47"/>
                  <a:gd name="T78" fmla="*/ 36 w 53"/>
                  <a:gd name="T79" fmla="*/ 7 h 47"/>
                  <a:gd name="T80" fmla="*/ 33 w 53"/>
                  <a:gd name="T81" fmla="*/ 7 h 47"/>
                  <a:gd name="T82" fmla="*/ 28 w 53"/>
                  <a:gd name="T83" fmla="*/ 10 h 47"/>
                  <a:gd name="T84" fmla="*/ 27 w 53"/>
                  <a:gd name="T85" fmla="*/ 11 h 47"/>
                  <a:gd name="T86" fmla="*/ 22 w 53"/>
                  <a:gd name="T87" fmla="*/ 12 h 47"/>
                  <a:gd name="T88" fmla="*/ 16 w 53"/>
                  <a:gd name="T89" fmla="*/ 9 h 47"/>
                  <a:gd name="T90" fmla="*/ 10 w 53"/>
                  <a:gd name="T91" fmla="*/ 4 h 47"/>
                  <a:gd name="T92" fmla="*/ 11 w 53"/>
                  <a:gd name="T93" fmla="*/ 2 h 47"/>
                  <a:gd name="T94" fmla="*/ 7 w 53"/>
                  <a:gd name="T95" fmla="*/ 5 h 47"/>
                  <a:gd name="T96" fmla="*/ 2 w 53"/>
                  <a:gd name="T97" fmla="*/ 4 h 47"/>
                  <a:gd name="T98" fmla="*/ 3 w 53"/>
                  <a:gd name="T99" fmla="*/ 7 h 47"/>
                  <a:gd name="T100" fmla="*/ 7 w 53"/>
                  <a:gd name="T101" fmla="*/ 13 h 47"/>
                  <a:gd name="T102" fmla="*/ 6 w 53"/>
                  <a:gd name="T103" fmla="*/ 17 h 47"/>
                  <a:gd name="T104" fmla="*/ 11 w 53"/>
                  <a:gd name="T105" fmla="*/ 28 h 47"/>
                  <a:gd name="T106" fmla="*/ 13 w 53"/>
                  <a:gd name="T107" fmla="*/ 31 h 47"/>
                  <a:gd name="T108" fmla="*/ 16 w 53"/>
                  <a:gd name="T109" fmla="*/ 32 h 47"/>
                  <a:gd name="T110" fmla="*/ 22 w 53"/>
                  <a:gd name="T111" fmla="*/ 39 h 47"/>
                  <a:gd name="T112" fmla="*/ 32 w 53"/>
                  <a:gd name="T113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" h="47">
                    <a:moveTo>
                      <a:pt x="47" y="47"/>
                    </a:moveTo>
                    <a:cubicBezTo>
                      <a:pt x="46" y="47"/>
                      <a:pt x="46" y="47"/>
                      <a:pt x="45" y="47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5" y="45"/>
                      <a:pt x="35" y="44"/>
                    </a:cubicBezTo>
                    <a:cubicBezTo>
                      <a:pt x="35" y="43"/>
                      <a:pt x="34" y="42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1" y="43"/>
                      <a:pt x="29" y="44"/>
                      <a:pt x="27" y="43"/>
                    </a:cubicBezTo>
                    <a:cubicBezTo>
                      <a:pt x="26" y="43"/>
                      <a:pt x="25" y="42"/>
                      <a:pt x="24" y="41"/>
                    </a:cubicBezTo>
                    <a:cubicBezTo>
                      <a:pt x="23" y="41"/>
                      <a:pt x="22" y="40"/>
                      <a:pt x="22" y="40"/>
                    </a:cubicBezTo>
                    <a:cubicBezTo>
                      <a:pt x="20" y="39"/>
                      <a:pt x="18" y="37"/>
                      <a:pt x="18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4"/>
                      <a:pt x="16" y="33"/>
                      <a:pt x="16" y="33"/>
                    </a:cubicBezTo>
                    <a:cubicBezTo>
                      <a:pt x="15" y="33"/>
                      <a:pt x="15" y="33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0" y="32"/>
                      <a:pt x="10" y="30"/>
                      <a:pt x="10" y="28"/>
                    </a:cubicBezTo>
                    <a:cubicBezTo>
                      <a:pt x="9" y="27"/>
                      <a:pt x="9" y="25"/>
                      <a:pt x="7" y="24"/>
                    </a:cubicBezTo>
                    <a:cubicBezTo>
                      <a:pt x="6" y="23"/>
                      <a:pt x="3" y="21"/>
                      <a:pt x="4" y="19"/>
                    </a:cubicBezTo>
                    <a:cubicBezTo>
                      <a:pt x="4" y="18"/>
                      <a:pt x="5" y="17"/>
                      <a:pt x="5" y="17"/>
                    </a:cubicBezTo>
                    <a:cubicBezTo>
                      <a:pt x="5" y="16"/>
                      <a:pt x="6" y="15"/>
                      <a:pt x="6" y="14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6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3" y="1"/>
                      <a:pt x="13" y="2"/>
                    </a:cubicBezTo>
                    <a:cubicBezTo>
                      <a:pt x="13" y="3"/>
                      <a:pt x="13" y="3"/>
                      <a:pt x="12" y="4"/>
                    </a:cubicBezTo>
                    <a:cubicBezTo>
                      <a:pt x="14" y="5"/>
                      <a:pt x="14" y="5"/>
                      <a:pt x="15" y="7"/>
                    </a:cubicBezTo>
                    <a:cubicBezTo>
                      <a:pt x="15" y="8"/>
                      <a:pt x="15" y="8"/>
                      <a:pt x="16" y="8"/>
                    </a:cubicBezTo>
                    <a:cubicBezTo>
                      <a:pt x="16" y="8"/>
                      <a:pt x="17" y="8"/>
                      <a:pt x="18" y="9"/>
                    </a:cubicBezTo>
                    <a:cubicBezTo>
                      <a:pt x="19" y="10"/>
                      <a:pt x="20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3" y="11"/>
                      <a:pt x="24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0"/>
                      <a:pt x="26" y="10"/>
                      <a:pt x="27" y="10"/>
                    </a:cubicBezTo>
                    <a:cubicBezTo>
                      <a:pt x="27" y="10"/>
                      <a:pt x="27" y="9"/>
                      <a:pt x="27" y="9"/>
                    </a:cubicBezTo>
                    <a:cubicBezTo>
                      <a:pt x="28" y="7"/>
                      <a:pt x="30" y="6"/>
                      <a:pt x="31" y="6"/>
                    </a:cubicBezTo>
                    <a:cubicBezTo>
                      <a:pt x="31" y="6"/>
                      <a:pt x="32" y="6"/>
                      <a:pt x="32" y="5"/>
                    </a:cubicBezTo>
                    <a:cubicBezTo>
                      <a:pt x="33" y="5"/>
                      <a:pt x="35" y="5"/>
                      <a:pt x="36" y="5"/>
                    </a:cubicBezTo>
                    <a:cubicBezTo>
                      <a:pt x="36" y="5"/>
                      <a:pt x="36" y="5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8" y="6"/>
                      <a:pt x="38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7"/>
                      <a:pt x="43" y="9"/>
                      <a:pt x="44" y="10"/>
                    </a:cubicBezTo>
                    <a:cubicBezTo>
                      <a:pt x="44" y="10"/>
                      <a:pt x="45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4"/>
                    </a:cubicBezTo>
                    <a:cubicBezTo>
                      <a:pt x="47" y="16"/>
                      <a:pt x="47" y="17"/>
                      <a:pt x="46" y="19"/>
                    </a:cubicBezTo>
                    <a:cubicBezTo>
                      <a:pt x="46" y="19"/>
                      <a:pt x="46" y="2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2"/>
                      <a:pt x="46" y="22"/>
                      <a:pt x="46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5" y="24"/>
                      <a:pt x="45" y="24"/>
                    </a:cubicBezTo>
                    <a:cubicBezTo>
                      <a:pt x="45" y="25"/>
                      <a:pt x="45" y="26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7"/>
                      <a:pt x="49" y="28"/>
                      <a:pt x="48" y="30"/>
                    </a:cubicBezTo>
                    <a:cubicBezTo>
                      <a:pt x="48" y="31"/>
                      <a:pt x="47" y="32"/>
                      <a:pt x="47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3"/>
                      <a:pt x="47" y="35"/>
                      <a:pt x="47" y="35"/>
                    </a:cubicBezTo>
                    <a:cubicBezTo>
                      <a:pt x="48" y="35"/>
                      <a:pt x="48" y="36"/>
                      <a:pt x="48" y="36"/>
                    </a:cubicBezTo>
                    <a:cubicBezTo>
                      <a:pt x="48" y="36"/>
                      <a:pt x="49" y="37"/>
                      <a:pt x="50" y="37"/>
                    </a:cubicBezTo>
                    <a:cubicBezTo>
                      <a:pt x="50" y="37"/>
                      <a:pt x="50" y="37"/>
                      <a:pt x="51" y="37"/>
                    </a:cubicBezTo>
                    <a:cubicBezTo>
                      <a:pt x="52" y="38"/>
                      <a:pt x="51" y="39"/>
                      <a:pt x="51" y="39"/>
                    </a:cubicBezTo>
                    <a:cubicBezTo>
                      <a:pt x="51" y="40"/>
                      <a:pt x="51" y="40"/>
                      <a:pt x="52" y="40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2" y="43"/>
                      <a:pt x="51" y="43"/>
                      <a:pt x="50" y="44"/>
                    </a:cubicBezTo>
                    <a:cubicBezTo>
                      <a:pt x="50" y="44"/>
                      <a:pt x="49" y="44"/>
                      <a:pt x="49" y="45"/>
                    </a:cubicBezTo>
                    <a:cubicBezTo>
                      <a:pt x="48" y="45"/>
                      <a:pt x="48" y="46"/>
                      <a:pt x="48" y="46"/>
                    </a:cubicBezTo>
                    <a:cubicBezTo>
                      <a:pt x="48" y="47"/>
                      <a:pt x="48" y="47"/>
                      <a:pt x="47" y="47"/>
                    </a:cubicBezTo>
                    <a:close/>
                    <a:moveTo>
                      <a:pt x="34" y="40"/>
                    </a:moveTo>
                    <a:cubicBezTo>
                      <a:pt x="35" y="40"/>
                      <a:pt x="36" y="42"/>
                      <a:pt x="36" y="43"/>
                    </a:cubicBezTo>
                    <a:cubicBezTo>
                      <a:pt x="36" y="44"/>
                      <a:pt x="37" y="45"/>
                      <a:pt x="37" y="45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6" y="46"/>
                      <a:pt x="46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7" y="45"/>
                      <a:pt x="48" y="44"/>
                    </a:cubicBezTo>
                    <a:cubicBezTo>
                      <a:pt x="48" y="43"/>
                      <a:pt x="49" y="43"/>
                      <a:pt x="50" y="42"/>
                    </a:cubicBezTo>
                    <a:cubicBezTo>
                      <a:pt x="50" y="42"/>
                      <a:pt x="51" y="42"/>
                      <a:pt x="51" y="41"/>
                    </a:cubicBezTo>
                    <a:cubicBezTo>
                      <a:pt x="50" y="41"/>
                      <a:pt x="50" y="40"/>
                      <a:pt x="50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8"/>
                      <a:pt x="49" y="38"/>
                      <a:pt x="49" y="38"/>
                    </a:cubicBezTo>
                    <a:cubicBezTo>
                      <a:pt x="48" y="38"/>
                      <a:pt x="47" y="37"/>
                      <a:pt x="47" y="36"/>
                    </a:cubicBezTo>
                    <a:cubicBezTo>
                      <a:pt x="47" y="36"/>
                      <a:pt x="46" y="36"/>
                      <a:pt x="46" y="36"/>
                    </a:cubicBezTo>
                    <a:cubicBezTo>
                      <a:pt x="45" y="34"/>
                      <a:pt x="45" y="33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1"/>
                      <a:pt x="47" y="30"/>
                      <a:pt x="47" y="29"/>
                    </a:cubicBezTo>
                    <a:cubicBezTo>
                      <a:pt x="47" y="29"/>
                      <a:pt x="47" y="29"/>
                      <a:pt x="46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4" y="27"/>
                      <a:pt x="44" y="25"/>
                      <a:pt x="44" y="24"/>
                    </a:cubicBezTo>
                    <a:cubicBezTo>
                      <a:pt x="44" y="24"/>
                      <a:pt x="44" y="24"/>
                      <a:pt x="44" y="23"/>
                    </a:cubicBezTo>
                    <a:cubicBezTo>
                      <a:pt x="44" y="23"/>
                      <a:pt x="44" y="22"/>
                      <a:pt x="44" y="22"/>
                    </a:cubicBezTo>
                    <a:cubicBezTo>
                      <a:pt x="44" y="22"/>
                      <a:pt x="44" y="22"/>
                      <a:pt x="45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1"/>
                      <a:pt x="44" y="21"/>
                      <a:pt x="44" y="20"/>
                    </a:cubicBezTo>
                    <a:cubicBezTo>
                      <a:pt x="44" y="19"/>
                      <a:pt x="44" y="19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7"/>
                      <a:pt x="46" y="15"/>
                      <a:pt x="46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3" y="11"/>
                      <a:pt x="43" y="11"/>
                    </a:cubicBezTo>
                    <a:cubicBezTo>
                      <a:pt x="42" y="10"/>
                      <a:pt x="41" y="9"/>
                      <a:pt x="3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7" y="8"/>
                      <a:pt x="36" y="7"/>
                    </a:cubicBezTo>
                    <a:cubicBezTo>
                      <a:pt x="36" y="7"/>
                      <a:pt x="36" y="7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4" y="6"/>
                      <a:pt x="33" y="7"/>
                    </a:cubicBezTo>
                    <a:cubicBezTo>
                      <a:pt x="32" y="7"/>
                      <a:pt x="32" y="7"/>
                      <a:pt x="31" y="7"/>
                    </a:cubicBezTo>
                    <a:cubicBezTo>
                      <a:pt x="30" y="7"/>
                      <a:pt x="29" y="8"/>
                      <a:pt x="28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1"/>
                      <a:pt x="26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2"/>
                      <a:pt x="23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8" y="11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4" y="9"/>
                      <a:pt x="13" y="7"/>
                    </a:cubicBezTo>
                    <a:cubicBezTo>
                      <a:pt x="13" y="6"/>
                      <a:pt x="13" y="6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3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5" y="5"/>
                      <a:pt x="3" y="3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2"/>
                      <a:pt x="5" y="13"/>
                      <a:pt x="7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6" y="17"/>
                    </a:cubicBezTo>
                    <a:cubicBezTo>
                      <a:pt x="6" y="18"/>
                      <a:pt x="5" y="19"/>
                      <a:pt x="5" y="20"/>
                    </a:cubicBezTo>
                    <a:cubicBezTo>
                      <a:pt x="5" y="21"/>
                      <a:pt x="6" y="22"/>
                      <a:pt x="8" y="23"/>
                    </a:cubicBezTo>
                    <a:cubicBezTo>
                      <a:pt x="10" y="25"/>
                      <a:pt x="11" y="26"/>
                      <a:pt x="11" y="28"/>
                    </a:cubicBezTo>
                    <a:cubicBezTo>
                      <a:pt x="11" y="29"/>
                      <a:pt x="12" y="30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1"/>
                      <a:pt x="16" y="32"/>
                      <a:pt x="16" y="32"/>
                    </a:cubicBezTo>
                    <a:cubicBezTo>
                      <a:pt x="17" y="32"/>
                      <a:pt x="18" y="33"/>
                      <a:pt x="19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6"/>
                      <a:pt x="21" y="38"/>
                      <a:pt x="22" y="39"/>
                    </a:cubicBezTo>
                    <a:cubicBezTo>
                      <a:pt x="23" y="39"/>
                      <a:pt x="24" y="40"/>
                      <a:pt x="24" y="40"/>
                    </a:cubicBezTo>
                    <a:cubicBezTo>
                      <a:pt x="25" y="41"/>
                      <a:pt x="26" y="42"/>
                      <a:pt x="27" y="42"/>
                    </a:cubicBezTo>
                    <a:cubicBezTo>
                      <a:pt x="29" y="42"/>
                      <a:pt x="30" y="42"/>
                      <a:pt x="32" y="41"/>
                    </a:cubicBezTo>
                    <a:cubicBezTo>
                      <a:pt x="32" y="41"/>
                      <a:pt x="33" y="41"/>
                      <a:pt x="33" y="41"/>
                    </a:cubicBezTo>
                    <a:cubicBezTo>
                      <a:pt x="33" y="40"/>
                      <a:pt x="34" y="40"/>
                      <a:pt x="3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09" name="Freeform 465">
                <a:extLst>
                  <a:ext uri="{FF2B5EF4-FFF2-40B4-BE49-F238E27FC236}">
                    <a16:creationId xmlns:a16="http://schemas.microsoft.com/office/drawing/2014/main" id="{5354BD60-FC7D-43B1-86CB-6BB094DBC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1736"/>
                <a:ext cx="69" cy="157"/>
              </a:xfrm>
              <a:custGeom>
                <a:avLst/>
                <a:gdLst>
                  <a:gd name="T0" fmla="*/ 0 w 29"/>
                  <a:gd name="T1" fmla="*/ 7 h 66"/>
                  <a:gd name="T2" fmla="*/ 6 w 29"/>
                  <a:gd name="T3" fmla="*/ 13 h 66"/>
                  <a:gd name="T4" fmla="*/ 7 w 29"/>
                  <a:gd name="T5" fmla="*/ 20 h 66"/>
                  <a:gd name="T6" fmla="*/ 8 w 29"/>
                  <a:gd name="T7" fmla="*/ 23 h 66"/>
                  <a:gd name="T8" fmla="*/ 8 w 29"/>
                  <a:gd name="T9" fmla="*/ 27 h 66"/>
                  <a:gd name="T10" fmla="*/ 12 w 29"/>
                  <a:gd name="T11" fmla="*/ 33 h 66"/>
                  <a:gd name="T12" fmla="*/ 12 w 29"/>
                  <a:gd name="T13" fmla="*/ 36 h 66"/>
                  <a:gd name="T14" fmla="*/ 10 w 29"/>
                  <a:gd name="T15" fmla="*/ 38 h 66"/>
                  <a:gd name="T16" fmla="*/ 5 w 29"/>
                  <a:gd name="T17" fmla="*/ 44 h 66"/>
                  <a:gd name="T18" fmla="*/ 1 w 29"/>
                  <a:gd name="T19" fmla="*/ 49 h 66"/>
                  <a:gd name="T20" fmla="*/ 2 w 29"/>
                  <a:gd name="T21" fmla="*/ 56 h 66"/>
                  <a:gd name="T22" fmla="*/ 5 w 29"/>
                  <a:gd name="T23" fmla="*/ 62 h 66"/>
                  <a:gd name="T24" fmla="*/ 6 w 29"/>
                  <a:gd name="T25" fmla="*/ 64 h 66"/>
                  <a:gd name="T26" fmla="*/ 7 w 29"/>
                  <a:gd name="T27" fmla="*/ 63 h 66"/>
                  <a:gd name="T28" fmla="*/ 14 w 29"/>
                  <a:gd name="T29" fmla="*/ 61 h 66"/>
                  <a:gd name="T30" fmla="*/ 23 w 29"/>
                  <a:gd name="T31" fmla="*/ 56 h 66"/>
                  <a:gd name="T32" fmla="*/ 28 w 29"/>
                  <a:gd name="T33" fmla="*/ 49 h 66"/>
                  <a:gd name="T34" fmla="*/ 27 w 29"/>
                  <a:gd name="T35" fmla="*/ 45 h 66"/>
                  <a:gd name="T36" fmla="*/ 26 w 29"/>
                  <a:gd name="T37" fmla="*/ 41 h 66"/>
                  <a:gd name="T38" fmla="*/ 24 w 29"/>
                  <a:gd name="T39" fmla="*/ 34 h 66"/>
                  <a:gd name="T40" fmla="*/ 25 w 29"/>
                  <a:gd name="T41" fmla="*/ 30 h 66"/>
                  <a:gd name="T42" fmla="*/ 23 w 29"/>
                  <a:gd name="T43" fmla="*/ 24 h 66"/>
                  <a:gd name="T44" fmla="*/ 24 w 29"/>
                  <a:gd name="T45" fmla="*/ 16 h 66"/>
                  <a:gd name="T46" fmla="*/ 21 w 29"/>
                  <a:gd name="T47" fmla="*/ 13 h 66"/>
                  <a:gd name="T48" fmla="*/ 21 w 29"/>
                  <a:gd name="T49" fmla="*/ 9 h 66"/>
                  <a:gd name="T50" fmla="*/ 22 w 29"/>
                  <a:gd name="T51" fmla="*/ 7 h 66"/>
                  <a:gd name="T52" fmla="*/ 23 w 29"/>
                  <a:gd name="T53" fmla="*/ 5 h 66"/>
                  <a:gd name="T54" fmla="*/ 20 w 29"/>
                  <a:gd name="T55" fmla="*/ 0 h 66"/>
                  <a:gd name="T56" fmla="*/ 15 w 29"/>
                  <a:gd name="T57" fmla="*/ 2 h 66"/>
                  <a:gd name="T58" fmla="*/ 13 w 29"/>
                  <a:gd name="T59" fmla="*/ 6 h 66"/>
                  <a:gd name="T60" fmla="*/ 11 w 29"/>
                  <a:gd name="T61" fmla="*/ 10 h 66"/>
                  <a:gd name="T62" fmla="*/ 9 w 29"/>
                  <a:gd name="T63" fmla="*/ 9 h 66"/>
                  <a:gd name="T64" fmla="*/ 7 w 29"/>
                  <a:gd name="T65" fmla="*/ 10 h 66"/>
                  <a:gd name="T66" fmla="*/ 2 w 29"/>
                  <a:gd name="T67" fmla="*/ 6 h 66"/>
                  <a:gd name="T68" fmla="*/ 0 w 29"/>
                  <a:gd name="T69" fmla="*/ 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" h="66">
                    <a:moveTo>
                      <a:pt x="0" y="7"/>
                    </a:moveTo>
                    <a:cubicBezTo>
                      <a:pt x="2" y="9"/>
                      <a:pt x="4" y="11"/>
                      <a:pt x="6" y="13"/>
                    </a:cubicBezTo>
                    <a:cubicBezTo>
                      <a:pt x="8" y="15"/>
                      <a:pt x="7" y="17"/>
                      <a:pt x="7" y="20"/>
                    </a:cubicBezTo>
                    <a:cubicBezTo>
                      <a:pt x="7" y="21"/>
                      <a:pt x="8" y="22"/>
                      <a:pt x="8" y="23"/>
                    </a:cubicBezTo>
                    <a:cubicBezTo>
                      <a:pt x="9" y="24"/>
                      <a:pt x="8" y="25"/>
                      <a:pt x="8" y="27"/>
                    </a:cubicBezTo>
                    <a:cubicBezTo>
                      <a:pt x="8" y="30"/>
                      <a:pt x="12" y="30"/>
                      <a:pt x="12" y="33"/>
                    </a:cubicBezTo>
                    <a:cubicBezTo>
                      <a:pt x="12" y="33"/>
                      <a:pt x="13" y="35"/>
                      <a:pt x="12" y="36"/>
                    </a:cubicBezTo>
                    <a:cubicBezTo>
                      <a:pt x="10" y="36"/>
                      <a:pt x="11" y="36"/>
                      <a:pt x="10" y="38"/>
                    </a:cubicBezTo>
                    <a:cubicBezTo>
                      <a:pt x="9" y="40"/>
                      <a:pt x="7" y="43"/>
                      <a:pt x="5" y="44"/>
                    </a:cubicBezTo>
                    <a:cubicBezTo>
                      <a:pt x="3" y="46"/>
                      <a:pt x="2" y="46"/>
                      <a:pt x="1" y="49"/>
                    </a:cubicBezTo>
                    <a:cubicBezTo>
                      <a:pt x="0" y="50"/>
                      <a:pt x="2" y="54"/>
                      <a:pt x="2" y="56"/>
                    </a:cubicBezTo>
                    <a:cubicBezTo>
                      <a:pt x="0" y="57"/>
                      <a:pt x="3" y="64"/>
                      <a:pt x="5" y="62"/>
                    </a:cubicBezTo>
                    <a:cubicBezTo>
                      <a:pt x="6" y="63"/>
                      <a:pt x="6" y="63"/>
                      <a:pt x="6" y="64"/>
                    </a:cubicBezTo>
                    <a:cubicBezTo>
                      <a:pt x="6" y="64"/>
                      <a:pt x="7" y="64"/>
                      <a:pt x="7" y="63"/>
                    </a:cubicBezTo>
                    <a:cubicBezTo>
                      <a:pt x="8" y="66"/>
                      <a:pt x="12" y="62"/>
                      <a:pt x="14" y="61"/>
                    </a:cubicBezTo>
                    <a:cubicBezTo>
                      <a:pt x="18" y="61"/>
                      <a:pt x="19" y="60"/>
                      <a:pt x="23" y="56"/>
                    </a:cubicBezTo>
                    <a:cubicBezTo>
                      <a:pt x="25" y="54"/>
                      <a:pt x="26" y="52"/>
                      <a:pt x="28" y="49"/>
                    </a:cubicBezTo>
                    <a:cubicBezTo>
                      <a:pt x="29" y="48"/>
                      <a:pt x="28" y="46"/>
                      <a:pt x="27" y="45"/>
                    </a:cubicBezTo>
                    <a:cubicBezTo>
                      <a:pt x="26" y="43"/>
                      <a:pt x="25" y="43"/>
                      <a:pt x="26" y="41"/>
                    </a:cubicBezTo>
                    <a:cubicBezTo>
                      <a:pt x="26" y="38"/>
                      <a:pt x="24" y="36"/>
                      <a:pt x="24" y="34"/>
                    </a:cubicBezTo>
                    <a:cubicBezTo>
                      <a:pt x="24" y="33"/>
                      <a:pt x="25" y="31"/>
                      <a:pt x="25" y="30"/>
                    </a:cubicBezTo>
                    <a:cubicBezTo>
                      <a:pt x="24" y="28"/>
                      <a:pt x="24" y="26"/>
                      <a:pt x="23" y="24"/>
                    </a:cubicBezTo>
                    <a:cubicBezTo>
                      <a:pt x="22" y="21"/>
                      <a:pt x="25" y="19"/>
                      <a:pt x="24" y="16"/>
                    </a:cubicBezTo>
                    <a:cubicBezTo>
                      <a:pt x="23" y="15"/>
                      <a:pt x="22" y="14"/>
                      <a:pt x="21" y="13"/>
                    </a:cubicBezTo>
                    <a:cubicBezTo>
                      <a:pt x="20" y="12"/>
                      <a:pt x="22" y="10"/>
                      <a:pt x="21" y="9"/>
                    </a:cubicBezTo>
                    <a:cubicBezTo>
                      <a:pt x="22" y="9"/>
                      <a:pt x="22" y="8"/>
                      <a:pt x="22" y="7"/>
                    </a:cubicBezTo>
                    <a:cubicBezTo>
                      <a:pt x="21" y="6"/>
                      <a:pt x="23" y="6"/>
                      <a:pt x="23" y="5"/>
                    </a:cubicBezTo>
                    <a:cubicBezTo>
                      <a:pt x="23" y="2"/>
                      <a:pt x="21" y="2"/>
                      <a:pt x="20" y="0"/>
                    </a:cubicBezTo>
                    <a:cubicBezTo>
                      <a:pt x="19" y="0"/>
                      <a:pt x="16" y="1"/>
                      <a:pt x="15" y="2"/>
                    </a:cubicBezTo>
                    <a:cubicBezTo>
                      <a:pt x="13" y="2"/>
                      <a:pt x="13" y="5"/>
                      <a:pt x="13" y="6"/>
                    </a:cubicBezTo>
                    <a:cubicBezTo>
                      <a:pt x="13" y="9"/>
                      <a:pt x="12" y="9"/>
                      <a:pt x="11" y="10"/>
                    </a:cubicBezTo>
                    <a:cubicBezTo>
                      <a:pt x="10" y="11"/>
                      <a:pt x="9" y="10"/>
                      <a:pt x="9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4" y="10"/>
                      <a:pt x="4" y="8"/>
                      <a:pt x="2" y="6"/>
                    </a:cubicBezTo>
                    <a:cubicBezTo>
                      <a:pt x="1" y="5"/>
                      <a:pt x="1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0" name="Freeform 466">
                <a:extLst>
                  <a:ext uri="{FF2B5EF4-FFF2-40B4-BE49-F238E27FC236}">
                    <a16:creationId xmlns:a16="http://schemas.microsoft.com/office/drawing/2014/main" id="{7924312A-D4D3-451C-B693-779A1FFEB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3" y="1733"/>
                <a:ext cx="76" cy="157"/>
              </a:xfrm>
              <a:custGeom>
                <a:avLst/>
                <a:gdLst>
                  <a:gd name="T0" fmla="*/ 7 w 32"/>
                  <a:gd name="T1" fmla="*/ 64 h 66"/>
                  <a:gd name="T2" fmla="*/ 4 w 32"/>
                  <a:gd name="T3" fmla="*/ 56 h 66"/>
                  <a:gd name="T4" fmla="*/ 5 w 32"/>
                  <a:gd name="T5" fmla="*/ 46 h 66"/>
                  <a:gd name="T6" fmla="*/ 11 w 32"/>
                  <a:gd name="T7" fmla="*/ 39 h 66"/>
                  <a:gd name="T8" fmla="*/ 14 w 32"/>
                  <a:gd name="T9" fmla="*/ 34 h 66"/>
                  <a:gd name="T10" fmla="*/ 9 w 32"/>
                  <a:gd name="T11" fmla="*/ 28 h 66"/>
                  <a:gd name="T12" fmla="*/ 9 w 32"/>
                  <a:gd name="T13" fmla="*/ 21 h 66"/>
                  <a:gd name="T14" fmla="*/ 1 w 32"/>
                  <a:gd name="T15" fmla="*/ 9 h 66"/>
                  <a:gd name="T16" fmla="*/ 2 w 32"/>
                  <a:gd name="T17" fmla="*/ 7 h 66"/>
                  <a:gd name="T18" fmla="*/ 5 w 32"/>
                  <a:gd name="T19" fmla="*/ 8 h 66"/>
                  <a:gd name="T20" fmla="*/ 11 w 32"/>
                  <a:gd name="T21" fmla="*/ 9 h 66"/>
                  <a:gd name="T22" fmla="*/ 12 w 32"/>
                  <a:gd name="T23" fmla="*/ 11 h 66"/>
                  <a:gd name="T24" fmla="*/ 15 w 32"/>
                  <a:gd name="T25" fmla="*/ 7 h 66"/>
                  <a:gd name="T26" fmla="*/ 22 w 32"/>
                  <a:gd name="T27" fmla="*/ 1 h 66"/>
                  <a:gd name="T28" fmla="*/ 25 w 32"/>
                  <a:gd name="T29" fmla="*/ 7 h 66"/>
                  <a:gd name="T30" fmla="*/ 24 w 32"/>
                  <a:gd name="T31" fmla="*/ 10 h 66"/>
                  <a:gd name="T32" fmla="*/ 26 w 32"/>
                  <a:gd name="T33" fmla="*/ 17 h 66"/>
                  <a:gd name="T34" fmla="*/ 27 w 32"/>
                  <a:gd name="T35" fmla="*/ 28 h 66"/>
                  <a:gd name="T36" fmla="*/ 27 w 32"/>
                  <a:gd name="T37" fmla="*/ 35 h 66"/>
                  <a:gd name="T38" fmla="*/ 29 w 32"/>
                  <a:gd name="T39" fmla="*/ 46 h 66"/>
                  <a:gd name="T40" fmla="*/ 30 w 32"/>
                  <a:gd name="T41" fmla="*/ 52 h 66"/>
                  <a:gd name="T42" fmla="*/ 14 w 32"/>
                  <a:gd name="T43" fmla="*/ 64 h 66"/>
                  <a:gd name="T44" fmla="*/ 9 w 32"/>
                  <a:gd name="T45" fmla="*/ 65 h 66"/>
                  <a:gd name="T46" fmla="*/ 9 w 32"/>
                  <a:gd name="T47" fmla="*/ 64 h 66"/>
                  <a:gd name="T48" fmla="*/ 24 w 32"/>
                  <a:gd name="T49" fmla="*/ 57 h 66"/>
                  <a:gd name="T50" fmla="*/ 29 w 32"/>
                  <a:gd name="T51" fmla="*/ 47 h 66"/>
                  <a:gd name="T52" fmla="*/ 26 w 32"/>
                  <a:gd name="T53" fmla="*/ 38 h 66"/>
                  <a:gd name="T54" fmla="*/ 26 w 32"/>
                  <a:gd name="T55" fmla="*/ 31 h 66"/>
                  <a:gd name="T56" fmla="*/ 25 w 32"/>
                  <a:gd name="T57" fmla="*/ 21 h 66"/>
                  <a:gd name="T58" fmla="*/ 22 w 32"/>
                  <a:gd name="T59" fmla="*/ 12 h 66"/>
                  <a:gd name="T60" fmla="*/ 22 w 32"/>
                  <a:gd name="T61" fmla="*/ 9 h 66"/>
                  <a:gd name="T62" fmla="*/ 24 w 32"/>
                  <a:gd name="T63" fmla="*/ 6 h 66"/>
                  <a:gd name="T64" fmla="*/ 18 w 32"/>
                  <a:gd name="T65" fmla="*/ 3 h 66"/>
                  <a:gd name="T66" fmla="*/ 16 w 32"/>
                  <a:gd name="T67" fmla="*/ 7 h 66"/>
                  <a:gd name="T68" fmla="*/ 12 w 32"/>
                  <a:gd name="T69" fmla="*/ 12 h 66"/>
                  <a:gd name="T70" fmla="*/ 10 w 32"/>
                  <a:gd name="T71" fmla="*/ 11 h 66"/>
                  <a:gd name="T72" fmla="*/ 4 w 32"/>
                  <a:gd name="T73" fmla="*/ 9 h 66"/>
                  <a:gd name="T74" fmla="*/ 8 w 32"/>
                  <a:gd name="T75" fmla="*/ 13 h 66"/>
                  <a:gd name="T76" fmla="*/ 11 w 32"/>
                  <a:gd name="T77" fmla="*/ 24 h 66"/>
                  <a:gd name="T78" fmla="*/ 13 w 32"/>
                  <a:gd name="T79" fmla="*/ 31 h 66"/>
                  <a:gd name="T80" fmla="*/ 15 w 32"/>
                  <a:gd name="T81" fmla="*/ 37 h 66"/>
                  <a:gd name="T82" fmla="*/ 11 w 32"/>
                  <a:gd name="T83" fmla="*/ 41 h 66"/>
                  <a:gd name="T84" fmla="*/ 3 w 32"/>
                  <a:gd name="T85" fmla="*/ 50 h 66"/>
                  <a:gd name="T86" fmla="*/ 5 w 32"/>
                  <a:gd name="T87" fmla="*/ 57 h 66"/>
                  <a:gd name="T88" fmla="*/ 7 w 32"/>
                  <a:gd name="T89" fmla="*/ 62 h 66"/>
                  <a:gd name="T90" fmla="*/ 8 w 32"/>
                  <a:gd name="T91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" h="66">
                    <a:moveTo>
                      <a:pt x="8" y="66"/>
                    </a:move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5" y="64"/>
                      <a:pt x="4" y="63"/>
                      <a:pt x="3" y="61"/>
                    </a:cubicBezTo>
                    <a:cubicBezTo>
                      <a:pt x="3" y="59"/>
                      <a:pt x="3" y="58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3" y="54"/>
                      <a:pt x="1" y="51"/>
                      <a:pt x="2" y="49"/>
                    </a:cubicBezTo>
                    <a:cubicBezTo>
                      <a:pt x="3" y="48"/>
                      <a:pt x="4" y="47"/>
                      <a:pt x="5" y="46"/>
                    </a:cubicBezTo>
                    <a:cubicBezTo>
                      <a:pt x="6" y="46"/>
                      <a:pt x="6" y="45"/>
                      <a:pt x="7" y="45"/>
                    </a:cubicBezTo>
                    <a:cubicBezTo>
                      <a:pt x="8" y="44"/>
                      <a:pt x="9" y="42"/>
                      <a:pt x="10" y="40"/>
                    </a:cubicBezTo>
                    <a:cubicBezTo>
                      <a:pt x="11" y="40"/>
                      <a:pt x="11" y="39"/>
                      <a:pt x="11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7"/>
                      <a:pt x="13" y="37"/>
                      <a:pt x="14" y="36"/>
                    </a:cubicBezTo>
                    <a:cubicBezTo>
                      <a:pt x="14" y="36"/>
                      <a:pt x="14" y="35"/>
                      <a:pt x="14" y="34"/>
                    </a:cubicBezTo>
                    <a:cubicBezTo>
                      <a:pt x="14" y="34"/>
                      <a:pt x="13" y="34"/>
                      <a:pt x="13" y="34"/>
                    </a:cubicBezTo>
                    <a:cubicBezTo>
                      <a:pt x="13" y="33"/>
                      <a:pt x="13" y="32"/>
                      <a:pt x="12" y="32"/>
                    </a:cubicBezTo>
                    <a:cubicBezTo>
                      <a:pt x="11" y="31"/>
                      <a:pt x="9" y="30"/>
                      <a:pt x="9" y="28"/>
                    </a:cubicBezTo>
                    <a:cubicBezTo>
                      <a:pt x="9" y="27"/>
                      <a:pt x="9" y="26"/>
                      <a:pt x="9" y="26"/>
                    </a:cubicBezTo>
                    <a:cubicBezTo>
                      <a:pt x="10" y="25"/>
                      <a:pt x="10" y="25"/>
                      <a:pt x="9" y="24"/>
                    </a:cubicBezTo>
                    <a:cubicBezTo>
                      <a:pt x="9" y="23"/>
                      <a:pt x="9" y="22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6"/>
                      <a:pt x="7" y="14"/>
                    </a:cubicBezTo>
                    <a:cubicBezTo>
                      <a:pt x="5" y="12"/>
                      <a:pt x="3" y="11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6" y="9"/>
                      <a:pt x="7" y="10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1" y="9"/>
                      <a:pt x="11" y="9"/>
                      <a:pt x="11" y="10"/>
                    </a:cubicBezTo>
                    <a:cubicBezTo>
                      <a:pt x="11" y="10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9"/>
                      <a:pt x="15" y="9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9" y="1"/>
                      <a:pt x="21" y="0"/>
                      <a:pt x="22" y="1"/>
                    </a:cubicBezTo>
                    <a:cubicBezTo>
                      <a:pt x="22" y="1"/>
                      <a:pt x="23" y="1"/>
                      <a:pt x="23" y="1"/>
                    </a:cubicBezTo>
                    <a:cubicBezTo>
                      <a:pt x="24" y="2"/>
                      <a:pt x="26" y="4"/>
                      <a:pt x="25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5" y="9"/>
                      <a:pt x="25" y="10"/>
                      <a:pt x="24" y="10"/>
                    </a:cubicBezTo>
                    <a:cubicBezTo>
                      <a:pt x="24" y="11"/>
                      <a:pt x="24" y="11"/>
                      <a:pt x="24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5"/>
                      <a:pt x="26" y="15"/>
                      <a:pt x="26" y="17"/>
                    </a:cubicBezTo>
                    <a:cubicBezTo>
                      <a:pt x="27" y="19"/>
                      <a:pt x="27" y="20"/>
                      <a:pt x="26" y="22"/>
                    </a:cubicBezTo>
                    <a:cubicBezTo>
                      <a:pt x="26" y="23"/>
                      <a:pt x="25" y="23"/>
                      <a:pt x="26" y="25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2"/>
                      <a:pt x="27" y="32"/>
                      <a:pt x="27" y="33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27" y="36"/>
                      <a:pt x="27" y="37"/>
                      <a:pt x="28" y="38"/>
                    </a:cubicBezTo>
                    <a:cubicBezTo>
                      <a:pt x="28" y="39"/>
                      <a:pt x="29" y="40"/>
                      <a:pt x="29" y="42"/>
                    </a:cubicBezTo>
                    <a:cubicBezTo>
                      <a:pt x="28" y="44"/>
                      <a:pt x="28" y="44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1" y="47"/>
                      <a:pt x="32" y="49"/>
                      <a:pt x="31" y="50"/>
                    </a:cubicBezTo>
                    <a:cubicBezTo>
                      <a:pt x="30" y="51"/>
                      <a:pt x="30" y="51"/>
                      <a:pt x="30" y="52"/>
                    </a:cubicBezTo>
                    <a:cubicBezTo>
                      <a:pt x="28" y="54"/>
                      <a:pt x="27" y="56"/>
                      <a:pt x="25" y="58"/>
                    </a:cubicBezTo>
                    <a:cubicBezTo>
                      <a:pt x="22" y="61"/>
                      <a:pt x="21" y="62"/>
                      <a:pt x="16" y="63"/>
                    </a:cubicBezTo>
                    <a:cubicBezTo>
                      <a:pt x="16" y="63"/>
                      <a:pt x="15" y="64"/>
                      <a:pt x="14" y="64"/>
                    </a:cubicBezTo>
                    <a:cubicBezTo>
                      <a:pt x="13" y="65"/>
                      <a:pt x="11" y="66"/>
                      <a:pt x="10" y="66"/>
                    </a:cubicBezTo>
                    <a:cubicBezTo>
                      <a:pt x="9" y="66"/>
                      <a:pt x="9" y="66"/>
                      <a:pt x="9" y="65"/>
                    </a:cubicBezTo>
                    <a:cubicBezTo>
                      <a:pt x="9" y="65"/>
                      <a:pt x="9" y="65"/>
                      <a:pt x="9" y="65"/>
                    </a:cubicBezTo>
                    <a:lnTo>
                      <a:pt x="8" y="66"/>
                    </a:lnTo>
                    <a:close/>
                    <a:moveTo>
                      <a:pt x="9" y="63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0" y="65"/>
                      <a:pt x="12" y="64"/>
                      <a:pt x="13" y="63"/>
                    </a:cubicBezTo>
                    <a:cubicBezTo>
                      <a:pt x="14" y="62"/>
                      <a:pt x="15" y="62"/>
                      <a:pt x="16" y="62"/>
                    </a:cubicBezTo>
                    <a:cubicBezTo>
                      <a:pt x="20" y="61"/>
                      <a:pt x="21" y="60"/>
                      <a:pt x="24" y="57"/>
                    </a:cubicBezTo>
                    <a:cubicBezTo>
                      <a:pt x="26" y="55"/>
                      <a:pt x="27" y="53"/>
                      <a:pt x="29" y="51"/>
                    </a:cubicBezTo>
                    <a:cubicBezTo>
                      <a:pt x="29" y="51"/>
                      <a:pt x="29" y="50"/>
                      <a:pt x="30" y="50"/>
                    </a:cubicBezTo>
                    <a:cubicBezTo>
                      <a:pt x="30" y="49"/>
                      <a:pt x="30" y="48"/>
                      <a:pt x="29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7" y="45"/>
                      <a:pt x="27" y="44"/>
                      <a:pt x="27" y="42"/>
                    </a:cubicBezTo>
                    <a:cubicBezTo>
                      <a:pt x="28" y="41"/>
                      <a:pt x="27" y="39"/>
                      <a:pt x="26" y="38"/>
                    </a:cubicBezTo>
                    <a:cubicBezTo>
                      <a:pt x="26" y="37"/>
                      <a:pt x="25" y="36"/>
                      <a:pt x="25" y="35"/>
                    </a:cubicBezTo>
                    <a:cubicBezTo>
                      <a:pt x="25" y="34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6" y="31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7"/>
                      <a:pt x="25" y="26"/>
                      <a:pt x="24" y="25"/>
                    </a:cubicBezTo>
                    <a:cubicBezTo>
                      <a:pt x="24" y="23"/>
                      <a:pt x="24" y="22"/>
                      <a:pt x="25" y="21"/>
                    </a:cubicBezTo>
                    <a:cubicBezTo>
                      <a:pt x="25" y="20"/>
                      <a:pt x="26" y="19"/>
                      <a:pt x="25" y="18"/>
                    </a:cubicBezTo>
                    <a:cubicBezTo>
                      <a:pt x="24" y="16"/>
                      <a:pt x="24" y="15"/>
                      <a:pt x="23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3" y="8"/>
                    </a:cubicBezTo>
                    <a:cubicBezTo>
                      <a:pt x="23" y="7"/>
                      <a:pt x="23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21" y="2"/>
                      <a:pt x="19" y="3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4"/>
                      <a:pt x="16" y="5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9"/>
                      <a:pt x="15" y="10"/>
                      <a:pt x="14" y="11"/>
                    </a:cubicBezTo>
                    <a:cubicBezTo>
                      <a:pt x="14" y="11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2" y="12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0" y="11"/>
                      <a:pt x="10" y="11"/>
                    </a:cubicBezTo>
                    <a:cubicBezTo>
                      <a:pt x="10" y="11"/>
                      <a:pt x="10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6" y="11"/>
                      <a:pt x="5" y="10"/>
                      <a:pt x="4" y="9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0"/>
                      <a:pt x="6" y="12"/>
                      <a:pt x="8" y="13"/>
                    </a:cubicBezTo>
                    <a:cubicBezTo>
                      <a:pt x="10" y="15"/>
                      <a:pt x="10" y="17"/>
                      <a:pt x="10" y="20"/>
                    </a:cubicBezTo>
                    <a:cubicBezTo>
                      <a:pt x="10" y="20"/>
                      <a:pt x="10" y="20"/>
                      <a:pt x="10" y="21"/>
                    </a:cubicBezTo>
                    <a:cubicBezTo>
                      <a:pt x="10" y="22"/>
                      <a:pt x="10" y="22"/>
                      <a:pt x="11" y="24"/>
                    </a:cubicBezTo>
                    <a:cubicBezTo>
                      <a:pt x="11" y="25"/>
                      <a:pt x="11" y="26"/>
                      <a:pt x="11" y="26"/>
                    </a:cubicBezTo>
                    <a:cubicBezTo>
                      <a:pt x="11" y="27"/>
                      <a:pt x="10" y="27"/>
                      <a:pt x="11" y="28"/>
                    </a:cubicBezTo>
                    <a:cubicBezTo>
                      <a:pt x="11" y="29"/>
                      <a:pt x="12" y="30"/>
                      <a:pt x="13" y="31"/>
                    </a:cubicBezTo>
                    <a:cubicBezTo>
                      <a:pt x="14" y="31"/>
                      <a:pt x="14" y="32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5"/>
                      <a:pt x="16" y="37"/>
                      <a:pt x="15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9"/>
                      <a:pt x="13" y="39"/>
                    </a:cubicBezTo>
                    <a:cubicBezTo>
                      <a:pt x="12" y="40"/>
                      <a:pt x="12" y="41"/>
                      <a:pt x="11" y="41"/>
                    </a:cubicBezTo>
                    <a:cubicBezTo>
                      <a:pt x="10" y="43"/>
                      <a:pt x="9" y="44"/>
                      <a:pt x="8" y="46"/>
                    </a:cubicBezTo>
                    <a:cubicBezTo>
                      <a:pt x="7" y="46"/>
                      <a:pt x="6" y="47"/>
                      <a:pt x="6" y="47"/>
                    </a:cubicBezTo>
                    <a:cubicBezTo>
                      <a:pt x="5" y="48"/>
                      <a:pt x="4" y="49"/>
                      <a:pt x="3" y="50"/>
                    </a:cubicBezTo>
                    <a:cubicBezTo>
                      <a:pt x="3" y="51"/>
                      <a:pt x="4" y="55"/>
                      <a:pt x="5" y="56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5" y="62"/>
                      <a:pt x="6" y="63"/>
                      <a:pt x="6" y="63"/>
                    </a:cubicBezTo>
                    <a:cubicBezTo>
                      <a:pt x="6" y="63"/>
                      <a:pt x="7" y="63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3"/>
                      <a:pt x="8" y="63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1" name="Freeform 467">
                <a:extLst>
                  <a:ext uri="{FF2B5EF4-FFF2-40B4-BE49-F238E27FC236}">
                    <a16:creationId xmlns:a16="http://schemas.microsoft.com/office/drawing/2014/main" id="{463EEC12-80CA-403F-BB8A-009F27DFD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06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2" name="Freeform 468">
                <a:extLst>
                  <a:ext uri="{FF2B5EF4-FFF2-40B4-BE49-F238E27FC236}">
                    <a16:creationId xmlns:a16="http://schemas.microsoft.com/office/drawing/2014/main" id="{A9766013-F15F-491F-9D15-E3E4BB3FB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206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1 w 4"/>
                  <a:gd name="T5" fmla="*/ 2 h 4"/>
                  <a:gd name="T6" fmla="*/ 0 w 4"/>
                  <a:gd name="T7" fmla="*/ 0 h 4"/>
                  <a:gd name="T8" fmla="*/ 4 w 4"/>
                  <a:gd name="T9" fmla="*/ 2 h 4"/>
                  <a:gd name="T10" fmla="*/ 3 w 4"/>
                  <a:gd name="T11" fmla="*/ 3 h 4"/>
                  <a:gd name="T12" fmla="*/ 3 w 4"/>
                  <a:gd name="T13" fmla="*/ 3 h 4"/>
                  <a:gd name="T14" fmla="*/ 2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3" name="Freeform 469">
                <a:extLst>
                  <a:ext uri="{FF2B5EF4-FFF2-40B4-BE49-F238E27FC236}">
                    <a16:creationId xmlns:a16="http://schemas.microsoft.com/office/drawing/2014/main" id="{72A82FAE-991A-4430-AD28-DA9FAF967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1945"/>
                <a:ext cx="29" cy="38"/>
              </a:xfrm>
              <a:custGeom>
                <a:avLst/>
                <a:gdLst>
                  <a:gd name="T0" fmla="*/ 8 w 12"/>
                  <a:gd name="T1" fmla="*/ 1 h 16"/>
                  <a:gd name="T2" fmla="*/ 8 w 12"/>
                  <a:gd name="T3" fmla="*/ 0 h 16"/>
                  <a:gd name="T4" fmla="*/ 5 w 12"/>
                  <a:gd name="T5" fmla="*/ 2 h 16"/>
                  <a:gd name="T6" fmla="*/ 6 w 12"/>
                  <a:gd name="T7" fmla="*/ 3 h 16"/>
                  <a:gd name="T8" fmla="*/ 2 w 12"/>
                  <a:gd name="T9" fmla="*/ 5 h 16"/>
                  <a:gd name="T10" fmla="*/ 1 w 12"/>
                  <a:gd name="T11" fmla="*/ 5 h 16"/>
                  <a:gd name="T12" fmla="*/ 3 w 12"/>
                  <a:gd name="T13" fmla="*/ 6 h 16"/>
                  <a:gd name="T14" fmla="*/ 5 w 12"/>
                  <a:gd name="T15" fmla="*/ 9 h 16"/>
                  <a:gd name="T16" fmla="*/ 2 w 12"/>
                  <a:gd name="T17" fmla="*/ 12 h 16"/>
                  <a:gd name="T18" fmla="*/ 5 w 12"/>
                  <a:gd name="T19" fmla="*/ 11 h 16"/>
                  <a:gd name="T20" fmla="*/ 1 w 12"/>
                  <a:gd name="T21" fmla="*/ 13 h 16"/>
                  <a:gd name="T22" fmla="*/ 2 w 12"/>
                  <a:gd name="T23" fmla="*/ 14 h 16"/>
                  <a:gd name="T24" fmla="*/ 1 w 12"/>
                  <a:gd name="T25" fmla="*/ 15 h 16"/>
                  <a:gd name="T26" fmla="*/ 3 w 12"/>
                  <a:gd name="T27" fmla="*/ 15 h 16"/>
                  <a:gd name="T28" fmla="*/ 1 w 12"/>
                  <a:gd name="T29" fmla="*/ 16 h 16"/>
                  <a:gd name="T30" fmla="*/ 3 w 12"/>
                  <a:gd name="T31" fmla="*/ 15 h 16"/>
                  <a:gd name="T32" fmla="*/ 2 w 12"/>
                  <a:gd name="T33" fmla="*/ 16 h 16"/>
                  <a:gd name="T34" fmla="*/ 9 w 12"/>
                  <a:gd name="T35" fmla="*/ 14 h 16"/>
                  <a:gd name="T36" fmla="*/ 12 w 12"/>
                  <a:gd name="T37" fmla="*/ 9 h 16"/>
                  <a:gd name="T38" fmla="*/ 11 w 12"/>
                  <a:gd name="T39" fmla="*/ 3 h 16"/>
                  <a:gd name="T40" fmla="*/ 8 w 12"/>
                  <a:gd name="T41" fmla="*/ 4 h 16"/>
                  <a:gd name="T42" fmla="*/ 8 w 12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16"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1"/>
                      <a:pt x="5" y="2"/>
                    </a:cubicBezTo>
                    <a:cubicBezTo>
                      <a:pt x="5" y="2"/>
                      <a:pt x="6" y="3"/>
                      <a:pt x="6" y="3"/>
                    </a:cubicBezTo>
                    <a:cubicBezTo>
                      <a:pt x="6" y="6"/>
                      <a:pt x="2" y="3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0" y="7"/>
                      <a:pt x="3" y="9"/>
                      <a:pt x="5" y="9"/>
                    </a:cubicBezTo>
                    <a:cubicBezTo>
                      <a:pt x="4" y="10"/>
                      <a:pt x="3" y="11"/>
                      <a:pt x="2" y="12"/>
                    </a:cubicBezTo>
                    <a:cubicBezTo>
                      <a:pt x="3" y="11"/>
                      <a:pt x="4" y="10"/>
                      <a:pt x="5" y="11"/>
                    </a:cubicBezTo>
                    <a:cubicBezTo>
                      <a:pt x="3" y="11"/>
                      <a:pt x="3" y="13"/>
                      <a:pt x="1" y="13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2" y="14"/>
                      <a:pt x="1" y="15"/>
                      <a:pt x="1" y="15"/>
                    </a:cubicBezTo>
                    <a:cubicBezTo>
                      <a:pt x="2" y="15"/>
                      <a:pt x="2" y="15"/>
                      <a:pt x="3" y="15"/>
                    </a:cubicBezTo>
                    <a:cubicBezTo>
                      <a:pt x="2" y="15"/>
                      <a:pt x="2" y="15"/>
                      <a:pt x="1" y="16"/>
                    </a:cubicBezTo>
                    <a:cubicBezTo>
                      <a:pt x="2" y="16"/>
                      <a:pt x="2" y="16"/>
                      <a:pt x="3" y="15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5" y="16"/>
                      <a:pt x="6" y="14"/>
                      <a:pt x="9" y="14"/>
                    </a:cubicBezTo>
                    <a:cubicBezTo>
                      <a:pt x="12" y="13"/>
                      <a:pt x="12" y="12"/>
                      <a:pt x="12" y="9"/>
                    </a:cubicBezTo>
                    <a:cubicBezTo>
                      <a:pt x="12" y="8"/>
                      <a:pt x="12" y="4"/>
                      <a:pt x="11" y="3"/>
                    </a:cubicBezTo>
                    <a:cubicBezTo>
                      <a:pt x="10" y="3"/>
                      <a:pt x="8" y="5"/>
                      <a:pt x="8" y="4"/>
                    </a:cubicBezTo>
                    <a:cubicBezTo>
                      <a:pt x="7" y="3"/>
                      <a:pt x="7" y="2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4" name="Freeform 470">
                <a:extLst>
                  <a:ext uri="{FF2B5EF4-FFF2-40B4-BE49-F238E27FC236}">
                    <a16:creationId xmlns:a16="http://schemas.microsoft.com/office/drawing/2014/main" id="{E41B1937-6398-454A-8836-DFD882B602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94" y="1943"/>
                <a:ext cx="38" cy="42"/>
              </a:xfrm>
              <a:custGeom>
                <a:avLst/>
                <a:gdLst>
                  <a:gd name="T0" fmla="*/ 5 w 16"/>
                  <a:gd name="T1" fmla="*/ 17 h 18"/>
                  <a:gd name="T2" fmla="*/ 4 w 16"/>
                  <a:gd name="T3" fmla="*/ 16 h 18"/>
                  <a:gd name="T4" fmla="*/ 4 w 16"/>
                  <a:gd name="T5" fmla="*/ 15 h 18"/>
                  <a:gd name="T6" fmla="*/ 1 w 16"/>
                  <a:gd name="T7" fmla="*/ 14 h 18"/>
                  <a:gd name="T8" fmla="*/ 6 w 16"/>
                  <a:gd name="T9" fmla="*/ 10 h 18"/>
                  <a:gd name="T10" fmla="*/ 5 w 16"/>
                  <a:gd name="T11" fmla="*/ 7 h 18"/>
                  <a:gd name="T12" fmla="*/ 0 w 16"/>
                  <a:gd name="T13" fmla="*/ 6 h 18"/>
                  <a:gd name="T14" fmla="*/ 5 w 16"/>
                  <a:gd name="T15" fmla="*/ 5 h 18"/>
                  <a:gd name="T16" fmla="*/ 7 w 16"/>
                  <a:gd name="T17" fmla="*/ 4 h 18"/>
                  <a:gd name="T18" fmla="*/ 8 w 16"/>
                  <a:gd name="T19" fmla="*/ 4 h 18"/>
                  <a:gd name="T20" fmla="*/ 7 w 16"/>
                  <a:gd name="T21" fmla="*/ 4 h 18"/>
                  <a:gd name="T22" fmla="*/ 8 w 16"/>
                  <a:gd name="T23" fmla="*/ 2 h 18"/>
                  <a:gd name="T24" fmla="*/ 12 w 16"/>
                  <a:gd name="T25" fmla="*/ 0 h 18"/>
                  <a:gd name="T26" fmla="*/ 12 w 16"/>
                  <a:gd name="T27" fmla="*/ 2 h 18"/>
                  <a:gd name="T28" fmla="*/ 11 w 16"/>
                  <a:gd name="T29" fmla="*/ 5 h 18"/>
                  <a:gd name="T30" fmla="*/ 14 w 16"/>
                  <a:gd name="T31" fmla="*/ 4 h 18"/>
                  <a:gd name="T32" fmla="*/ 12 w 16"/>
                  <a:gd name="T33" fmla="*/ 15 h 18"/>
                  <a:gd name="T34" fmla="*/ 5 w 16"/>
                  <a:gd name="T35" fmla="*/ 18 h 18"/>
                  <a:gd name="T36" fmla="*/ 7 w 16"/>
                  <a:gd name="T37" fmla="*/ 16 h 18"/>
                  <a:gd name="T38" fmla="*/ 8 w 16"/>
                  <a:gd name="T39" fmla="*/ 15 h 18"/>
                  <a:gd name="T40" fmla="*/ 14 w 16"/>
                  <a:gd name="T41" fmla="*/ 10 h 18"/>
                  <a:gd name="T42" fmla="*/ 13 w 16"/>
                  <a:gd name="T43" fmla="*/ 5 h 18"/>
                  <a:gd name="T44" fmla="*/ 10 w 16"/>
                  <a:gd name="T45" fmla="*/ 5 h 18"/>
                  <a:gd name="T46" fmla="*/ 7 w 16"/>
                  <a:gd name="T47" fmla="*/ 6 h 18"/>
                  <a:gd name="T48" fmla="*/ 6 w 16"/>
                  <a:gd name="T49" fmla="*/ 6 h 18"/>
                  <a:gd name="T50" fmla="*/ 6 w 16"/>
                  <a:gd name="T51" fmla="*/ 6 h 18"/>
                  <a:gd name="T52" fmla="*/ 8 w 16"/>
                  <a:gd name="T53" fmla="*/ 7 h 18"/>
                  <a:gd name="T54" fmla="*/ 5 w 16"/>
                  <a:gd name="T55" fmla="*/ 8 h 18"/>
                  <a:gd name="T56" fmla="*/ 9 w 16"/>
                  <a:gd name="T57" fmla="*/ 9 h 18"/>
                  <a:gd name="T58" fmla="*/ 9 w 16"/>
                  <a:gd name="T59" fmla="*/ 12 h 18"/>
                  <a:gd name="T60" fmla="*/ 8 w 16"/>
                  <a:gd name="T61" fmla="*/ 13 h 18"/>
                  <a:gd name="T62" fmla="*/ 6 w 16"/>
                  <a:gd name="T63" fmla="*/ 14 h 18"/>
                  <a:gd name="T64" fmla="*/ 6 w 16"/>
                  <a:gd name="T65" fmla="*/ 15 h 18"/>
                  <a:gd name="T66" fmla="*/ 9 w 16"/>
                  <a:gd name="T67" fmla="*/ 15 h 18"/>
                  <a:gd name="T68" fmla="*/ 9 w 16"/>
                  <a:gd name="T69" fmla="*/ 3 h 18"/>
                  <a:gd name="T70" fmla="*/ 10 w 16"/>
                  <a:gd name="T71" fmla="*/ 3 h 18"/>
                  <a:gd name="T72" fmla="*/ 11 w 16"/>
                  <a:gd name="T73" fmla="*/ 2 h 18"/>
                  <a:gd name="T74" fmla="*/ 9 w 16"/>
                  <a:gd name="T7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" h="18">
                    <a:moveTo>
                      <a:pt x="4" y="18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4" y="8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9" y="1"/>
                      <a:pt x="9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3" y="4"/>
                      <a:pt x="14" y="3"/>
                      <a:pt x="14" y="4"/>
                    </a:cubicBezTo>
                    <a:cubicBezTo>
                      <a:pt x="16" y="4"/>
                      <a:pt x="16" y="9"/>
                      <a:pt x="16" y="10"/>
                    </a:cubicBezTo>
                    <a:cubicBezTo>
                      <a:pt x="16" y="13"/>
                      <a:pt x="16" y="15"/>
                      <a:pt x="12" y="15"/>
                    </a:cubicBezTo>
                    <a:cubicBezTo>
                      <a:pt x="11" y="15"/>
                      <a:pt x="10" y="16"/>
                      <a:pt x="9" y="16"/>
                    </a:cubicBezTo>
                    <a:cubicBezTo>
                      <a:pt x="8" y="17"/>
                      <a:pt x="7" y="18"/>
                      <a:pt x="5" y="18"/>
                    </a:cubicBezTo>
                    <a:lnTo>
                      <a:pt x="4" y="18"/>
                    </a:lnTo>
                    <a:close/>
                    <a:moveTo>
                      <a:pt x="7" y="16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5"/>
                    </a:cubicBezTo>
                    <a:cubicBezTo>
                      <a:pt x="9" y="15"/>
                      <a:pt x="10" y="14"/>
                      <a:pt x="12" y="14"/>
                    </a:cubicBezTo>
                    <a:cubicBezTo>
                      <a:pt x="14" y="14"/>
                      <a:pt x="14" y="13"/>
                      <a:pt x="14" y="10"/>
                    </a:cubicBezTo>
                    <a:cubicBezTo>
                      <a:pt x="14" y="8"/>
                      <a:pt x="14" y="5"/>
                      <a:pt x="14" y="5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6"/>
                      <a:pt x="12" y="6"/>
                      <a:pt x="11" y="6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9"/>
                      <a:pt x="7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9" y="15"/>
                      <a:pt x="9" y="15"/>
                      <a:pt x="9" y="15"/>
                    </a:cubicBezTo>
                    <a:lnTo>
                      <a:pt x="7" y="16"/>
                    </a:lnTo>
                    <a:close/>
                    <a:moveTo>
                      <a:pt x="9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5" name="Freeform 471">
                <a:extLst>
                  <a:ext uri="{FF2B5EF4-FFF2-40B4-BE49-F238E27FC236}">
                    <a16:creationId xmlns:a16="http://schemas.microsoft.com/office/drawing/2014/main" id="{922F334A-3CE9-4FA5-AAE5-0706089FE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193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6" name="Freeform 472">
                <a:extLst>
                  <a:ext uri="{FF2B5EF4-FFF2-40B4-BE49-F238E27FC236}">
                    <a16:creationId xmlns:a16="http://schemas.microsoft.com/office/drawing/2014/main" id="{92299CB9-2D27-4391-AC31-75794DA7F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2" y="1938"/>
                <a:ext cx="5" cy="9"/>
              </a:xfrm>
              <a:custGeom>
                <a:avLst/>
                <a:gdLst>
                  <a:gd name="T0" fmla="*/ 1 w 2"/>
                  <a:gd name="T1" fmla="*/ 4 h 4"/>
                  <a:gd name="T2" fmla="*/ 0 w 2"/>
                  <a:gd name="T3" fmla="*/ 1 h 4"/>
                  <a:gd name="T4" fmla="*/ 2 w 2"/>
                  <a:gd name="T5" fmla="*/ 0 h 4"/>
                  <a:gd name="T6" fmla="*/ 2 w 2"/>
                  <a:gd name="T7" fmla="*/ 2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7" name="Freeform 473">
                <a:extLst>
                  <a:ext uri="{FF2B5EF4-FFF2-40B4-BE49-F238E27FC236}">
                    <a16:creationId xmlns:a16="http://schemas.microsoft.com/office/drawing/2014/main" id="{903AE704-EDCA-4A7D-9549-5B084FA7A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1943"/>
                <a:ext cx="19" cy="14"/>
              </a:xfrm>
              <a:custGeom>
                <a:avLst/>
                <a:gdLst>
                  <a:gd name="T0" fmla="*/ 2 w 8"/>
                  <a:gd name="T1" fmla="*/ 2 h 6"/>
                  <a:gd name="T2" fmla="*/ 2 w 8"/>
                  <a:gd name="T3" fmla="*/ 5 h 6"/>
                  <a:gd name="T4" fmla="*/ 6 w 8"/>
                  <a:gd name="T5" fmla="*/ 6 h 6"/>
                  <a:gd name="T6" fmla="*/ 7 w 8"/>
                  <a:gd name="T7" fmla="*/ 4 h 6"/>
                  <a:gd name="T8" fmla="*/ 7 w 8"/>
                  <a:gd name="T9" fmla="*/ 4 h 6"/>
                  <a:gd name="T10" fmla="*/ 3 w 8"/>
                  <a:gd name="T11" fmla="*/ 2 h 6"/>
                  <a:gd name="T12" fmla="*/ 4 w 8"/>
                  <a:gd name="T13" fmla="*/ 1 h 6"/>
                  <a:gd name="T14" fmla="*/ 3 w 8"/>
                  <a:gd name="T15" fmla="*/ 0 h 6"/>
                  <a:gd name="T16" fmla="*/ 2 w 8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">
                    <a:moveTo>
                      <a:pt x="2" y="2"/>
                    </a:moveTo>
                    <a:cubicBezTo>
                      <a:pt x="2" y="2"/>
                      <a:pt x="0" y="6"/>
                      <a:pt x="2" y="5"/>
                    </a:cubicBezTo>
                    <a:cubicBezTo>
                      <a:pt x="4" y="5"/>
                      <a:pt x="5" y="4"/>
                      <a:pt x="6" y="6"/>
                    </a:cubicBezTo>
                    <a:cubicBezTo>
                      <a:pt x="7" y="6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2"/>
                      <a:pt x="7" y="1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8" name="Freeform 474">
                <a:extLst>
                  <a:ext uri="{FF2B5EF4-FFF2-40B4-BE49-F238E27FC236}">
                    <a16:creationId xmlns:a16="http://schemas.microsoft.com/office/drawing/2014/main" id="{3F1A0C26-0632-4AB4-B43C-AE6A6EF7A0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5" y="1940"/>
                <a:ext cx="19" cy="19"/>
              </a:xfrm>
              <a:custGeom>
                <a:avLst/>
                <a:gdLst>
                  <a:gd name="T0" fmla="*/ 5 w 8"/>
                  <a:gd name="T1" fmla="*/ 8 h 8"/>
                  <a:gd name="T2" fmla="*/ 5 w 8"/>
                  <a:gd name="T3" fmla="*/ 7 h 8"/>
                  <a:gd name="T4" fmla="*/ 5 w 8"/>
                  <a:gd name="T5" fmla="*/ 6 h 8"/>
                  <a:gd name="T6" fmla="*/ 3 w 8"/>
                  <a:gd name="T7" fmla="*/ 7 h 8"/>
                  <a:gd name="T8" fmla="*/ 2 w 8"/>
                  <a:gd name="T9" fmla="*/ 7 h 8"/>
                  <a:gd name="T10" fmla="*/ 2 w 8"/>
                  <a:gd name="T11" fmla="*/ 7 h 8"/>
                  <a:gd name="T12" fmla="*/ 2 w 8"/>
                  <a:gd name="T13" fmla="*/ 7 h 8"/>
                  <a:gd name="T14" fmla="*/ 1 w 8"/>
                  <a:gd name="T15" fmla="*/ 7 h 8"/>
                  <a:gd name="T16" fmla="*/ 2 w 8"/>
                  <a:gd name="T17" fmla="*/ 3 h 8"/>
                  <a:gd name="T18" fmla="*/ 2 w 8"/>
                  <a:gd name="T19" fmla="*/ 1 h 8"/>
                  <a:gd name="T20" fmla="*/ 2 w 8"/>
                  <a:gd name="T21" fmla="*/ 1 h 8"/>
                  <a:gd name="T22" fmla="*/ 2 w 8"/>
                  <a:gd name="T23" fmla="*/ 0 h 8"/>
                  <a:gd name="T24" fmla="*/ 3 w 8"/>
                  <a:gd name="T25" fmla="*/ 1 h 8"/>
                  <a:gd name="T26" fmla="*/ 4 w 8"/>
                  <a:gd name="T27" fmla="*/ 1 h 8"/>
                  <a:gd name="T28" fmla="*/ 5 w 8"/>
                  <a:gd name="T29" fmla="*/ 1 h 8"/>
                  <a:gd name="T30" fmla="*/ 4 w 8"/>
                  <a:gd name="T31" fmla="*/ 2 h 8"/>
                  <a:gd name="T32" fmla="*/ 7 w 8"/>
                  <a:gd name="T33" fmla="*/ 3 h 8"/>
                  <a:gd name="T34" fmla="*/ 8 w 8"/>
                  <a:gd name="T35" fmla="*/ 4 h 8"/>
                  <a:gd name="T36" fmla="*/ 8 w 8"/>
                  <a:gd name="T37" fmla="*/ 4 h 8"/>
                  <a:gd name="T38" fmla="*/ 8 w 8"/>
                  <a:gd name="T39" fmla="*/ 4 h 8"/>
                  <a:gd name="T40" fmla="*/ 8 w 8"/>
                  <a:gd name="T41" fmla="*/ 4 h 8"/>
                  <a:gd name="T42" fmla="*/ 8 w 8"/>
                  <a:gd name="T43" fmla="*/ 4 h 8"/>
                  <a:gd name="T44" fmla="*/ 8 w 8"/>
                  <a:gd name="T45" fmla="*/ 4 h 8"/>
                  <a:gd name="T46" fmla="*/ 8 w 8"/>
                  <a:gd name="T47" fmla="*/ 5 h 8"/>
                  <a:gd name="T48" fmla="*/ 8 w 8"/>
                  <a:gd name="T49" fmla="*/ 5 h 8"/>
                  <a:gd name="T50" fmla="*/ 8 w 8"/>
                  <a:gd name="T51" fmla="*/ 5 h 8"/>
                  <a:gd name="T52" fmla="*/ 8 w 8"/>
                  <a:gd name="T53" fmla="*/ 5 h 8"/>
                  <a:gd name="T54" fmla="*/ 6 w 8"/>
                  <a:gd name="T55" fmla="*/ 8 h 8"/>
                  <a:gd name="T56" fmla="*/ 5 w 8"/>
                  <a:gd name="T57" fmla="*/ 8 h 8"/>
                  <a:gd name="T58" fmla="*/ 5 w 8"/>
                  <a:gd name="T59" fmla="*/ 5 h 8"/>
                  <a:gd name="T60" fmla="*/ 6 w 8"/>
                  <a:gd name="T61" fmla="*/ 6 h 8"/>
                  <a:gd name="T62" fmla="*/ 7 w 8"/>
                  <a:gd name="T63" fmla="*/ 5 h 8"/>
                  <a:gd name="T64" fmla="*/ 6 w 8"/>
                  <a:gd name="T65" fmla="*/ 4 h 8"/>
                  <a:gd name="T66" fmla="*/ 5 w 8"/>
                  <a:gd name="T67" fmla="*/ 3 h 8"/>
                  <a:gd name="T68" fmla="*/ 3 w 8"/>
                  <a:gd name="T69" fmla="*/ 3 h 8"/>
                  <a:gd name="T70" fmla="*/ 3 w 8"/>
                  <a:gd name="T71" fmla="*/ 3 h 8"/>
                  <a:gd name="T72" fmla="*/ 2 w 8"/>
                  <a:gd name="T73" fmla="*/ 6 h 8"/>
                  <a:gd name="T74" fmla="*/ 2 w 8"/>
                  <a:gd name="T75" fmla="*/ 6 h 8"/>
                  <a:gd name="T76" fmla="*/ 3 w 8"/>
                  <a:gd name="T77" fmla="*/ 5 h 8"/>
                  <a:gd name="T78" fmla="*/ 5 w 8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8">
                    <a:moveTo>
                      <a:pt x="5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4" y="6"/>
                      <a:pt x="4" y="6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6"/>
                      <a:pt x="1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7" y="3"/>
                      <a:pt x="7" y="3"/>
                    </a:cubicBezTo>
                    <a:cubicBezTo>
                      <a:pt x="7" y="4"/>
                      <a:pt x="7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7"/>
                      <a:pt x="6" y="8"/>
                    </a:cubicBezTo>
                    <a:lnTo>
                      <a:pt x="5" y="8"/>
                    </a:lnTo>
                    <a:close/>
                    <a:moveTo>
                      <a:pt x="5" y="5"/>
                    </a:moveTo>
                    <a:cubicBezTo>
                      <a:pt x="5" y="5"/>
                      <a:pt x="6" y="5"/>
                      <a:pt x="6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19" name="Freeform 475">
                <a:extLst>
                  <a:ext uri="{FF2B5EF4-FFF2-40B4-BE49-F238E27FC236}">
                    <a16:creationId xmlns:a16="http://schemas.microsoft.com/office/drawing/2014/main" id="{73509CA0-0480-4F56-A172-F0FF739DE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1935"/>
                <a:ext cx="4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0" name="Freeform 476">
                <a:extLst>
                  <a:ext uri="{FF2B5EF4-FFF2-40B4-BE49-F238E27FC236}">
                    <a16:creationId xmlns:a16="http://schemas.microsoft.com/office/drawing/2014/main" id="{1EFEE68D-2B91-4CAE-8820-AB1D1B9BE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931"/>
                <a:ext cx="12" cy="12"/>
              </a:xfrm>
              <a:custGeom>
                <a:avLst/>
                <a:gdLst>
                  <a:gd name="T0" fmla="*/ 0 w 5"/>
                  <a:gd name="T1" fmla="*/ 5 h 5"/>
                  <a:gd name="T2" fmla="*/ 1 w 5"/>
                  <a:gd name="T3" fmla="*/ 3 h 5"/>
                  <a:gd name="T4" fmla="*/ 2 w 5"/>
                  <a:gd name="T5" fmla="*/ 1 h 5"/>
                  <a:gd name="T6" fmla="*/ 2 w 5"/>
                  <a:gd name="T7" fmla="*/ 1 h 5"/>
                  <a:gd name="T8" fmla="*/ 5 w 5"/>
                  <a:gd name="T9" fmla="*/ 0 h 5"/>
                  <a:gd name="T10" fmla="*/ 3 w 5"/>
                  <a:gd name="T11" fmla="*/ 2 h 5"/>
                  <a:gd name="T12" fmla="*/ 2 w 5"/>
                  <a:gd name="T13" fmla="*/ 3 h 5"/>
                  <a:gd name="T14" fmla="*/ 0 w 5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1" name="Freeform 477">
                <a:extLst>
                  <a:ext uri="{FF2B5EF4-FFF2-40B4-BE49-F238E27FC236}">
                    <a16:creationId xmlns:a16="http://schemas.microsoft.com/office/drawing/2014/main" id="{C6BB1483-3985-4DE5-B0B0-7B1F9E755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9" y="19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2" name="Freeform 478">
                <a:extLst>
                  <a:ext uri="{FF2B5EF4-FFF2-40B4-BE49-F238E27FC236}">
                    <a16:creationId xmlns:a16="http://schemas.microsoft.com/office/drawing/2014/main" id="{A01205E2-3B9F-4B28-BCCB-A53F8C520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959"/>
                <a:ext cx="19" cy="14"/>
              </a:xfrm>
              <a:custGeom>
                <a:avLst/>
                <a:gdLst>
                  <a:gd name="T0" fmla="*/ 8 w 8"/>
                  <a:gd name="T1" fmla="*/ 6 h 6"/>
                  <a:gd name="T2" fmla="*/ 2 w 8"/>
                  <a:gd name="T3" fmla="*/ 3 h 6"/>
                  <a:gd name="T4" fmla="*/ 2 w 8"/>
                  <a:gd name="T5" fmla="*/ 3 h 6"/>
                  <a:gd name="T6" fmla="*/ 1 w 8"/>
                  <a:gd name="T7" fmla="*/ 2 h 6"/>
                  <a:gd name="T8" fmla="*/ 0 w 8"/>
                  <a:gd name="T9" fmla="*/ 0 h 6"/>
                  <a:gd name="T10" fmla="*/ 2 w 8"/>
                  <a:gd name="T11" fmla="*/ 1 h 6"/>
                  <a:gd name="T12" fmla="*/ 3 w 8"/>
                  <a:gd name="T13" fmla="*/ 2 h 6"/>
                  <a:gd name="T14" fmla="*/ 8 w 8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lnTo>
                      <a:pt x="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3" name="Freeform 479">
                <a:extLst>
                  <a:ext uri="{FF2B5EF4-FFF2-40B4-BE49-F238E27FC236}">
                    <a16:creationId xmlns:a16="http://schemas.microsoft.com/office/drawing/2014/main" id="{D4D3AA58-FDDF-4CEA-8DAF-C9422BD8A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905"/>
                <a:ext cx="55" cy="95"/>
              </a:xfrm>
              <a:custGeom>
                <a:avLst/>
                <a:gdLst>
                  <a:gd name="T0" fmla="*/ 11 w 23"/>
                  <a:gd name="T1" fmla="*/ 37 h 40"/>
                  <a:gd name="T2" fmla="*/ 13 w 23"/>
                  <a:gd name="T3" fmla="*/ 37 h 40"/>
                  <a:gd name="T4" fmla="*/ 13 w 23"/>
                  <a:gd name="T5" fmla="*/ 36 h 40"/>
                  <a:gd name="T6" fmla="*/ 15 w 23"/>
                  <a:gd name="T7" fmla="*/ 36 h 40"/>
                  <a:gd name="T8" fmla="*/ 21 w 23"/>
                  <a:gd name="T9" fmla="*/ 34 h 40"/>
                  <a:gd name="T10" fmla="*/ 21 w 23"/>
                  <a:gd name="T11" fmla="*/ 30 h 40"/>
                  <a:gd name="T12" fmla="*/ 17 w 23"/>
                  <a:gd name="T13" fmla="*/ 27 h 40"/>
                  <a:gd name="T14" fmla="*/ 16 w 23"/>
                  <a:gd name="T15" fmla="*/ 24 h 40"/>
                  <a:gd name="T16" fmla="*/ 18 w 23"/>
                  <a:gd name="T17" fmla="*/ 24 h 40"/>
                  <a:gd name="T18" fmla="*/ 14 w 23"/>
                  <a:gd name="T19" fmla="*/ 18 h 40"/>
                  <a:gd name="T20" fmla="*/ 9 w 23"/>
                  <a:gd name="T21" fmla="*/ 13 h 40"/>
                  <a:gd name="T22" fmla="*/ 10 w 23"/>
                  <a:gd name="T23" fmla="*/ 12 h 40"/>
                  <a:gd name="T24" fmla="*/ 9 w 23"/>
                  <a:gd name="T25" fmla="*/ 11 h 40"/>
                  <a:gd name="T26" fmla="*/ 12 w 23"/>
                  <a:gd name="T27" fmla="*/ 5 h 40"/>
                  <a:gd name="T28" fmla="*/ 7 w 23"/>
                  <a:gd name="T29" fmla="*/ 4 h 40"/>
                  <a:gd name="T30" fmla="*/ 6 w 23"/>
                  <a:gd name="T31" fmla="*/ 4 h 40"/>
                  <a:gd name="T32" fmla="*/ 7 w 23"/>
                  <a:gd name="T33" fmla="*/ 0 h 40"/>
                  <a:gd name="T34" fmla="*/ 3 w 23"/>
                  <a:gd name="T35" fmla="*/ 4 h 40"/>
                  <a:gd name="T36" fmla="*/ 1 w 23"/>
                  <a:gd name="T37" fmla="*/ 10 h 40"/>
                  <a:gd name="T38" fmla="*/ 3 w 23"/>
                  <a:gd name="T39" fmla="*/ 10 h 40"/>
                  <a:gd name="T40" fmla="*/ 2 w 23"/>
                  <a:gd name="T41" fmla="*/ 16 h 40"/>
                  <a:gd name="T42" fmla="*/ 4 w 23"/>
                  <a:gd name="T43" fmla="*/ 12 h 40"/>
                  <a:gd name="T44" fmla="*/ 3 w 23"/>
                  <a:gd name="T45" fmla="*/ 14 h 40"/>
                  <a:gd name="T46" fmla="*/ 3 w 23"/>
                  <a:gd name="T47" fmla="*/ 18 h 40"/>
                  <a:gd name="T48" fmla="*/ 4 w 23"/>
                  <a:gd name="T49" fmla="*/ 19 h 40"/>
                  <a:gd name="T50" fmla="*/ 4 w 23"/>
                  <a:gd name="T51" fmla="*/ 18 h 40"/>
                  <a:gd name="T52" fmla="*/ 5 w 23"/>
                  <a:gd name="T53" fmla="*/ 19 h 40"/>
                  <a:gd name="T54" fmla="*/ 9 w 23"/>
                  <a:gd name="T55" fmla="*/ 18 h 40"/>
                  <a:gd name="T56" fmla="*/ 8 w 23"/>
                  <a:gd name="T57" fmla="*/ 20 h 40"/>
                  <a:gd name="T58" fmla="*/ 10 w 23"/>
                  <a:gd name="T59" fmla="*/ 21 h 40"/>
                  <a:gd name="T60" fmla="*/ 9 w 23"/>
                  <a:gd name="T61" fmla="*/ 25 h 40"/>
                  <a:gd name="T62" fmla="*/ 5 w 23"/>
                  <a:gd name="T63" fmla="*/ 27 h 40"/>
                  <a:gd name="T64" fmla="*/ 7 w 23"/>
                  <a:gd name="T65" fmla="*/ 29 h 40"/>
                  <a:gd name="T66" fmla="*/ 3 w 23"/>
                  <a:gd name="T67" fmla="*/ 32 h 40"/>
                  <a:gd name="T68" fmla="*/ 5 w 23"/>
                  <a:gd name="T69" fmla="*/ 32 h 40"/>
                  <a:gd name="T70" fmla="*/ 6 w 23"/>
                  <a:gd name="T71" fmla="*/ 33 h 40"/>
                  <a:gd name="T72" fmla="*/ 8 w 23"/>
                  <a:gd name="T73" fmla="*/ 34 h 40"/>
                  <a:gd name="T74" fmla="*/ 11 w 23"/>
                  <a:gd name="T75" fmla="*/ 32 h 40"/>
                  <a:gd name="T76" fmla="*/ 6 w 23"/>
                  <a:gd name="T77" fmla="*/ 35 h 40"/>
                  <a:gd name="T78" fmla="*/ 2 w 23"/>
                  <a:gd name="T79" fmla="*/ 39 h 40"/>
                  <a:gd name="T80" fmla="*/ 7 w 23"/>
                  <a:gd name="T81" fmla="*/ 38 h 40"/>
                  <a:gd name="T82" fmla="*/ 11 w 23"/>
                  <a:gd name="T83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" h="40">
                    <a:moveTo>
                      <a:pt x="11" y="37"/>
                    </a:moveTo>
                    <a:cubicBezTo>
                      <a:pt x="11" y="37"/>
                      <a:pt x="12" y="37"/>
                      <a:pt x="13" y="37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4" y="36"/>
                      <a:pt x="15" y="36"/>
                      <a:pt x="15" y="36"/>
                    </a:cubicBezTo>
                    <a:cubicBezTo>
                      <a:pt x="17" y="36"/>
                      <a:pt x="20" y="36"/>
                      <a:pt x="21" y="34"/>
                    </a:cubicBezTo>
                    <a:cubicBezTo>
                      <a:pt x="16" y="35"/>
                      <a:pt x="21" y="31"/>
                      <a:pt x="21" y="30"/>
                    </a:cubicBezTo>
                    <a:cubicBezTo>
                      <a:pt x="23" y="27"/>
                      <a:pt x="20" y="27"/>
                      <a:pt x="17" y="27"/>
                    </a:cubicBezTo>
                    <a:cubicBezTo>
                      <a:pt x="19" y="26"/>
                      <a:pt x="17" y="25"/>
                      <a:pt x="16" y="24"/>
                    </a:cubicBezTo>
                    <a:cubicBezTo>
                      <a:pt x="17" y="24"/>
                      <a:pt x="17" y="24"/>
                      <a:pt x="18" y="24"/>
                    </a:cubicBezTo>
                    <a:cubicBezTo>
                      <a:pt x="18" y="21"/>
                      <a:pt x="14" y="20"/>
                      <a:pt x="14" y="18"/>
                    </a:cubicBezTo>
                    <a:cubicBezTo>
                      <a:pt x="13" y="16"/>
                      <a:pt x="12" y="12"/>
                      <a:pt x="9" y="13"/>
                    </a:cubicBezTo>
                    <a:cubicBezTo>
                      <a:pt x="9" y="13"/>
                      <a:pt x="10" y="12"/>
                      <a:pt x="10" y="12"/>
                    </a:cubicBezTo>
                    <a:cubicBezTo>
                      <a:pt x="10" y="12"/>
                      <a:pt x="10" y="11"/>
                      <a:pt x="9" y="11"/>
                    </a:cubicBezTo>
                    <a:cubicBezTo>
                      <a:pt x="10" y="11"/>
                      <a:pt x="14" y="6"/>
                      <a:pt x="12" y="5"/>
                    </a:cubicBezTo>
                    <a:cubicBezTo>
                      <a:pt x="12" y="5"/>
                      <a:pt x="3" y="6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8" y="2"/>
                      <a:pt x="11" y="0"/>
                      <a:pt x="7" y="0"/>
                    </a:cubicBezTo>
                    <a:cubicBezTo>
                      <a:pt x="5" y="0"/>
                      <a:pt x="2" y="2"/>
                      <a:pt x="3" y="4"/>
                    </a:cubicBezTo>
                    <a:cubicBezTo>
                      <a:pt x="0" y="4"/>
                      <a:pt x="5" y="9"/>
                      <a:pt x="1" y="10"/>
                    </a:cubicBezTo>
                    <a:cubicBezTo>
                      <a:pt x="1" y="11"/>
                      <a:pt x="2" y="11"/>
                      <a:pt x="3" y="10"/>
                    </a:cubicBezTo>
                    <a:cubicBezTo>
                      <a:pt x="3" y="12"/>
                      <a:pt x="2" y="14"/>
                      <a:pt x="2" y="16"/>
                    </a:cubicBezTo>
                    <a:cubicBezTo>
                      <a:pt x="3" y="15"/>
                      <a:pt x="2" y="13"/>
                      <a:pt x="4" y="12"/>
                    </a:cubicBezTo>
                    <a:cubicBezTo>
                      <a:pt x="3" y="13"/>
                      <a:pt x="3" y="13"/>
                      <a:pt x="3" y="14"/>
                    </a:cubicBezTo>
                    <a:cubicBezTo>
                      <a:pt x="5" y="11"/>
                      <a:pt x="5" y="18"/>
                      <a:pt x="3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8" y="18"/>
                      <a:pt x="9" y="18"/>
                    </a:cubicBezTo>
                    <a:cubicBezTo>
                      <a:pt x="9" y="19"/>
                      <a:pt x="7" y="20"/>
                      <a:pt x="8" y="20"/>
                    </a:cubicBezTo>
                    <a:cubicBezTo>
                      <a:pt x="8" y="21"/>
                      <a:pt x="9" y="22"/>
                      <a:pt x="10" y="21"/>
                    </a:cubicBezTo>
                    <a:cubicBezTo>
                      <a:pt x="9" y="23"/>
                      <a:pt x="10" y="24"/>
                      <a:pt x="9" y="25"/>
                    </a:cubicBezTo>
                    <a:cubicBezTo>
                      <a:pt x="7" y="25"/>
                      <a:pt x="6" y="26"/>
                      <a:pt x="5" y="27"/>
                    </a:cubicBezTo>
                    <a:cubicBezTo>
                      <a:pt x="6" y="27"/>
                      <a:pt x="7" y="27"/>
                      <a:pt x="7" y="29"/>
                    </a:cubicBezTo>
                    <a:cubicBezTo>
                      <a:pt x="7" y="30"/>
                      <a:pt x="4" y="31"/>
                      <a:pt x="3" y="32"/>
                    </a:cubicBezTo>
                    <a:cubicBezTo>
                      <a:pt x="4" y="33"/>
                      <a:pt x="4" y="33"/>
                      <a:pt x="5" y="32"/>
                    </a:cubicBezTo>
                    <a:cubicBezTo>
                      <a:pt x="6" y="32"/>
                      <a:pt x="5" y="33"/>
                      <a:pt x="6" y="33"/>
                    </a:cubicBezTo>
                    <a:cubicBezTo>
                      <a:pt x="8" y="32"/>
                      <a:pt x="7" y="34"/>
                      <a:pt x="8" y="34"/>
                    </a:cubicBezTo>
                    <a:cubicBezTo>
                      <a:pt x="9" y="34"/>
                      <a:pt x="10" y="33"/>
                      <a:pt x="11" y="32"/>
                    </a:cubicBezTo>
                    <a:cubicBezTo>
                      <a:pt x="9" y="35"/>
                      <a:pt x="8" y="34"/>
                      <a:pt x="6" y="35"/>
                    </a:cubicBezTo>
                    <a:cubicBezTo>
                      <a:pt x="5" y="35"/>
                      <a:pt x="3" y="38"/>
                      <a:pt x="2" y="39"/>
                    </a:cubicBezTo>
                    <a:cubicBezTo>
                      <a:pt x="4" y="40"/>
                      <a:pt x="5" y="38"/>
                      <a:pt x="7" y="38"/>
                    </a:cubicBezTo>
                    <a:cubicBezTo>
                      <a:pt x="8" y="38"/>
                      <a:pt x="9" y="35"/>
                      <a:pt x="11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4" name="Freeform 480">
                <a:extLst>
                  <a:ext uri="{FF2B5EF4-FFF2-40B4-BE49-F238E27FC236}">
                    <a16:creationId xmlns:a16="http://schemas.microsoft.com/office/drawing/2014/main" id="{98E30CD9-493D-41AB-8338-DEBA53D00B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7" y="1902"/>
                <a:ext cx="55" cy="98"/>
              </a:xfrm>
              <a:custGeom>
                <a:avLst/>
                <a:gdLst>
                  <a:gd name="T0" fmla="*/ 2 w 23"/>
                  <a:gd name="T1" fmla="*/ 40 h 41"/>
                  <a:gd name="T2" fmla="*/ 7 w 23"/>
                  <a:gd name="T3" fmla="*/ 35 h 41"/>
                  <a:gd name="T4" fmla="*/ 4 w 23"/>
                  <a:gd name="T5" fmla="*/ 34 h 41"/>
                  <a:gd name="T6" fmla="*/ 4 w 23"/>
                  <a:gd name="T7" fmla="*/ 32 h 41"/>
                  <a:gd name="T8" fmla="*/ 4 w 23"/>
                  <a:gd name="T9" fmla="*/ 28 h 41"/>
                  <a:gd name="T10" fmla="*/ 9 w 23"/>
                  <a:gd name="T11" fmla="*/ 23 h 41"/>
                  <a:gd name="T12" fmla="*/ 6 w 23"/>
                  <a:gd name="T13" fmla="*/ 20 h 41"/>
                  <a:gd name="T14" fmla="*/ 3 w 23"/>
                  <a:gd name="T15" fmla="*/ 20 h 41"/>
                  <a:gd name="T16" fmla="*/ 4 w 23"/>
                  <a:gd name="T17" fmla="*/ 17 h 41"/>
                  <a:gd name="T18" fmla="*/ 2 w 23"/>
                  <a:gd name="T19" fmla="*/ 18 h 41"/>
                  <a:gd name="T20" fmla="*/ 2 w 23"/>
                  <a:gd name="T21" fmla="*/ 12 h 41"/>
                  <a:gd name="T22" fmla="*/ 1 w 23"/>
                  <a:gd name="T23" fmla="*/ 8 h 41"/>
                  <a:gd name="T24" fmla="*/ 7 w 23"/>
                  <a:gd name="T25" fmla="*/ 1 h 41"/>
                  <a:gd name="T26" fmla="*/ 7 w 23"/>
                  <a:gd name="T27" fmla="*/ 5 h 41"/>
                  <a:gd name="T28" fmla="*/ 12 w 23"/>
                  <a:gd name="T29" fmla="*/ 5 h 41"/>
                  <a:gd name="T30" fmla="*/ 10 w 23"/>
                  <a:gd name="T31" fmla="*/ 12 h 41"/>
                  <a:gd name="T32" fmla="*/ 15 w 23"/>
                  <a:gd name="T33" fmla="*/ 19 h 41"/>
                  <a:gd name="T34" fmla="*/ 19 w 23"/>
                  <a:gd name="T35" fmla="*/ 28 h 41"/>
                  <a:gd name="T36" fmla="*/ 21 w 23"/>
                  <a:gd name="T37" fmla="*/ 33 h 41"/>
                  <a:gd name="T38" fmla="*/ 22 w 23"/>
                  <a:gd name="T39" fmla="*/ 35 h 41"/>
                  <a:gd name="T40" fmla="*/ 14 w 23"/>
                  <a:gd name="T41" fmla="*/ 37 h 41"/>
                  <a:gd name="T42" fmla="*/ 11 w 23"/>
                  <a:gd name="T43" fmla="*/ 39 h 41"/>
                  <a:gd name="T44" fmla="*/ 9 w 23"/>
                  <a:gd name="T45" fmla="*/ 39 h 41"/>
                  <a:gd name="T46" fmla="*/ 5 w 23"/>
                  <a:gd name="T47" fmla="*/ 40 h 41"/>
                  <a:gd name="T48" fmla="*/ 8 w 23"/>
                  <a:gd name="T49" fmla="*/ 36 h 41"/>
                  <a:gd name="T50" fmla="*/ 4 w 23"/>
                  <a:gd name="T51" fmla="*/ 39 h 41"/>
                  <a:gd name="T52" fmla="*/ 11 w 23"/>
                  <a:gd name="T53" fmla="*/ 37 h 41"/>
                  <a:gd name="T54" fmla="*/ 14 w 23"/>
                  <a:gd name="T55" fmla="*/ 36 h 41"/>
                  <a:gd name="T56" fmla="*/ 19 w 23"/>
                  <a:gd name="T57" fmla="*/ 36 h 41"/>
                  <a:gd name="T58" fmla="*/ 21 w 23"/>
                  <a:gd name="T59" fmla="*/ 29 h 41"/>
                  <a:gd name="T60" fmla="*/ 17 w 23"/>
                  <a:gd name="T61" fmla="*/ 28 h 41"/>
                  <a:gd name="T62" fmla="*/ 17 w 23"/>
                  <a:gd name="T63" fmla="*/ 24 h 41"/>
                  <a:gd name="T64" fmla="*/ 9 w 23"/>
                  <a:gd name="T65" fmla="*/ 15 h 41"/>
                  <a:gd name="T66" fmla="*/ 9 w 23"/>
                  <a:gd name="T67" fmla="*/ 13 h 41"/>
                  <a:gd name="T68" fmla="*/ 12 w 23"/>
                  <a:gd name="T69" fmla="*/ 7 h 41"/>
                  <a:gd name="T70" fmla="*/ 7 w 23"/>
                  <a:gd name="T71" fmla="*/ 7 h 41"/>
                  <a:gd name="T72" fmla="*/ 6 w 23"/>
                  <a:gd name="T73" fmla="*/ 4 h 41"/>
                  <a:gd name="T74" fmla="*/ 4 w 23"/>
                  <a:gd name="T75" fmla="*/ 4 h 41"/>
                  <a:gd name="T76" fmla="*/ 3 w 23"/>
                  <a:gd name="T77" fmla="*/ 7 h 41"/>
                  <a:gd name="T78" fmla="*/ 4 w 23"/>
                  <a:gd name="T79" fmla="*/ 12 h 41"/>
                  <a:gd name="T80" fmla="*/ 5 w 23"/>
                  <a:gd name="T81" fmla="*/ 15 h 41"/>
                  <a:gd name="T82" fmla="*/ 9 w 23"/>
                  <a:gd name="T83" fmla="*/ 18 h 41"/>
                  <a:gd name="T84" fmla="*/ 8 w 23"/>
                  <a:gd name="T85" fmla="*/ 21 h 41"/>
                  <a:gd name="T86" fmla="*/ 11 w 23"/>
                  <a:gd name="T87" fmla="*/ 23 h 41"/>
                  <a:gd name="T88" fmla="*/ 9 w 23"/>
                  <a:gd name="T89" fmla="*/ 27 h 41"/>
                  <a:gd name="T90" fmla="*/ 7 w 23"/>
                  <a:gd name="T91" fmla="*/ 30 h 41"/>
                  <a:gd name="T92" fmla="*/ 8 w 23"/>
                  <a:gd name="T93" fmla="*/ 34 h 41"/>
                  <a:gd name="T94" fmla="*/ 12 w 23"/>
                  <a:gd name="T95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" h="41">
                    <a:moveTo>
                      <a:pt x="3" y="41"/>
                    </a:moveTo>
                    <a:cubicBezTo>
                      <a:pt x="3" y="41"/>
                      <a:pt x="3" y="41"/>
                      <a:pt x="2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3" y="39"/>
                      <a:pt x="3" y="39"/>
                    </a:cubicBezTo>
                    <a:cubicBezTo>
                      <a:pt x="4" y="37"/>
                      <a:pt x="5" y="36"/>
                      <a:pt x="6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5" y="34"/>
                      <a:pt x="5" y="34"/>
                    </a:cubicBezTo>
                    <a:cubicBezTo>
                      <a:pt x="5" y="34"/>
                      <a:pt x="4" y="34"/>
                      <a:pt x="4" y="34"/>
                    </a:cubicBezTo>
                    <a:cubicBezTo>
                      <a:pt x="3" y="34"/>
                      <a:pt x="3" y="33"/>
                      <a:pt x="3" y="3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3" y="32"/>
                      <a:pt x="4" y="32"/>
                    </a:cubicBezTo>
                    <a:cubicBezTo>
                      <a:pt x="5" y="31"/>
                      <a:pt x="6" y="30"/>
                      <a:pt x="6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5" y="29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26"/>
                      <a:pt x="7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3"/>
                    </a:cubicBezTo>
                    <a:cubicBezTo>
                      <a:pt x="8" y="23"/>
                      <a:pt x="8" y="23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7" y="20"/>
                      <a:pt x="7" y="20"/>
                    </a:cubicBezTo>
                    <a:cubicBezTo>
                      <a:pt x="7" y="20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8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4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2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9"/>
                      <a:pt x="1" y="8"/>
                    </a:cubicBezTo>
                    <a:cubicBezTo>
                      <a:pt x="1" y="7"/>
                      <a:pt x="1" y="6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10" y="2"/>
                      <a:pt x="9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5"/>
                      <a:pt x="10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3" y="6"/>
                      <a:pt x="13" y="6"/>
                      <a:pt x="13" y="8"/>
                    </a:cubicBezTo>
                    <a:cubicBezTo>
                      <a:pt x="13" y="9"/>
                      <a:pt x="11" y="11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3" y="14"/>
                      <a:pt x="14" y="18"/>
                      <a:pt x="15" y="19"/>
                    </a:cubicBezTo>
                    <a:cubicBezTo>
                      <a:pt x="15" y="20"/>
                      <a:pt x="15" y="20"/>
                      <a:pt x="16" y="21"/>
                    </a:cubicBezTo>
                    <a:cubicBezTo>
                      <a:pt x="17" y="22"/>
                      <a:pt x="18" y="23"/>
                      <a:pt x="18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7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8"/>
                      <a:pt x="22" y="28"/>
                      <a:pt x="22" y="29"/>
                    </a:cubicBezTo>
                    <a:cubicBezTo>
                      <a:pt x="23" y="29"/>
                      <a:pt x="23" y="30"/>
                      <a:pt x="22" y="32"/>
                    </a:cubicBezTo>
                    <a:cubicBezTo>
                      <a:pt x="22" y="32"/>
                      <a:pt x="22" y="32"/>
                      <a:pt x="21" y="33"/>
                    </a:cubicBezTo>
                    <a:cubicBezTo>
                      <a:pt x="21" y="33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1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1" y="37"/>
                      <a:pt x="18" y="38"/>
                      <a:pt x="16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2" y="38"/>
                    </a:cubicBezTo>
                    <a:cubicBezTo>
                      <a:pt x="12" y="39"/>
                      <a:pt x="11" y="39"/>
                      <a:pt x="11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9" y="38"/>
                    </a:cubicBezTo>
                    <a:cubicBezTo>
                      <a:pt x="9" y="38"/>
                      <a:pt x="9" y="39"/>
                      <a:pt x="9" y="39"/>
                    </a:cubicBezTo>
                    <a:cubicBezTo>
                      <a:pt x="8" y="39"/>
                      <a:pt x="8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6" y="40"/>
                    </a:cubicBezTo>
                    <a:cubicBezTo>
                      <a:pt x="6" y="40"/>
                      <a:pt x="5" y="40"/>
                      <a:pt x="5" y="40"/>
                    </a:cubicBezTo>
                    <a:cubicBezTo>
                      <a:pt x="4" y="41"/>
                      <a:pt x="4" y="41"/>
                      <a:pt x="3" y="41"/>
                    </a:cubicBezTo>
                    <a:close/>
                    <a:moveTo>
                      <a:pt x="12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6"/>
                      <a:pt x="9" y="36"/>
                      <a:pt x="8" y="36"/>
                    </a:cubicBezTo>
                    <a:cubicBezTo>
                      <a:pt x="8" y="36"/>
                      <a:pt x="7" y="36"/>
                      <a:pt x="7" y="36"/>
                    </a:cubicBezTo>
                    <a:cubicBezTo>
                      <a:pt x="6" y="37"/>
                      <a:pt x="5" y="38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5" y="39"/>
                      <a:pt x="6" y="38"/>
                      <a:pt x="7" y="39"/>
                    </a:cubicBezTo>
                    <a:cubicBezTo>
                      <a:pt x="7" y="39"/>
                      <a:pt x="7" y="38"/>
                      <a:pt x="8" y="38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10" y="37"/>
                      <a:pt x="10" y="37"/>
                      <a:pt x="11" y="37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2" y="37"/>
                      <a:pt x="13" y="37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7" y="36"/>
                      <a:pt x="18" y="36"/>
                      <a:pt x="19" y="36"/>
                    </a:cubicBezTo>
                    <a:cubicBezTo>
                      <a:pt x="19" y="36"/>
                      <a:pt x="19" y="35"/>
                      <a:pt x="18" y="35"/>
                    </a:cubicBezTo>
                    <a:cubicBezTo>
                      <a:pt x="18" y="34"/>
                      <a:pt x="19" y="33"/>
                      <a:pt x="20" y="32"/>
                    </a:cubicBezTo>
                    <a:cubicBezTo>
                      <a:pt x="20" y="32"/>
                      <a:pt x="21" y="31"/>
                      <a:pt x="21" y="31"/>
                    </a:cubicBezTo>
                    <a:cubicBezTo>
                      <a:pt x="21" y="30"/>
                      <a:pt x="21" y="30"/>
                      <a:pt x="21" y="29"/>
                    </a:cubicBezTo>
                    <a:cubicBezTo>
                      <a:pt x="21" y="29"/>
                      <a:pt x="20" y="29"/>
                      <a:pt x="19" y="29"/>
                    </a:cubicBezTo>
                    <a:cubicBezTo>
                      <a:pt x="19" y="29"/>
                      <a:pt x="18" y="29"/>
                      <a:pt x="17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7"/>
                      <a:pt x="17" y="27"/>
                      <a:pt x="16" y="26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3"/>
                      <a:pt x="16" y="23"/>
                      <a:pt x="15" y="22"/>
                    </a:cubicBezTo>
                    <a:cubicBezTo>
                      <a:pt x="14" y="21"/>
                      <a:pt x="14" y="21"/>
                      <a:pt x="13" y="20"/>
                    </a:cubicBezTo>
                    <a:cubicBezTo>
                      <a:pt x="12" y="17"/>
                      <a:pt x="11" y="14"/>
                      <a:pt x="9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9" y="7"/>
                      <a:pt x="8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4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3" y="8"/>
                      <a:pt x="3" y="10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5" y="14"/>
                      <a:pt x="5" y="15"/>
                    </a:cubicBezTo>
                    <a:cubicBezTo>
                      <a:pt x="5" y="16"/>
                      <a:pt x="5" y="18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9"/>
                      <a:pt x="7" y="18"/>
                      <a:pt x="8" y="18"/>
                    </a:cubicBezTo>
                    <a:cubicBezTo>
                      <a:pt x="8" y="18"/>
                      <a:pt x="9" y="18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20"/>
                      <a:pt x="9" y="20"/>
                    </a:cubicBezTo>
                    <a:cubicBezTo>
                      <a:pt x="9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10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3"/>
                      <a:pt x="10" y="24"/>
                      <a:pt x="10" y="25"/>
                    </a:cubicBezTo>
                    <a:cubicBezTo>
                      <a:pt x="10" y="25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7"/>
                      <a:pt x="7" y="27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9"/>
                      <a:pt x="7" y="30"/>
                    </a:cubicBezTo>
                    <a:cubicBezTo>
                      <a:pt x="7" y="31"/>
                      <a:pt x="6" y="32"/>
                      <a:pt x="5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7" y="33"/>
                      <a:pt x="7" y="33"/>
                    </a:cubicBezTo>
                    <a:cubicBezTo>
                      <a:pt x="7" y="33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9" y="34"/>
                      <a:pt x="9" y="33"/>
                    </a:cubicBezTo>
                    <a:cubicBezTo>
                      <a:pt x="10" y="33"/>
                      <a:pt x="10" y="33"/>
                      <a:pt x="10" y="33"/>
                    </a:cubicBezTo>
                    <a:lnTo>
                      <a:pt x="12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5" name="Freeform 481">
                <a:extLst>
                  <a:ext uri="{FF2B5EF4-FFF2-40B4-BE49-F238E27FC236}">
                    <a16:creationId xmlns:a16="http://schemas.microsoft.com/office/drawing/2014/main" id="{847BF3BE-4873-4B08-90EF-8E8143CDF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4" y="167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1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6" name="Freeform 482">
                <a:extLst>
                  <a:ext uri="{FF2B5EF4-FFF2-40B4-BE49-F238E27FC236}">
                    <a16:creationId xmlns:a16="http://schemas.microsoft.com/office/drawing/2014/main" id="{4D4F394A-5FB2-4FC0-B1F8-1C7905BB4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" y="1676"/>
                <a:ext cx="7" cy="8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0 w 3"/>
                  <a:gd name="T9" fmla="*/ 0 h 3"/>
                  <a:gd name="T10" fmla="*/ 1 w 3"/>
                  <a:gd name="T11" fmla="*/ 0 h 3"/>
                  <a:gd name="T12" fmla="*/ 2 w 3"/>
                  <a:gd name="T13" fmla="*/ 0 h 3"/>
                  <a:gd name="T14" fmla="*/ 3 w 3"/>
                  <a:gd name="T15" fmla="*/ 0 h 3"/>
                  <a:gd name="T16" fmla="*/ 3 w 3"/>
                  <a:gd name="T17" fmla="*/ 0 h 3"/>
                  <a:gd name="T18" fmla="*/ 3 w 3"/>
                  <a:gd name="T19" fmla="*/ 0 h 3"/>
                  <a:gd name="T20" fmla="*/ 3 w 3"/>
                  <a:gd name="T21" fmla="*/ 2 h 3"/>
                  <a:gd name="T22" fmla="*/ 2 w 3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7" name="Freeform 483">
                <a:extLst>
                  <a:ext uri="{FF2B5EF4-FFF2-40B4-BE49-F238E27FC236}">
                    <a16:creationId xmlns:a16="http://schemas.microsoft.com/office/drawing/2014/main" id="{A2C6CECD-54D5-4EEA-8B6C-3DE6AF790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2050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3 w 3"/>
                  <a:gd name="T3" fmla="*/ 1 h 3"/>
                  <a:gd name="T4" fmla="*/ 0 w 3"/>
                  <a:gd name="T5" fmla="*/ 3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2" y="2"/>
                      <a:pt x="1" y="2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8" name="Freeform 484">
                <a:extLst>
                  <a:ext uri="{FF2B5EF4-FFF2-40B4-BE49-F238E27FC236}">
                    <a16:creationId xmlns:a16="http://schemas.microsoft.com/office/drawing/2014/main" id="{013A6492-40EE-4BB2-A227-E2076E9B7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2047"/>
                <a:ext cx="10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4 h 6"/>
                  <a:gd name="T4" fmla="*/ 1 w 4"/>
                  <a:gd name="T5" fmla="*/ 1 h 6"/>
                  <a:gd name="T6" fmla="*/ 2 w 4"/>
                  <a:gd name="T7" fmla="*/ 1 h 6"/>
                  <a:gd name="T8" fmla="*/ 2 w 4"/>
                  <a:gd name="T9" fmla="*/ 0 h 6"/>
                  <a:gd name="T10" fmla="*/ 4 w 4"/>
                  <a:gd name="T11" fmla="*/ 2 h 6"/>
                  <a:gd name="T12" fmla="*/ 0 w 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29" name="Freeform 485">
                <a:extLst>
                  <a:ext uri="{FF2B5EF4-FFF2-40B4-BE49-F238E27FC236}">
                    <a16:creationId xmlns:a16="http://schemas.microsoft.com/office/drawing/2014/main" id="{C672EFF5-36D1-48EB-BC54-7E93E21BA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" y="1726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0 h 3"/>
                  <a:gd name="T4" fmla="*/ 1 w 1"/>
                  <a:gd name="T5" fmla="*/ 2 h 3"/>
                  <a:gd name="T6" fmla="*/ 0 w 1"/>
                  <a:gd name="T7" fmla="*/ 3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0" name="Freeform 486">
                <a:extLst>
                  <a:ext uri="{FF2B5EF4-FFF2-40B4-BE49-F238E27FC236}">
                    <a16:creationId xmlns:a16="http://schemas.microsoft.com/office/drawing/2014/main" id="{56CCA996-703D-44BC-B5DE-7BD25144E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724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0 w 3"/>
                  <a:gd name="T3" fmla="*/ 3 h 5"/>
                  <a:gd name="T4" fmla="*/ 0 w 3"/>
                  <a:gd name="T5" fmla="*/ 2 h 5"/>
                  <a:gd name="T6" fmla="*/ 0 w 3"/>
                  <a:gd name="T7" fmla="*/ 2 h 5"/>
                  <a:gd name="T8" fmla="*/ 0 w 3"/>
                  <a:gd name="T9" fmla="*/ 2 h 5"/>
                  <a:gd name="T10" fmla="*/ 1 w 3"/>
                  <a:gd name="T11" fmla="*/ 1 h 5"/>
                  <a:gd name="T12" fmla="*/ 1 w 3"/>
                  <a:gd name="T13" fmla="*/ 0 h 5"/>
                  <a:gd name="T14" fmla="*/ 2 w 3"/>
                  <a:gd name="T15" fmla="*/ 1 h 5"/>
                  <a:gd name="T16" fmla="*/ 3 w 3"/>
                  <a:gd name="T17" fmla="*/ 3 h 5"/>
                  <a:gd name="T18" fmla="*/ 3 w 3"/>
                  <a:gd name="T19" fmla="*/ 4 h 5"/>
                  <a:gd name="T20" fmla="*/ 1 w 3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1" name="Freeform 487">
                <a:extLst>
                  <a:ext uri="{FF2B5EF4-FFF2-40B4-BE49-F238E27FC236}">
                    <a16:creationId xmlns:a16="http://schemas.microsoft.com/office/drawing/2014/main" id="{981AD88A-EC6B-415D-A3F2-CACC74317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793"/>
                <a:ext cx="9" cy="7"/>
              </a:xfrm>
              <a:custGeom>
                <a:avLst/>
                <a:gdLst>
                  <a:gd name="T0" fmla="*/ 0 w 4"/>
                  <a:gd name="T1" fmla="*/ 1 h 3"/>
                  <a:gd name="T2" fmla="*/ 3 w 4"/>
                  <a:gd name="T3" fmla="*/ 0 h 3"/>
                  <a:gd name="T4" fmla="*/ 0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1" y="3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2" name="Freeform 488">
                <a:extLst>
                  <a:ext uri="{FF2B5EF4-FFF2-40B4-BE49-F238E27FC236}">
                    <a16:creationId xmlns:a16="http://schemas.microsoft.com/office/drawing/2014/main" id="{D6A9C538-63CB-42AF-9B47-CE146E6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8" y="1790"/>
                <a:ext cx="12" cy="8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0 w 5"/>
                  <a:gd name="T5" fmla="*/ 2 h 3"/>
                  <a:gd name="T6" fmla="*/ 4 w 5"/>
                  <a:gd name="T7" fmla="*/ 0 h 3"/>
                  <a:gd name="T8" fmla="*/ 4 w 5"/>
                  <a:gd name="T9" fmla="*/ 0 h 3"/>
                  <a:gd name="T10" fmla="*/ 4 w 5"/>
                  <a:gd name="T11" fmla="*/ 2 h 3"/>
                  <a:gd name="T12" fmla="*/ 2 w 5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3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3" name="Freeform 489">
                <a:extLst>
                  <a:ext uri="{FF2B5EF4-FFF2-40B4-BE49-F238E27FC236}">
                    <a16:creationId xmlns:a16="http://schemas.microsoft.com/office/drawing/2014/main" id="{AC19A132-2D8F-4EBB-A6D8-AE9105058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" y="1619"/>
                <a:ext cx="4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1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4" name="Freeform 490">
                <a:extLst>
                  <a:ext uri="{FF2B5EF4-FFF2-40B4-BE49-F238E27FC236}">
                    <a16:creationId xmlns:a16="http://schemas.microsoft.com/office/drawing/2014/main" id="{D1CB26E1-0DEF-4554-91CB-47F7C1102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" y="1617"/>
                <a:ext cx="7" cy="14"/>
              </a:xfrm>
              <a:custGeom>
                <a:avLst/>
                <a:gdLst>
                  <a:gd name="T0" fmla="*/ 2 w 3"/>
                  <a:gd name="T1" fmla="*/ 6 h 6"/>
                  <a:gd name="T2" fmla="*/ 1 w 3"/>
                  <a:gd name="T3" fmla="*/ 5 h 6"/>
                  <a:gd name="T4" fmla="*/ 0 w 3"/>
                  <a:gd name="T5" fmla="*/ 2 h 6"/>
                  <a:gd name="T6" fmla="*/ 1 w 3"/>
                  <a:gd name="T7" fmla="*/ 0 h 6"/>
                  <a:gd name="T8" fmla="*/ 1 w 3"/>
                  <a:gd name="T9" fmla="*/ 0 h 6"/>
                  <a:gd name="T10" fmla="*/ 2 w 3"/>
                  <a:gd name="T11" fmla="*/ 0 h 6"/>
                  <a:gd name="T12" fmla="*/ 2 w 3"/>
                  <a:gd name="T13" fmla="*/ 1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2 h 6"/>
                  <a:gd name="T20" fmla="*/ 2 w 3"/>
                  <a:gd name="T21" fmla="*/ 4 h 6"/>
                  <a:gd name="T22" fmla="*/ 2 w 3"/>
                  <a:gd name="T23" fmla="*/ 4 h 6"/>
                  <a:gd name="T24" fmla="*/ 2 w 3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5" name="Freeform 491">
                <a:extLst>
                  <a:ext uri="{FF2B5EF4-FFF2-40B4-BE49-F238E27FC236}">
                    <a16:creationId xmlns:a16="http://schemas.microsoft.com/office/drawing/2014/main" id="{4E57A7F7-0170-475F-BE9C-BE55152F5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1688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1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6" name="Freeform 492">
                <a:extLst>
                  <a:ext uri="{FF2B5EF4-FFF2-40B4-BE49-F238E27FC236}">
                    <a16:creationId xmlns:a16="http://schemas.microsoft.com/office/drawing/2014/main" id="{90EC3810-57BF-49AA-A00E-8CD782064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1686"/>
                <a:ext cx="16" cy="12"/>
              </a:xfrm>
              <a:custGeom>
                <a:avLst/>
                <a:gdLst>
                  <a:gd name="T0" fmla="*/ 0 w 7"/>
                  <a:gd name="T1" fmla="*/ 5 h 5"/>
                  <a:gd name="T2" fmla="*/ 1 w 7"/>
                  <a:gd name="T3" fmla="*/ 3 h 5"/>
                  <a:gd name="T4" fmla="*/ 2 w 7"/>
                  <a:gd name="T5" fmla="*/ 1 h 5"/>
                  <a:gd name="T6" fmla="*/ 2 w 7"/>
                  <a:gd name="T7" fmla="*/ 0 h 5"/>
                  <a:gd name="T8" fmla="*/ 2 w 7"/>
                  <a:gd name="T9" fmla="*/ 0 h 5"/>
                  <a:gd name="T10" fmla="*/ 4 w 7"/>
                  <a:gd name="T11" fmla="*/ 0 h 5"/>
                  <a:gd name="T12" fmla="*/ 5 w 7"/>
                  <a:gd name="T13" fmla="*/ 1 h 5"/>
                  <a:gd name="T14" fmla="*/ 7 w 7"/>
                  <a:gd name="T15" fmla="*/ 1 h 5"/>
                  <a:gd name="T16" fmla="*/ 5 w 7"/>
                  <a:gd name="T17" fmla="*/ 2 h 5"/>
                  <a:gd name="T18" fmla="*/ 2 w 7"/>
                  <a:gd name="T19" fmla="*/ 4 h 5"/>
                  <a:gd name="T20" fmla="*/ 0 w 7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3"/>
                      <a:pt x="2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7" name="Freeform 493">
                <a:extLst>
                  <a:ext uri="{FF2B5EF4-FFF2-40B4-BE49-F238E27FC236}">
                    <a16:creationId xmlns:a16="http://schemas.microsoft.com/office/drawing/2014/main" id="{6635356E-8CC5-4797-9888-125F47C5F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" y="1676"/>
                <a:ext cx="5" cy="8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8" name="Freeform 494">
                <a:extLst>
                  <a:ext uri="{FF2B5EF4-FFF2-40B4-BE49-F238E27FC236}">
                    <a16:creationId xmlns:a16="http://schemas.microsoft.com/office/drawing/2014/main" id="{1D4B208B-906D-420D-923E-01B20CC41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1" y="1674"/>
                <a:ext cx="9" cy="12"/>
              </a:xfrm>
              <a:custGeom>
                <a:avLst/>
                <a:gdLst>
                  <a:gd name="T0" fmla="*/ 4 w 4"/>
                  <a:gd name="T1" fmla="*/ 5 h 5"/>
                  <a:gd name="T2" fmla="*/ 3 w 4"/>
                  <a:gd name="T3" fmla="*/ 5 h 5"/>
                  <a:gd name="T4" fmla="*/ 1 w 4"/>
                  <a:gd name="T5" fmla="*/ 4 h 5"/>
                  <a:gd name="T6" fmla="*/ 0 w 4"/>
                  <a:gd name="T7" fmla="*/ 3 h 5"/>
                  <a:gd name="T8" fmla="*/ 0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3 w 4"/>
                  <a:gd name="T15" fmla="*/ 0 h 5"/>
                  <a:gd name="T16" fmla="*/ 3 w 4"/>
                  <a:gd name="T17" fmla="*/ 2 h 5"/>
                  <a:gd name="T18" fmla="*/ 4 w 4"/>
                  <a:gd name="T19" fmla="*/ 4 h 5"/>
                  <a:gd name="T20" fmla="*/ 4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4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39" name="Freeform 495">
                <a:extLst>
                  <a:ext uri="{FF2B5EF4-FFF2-40B4-BE49-F238E27FC236}">
                    <a16:creationId xmlns:a16="http://schemas.microsoft.com/office/drawing/2014/main" id="{0943C9C0-8DC1-4552-91AD-373C22351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8" y="1667"/>
                <a:ext cx="10" cy="9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0 h 4"/>
                  <a:gd name="T4" fmla="*/ 4 w 4"/>
                  <a:gd name="T5" fmla="*/ 3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0" y="3"/>
                      <a:pt x="0" y="0"/>
                      <a:pt x="1" y="0"/>
                    </a:cubicBezTo>
                    <a:cubicBezTo>
                      <a:pt x="4" y="0"/>
                      <a:pt x="1" y="2"/>
                      <a:pt x="4" y="3"/>
                    </a:cubicBezTo>
                    <a:cubicBezTo>
                      <a:pt x="3" y="3"/>
                      <a:pt x="2" y="4"/>
                      <a:pt x="0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0" name="Freeform 496">
                <a:extLst>
                  <a:ext uri="{FF2B5EF4-FFF2-40B4-BE49-F238E27FC236}">
                    <a16:creationId xmlns:a16="http://schemas.microsoft.com/office/drawing/2014/main" id="{B289CBBC-99B2-432D-A301-BE1A256AC2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6" y="1667"/>
                <a:ext cx="19" cy="12"/>
              </a:xfrm>
              <a:custGeom>
                <a:avLst/>
                <a:gdLst>
                  <a:gd name="T0" fmla="*/ 1 w 8"/>
                  <a:gd name="T1" fmla="*/ 5 h 5"/>
                  <a:gd name="T2" fmla="*/ 1 w 8"/>
                  <a:gd name="T3" fmla="*/ 4 h 5"/>
                  <a:gd name="T4" fmla="*/ 1 w 8"/>
                  <a:gd name="T5" fmla="*/ 0 h 5"/>
                  <a:gd name="T6" fmla="*/ 2 w 8"/>
                  <a:gd name="T7" fmla="*/ 0 h 5"/>
                  <a:gd name="T8" fmla="*/ 4 w 8"/>
                  <a:gd name="T9" fmla="*/ 0 h 5"/>
                  <a:gd name="T10" fmla="*/ 4 w 8"/>
                  <a:gd name="T11" fmla="*/ 1 h 5"/>
                  <a:gd name="T12" fmla="*/ 4 w 8"/>
                  <a:gd name="T13" fmla="*/ 2 h 5"/>
                  <a:gd name="T14" fmla="*/ 5 w 8"/>
                  <a:gd name="T15" fmla="*/ 2 h 5"/>
                  <a:gd name="T16" fmla="*/ 8 w 8"/>
                  <a:gd name="T17" fmla="*/ 2 h 5"/>
                  <a:gd name="T18" fmla="*/ 1 w 8"/>
                  <a:gd name="T19" fmla="*/ 5 h 5"/>
                  <a:gd name="T20" fmla="*/ 2 w 8"/>
                  <a:gd name="T21" fmla="*/ 1 h 5"/>
                  <a:gd name="T22" fmla="*/ 2 w 8"/>
                  <a:gd name="T23" fmla="*/ 3 h 5"/>
                  <a:gd name="T24" fmla="*/ 3 w 8"/>
                  <a:gd name="T25" fmla="*/ 3 h 5"/>
                  <a:gd name="T26" fmla="*/ 3 w 8"/>
                  <a:gd name="T27" fmla="*/ 1 h 5"/>
                  <a:gd name="T28" fmla="*/ 3 w 8"/>
                  <a:gd name="T29" fmla="*/ 1 h 5"/>
                  <a:gd name="T30" fmla="*/ 2 w 8"/>
                  <a:gd name="T3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lnTo>
                      <a:pt x="1" y="5"/>
                    </a:lnTo>
                    <a:close/>
                    <a:moveTo>
                      <a:pt x="2" y="1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1" name="Freeform 497">
                <a:extLst>
                  <a:ext uri="{FF2B5EF4-FFF2-40B4-BE49-F238E27FC236}">
                    <a16:creationId xmlns:a16="http://schemas.microsoft.com/office/drawing/2014/main" id="{2A966CA3-8183-4322-98EC-1BEABF6B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1729"/>
                <a:ext cx="14" cy="16"/>
              </a:xfrm>
              <a:custGeom>
                <a:avLst/>
                <a:gdLst>
                  <a:gd name="T0" fmla="*/ 1 w 6"/>
                  <a:gd name="T1" fmla="*/ 4 h 7"/>
                  <a:gd name="T2" fmla="*/ 0 w 6"/>
                  <a:gd name="T3" fmla="*/ 2 h 7"/>
                  <a:gd name="T4" fmla="*/ 1 w 6"/>
                  <a:gd name="T5" fmla="*/ 2 h 7"/>
                  <a:gd name="T6" fmla="*/ 2 w 6"/>
                  <a:gd name="T7" fmla="*/ 0 h 7"/>
                  <a:gd name="T8" fmla="*/ 6 w 6"/>
                  <a:gd name="T9" fmla="*/ 5 h 7"/>
                  <a:gd name="T10" fmla="*/ 2 w 6"/>
                  <a:gd name="T11" fmla="*/ 4 h 7"/>
                  <a:gd name="T12" fmla="*/ 2 w 6"/>
                  <a:gd name="T13" fmla="*/ 5 h 7"/>
                  <a:gd name="T14" fmla="*/ 1 w 6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7">
                    <a:moveTo>
                      <a:pt x="1" y="4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3" y="2"/>
                      <a:pt x="4" y="4"/>
                      <a:pt x="6" y="5"/>
                    </a:cubicBezTo>
                    <a:cubicBezTo>
                      <a:pt x="4" y="7"/>
                      <a:pt x="3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2" name="Freeform 498">
                <a:extLst>
                  <a:ext uri="{FF2B5EF4-FFF2-40B4-BE49-F238E27FC236}">
                    <a16:creationId xmlns:a16="http://schemas.microsoft.com/office/drawing/2014/main" id="{E512EBA3-9155-4E99-9822-9E53A0D573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3" y="1726"/>
                <a:ext cx="19" cy="24"/>
              </a:xfrm>
              <a:custGeom>
                <a:avLst/>
                <a:gdLst>
                  <a:gd name="T0" fmla="*/ 4 w 8"/>
                  <a:gd name="T1" fmla="*/ 10 h 10"/>
                  <a:gd name="T2" fmla="*/ 2 w 8"/>
                  <a:gd name="T3" fmla="*/ 6 h 10"/>
                  <a:gd name="T4" fmla="*/ 1 w 8"/>
                  <a:gd name="T5" fmla="*/ 5 h 10"/>
                  <a:gd name="T6" fmla="*/ 1 w 8"/>
                  <a:gd name="T7" fmla="*/ 4 h 10"/>
                  <a:gd name="T8" fmla="*/ 1 w 8"/>
                  <a:gd name="T9" fmla="*/ 3 h 10"/>
                  <a:gd name="T10" fmla="*/ 0 w 8"/>
                  <a:gd name="T11" fmla="*/ 2 h 10"/>
                  <a:gd name="T12" fmla="*/ 1 w 8"/>
                  <a:gd name="T13" fmla="*/ 2 h 10"/>
                  <a:gd name="T14" fmla="*/ 2 w 8"/>
                  <a:gd name="T15" fmla="*/ 1 h 10"/>
                  <a:gd name="T16" fmla="*/ 2 w 8"/>
                  <a:gd name="T17" fmla="*/ 1 h 10"/>
                  <a:gd name="T18" fmla="*/ 2 w 8"/>
                  <a:gd name="T19" fmla="*/ 0 h 10"/>
                  <a:gd name="T20" fmla="*/ 3 w 8"/>
                  <a:gd name="T21" fmla="*/ 1 h 10"/>
                  <a:gd name="T22" fmla="*/ 7 w 8"/>
                  <a:gd name="T23" fmla="*/ 6 h 10"/>
                  <a:gd name="T24" fmla="*/ 8 w 8"/>
                  <a:gd name="T25" fmla="*/ 7 h 10"/>
                  <a:gd name="T26" fmla="*/ 7 w 8"/>
                  <a:gd name="T27" fmla="*/ 7 h 10"/>
                  <a:gd name="T28" fmla="*/ 3 w 8"/>
                  <a:gd name="T29" fmla="*/ 7 h 10"/>
                  <a:gd name="T30" fmla="*/ 4 w 8"/>
                  <a:gd name="T31" fmla="*/ 10 h 10"/>
                  <a:gd name="T32" fmla="*/ 2 w 8"/>
                  <a:gd name="T33" fmla="*/ 4 h 10"/>
                  <a:gd name="T34" fmla="*/ 3 w 8"/>
                  <a:gd name="T35" fmla="*/ 5 h 10"/>
                  <a:gd name="T36" fmla="*/ 4 w 8"/>
                  <a:gd name="T37" fmla="*/ 5 h 10"/>
                  <a:gd name="T38" fmla="*/ 6 w 8"/>
                  <a:gd name="T39" fmla="*/ 6 h 10"/>
                  <a:gd name="T40" fmla="*/ 3 w 8"/>
                  <a:gd name="T41" fmla="*/ 2 h 10"/>
                  <a:gd name="T42" fmla="*/ 2 w 8"/>
                  <a:gd name="T43" fmla="*/ 2 h 10"/>
                  <a:gd name="T44" fmla="*/ 3 w 8"/>
                  <a:gd name="T45" fmla="*/ 3 h 10"/>
                  <a:gd name="T46" fmla="*/ 4 w 8"/>
                  <a:gd name="T47" fmla="*/ 4 h 10"/>
                  <a:gd name="T48" fmla="*/ 2 w 8"/>
                  <a:gd name="T49" fmla="*/ 4 h 10"/>
                  <a:gd name="T50" fmla="*/ 2 w 8"/>
                  <a:gd name="T5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6" y="4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4" y="8"/>
                      <a:pt x="3" y="7"/>
                    </a:cubicBezTo>
                    <a:lnTo>
                      <a:pt x="4" y="10"/>
                    </a:lnTo>
                    <a:close/>
                    <a:moveTo>
                      <a:pt x="2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5" y="5"/>
                      <a:pt x="4" y="4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3" name="Freeform 499">
                <a:extLst>
                  <a:ext uri="{FF2B5EF4-FFF2-40B4-BE49-F238E27FC236}">
                    <a16:creationId xmlns:a16="http://schemas.microsoft.com/office/drawing/2014/main" id="{94C20905-6A75-4A96-913E-BFD278D4B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712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0"/>
                      <a:pt x="2" y="2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4" name="Freeform 500">
                <a:extLst>
                  <a:ext uri="{FF2B5EF4-FFF2-40B4-BE49-F238E27FC236}">
                    <a16:creationId xmlns:a16="http://schemas.microsoft.com/office/drawing/2014/main" id="{44959DAE-C0DB-403A-8F3D-9CF93ACD3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1710"/>
                <a:ext cx="12" cy="14"/>
              </a:xfrm>
              <a:custGeom>
                <a:avLst/>
                <a:gdLst>
                  <a:gd name="T0" fmla="*/ 4 w 5"/>
                  <a:gd name="T1" fmla="*/ 6 h 6"/>
                  <a:gd name="T2" fmla="*/ 4 w 5"/>
                  <a:gd name="T3" fmla="*/ 5 h 6"/>
                  <a:gd name="T4" fmla="*/ 1 w 5"/>
                  <a:gd name="T5" fmla="*/ 2 h 6"/>
                  <a:gd name="T6" fmla="*/ 0 w 5"/>
                  <a:gd name="T7" fmla="*/ 1 h 6"/>
                  <a:gd name="T8" fmla="*/ 1 w 5"/>
                  <a:gd name="T9" fmla="*/ 1 h 6"/>
                  <a:gd name="T10" fmla="*/ 4 w 5"/>
                  <a:gd name="T11" fmla="*/ 1 h 6"/>
                  <a:gd name="T12" fmla="*/ 5 w 5"/>
                  <a:gd name="T13" fmla="*/ 4 h 6"/>
                  <a:gd name="T14" fmla="*/ 4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4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3"/>
                      <a:pt x="5" y="4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5" name="Freeform 501">
                <a:extLst>
                  <a:ext uri="{FF2B5EF4-FFF2-40B4-BE49-F238E27FC236}">
                    <a16:creationId xmlns:a16="http://schemas.microsoft.com/office/drawing/2014/main" id="{6959754B-F91C-4381-8B4B-98CC27784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1581"/>
                <a:ext cx="100" cy="93"/>
              </a:xfrm>
              <a:custGeom>
                <a:avLst/>
                <a:gdLst>
                  <a:gd name="T0" fmla="*/ 0 w 42"/>
                  <a:gd name="T1" fmla="*/ 33 h 39"/>
                  <a:gd name="T2" fmla="*/ 7 w 42"/>
                  <a:gd name="T3" fmla="*/ 31 h 39"/>
                  <a:gd name="T4" fmla="*/ 4 w 42"/>
                  <a:gd name="T5" fmla="*/ 29 h 39"/>
                  <a:gd name="T6" fmla="*/ 6 w 42"/>
                  <a:gd name="T7" fmla="*/ 28 h 39"/>
                  <a:gd name="T8" fmla="*/ 4 w 42"/>
                  <a:gd name="T9" fmla="*/ 27 h 39"/>
                  <a:gd name="T10" fmla="*/ 7 w 42"/>
                  <a:gd name="T11" fmla="*/ 27 h 39"/>
                  <a:gd name="T12" fmla="*/ 5 w 42"/>
                  <a:gd name="T13" fmla="*/ 25 h 39"/>
                  <a:gd name="T14" fmla="*/ 8 w 42"/>
                  <a:gd name="T15" fmla="*/ 25 h 39"/>
                  <a:gd name="T16" fmla="*/ 6 w 42"/>
                  <a:gd name="T17" fmla="*/ 24 h 39"/>
                  <a:gd name="T18" fmla="*/ 6 w 42"/>
                  <a:gd name="T19" fmla="*/ 22 h 39"/>
                  <a:gd name="T20" fmla="*/ 6 w 42"/>
                  <a:gd name="T21" fmla="*/ 20 h 39"/>
                  <a:gd name="T22" fmla="*/ 19 w 42"/>
                  <a:gd name="T23" fmla="*/ 10 h 39"/>
                  <a:gd name="T24" fmla="*/ 18 w 42"/>
                  <a:gd name="T25" fmla="*/ 11 h 39"/>
                  <a:gd name="T26" fmla="*/ 20 w 42"/>
                  <a:gd name="T27" fmla="*/ 7 h 39"/>
                  <a:gd name="T28" fmla="*/ 26 w 42"/>
                  <a:gd name="T29" fmla="*/ 8 h 39"/>
                  <a:gd name="T30" fmla="*/ 32 w 42"/>
                  <a:gd name="T31" fmla="*/ 4 h 39"/>
                  <a:gd name="T32" fmla="*/ 38 w 42"/>
                  <a:gd name="T33" fmla="*/ 0 h 39"/>
                  <a:gd name="T34" fmla="*/ 41 w 42"/>
                  <a:gd name="T35" fmla="*/ 5 h 39"/>
                  <a:gd name="T36" fmla="*/ 41 w 42"/>
                  <a:gd name="T37" fmla="*/ 5 h 39"/>
                  <a:gd name="T38" fmla="*/ 35 w 42"/>
                  <a:gd name="T39" fmla="*/ 11 h 39"/>
                  <a:gd name="T40" fmla="*/ 27 w 42"/>
                  <a:gd name="T41" fmla="*/ 14 h 39"/>
                  <a:gd name="T42" fmla="*/ 20 w 42"/>
                  <a:gd name="T43" fmla="*/ 21 h 39"/>
                  <a:gd name="T44" fmla="*/ 18 w 42"/>
                  <a:gd name="T45" fmla="*/ 21 h 39"/>
                  <a:gd name="T46" fmla="*/ 19 w 42"/>
                  <a:gd name="T47" fmla="*/ 22 h 39"/>
                  <a:gd name="T48" fmla="*/ 16 w 42"/>
                  <a:gd name="T49" fmla="*/ 24 h 39"/>
                  <a:gd name="T50" fmla="*/ 17 w 42"/>
                  <a:gd name="T51" fmla="*/ 26 h 39"/>
                  <a:gd name="T52" fmla="*/ 15 w 42"/>
                  <a:gd name="T53" fmla="*/ 25 h 39"/>
                  <a:gd name="T54" fmla="*/ 14 w 42"/>
                  <a:gd name="T55" fmla="*/ 27 h 39"/>
                  <a:gd name="T56" fmla="*/ 13 w 42"/>
                  <a:gd name="T57" fmla="*/ 26 h 39"/>
                  <a:gd name="T58" fmla="*/ 12 w 42"/>
                  <a:gd name="T59" fmla="*/ 31 h 39"/>
                  <a:gd name="T60" fmla="*/ 11 w 42"/>
                  <a:gd name="T61" fmla="*/ 29 h 39"/>
                  <a:gd name="T62" fmla="*/ 11 w 42"/>
                  <a:gd name="T63" fmla="*/ 34 h 39"/>
                  <a:gd name="T64" fmla="*/ 9 w 42"/>
                  <a:gd name="T65" fmla="*/ 33 h 39"/>
                  <a:gd name="T66" fmla="*/ 11 w 42"/>
                  <a:gd name="T67" fmla="*/ 35 h 39"/>
                  <a:gd name="T68" fmla="*/ 9 w 42"/>
                  <a:gd name="T69" fmla="*/ 34 h 39"/>
                  <a:gd name="T70" fmla="*/ 8 w 42"/>
                  <a:gd name="T71" fmla="*/ 38 h 39"/>
                  <a:gd name="T72" fmla="*/ 2 w 42"/>
                  <a:gd name="T73" fmla="*/ 37 h 39"/>
                  <a:gd name="T74" fmla="*/ 4 w 42"/>
                  <a:gd name="T75" fmla="*/ 34 h 39"/>
                  <a:gd name="T76" fmla="*/ 0 w 42"/>
                  <a:gd name="T77" fmla="*/ 3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2" h="39">
                    <a:moveTo>
                      <a:pt x="0" y="33"/>
                    </a:moveTo>
                    <a:cubicBezTo>
                      <a:pt x="3" y="31"/>
                      <a:pt x="3" y="29"/>
                      <a:pt x="7" y="31"/>
                    </a:cubicBezTo>
                    <a:cubicBezTo>
                      <a:pt x="6" y="30"/>
                      <a:pt x="5" y="30"/>
                      <a:pt x="4" y="29"/>
                    </a:cubicBezTo>
                    <a:cubicBezTo>
                      <a:pt x="5" y="29"/>
                      <a:pt x="5" y="29"/>
                      <a:pt x="6" y="28"/>
                    </a:cubicBezTo>
                    <a:cubicBezTo>
                      <a:pt x="5" y="28"/>
                      <a:pt x="5" y="28"/>
                      <a:pt x="4" y="27"/>
                    </a:cubicBezTo>
                    <a:cubicBezTo>
                      <a:pt x="5" y="27"/>
                      <a:pt x="6" y="27"/>
                      <a:pt x="7" y="27"/>
                    </a:cubicBezTo>
                    <a:cubicBezTo>
                      <a:pt x="6" y="27"/>
                      <a:pt x="6" y="26"/>
                      <a:pt x="5" y="25"/>
                    </a:cubicBezTo>
                    <a:cubicBezTo>
                      <a:pt x="6" y="25"/>
                      <a:pt x="7" y="25"/>
                      <a:pt x="8" y="25"/>
                    </a:cubicBezTo>
                    <a:cubicBezTo>
                      <a:pt x="7" y="24"/>
                      <a:pt x="7" y="24"/>
                      <a:pt x="6" y="24"/>
                    </a:cubicBezTo>
                    <a:cubicBezTo>
                      <a:pt x="6" y="23"/>
                      <a:pt x="6" y="22"/>
                      <a:pt x="6" y="22"/>
                    </a:cubicBezTo>
                    <a:cubicBezTo>
                      <a:pt x="5" y="22"/>
                      <a:pt x="5" y="21"/>
                      <a:pt x="6" y="20"/>
                    </a:cubicBezTo>
                    <a:cubicBezTo>
                      <a:pt x="8" y="24"/>
                      <a:pt x="15" y="9"/>
                      <a:pt x="19" y="10"/>
                    </a:cubicBezTo>
                    <a:cubicBezTo>
                      <a:pt x="19" y="10"/>
                      <a:pt x="18" y="11"/>
                      <a:pt x="18" y="11"/>
                    </a:cubicBezTo>
                    <a:cubicBezTo>
                      <a:pt x="20" y="11"/>
                      <a:pt x="20" y="9"/>
                      <a:pt x="20" y="7"/>
                    </a:cubicBezTo>
                    <a:cubicBezTo>
                      <a:pt x="23" y="9"/>
                      <a:pt x="23" y="9"/>
                      <a:pt x="26" y="8"/>
                    </a:cubicBezTo>
                    <a:cubicBezTo>
                      <a:pt x="29" y="7"/>
                      <a:pt x="30" y="6"/>
                      <a:pt x="32" y="4"/>
                    </a:cubicBezTo>
                    <a:cubicBezTo>
                      <a:pt x="33" y="3"/>
                      <a:pt x="36" y="0"/>
                      <a:pt x="38" y="0"/>
                    </a:cubicBezTo>
                    <a:cubicBezTo>
                      <a:pt x="40" y="0"/>
                      <a:pt x="42" y="3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9"/>
                      <a:pt x="39" y="9"/>
                      <a:pt x="35" y="11"/>
                    </a:cubicBezTo>
                    <a:cubicBezTo>
                      <a:pt x="34" y="12"/>
                      <a:pt x="27" y="16"/>
                      <a:pt x="27" y="14"/>
                    </a:cubicBezTo>
                    <a:cubicBezTo>
                      <a:pt x="25" y="15"/>
                      <a:pt x="22" y="21"/>
                      <a:pt x="20" y="21"/>
                    </a:cubicBezTo>
                    <a:cubicBezTo>
                      <a:pt x="20" y="21"/>
                      <a:pt x="19" y="20"/>
                      <a:pt x="18" y="21"/>
                    </a:cubicBezTo>
                    <a:cubicBezTo>
                      <a:pt x="17" y="22"/>
                      <a:pt x="19" y="22"/>
                      <a:pt x="19" y="22"/>
                    </a:cubicBezTo>
                    <a:cubicBezTo>
                      <a:pt x="19" y="24"/>
                      <a:pt x="18" y="25"/>
                      <a:pt x="16" y="24"/>
                    </a:cubicBezTo>
                    <a:cubicBezTo>
                      <a:pt x="16" y="25"/>
                      <a:pt x="16" y="25"/>
                      <a:pt x="17" y="26"/>
                    </a:cubicBezTo>
                    <a:cubicBezTo>
                      <a:pt x="16" y="26"/>
                      <a:pt x="15" y="25"/>
                      <a:pt x="15" y="25"/>
                    </a:cubicBezTo>
                    <a:cubicBezTo>
                      <a:pt x="15" y="26"/>
                      <a:pt x="15" y="27"/>
                      <a:pt x="14" y="27"/>
                    </a:cubicBezTo>
                    <a:cubicBezTo>
                      <a:pt x="14" y="27"/>
                      <a:pt x="13" y="26"/>
                      <a:pt x="13" y="26"/>
                    </a:cubicBezTo>
                    <a:cubicBezTo>
                      <a:pt x="14" y="29"/>
                      <a:pt x="14" y="29"/>
                      <a:pt x="12" y="31"/>
                    </a:cubicBezTo>
                    <a:cubicBezTo>
                      <a:pt x="12" y="31"/>
                      <a:pt x="11" y="30"/>
                      <a:pt x="11" y="29"/>
                    </a:cubicBezTo>
                    <a:cubicBezTo>
                      <a:pt x="9" y="31"/>
                      <a:pt x="12" y="31"/>
                      <a:pt x="11" y="34"/>
                    </a:cubicBezTo>
                    <a:cubicBezTo>
                      <a:pt x="10" y="33"/>
                      <a:pt x="10" y="33"/>
                      <a:pt x="9" y="33"/>
                    </a:cubicBezTo>
                    <a:cubicBezTo>
                      <a:pt x="9" y="34"/>
                      <a:pt x="10" y="34"/>
                      <a:pt x="11" y="35"/>
                    </a:cubicBezTo>
                    <a:cubicBezTo>
                      <a:pt x="10" y="35"/>
                      <a:pt x="9" y="35"/>
                      <a:pt x="9" y="34"/>
                    </a:cubicBezTo>
                    <a:cubicBezTo>
                      <a:pt x="9" y="35"/>
                      <a:pt x="10" y="39"/>
                      <a:pt x="8" y="38"/>
                    </a:cubicBezTo>
                    <a:cubicBezTo>
                      <a:pt x="5" y="37"/>
                      <a:pt x="5" y="37"/>
                      <a:pt x="2" y="37"/>
                    </a:cubicBezTo>
                    <a:cubicBezTo>
                      <a:pt x="2" y="36"/>
                      <a:pt x="3" y="35"/>
                      <a:pt x="4" y="34"/>
                    </a:cubicBezTo>
                    <a:cubicBezTo>
                      <a:pt x="3" y="35"/>
                      <a:pt x="1" y="36"/>
                      <a:pt x="0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6" name="Freeform 502">
                <a:extLst>
                  <a:ext uri="{FF2B5EF4-FFF2-40B4-BE49-F238E27FC236}">
                    <a16:creationId xmlns:a16="http://schemas.microsoft.com/office/drawing/2014/main" id="{E87192A4-DA1A-4169-933A-ACD6AF1F9A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04" y="1579"/>
                <a:ext cx="100" cy="95"/>
              </a:xfrm>
              <a:custGeom>
                <a:avLst/>
                <a:gdLst>
                  <a:gd name="T0" fmla="*/ 7 w 42"/>
                  <a:gd name="T1" fmla="*/ 40 h 40"/>
                  <a:gd name="T2" fmla="*/ 2 w 42"/>
                  <a:gd name="T3" fmla="*/ 36 h 40"/>
                  <a:gd name="T4" fmla="*/ 0 w 42"/>
                  <a:gd name="T5" fmla="*/ 34 h 40"/>
                  <a:gd name="T6" fmla="*/ 4 w 42"/>
                  <a:gd name="T7" fmla="*/ 31 h 40"/>
                  <a:gd name="T8" fmla="*/ 4 w 42"/>
                  <a:gd name="T9" fmla="*/ 29 h 40"/>
                  <a:gd name="T10" fmla="*/ 4 w 42"/>
                  <a:gd name="T11" fmla="*/ 28 h 40"/>
                  <a:gd name="T12" fmla="*/ 5 w 42"/>
                  <a:gd name="T13" fmla="*/ 27 h 40"/>
                  <a:gd name="T14" fmla="*/ 5 w 42"/>
                  <a:gd name="T15" fmla="*/ 25 h 40"/>
                  <a:gd name="T16" fmla="*/ 5 w 42"/>
                  <a:gd name="T17" fmla="*/ 24 h 40"/>
                  <a:gd name="T18" fmla="*/ 5 w 42"/>
                  <a:gd name="T19" fmla="*/ 20 h 40"/>
                  <a:gd name="T20" fmla="*/ 7 w 42"/>
                  <a:gd name="T21" fmla="*/ 21 h 40"/>
                  <a:gd name="T22" fmla="*/ 19 w 42"/>
                  <a:gd name="T23" fmla="*/ 10 h 40"/>
                  <a:gd name="T24" fmla="*/ 19 w 42"/>
                  <a:gd name="T25" fmla="*/ 8 h 40"/>
                  <a:gd name="T26" fmla="*/ 31 w 42"/>
                  <a:gd name="T27" fmla="*/ 5 h 40"/>
                  <a:gd name="T28" fmla="*/ 38 w 42"/>
                  <a:gd name="T29" fmla="*/ 0 h 40"/>
                  <a:gd name="T30" fmla="*/ 42 w 42"/>
                  <a:gd name="T31" fmla="*/ 6 h 40"/>
                  <a:gd name="T32" fmla="*/ 35 w 42"/>
                  <a:gd name="T33" fmla="*/ 13 h 40"/>
                  <a:gd name="T34" fmla="*/ 27 w 42"/>
                  <a:gd name="T35" fmla="*/ 16 h 40"/>
                  <a:gd name="T36" fmla="*/ 20 w 42"/>
                  <a:gd name="T37" fmla="*/ 22 h 40"/>
                  <a:gd name="T38" fmla="*/ 20 w 42"/>
                  <a:gd name="T39" fmla="*/ 23 h 40"/>
                  <a:gd name="T40" fmla="*/ 19 w 42"/>
                  <a:gd name="T41" fmla="*/ 29 h 40"/>
                  <a:gd name="T42" fmla="*/ 16 w 42"/>
                  <a:gd name="T43" fmla="*/ 27 h 40"/>
                  <a:gd name="T44" fmla="*/ 13 w 42"/>
                  <a:gd name="T45" fmla="*/ 33 h 40"/>
                  <a:gd name="T46" fmla="*/ 12 w 42"/>
                  <a:gd name="T47" fmla="*/ 35 h 40"/>
                  <a:gd name="T48" fmla="*/ 12 w 42"/>
                  <a:gd name="T49" fmla="*/ 35 h 40"/>
                  <a:gd name="T50" fmla="*/ 13 w 42"/>
                  <a:gd name="T51" fmla="*/ 38 h 40"/>
                  <a:gd name="T52" fmla="*/ 10 w 42"/>
                  <a:gd name="T53" fmla="*/ 39 h 40"/>
                  <a:gd name="T54" fmla="*/ 8 w 42"/>
                  <a:gd name="T55" fmla="*/ 39 h 40"/>
                  <a:gd name="T56" fmla="*/ 9 w 42"/>
                  <a:gd name="T57" fmla="*/ 39 h 40"/>
                  <a:gd name="T58" fmla="*/ 7 w 42"/>
                  <a:gd name="T59" fmla="*/ 34 h 40"/>
                  <a:gd name="T60" fmla="*/ 7 w 42"/>
                  <a:gd name="T61" fmla="*/ 33 h 40"/>
                  <a:gd name="T62" fmla="*/ 1 w 42"/>
                  <a:gd name="T63" fmla="*/ 35 h 40"/>
                  <a:gd name="T64" fmla="*/ 4 w 42"/>
                  <a:gd name="T65" fmla="*/ 35 h 40"/>
                  <a:gd name="T66" fmla="*/ 4 w 42"/>
                  <a:gd name="T67" fmla="*/ 37 h 40"/>
                  <a:gd name="T68" fmla="*/ 11 w 42"/>
                  <a:gd name="T69" fmla="*/ 34 h 40"/>
                  <a:gd name="T70" fmla="*/ 11 w 42"/>
                  <a:gd name="T71" fmla="*/ 29 h 40"/>
                  <a:gd name="T72" fmla="*/ 12 w 42"/>
                  <a:gd name="T73" fmla="*/ 28 h 40"/>
                  <a:gd name="T74" fmla="*/ 6 w 42"/>
                  <a:gd name="T75" fmla="*/ 27 h 40"/>
                  <a:gd name="T76" fmla="*/ 8 w 42"/>
                  <a:gd name="T77" fmla="*/ 29 h 40"/>
                  <a:gd name="T78" fmla="*/ 6 w 42"/>
                  <a:gd name="T79" fmla="*/ 29 h 40"/>
                  <a:gd name="T80" fmla="*/ 6 w 42"/>
                  <a:gd name="T81" fmla="*/ 30 h 40"/>
                  <a:gd name="T82" fmla="*/ 10 w 42"/>
                  <a:gd name="T83" fmla="*/ 21 h 40"/>
                  <a:gd name="T84" fmla="*/ 14 w 42"/>
                  <a:gd name="T85" fmla="*/ 27 h 40"/>
                  <a:gd name="T86" fmla="*/ 12 w 42"/>
                  <a:gd name="T87" fmla="*/ 24 h 40"/>
                  <a:gd name="T88" fmla="*/ 15 w 42"/>
                  <a:gd name="T89" fmla="*/ 25 h 40"/>
                  <a:gd name="T90" fmla="*/ 18 w 42"/>
                  <a:gd name="T91" fmla="*/ 23 h 40"/>
                  <a:gd name="T92" fmla="*/ 18 w 42"/>
                  <a:gd name="T93" fmla="*/ 21 h 40"/>
                  <a:gd name="T94" fmla="*/ 25 w 42"/>
                  <a:gd name="T95" fmla="*/ 16 h 40"/>
                  <a:gd name="T96" fmla="*/ 27 w 42"/>
                  <a:gd name="T97" fmla="*/ 15 h 40"/>
                  <a:gd name="T98" fmla="*/ 35 w 42"/>
                  <a:gd name="T99" fmla="*/ 11 h 40"/>
                  <a:gd name="T100" fmla="*/ 39 w 42"/>
                  <a:gd name="T101" fmla="*/ 7 h 40"/>
                  <a:gd name="T102" fmla="*/ 38 w 42"/>
                  <a:gd name="T103" fmla="*/ 2 h 40"/>
                  <a:gd name="T104" fmla="*/ 32 w 42"/>
                  <a:gd name="T105" fmla="*/ 6 h 40"/>
                  <a:gd name="T106" fmla="*/ 18 w 42"/>
                  <a:gd name="T107" fmla="*/ 13 h 40"/>
                  <a:gd name="T108" fmla="*/ 13 w 42"/>
                  <a:gd name="T109" fmla="*/ 17 h 40"/>
                  <a:gd name="T110" fmla="*/ 6 w 42"/>
                  <a:gd name="T111" fmla="*/ 22 h 40"/>
                  <a:gd name="T112" fmla="*/ 7 w 42"/>
                  <a:gd name="T113" fmla="*/ 23 h 40"/>
                  <a:gd name="T114" fmla="*/ 11 w 42"/>
                  <a:gd name="T115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2" h="40">
                    <a:moveTo>
                      <a:pt x="9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5" y="39"/>
                      <a:pt x="4" y="38"/>
                      <a:pt x="2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6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2" y="32"/>
                      <a:pt x="3" y="31"/>
                      <a:pt x="4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2"/>
                      <a:pt x="4" y="21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8" y="21"/>
                      <a:pt x="10" y="18"/>
                      <a:pt x="12" y="16"/>
                    </a:cubicBezTo>
                    <a:cubicBezTo>
                      <a:pt x="15" y="12"/>
                      <a:pt x="17" y="9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3" y="9"/>
                      <a:pt x="23" y="9"/>
                      <a:pt x="26" y="8"/>
                    </a:cubicBezTo>
                    <a:cubicBezTo>
                      <a:pt x="28" y="8"/>
                      <a:pt x="29" y="7"/>
                      <a:pt x="31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4" y="2"/>
                      <a:pt x="36" y="0"/>
                      <a:pt x="38" y="0"/>
                    </a:cubicBezTo>
                    <a:cubicBezTo>
                      <a:pt x="39" y="1"/>
                      <a:pt x="41" y="2"/>
                      <a:pt x="41" y="3"/>
                    </a:cubicBezTo>
                    <a:cubicBezTo>
                      <a:pt x="42" y="4"/>
                      <a:pt x="42" y="5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10"/>
                      <a:pt x="39" y="11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4" y="13"/>
                    </a:cubicBezTo>
                    <a:cubicBezTo>
                      <a:pt x="32" y="14"/>
                      <a:pt x="30" y="16"/>
                      <a:pt x="28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6"/>
                      <a:pt x="26" y="16"/>
                      <a:pt x="26" y="17"/>
                    </a:cubicBezTo>
                    <a:cubicBezTo>
                      <a:pt x="24" y="20"/>
                      <a:pt x="22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20" y="23"/>
                      <a:pt x="20" y="23"/>
                    </a:cubicBezTo>
                    <a:cubicBezTo>
                      <a:pt x="19" y="26"/>
                      <a:pt x="18" y="26"/>
                      <a:pt x="17" y="26"/>
                    </a:cubicBezTo>
                    <a:cubicBezTo>
                      <a:pt x="17" y="26"/>
                      <a:pt x="17" y="27"/>
                      <a:pt x="17" y="27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8"/>
                      <a:pt x="15" y="29"/>
                      <a:pt x="15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4" y="31"/>
                      <a:pt x="13" y="3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7"/>
                      <a:pt x="10" y="39"/>
                      <a:pt x="10" y="39"/>
                    </a:cubicBezTo>
                    <a:cubicBezTo>
                      <a:pt x="10" y="40"/>
                      <a:pt x="9" y="40"/>
                      <a:pt x="9" y="40"/>
                    </a:cubicBezTo>
                    <a:close/>
                    <a:moveTo>
                      <a:pt x="4" y="37"/>
                    </a:moveTo>
                    <a:cubicBezTo>
                      <a:pt x="5" y="37"/>
                      <a:pt x="6" y="38"/>
                      <a:pt x="8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8"/>
                      <a:pt x="8" y="36"/>
                      <a:pt x="8" y="36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4" y="32"/>
                      <a:pt x="4" y="32"/>
                      <a:pt x="2" y="34"/>
                    </a:cubicBezTo>
                    <a:cubicBezTo>
                      <a:pt x="2" y="34"/>
                      <a:pt x="2" y="34"/>
                      <a:pt x="1" y="35"/>
                    </a:cubicBezTo>
                    <a:cubicBezTo>
                      <a:pt x="1" y="35"/>
                      <a:pt x="2" y="35"/>
                      <a:pt x="2" y="35"/>
                    </a:cubicBezTo>
                    <a:cubicBezTo>
                      <a:pt x="2" y="35"/>
                      <a:pt x="3" y="35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4" y="37"/>
                      <a:pt x="4" y="37"/>
                    </a:cubicBezTo>
                    <a:close/>
                    <a:moveTo>
                      <a:pt x="10" y="34"/>
                    </a:moveTo>
                    <a:cubicBezTo>
                      <a:pt x="10" y="34"/>
                      <a:pt x="10" y="34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0" y="33"/>
                      <a:pt x="10" y="33"/>
                    </a:cubicBezTo>
                    <a:cubicBezTo>
                      <a:pt x="10" y="32"/>
                      <a:pt x="9" y="31"/>
                      <a:pt x="10" y="30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2" y="31"/>
                      <a:pt x="12" y="31"/>
                    </a:cubicBezTo>
                    <a:cubicBezTo>
                      <a:pt x="13" y="30"/>
                      <a:pt x="13" y="30"/>
                      <a:pt x="12" y="28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7" y="26"/>
                      <a:pt x="6" y="27"/>
                    </a:cubicBezTo>
                    <a:cubicBezTo>
                      <a:pt x="6" y="27"/>
                      <a:pt x="6" y="27"/>
                      <a:pt x="7" y="27"/>
                    </a:cubicBezTo>
                    <a:cubicBezTo>
                      <a:pt x="7" y="27"/>
                      <a:pt x="7" y="27"/>
                      <a:pt x="7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lnTo>
                      <a:pt x="10" y="34"/>
                    </a:lnTo>
                    <a:close/>
                    <a:moveTo>
                      <a:pt x="10" y="21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5"/>
                      <a:pt x="15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5"/>
                      <a:pt x="18" y="25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7" y="22"/>
                    </a:cubicBezTo>
                    <a:cubicBezTo>
                      <a:pt x="17" y="22"/>
                      <a:pt x="18" y="22"/>
                      <a:pt x="18" y="21"/>
                    </a:cubicBezTo>
                    <a:cubicBezTo>
                      <a:pt x="18" y="21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1"/>
                      <a:pt x="24" y="17"/>
                      <a:pt x="25" y="16"/>
                    </a:cubicBezTo>
                    <a:cubicBezTo>
                      <a:pt x="25" y="15"/>
                      <a:pt x="26" y="15"/>
                      <a:pt x="26" y="14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8" y="15"/>
                    </a:cubicBezTo>
                    <a:cubicBezTo>
                      <a:pt x="29" y="15"/>
                      <a:pt x="32" y="13"/>
                      <a:pt x="34" y="12"/>
                    </a:cubicBezTo>
                    <a:cubicBezTo>
                      <a:pt x="34" y="12"/>
                      <a:pt x="35" y="12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8" y="10"/>
                      <a:pt x="39" y="10"/>
                      <a:pt x="40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1" y="5"/>
                      <a:pt x="40" y="4"/>
                      <a:pt x="40" y="4"/>
                    </a:cubicBezTo>
                    <a:cubicBezTo>
                      <a:pt x="40" y="3"/>
                      <a:pt x="39" y="2"/>
                      <a:pt x="38" y="2"/>
                    </a:cubicBezTo>
                    <a:cubicBezTo>
                      <a:pt x="36" y="2"/>
                      <a:pt x="35" y="3"/>
                      <a:pt x="34" y="5"/>
                    </a:cubicBezTo>
                    <a:cubicBezTo>
                      <a:pt x="33" y="5"/>
                      <a:pt x="33" y="5"/>
                      <a:pt x="3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8"/>
                      <a:pt x="29" y="9"/>
                      <a:pt x="26" y="10"/>
                    </a:cubicBezTo>
                    <a:cubicBezTo>
                      <a:pt x="24" y="11"/>
                      <a:pt x="23" y="10"/>
                      <a:pt x="21" y="9"/>
                    </a:cubicBezTo>
                    <a:cubicBezTo>
                      <a:pt x="21" y="11"/>
                      <a:pt x="21" y="12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6" y="13"/>
                      <a:pt x="15" y="15"/>
                      <a:pt x="13" y="17"/>
                    </a:cubicBezTo>
                    <a:cubicBezTo>
                      <a:pt x="11" y="20"/>
                      <a:pt x="9" y="22"/>
                      <a:pt x="7" y="22"/>
                    </a:cubicBezTo>
                    <a:cubicBezTo>
                      <a:pt x="7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1" y="26"/>
                      <a:pt x="11" y="26"/>
                      <a:pt x="11" y="26"/>
                    </a:cubicBezTo>
                    <a:lnTo>
                      <a:pt x="1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7" name="Freeform 503">
                <a:extLst>
                  <a:ext uri="{FF2B5EF4-FFF2-40B4-BE49-F238E27FC236}">
                    <a16:creationId xmlns:a16="http://schemas.microsoft.com/office/drawing/2014/main" id="{1FEF201B-BD7E-403F-89F6-8A3A52A05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1669"/>
                <a:ext cx="40" cy="60"/>
              </a:xfrm>
              <a:custGeom>
                <a:avLst/>
                <a:gdLst>
                  <a:gd name="T0" fmla="*/ 7 w 17"/>
                  <a:gd name="T1" fmla="*/ 1 h 25"/>
                  <a:gd name="T2" fmla="*/ 14 w 17"/>
                  <a:gd name="T3" fmla="*/ 2 h 25"/>
                  <a:gd name="T4" fmla="*/ 12 w 17"/>
                  <a:gd name="T5" fmla="*/ 4 h 25"/>
                  <a:gd name="T6" fmla="*/ 13 w 17"/>
                  <a:gd name="T7" fmla="*/ 4 h 25"/>
                  <a:gd name="T8" fmla="*/ 11 w 17"/>
                  <a:gd name="T9" fmla="*/ 6 h 25"/>
                  <a:gd name="T10" fmla="*/ 12 w 17"/>
                  <a:gd name="T11" fmla="*/ 6 h 25"/>
                  <a:gd name="T12" fmla="*/ 12 w 17"/>
                  <a:gd name="T13" fmla="*/ 15 h 25"/>
                  <a:gd name="T14" fmla="*/ 17 w 17"/>
                  <a:gd name="T15" fmla="*/ 23 h 25"/>
                  <a:gd name="T16" fmla="*/ 15 w 17"/>
                  <a:gd name="T17" fmla="*/ 24 h 25"/>
                  <a:gd name="T18" fmla="*/ 16 w 17"/>
                  <a:gd name="T19" fmla="*/ 24 h 25"/>
                  <a:gd name="T20" fmla="*/ 16 w 17"/>
                  <a:gd name="T21" fmla="*/ 25 h 25"/>
                  <a:gd name="T22" fmla="*/ 13 w 17"/>
                  <a:gd name="T23" fmla="*/ 23 h 25"/>
                  <a:gd name="T24" fmla="*/ 14 w 17"/>
                  <a:gd name="T25" fmla="*/ 24 h 25"/>
                  <a:gd name="T26" fmla="*/ 10 w 17"/>
                  <a:gd name="T27" fmla="*/ 24 h 25"/>
                  <a:gd name="T28" fmla="*/ 9 w 17"/>
                  <a:gd name="T29" fmla="*/ 23 h 25"/>
                  <a:gd name="T30" fmla="*/ 10 w 17"/>
                  <a:gd name="T31" fmla="*/ 23 h 25"/>
                  <a:gd name="T32" fmla="*/ 7 w 17"/>
                  <a:gd name="T33" fmla="*/ 22 h 25"/>
                  <a:gd name="T34" fmla="*/ 8 w 17"/>
                  <a:gd name="T35" fmla="*/ 20 h 25"/>
                  <a:gd name="T36" fmla="*/ 7 w 17"/>
                  <a:gd name="T37" fmla="*/ 17 h 25"/>
                  <a:gd name="T38" fmla="*/ 6 w 17"/>
                  <a:gd name="T39" fmla="*/ 18 h 25"/>
                  <a:gd name="T40" fmla="*/ 1 w 17"/>
                  <a:gd name="T41" fmla="*/ 14 h 25"/>
                  <a:gd name="T42" fmla="*/ 3 w 17"/>
                  <a:gd name="T43" fmla="*/ 12 h 25"/>
                  <a:gd name="T44" fmla="*/ 5 w 17"/>
                  <a:gd name="T45" fmla="*/ 7 h 25"/>
                  <a:gd name="T46" fmla="*/ 4 w 17"/>
                  <a:gd name="T47" fmla="*/ 8 h 25"/>
                  <a:gd name="T48" fmla="*/ 6 w 17"/>
                  <a:gd name="T49" fmla="*/ 4 h 25"/>
                  <a:gd name="T50" fmla="*/ 5 w 17"/>
                  <a:gd name="T51" fmla="*/ 4 h 25"/>
                  <a:gd name="T52" fmla="*/ 7 w 17"/>
                  <a:gd name="T5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25">
                    <a:moveTo>
                      <a:pt x="7" y="1"/>
                    </a:moveTo>
                    <a:cubicBezTo>
                      <a:pt x="10" y="0"/>
                      <a:pt x="11" y="0"/>
                      <a:pt x="14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5"/>
                      <a:pt x="12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9"/>
                      <a:pt x="11" y="12"/>
                      <a:pt x="12" y="15"/>
                    </a:cubicBezTo>
                    <a:cubicBezTo>
                      <a:pt x="13" y="19"/>
                      <a:pt x="14" y="20"/>
                      <a:pt x="17" y="23"/>
                    </a:cubicBezTo>
                    <a:cubicBezTo>
                      <a:pt x="16" y="23"/>
                      <a:pt x="16" y="24"/>
                      <a:pt x="15" y="24"/>
                    </a:cubicBezTo>
                    <a:cubicBezTo>
                      <a:pt x="15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5"/>
                    </a:cubicBezTo>
                    <a:cubicBezTo>
                      <a:pt x="15" y="23"/>
                      <a:pt x="14" y="22"/>
                      <a:pt x="13" y="23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2" y="24"/>
                      <a:pt x="11" y="22"/>
                      <a:pt x="10" y="24"/>
                    </a:cubicBezTo>
                    <a:cubicBezTo>
                      <a:pt x="10" y="24"/>
                      <a:pt x="9" y="23"/>
                      <a:pt x="9" y="23"/>
                    </a:cubicBezTo>
                    <a:cubicBezTo>
                      <a:pt x="9" y="23"/>
                      <a:pt x="10" y="23"/>
                      <a:pt x="10" y="23"/>
                    </a:cubicBezTo>
                    <a:cubicBezTo>
                      <a:pt x="9" y="23"/>
                      <a:pt x="7" y="23"/>
                      <a:pt x="7" y="22"/>
                    </a:cubicBezTo>
                    <a:cubicBezTo>
                      <a:pt x="5" y="21"/>
                      <a:pt x="7" y="20"/>
                      <a:pt x="8" y="20"/>
                    </a:cubicBezTo>
                    <a:cubicBezTo>
                      <a:pt x="6" y="19"/>
                      <a:pt x="6" y="18"/>
                      <a:pt x="7" y="17"/>
                    </a:cubicBezTo>
                    <a:cubicBezTo>
                      <a:pt x="7" y="17"/>
                      <a:pt x="6" y="18"/>
                      <a:pt x="6" y="18"/>
                    </a:cubicBezTo>
                    <a:cubicBezTo>
                      <a:pt x="7" y="14"/>
                      <a:pt x="0" y="18"/>
                      <a:pt x="1" y="14"/>
                    </a:cubicBezTo>
                    <a:cubicBezTo>
                      <a:pt x="1" y="11"/>
                      <a:pt x="3" y="13"/>
                      <a:pt x="3" y="12"/>
                    </a:cubicBezTo>
                    <a:cubicBezTo>
                      <a:pt x="4" y="10"/>
                      <a:pt x="4" y="9"/>
                      <a:pt x="5" y="7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3" y="6"/>
                      <a:pt x="4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2"/>
                      <a:pt x="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8" name="Freeform 504">
                <a:extLst>
                  <a:ext uri="{FF2B5EF4-FFF2-40B4-BE49-F238E27FC236}">
                    <a16:creationId xmlns:a16="http://schemas.microsoft.com/office/drawing/2014/main" id="{160B015A-CE0E-449B-B169-E12C31D225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" y="1669"/>
                <a:ext cx="43" cy="62"/>
              </a:xfrm>
              <a:custGeom>
                <a:avLst/>
                <a:gdLst>
                  <a:gd name="T0" fmla="*/ 15 w 18"/>
                  <a:gd name="T1" fmla="*/ 25 h 26"/>
                  <a:gd name="T2" fmla="*/ 13 w 18"/>
                  <a:gd name="T3" fmla="*/ 24 h 26"/>
                  <a:gd name="T4" fmla="*/ 11 w 18"/>
                  <a:gd name="T5" fmla="*/ 25 h 26"/>
                  <a:gd name="T6" fmla="*/ 10 w 18"/>
                  <a:gd name="T7" fmla="*/ 25 h 26"/>
                  <a:gd name="T8" fmla="*/ 8 w 18"/>
                  <a:gd name="T9" fmla="*/ 23 h 26"/>
                  <a:gd name="T10" fmla="*/ 6 w 18"/>
                  <a:gd name="T11" fmla="*/ 21 h 26"/>
                  <a:gd name="T12" fmla="*/ 6 w 18"/>
                  <a:gd name="T13" fmla="*/ 19 h 26"/>
                  <a:gd name="T14" fmla="*/ 5 w 18"/>
                  <a:gd name="T15" fmla="*/ 18 h 26"/>
                  <a:gd name="T16" fmla="*/ 3 w 18"/>
                  <a:gd name="T17" fmla="*/ 17 h 26"/>
                  <a:gd name="T18" fmla="*/ 0 w 18"/>
                  <a:gd name="T19" fmla="*/ 14 h 26"/>
                  <a:gd name="T20" fmla="*/ 2 w 18"/>
                  <a:gd name="T21" fmla="*/ 12 h 26"/>
                  <a:gd name="T22" fmla="*/ 3 w 18"/>
                  <a:gd name="T23" fmla="*/ 9 h 26"/>
                  <a:gd name="T24" fmla="*/ 4 w 18"/>
                  <a:gd name="T25" fmla="*/ 8 h 26"/>
                  <a:gd name="T26" fmla="*/ 4 w 18"/>
                  <a:gd name="T27" fmla="*/ 4 h 26"/>
                  <a:gd name="T28" fmla="*/ 6 w 18"/>
                  <a:gd name="T29" fmla="*/ 0 h 26"/>
                  <a:gd name="T30" fmla="*/ 14 w 18"/>
                  <a:gd name="T31" fmla="*/ 2 h 26"/>
                  <a:gd name="T32" fmla="*/ 14 w 18"/>
                  <a:gd name="T33" fmla="*/ 3 h 26"/>
                  <a:gd name="T34" fmla="*/ 13 w 18"/>
                  <a:gd name="T35" fmla="*/ 6 h 26"/>
                  <a:gd name="T36" fmla="*/ 13 w 18"/>
                  <a:gd name="T37" fmla="*/ 7 h 26"/>
                  <a:gd name="T38" fmla="*/ 17 w 18"/>
                  <a:gd name="T39" fmla="*/ 23 h 26"/>
                  <a:gd name="T40" fmla="*/ 17 w 18"/>
                  <a:gd name="T41" fmla="*/ 24 h 26"/>
                  <a:gd name="T42" fmla="*/ 16 w 18"/>
                  <a:gd name="T43" fmla="*/ 25 h 26"/>
                  <a:gd name="T44" fmla="*/ 16 w 18"/>
                  <a:gd name="T45" fmla="*/ 25 h 26"/>
                  <a:gd name="T46" fmla="*/ 16 w 18"/>
                  <a:gd name="T47" fmla="*/ 25 h 26"/>
                  <a:gd name="T48" fmla="*/ 15 w 18"/>
                  <a:gd name="T49" fmla="*/ 26 h 26"/>
                  <a:gd name="T50" fmla="*/ 10 w 18"/>
                  <a:gd name="T51" fmla="*/ 23 h 26"/>
                  <a:gd name="T52" fmla="*/ 13 w 18"/>
                  <a:gd name="T53" fmla="*/ 23 h 26"/>
                  <a:gd name="T54" fmla="*/ 15 w 18"/>
                  <a:gd name="T55" fmla="*/ 23 h 26"/>
                  <a:gd name="T56" fmla="*/ 16 w 18"/>
                  <a:gd name="T57" fmla="*/ 23 h 26"/>
                  <a:gd name="T58" fmla="*/ 11 w 18"/>
                  <a:gd name="T59" fmla="*/ 13 h 26"/>
                  <a:gd name="T60" fmla="*/ 7 w 18"/>
                  <a:gd name="T61" fmla="*/ 18 h 26"/>
                  <a:gd name="T62" fmla="*/ 8 w 18"/>
                  <a:gd name="T63" fmla="*/ 19 h 26"/>
                  <a:gd name="T64" fmla="*/ 8 w 18"/>
                  <a:gd name="T65" fmla="*/ 21 h 26"/>
                  <a:gd name="T66" fmla="*/ 7 w 18"/>
                  <a:gd name="T67" fmla="*/ 22 h 26"/>
                  <a:gd name="T68" fmla="*/ 9 w 18"/>
                  <a:gd name="T69" fmla="*/ 22 h 26"/>
                  <a:gd name="T70" fmla="*/ 12 w 18"/>
                  <a:gd name="T71" fmla="*/ 22 h 26"/>
                  <a:gd name="T72" fmla="*/ 2 w 18"/>
                  <a:gd name="T73" fmla="*/ 13 h 26"/>
                  <a:gd name="T74" fmla="*/ 1 w 18"/>
                  <a:gd name="T75" fmla="*/ 15 h 26"/>
                  <a:gd name="T76" fmla="*/ 6 w 18"/>
                  <a:gd name="T77" fmla="*/ 16 h 26"/>
                  <a:gd name="T78" fmla="*/ 7 w 18"/>
                  <a:gd name="T79" fmla="*/ 16 h 26"/>
                  <a:gd name="T80" fmla="*/ 11 w 18"/>
                  <a:gd name="T81" fmla="*/ 7 h 26"/>
                  <a:gd name="T82" fmla="*/ 8 w 18"/>
                  <a:gd name="T83" fmla="*/ 7 h 26"/>
                  <a:gd name="T84" fmla="*/ 9 w 18"/>
                  <a:gd name="T85" fmla="*/ 6 h 26"/>
                  <a:gd name="T86" fmla="*/ 13 w 18"/>
                  <a:gd name="T87" fmla="*/ 2 h 26"/>
                  <a:gd name="T88" fmla="*/ 7 w 18"/>
                  <a:gd name="T89" fmla="*/ 2 h 26"/>
                  <a:gd name="T90" fmla="*/ 7 w 18"/>
                  <a:gd name="T91" fmla="*/ 4 h 26"/>
                  <a:gd name="T92" fmla="*/ 4 w 18"/>
                  <a:gd name="T93" fmla="*/ 6 h 26"/>
                  <a:gd name="T94" fmla="*/ 4 w 18"/>
                  <a:gd name="T95" fmla="*/ 7 h 26"/>
                  <a:gd name="T96" fmla="*/ 5 w 18"/>
                  <a:gd name="T97" fmla="*/ 9 h 26"/>
                  <a:gd name="T98" fmla="*/ 2 w 18"/>
                  <a:gd name="T9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" h="26">
                    <a:moveTo>
                      <a:pt x="15" y="26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5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5"/>
                      <a:pt x="9" y="24"/>
                      <a:pt x="9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6" y="23"/>
                      <a:pt x="6" y="23"/>
                    </a:cubicBezTo>
                    <a:cubicBezTo>
                      <a:pt x="6" y="22"/>
                      <a:pt x="5" y="22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7"/>
                      <a:pt x="5" y="17"/>
                    </a:cubicBezTo>
                    <a:cubicBezTo>
                      <a:pt x="5" y="17"/>
                      <a:pt x="4" y="17"/>
                      <a:pt x="3" y="17"/>
                    </a:cubicBezTo>
                    <a:cubicBezTo>
                      <a:pt x="2" y="17"/>
                      <a:pt x="1" y="17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3" y="10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1"/>
                      <a:pt x="6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4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5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9"/>
                      <a:pt x="11" y="12"/>
                      <a:pt x="12" y="14"/>
                    </a:cubicBezTo>
                    <a:cubicBezTo>
                      <a:pt x="13" y="18"/>
                      <a:pt x="14" y="19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lnTo>
                      <a:pt x="15" y="26"/>
                    </a:lnTo>
                    <a:close/>
                    <a:moveTo>
                      <a:pt x="10" y="23"/>
                    </a:move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2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4" y="22"/>
                      <a:pt x="14" y="22"/>
                    </a:cubicBezTo>
                    <a:cubicBezTo>
                      <a:pt x="14" y="22"/>
                      <a:pt x="15" y="22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3" y="20"/>
                      <a:pt x="12" y="19"/>
                      <a:pt x="11" y="15"/>
                    </a:cubicBezTo>
                    <a:cubicBezTo>
                      <a:pt x="11" y="14"/>
                      <a:pt x="11" y="14"/>
                      <a:pt x="11" y="1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8" y="19"/>
                      <a:pt x="8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2"/>
                      <a:pt x="7" y="22"/>
                    </a:cubicBezTo>
                    <a:cubicBezTo>
                      <a:pt x="7" y="22"/>
                      <a:pt x="7" y="22"/>
                      <a:pt x="8" y="22"/>
                    </a:cubicBezTo>
                    <a:cubicBezTo>
                      <a:pt x="8" y="22"/>
                      <a:pt x="9" y="22"/>
                      <a:pt x="9" y="22"/>
                    </a:cubicBezTo>
                    <a:cubicBezTo>
                      <a:pt x="9" y="22"/>
                      <a:pt x="10" y="22"/>
                      <a:pt x="10" y="22"/>
                    </a:cubicBezTo>
                    <a:cubicBezTo>
                      <a:pt x="12" y="22"/>
                      <a:pt x="12" y="22"/>
                      <a:pt x="12" y="22"/>
                    </a:cubicBezTo>
                    <a:lnTo>
                      <a:pt x="10" y="23"/>
                    </a:lnTo>
                    <a:close/>
                    <a:moveTo>
                      <a:pt x="2" y="13"/>
                    </a:moveTo>
                    <a:cubicBezTo>
                      <a:pt x="2" y="13"/>
                      <a:pt x="1" y="13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2" y="15"/>
                      <a:pt x="3" y="15"/>
                      <a:pt x="3" y="16"/>
                    </a:cubicBezTo>
                    <a:cubicBezTo>
                      <a:pt x="4" y="16"/>
                      <a:pt x="6" y="16"/>
                      <a:pt x="6" y="16"/>
                    </a:cubicBezTo>
                    <a:cubicBezTo>
                      <a:pt x="6" y="16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6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1"/>
                      <a:pt x="10" y="9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9" y="1"/>
                      <a:pt x="8" y="1"/>
                      <a:pt x="7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3" y="13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49" name="Freeform 505">
                <a:extLst>
                  <a:ext uri="{FF2B5EF4-FFF2-40B4-BE49-F238E27FC236}">
                    <a16:creationId xmlns:a16="http://schemas.microsoft.com/office/drawing/2014/main" id="{BF6483E8-EF44-409E-9111-D0B007258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1745"/>
                <a:ext cx="16" cy="19"/>
              </a:xfrm>
              <a:custGeom>
                <a:avLst/>
                <a:gdLst>
                  <a:gd name="T0" fmla="*/ 2 w 7"/>
                  <a:gd name="T1" fmla="*/ 1 h 8"/>
                  <a:gd name="T2" fmla="*/ 7 w 7"/>
                  <a:gd name="T3" fmla="*/ 4 h 8"/>
                  <a:gd name="T4" fmla="*/ 1 w 7"/>
                  <a:gd name="T5" fmla="*/ 5 h 8"/>
                  <a:gd name="T6" fmla="*/ 1 w 7"/>
                  <a:gd name="T7" fmla="*/ 6 h 8"/>
                  <a:gd name="T8" fmla="*/ 2 w 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1"/>
                    </a:moveTo>
                    <a:cubicBezTo>
                      <a:pt x="4" y="0"/>
                      <a:pt x="5" y="2"/>
                      <a:pt x="7" y="4"/>
                    </a:cubicBezTo>
                    <a:cubicBezTo>
                      <a:pt x="5" y="5"/>
                      <a:pt x="3" y="8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1" y="3"/>
                      <a:pt x="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0" name="Freeform 506">
                <a:extLst>
                  <a:ext uri="{FF2B5EF4-FFF2-40B4-BE49-F238E27FC236}">
                    <a16:creationId xmlns:a16="http://schemas.microsoft.com/office/drawing/2014/main" id="{C3437D0E-59BB-4C6B-B17A-089F0CD560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69" y="1745"/>
                <a:ext cx="19" cy="24"/>
              </a:xfrm>
              <a:custGeom>
                <a:avLst/>
                <a:gdLst>
                  <a:gd name="T0" fmla="*/ 2 w 8"/>
                  <a:gd name="T1" fmla="*/ 10 h 10"/>
                  <a:gd name="T2" fmla="*/ 1 w 8"/>
                  <a:gd name="T3" fmla="*/ 7 h 10"/>
                  <a:gd name="T4" fmla="*/ 2 w 8"/>
                  <a:gd name="T5" fmla="*/ 1 h 10"/>
                  <a:gd name="T6" fmla="*/ 2 w 8"/>
                  <a:gd name="T7" fmla="*/ 0 h 10"/>
                  <a:gd name="T8" fmla="*/ 3 w 8"/>
                  <a:gd name="T9" fmla="*/ 0 h 10"/>
                  <a:gd name="T10" fmla="*/ 6 w 8"/>
                  <a:gd name="T11" fmla="*/ 2 h 10"/>
                  <a:gd name="T12" fmla="*/ 7 w 8"/>
                  <a:gd name="T13" fmla="*/ 3 h 10"/>
                  <a:gd name="T14" fmla="*/ 8 w 8"/>
                  <a:gd name="T15" fmla="*/ 4 h 10"/>
                  <a:gd name="T16" fmla="*/ 7 w 8"/>
                  <a:gd name="T17" fmla="*/ 4 h 10"/>
                  <a:gd name="T18" fmla="*/ 6 w 8"/>
                  <a:gd name="T19" fmla="*/ 5 h 10"/>
                  <a:gd name="T20" fmla="*/ 3 w 8"/>
                  <a:gd name="T21" fmla="*/ 7 h 10"/>
                  <a:gd name="T22" fmla="*/ 2 w 8"/>
                  <a:gd name="T23" fmla="*/ 7 h 10"/>
                  <a:gd name="T24" fmla="*/ 2 w 8"/>
                  <a:gd name="T25" fmla="*/ 10 h 10"/>
                  <a:gd name="T26" fmla="*/ 1 w 8"/>
                  <a:gd name="T27" fmla="*/ 5 h 10"/>
                  <a:gd name="T28" fmla="*/ 2 w 8"/>
                  <a:gd name="T29" fmla="*/ 5 h 10"/>
                  <a:gd name="T30" fmla="*/ 3 w 8"/>
                  <a:gd name="T31" fmla="*/ 6 h 10"/>
                  <a:gd name="T32" fmla="*/ 5 w 8"/>
                  <a:gd name="T33" fmla="*/ 4 h 10"/>
                  <a:gd name="T34" fmla="*/ 6 w 8"/>
                  <a:gd name="T35" fmla="*/ 4 h 10"/>
                  <a:gd name="T36" fmla="*/ 5 w 8"/>
                  <a:gd name="T37" fmla="*/ 3 h 10"/>
                  <a:gd name="T38" fmla="*/ 3 w 8"/>
                  <a:gd name="T39" fmla="*/ 1 h 10"/>
                  <a:gd name="T40" fmla="*/ 1 w 8"/>
                  <a:gd name="T4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0">
                    <a:moveTo>
                      <a:pt x="2" y="10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0"/>
                      <a:pt x="5" y="1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5" y="6"/>
                      <a:pt x="4" y="7"/>
                      <a:pt x="3" y="7"/>
                    </a:cubicBezTo>
                    <a:cubicBezTo>
                      <a:pt x="2" y="7"/>
                      <a:pt x="2" y="7"/>
                      <a:pt x="2" y="7"/>
                    </a:cubicBezTo>
                    <a:lnTo>
                      <a:pt x="2" y="10"/>
                    </a:lnTo>
                    <a:close/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1"/>
                      <a:pt x="3" y="1"/>
                    </a:cubicBezTo>
                    <a:cubicBezTo>
                      <a:pt x="2" y="3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1" name="Freeform 507">
                <a:extLst>
                  <a:ext uri="{FF2B5EF4-FFF2-40B4-BE49-F238E27FC236}">
                    <a16:creationId xmlns:a16="http://schemas.microsoft.com/office/drawing/2014/main" id="{D2072E9F-4D40-45D0-8333-95FEAE67C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1764"/>
                <a:ext cx="23" cy="15"/>
              </a:xfrm>
              <a:custGeom>
                <a:avLst/>
                <a:gdLst>
                  <a:gd name="T0" fmla="*/ 4 w 10"/>
                  <a:gd name="T1" fmla="*/ 0 h 6"/>
                  <a:gd name="T2" fmla="*/ 9 w 10"/>
                  <a:gd name="T3" fmla="*/ 2 h 6"/>
                  <a:gd name="T4" fmla="*/ 6 w 10"/>
                  <a:gd name="T5" fmla="*/ 5 h 6"/>
                  <a:gd name="T6" fmla="*/ 0 w 10"/>
                  <a:gd name="T7" fmla="*/ 4 h 6"/>
                  <a:gd name="T8" fmla="*/ 4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4" y="0"/>
                    </a:moveTo>
                    <a:cubicBezTo>
                      <a:pt x="6" y="0"/>
                      <a:pt x="7" y="1"/>
                      <a:pt x="9" y="2"/>
                    </a:cubicBezTo>
                    <a:cubicBezTo>
                      <a:pt x="10" y="3"/>
                      <a:pt x="6" y="5"/>
                      <a:pt x="6" y="5"/>
                    </a:cubicBezTo>
                    <a:cubicBezTo>
                      <a:pt x="4" y="5"/>
                      <a:pt x="1" y="6"/>
                      <a:pt x="0" y="4"/>
                    </a:cubicBezTo>
                    <a:cubicBezTo>
                      <a:pt x="0" y="4"/>
                      <a:pt x="3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2" name="Freeform 508">
                <a:extLst>
                  <a:ext uri="{FF2B5EF4-FFF2-40B4-BE49-F238E27FC236}">
                    <a16:creationId xmlns:a16="http://schemas.microsoft.com/office/drawing/2014/main" id="{F4DD88FC-4AAA-43F4-A5F9-9B46F3687B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95" y="1764"/>
                <a:ext cx="23" cy="15"/>
              </a:xfrm>
              <a:custGeom>
                <a:avLst/>
                <a:gdLst>
                  <a:gd name="T0" fmla="*/ 2 w 10"/>
                  <a:gd name="T1" fmla="*/ 6 h 6"/>
                  <a:gd name="T2" fmla="*/ 0 w 10"/>
                  <a:gd name="T3" fmla="*/ 5 h 6"/>
                  <a:gd name="T4" fmla="*/ 0 w 10"/>
                  <a:gd name="T5" fmla="*/ 3 h 6"/>
                  <a:gd name="T6" fmla="*/ 4 w 10"/>
                  <a:gd name="T7" fmla="*/ 0 h 6"/>
                  <a:gd name="T8" fmla="*/ 5 w 10"/>
                  <a:gd name="T9" fmla="*/ 0 h 6"/>
                  <a:gd name="T10" fmla="*/ 8 w 10"/>
                  <a:gd name="T11" fmla="*/ 1 h 6"/>
                  <a:gd name="T12" fmla="*/ 9 w 10"/>
                  <a:gd name="T13" fmla="*/ 2 h 6"/>
                  <a:gd name="T14" fmla="*/ 10 w 10"/>
                  <a:gd name="T15" fmla="*/ 3 h 6"/>
                  <a:gd name="T16" fmla="*/ 6 w 10"/>
                  <a:gd name="T17" fmla="*/ 5 h 6"/>
                  <a:gd name="T18" fmla="*/ 5 w 10"/>
                  <a:gd name="T19" fmla="*/ 5 h 6"/>
                  <a:gd name="T20" fmla="*/ 3 w 10"/>
                  <a:gd name="T21" fmla="*/ 6 h 6"/>
                  <a:gd name="T22" fmla="*/ 2 w 10"/>
                  <a:gd name="T23" fmla="*/ 6 h 6"/>
                  <a:gd name="T24" fmla="*/ 5 w 10"/>
                  <a:gd name="T25" fmla="*/ 1 h 6"/>
                  <a:gd name="T26" fmla="*/ 4 w 10"/>
                  <a:gd name="T27" fmla="*/ 1 h 6"/>
                  <a:gd name="T28" fmla="*/ 1 w 10"/>
                  <a:gd name="T29" fmla="*/ 4 h 6"/>
                  <a:gd name="T30" fmla="*/ 2 w 10"/>
                  <a:gd name="T31" fmla="*/ 5 h 6"/>
                  <a:gd name="T32" fmla="*/ 3 w 10"/>
                  <a:gd name="T33" fmla="*/ 4 h 6"/>
                  <a:gd name="T34" fmla="*/ 6 w 10"/>
                  <a:gd name="T35" fmla="*/ 4 h 6"/>
                  <a:gd name="T36" fmla="*/ 9 w 10"/>
                  <a:gd name="T37" fmla="*/ 3 h 6"/>
                  <a:gd name="T38" fmla="*/ 8 w 10"/>
                  <a:gd name="T39" fmla="*/ 2 h 6"/>
                  <a:gd name="T40" fmla="*/ 5 w 10"/>
                  <a:gd name="T4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6">
                    <a:moveTo>
                      <a:pt x="2" y="6"/>
                    </a:moveTo>
                    <a:cubicBezTo>
                      <a:pt x="2" y="6"/>
                      <a:pt x="0" y="6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2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7" y="0"/>
                      <a:pt x="7" y="0"/>
                      <a:pt x="8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9" y="4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lose/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1" y="4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9" y="3"/>
                      <a:pt x="9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3" name="Freeform 509">
                <a:extLst>
                  <a:ext uri="{FF2B5EF4-FFF2-40B4-BE49-F238E27FC236}">
                    <a16:creationId xmlns:a16="http://schemas.microsoft.com/office/drawing/2014/main" id="{4E9EAA34-D0DF-4930-A805-67049478A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2" y="1738"/>
                <a:ext cx="14" cy="10"/>
              </a:xfrm>
              <a:custGeom>
                <a:avLst/>
                <a:gdLst>
                  <a:gd name="T0" fmla="*/ 1 w 6"/>
                  <a:gd name="T1" fmla="*/ 0 h 4"/>
                  <a:gd name="T2" fmla="*/ 4 w 6"/>
                  <a:gd name="T3" fmla="*/ 3 h 4"/>
                  <a:gd name="T4" fmla="*/ 1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2" y="0"/>
                      <a:pt x="6" y="1"/>
                      <a:pt x="4" y="3"/>
                    </a:cubicBezTo>
                    <a:cubicBezTo>
                      <a:pt x="3" y="4"/>
                      <a:pt x="0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4" name="Freeform 510">
                <a:extLst>
                  <a:ext uri="{FF2B5EF4-FFF2-40B4-BE49-F238E27FC236}">
                    <a16:creationId xmlns:a16="http://schemas.microsoft.com/office/drawing/2014/main" id="{D48945A2-0997-475E-A69A-26F60D9AC3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2" y="1736"/>
                <a:ext cx="12" cy="12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2 h 5"/>
                  <a:gd name="T4" fmla="*/ 1 w 5"/>
                  <a:gd name="T5" fmla="*/ 0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5 w 5"/>
                  <a:gd name="T13" fmla="*/ 3 h 5"/>
                  <a:gd name="T14" fmla="*/ 5 w 5"/>
                  <a:gd name="T15" fmla="*/ 5 h 5"/>
                  <a:gd name="T16" fmla="*/ 4 w 5"/>
                  <a:gd name="T17" fmla="*/ 5 h 5"/>
                  <a:gd name="T18" fmla="*/ 1 w 5"/>
                  <a:gd name="T19" fmla="*/ 1 h 5"/>
                  <a:gd name="T20" fmla="*/ 1 w 5"/>
                  <a:gd name="T21" fmla="*/ 2 h 5"/>
                  <a:gd name="T22" fmla="*/ 4 w 5"/>
                  <a:gd name="T23" fmla="*/ 4 h 5"/>
                  <a:gd name="T24" fmla="*/ 4 w 5"/>
                  <a:gd name="T25" fmla="*/ 3 h 5"/>
                  <a:gd name="T26" fmla="*/ 4 w 5"/>
                  <a:gd name="T27" fmla="*/ 3 h 5"/>
                  <a:gd name="T28" fmla="*/ 1 w 5"/>
                  <a:gd name="T2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5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5" name="Freeform 511">
                <a:extLst>
                  <a:ext uri="{FF2B5EF4-FFF2-40B4-BE49-F238E27FC236}">
                    <a16:creationId xmlns:a16="http://schemas.microsoft.com/office/drawing/2014/main" id="{3483E530-EA33-4E33-8470-FCA927932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2" y="1686"/>
                <a:ext cx="10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1 h 3"/>
                  <a:gd name="T4" fmla="*/ 0 w 4"/>
                  <a:gd name="T5" fmla="*/ 3 h 3"/>
                  <a:gd name="T6" fmla="*/ 2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"/>
                      <a:pt x="0" y="0"/>
                      <a:pt x="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6" name="Freeform 512">
                <a:extLst>
                  <a:ext uri="{FF2B5EF4-FFF2-40B4-BE49-F238E27FC236}">
                    <a16:creationId xmlns:a16="http://schemas.microsoft.com/office/drawing/2014/main" id="{6BEE56BF-5A64-43B4-94D7-44899C7B1A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0" y="1686"/>
                <a:ext cx="12" cy="9"/>
              </a:xfrm>
              <a:custGeom>
                <a:avLst/>
                <a:gdLst>
                  <a:gd name="T0" fmla="*/ 3 w 5"/>
                  <a:gd name="T1" fmla="*/ 4 h 4"/>
                  <a:gd name="T2" fmla="*/ 2 w 5"/>
                  <a:gd name="T3" fmla="*/ 3 h 4"/>
                  <a:gd name="T4" fmla="*/ 1 w 5"/>
                  <a:gd name="T5" fmla="*/ 3 h 4"/>
                  <a:gd name="T6" fmla="*/ 0 w 5"/>
                  <a:gd name="T7" fmla="*/ 3 h 4"/>
                  <a:gd name="T8" fmla="*/ 0 w 5"/>
                  <a:gd name="T9" fmla="*/ 3 h 4"/>
                  <a:gd name="T10" fmla="*/ 2 w 5"/>
                  <a:gd name="T11" fmla="*/ 0 h 4"/>
                  <a:gd name="T12" fmla="*/ 3 w 5"/>
                  <a:gd name="T13" fmla="*/ 0 h 4"/>
                  <a:gd name="T14" fmla="*/ 5 w 5"/>
                  <a:gd name="T15" fmla="*/ 0 h 4"/>
                  <a:gd name="T16" fmla="*/ 5 w 5"/>
                  <a:gd name="T17" fmla="*/ 0 h 4"/>
                  <a:gd name="T18" fmla="*/ 5 w 5"/>
                  <a:gd name="T19" fmla="*/ 1 h 4"/>
                  <a:gd name="T20" fmla="*/ 3 w 5"/>
                  <a:gd name="T21" fmla="*/ 4 h 4"/>
                  <a:gd name="T22" fmla="*/ 1 w 5"/>
                  <a:gd name="T23" fmla="*/ 2 h 4"/>
                  <a:gd name="T24" fmla="*/ 2 w 5"/>
                  <a:gd name="T25" fmla="*/ 2 h 4"/>
                  <a:gd name="T26" fmla="*/ 4 w 5"/>
                  <a:gd name="T27" fmla="*/ 1 h 4"/>
                  <a:gd name="T28" fmla="*/ 3 w 5"/>
                  <a:gd name="T29" fmla="*/ 2 h 4"/>
                  <a:gd name="T30" fmla="*/ 3 w 5"/>
                  <a:gd name="T31" fmla="*/ 2 h 4"/>
                  <a:gd name="T32" fmla="*/ 3 w 5"/>
                  <a:gd name="T33" fmla="*/ 2 h 4"/>
                  <a:gd name="T34" fmla="*/ 2 w 5"/>
                  <a:gd name="T35" fmla="*/ 1 h 4"/>
                  <a:gd name="T36" fmla="*/ 1 w 5"/>
                  <a:gd name="T3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4" y="4"/>
                      <a:pt x="3" y="4"/>
                    </a:cubicBezTo>
                    <a:close/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7" name="Freeform 513">
                <a:extLst>
                  <a:ext uri="{FF2B5EF4-FFF2-40B4-BE49-F238E27FC236}">
                    <a16:creationId xmlns:a16="http://schemas.microsoft.com/office/drawing/2014/main" id="{AA18A33C-50D7-4791-ACD7-9A055F021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1705"/>
                <a:ext cx="7" cy="7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0 w 3"/>
                  <a:gd name="T5" fmla="*/ 3 h 3"/>
                  <a:gd name="T6" fmla="*/ 0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3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8" name="Freeform 514">
                <a:extLst>
                  <a:ext uri="{FF2B5EF4-FFF2-40B4-BE49-F238E27FC236}">
                    <a16:creationId xmlns:a16="http://schemas.microsoft.com/office/drawing/2014/main" id="{FCC33FDA-6E4A-43BD-A78C-314243F976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3" y="1703"/>
                <a:ext cx="9" cy="9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0 w 4"/>
                  <a:gd name="T7" fmla="*/ 4 h 4"/>
                  <a:gd name="T8" fmla="*/ 0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2 w 4"/>
                  <a:gd name="T15" fmla="*/ 1 h 4"/>
                  <a:gd name="T16" fmla="*/ 3 w 4"/>
                  <a:gd name="T17" fmla="*/ 0 h 4"/>
                  <a:gd name="T18" fmla="*/ 3 w 4"/>
                  <a:gd name="T19" fmla="*/ 1 h 4"/>
                  <a:gd name="T20" fmla="*/ 4 w 4"/>
                  <a:gd name="T21" fmla="*/ 3 h 4"/>
                  <a:gd name="T22" fmla="*/ 1 w 4"/>
                  <a:gd name="T23" fmla="*/ 4 h 4"/>
                  <a:gd name="T24" fmla="*/ 3 w 4"/>
                  <a:gd name="T25" fmla="*/ 2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2 h 4"/>
                  <a:gd name="T32" fmla="*/ 3 w 4"/>
                  <a:gd name="T3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4"/>
                      <a:pt x="2" y="4"/>
                      <a:pt x="1" y="4"/>
                    </a:cubicBezTo>
                    <a:close/>
                    <a:moveTo>
                      <a:pt x="3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59" name="Freeform 515">
                <a:extLst>
                  <a:ext uri="{FF2B5EF4-FFF2-40B4-BE49-F238E27FC236}">
                    <a16:creationId xmlns:a16="http://schemas.microsoft.com/office/drawing/2014/main" id="{2CC79CA9-BF53-45E8-B51A-C35791C21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" y="170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0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0" name="Freeform 516">
                <a:extLst>
                  <a:ext uri="{FF2B5EF4-FFF2-40B4-BE49-F238E27FC236}">
                    <a16:creationId xmlns:a16="http://schemas.microsoft.com/office/drawing/2014/main" id="{8C8DC58A-0FE2-445F-B141-9F9F96770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1705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0 w 5"/>
                  <a:gd name="T3" fmla="*/ 1 h 2"/>
                  <a:gd name="T4" fmla="*/ 0 w 5"/>
                  <a:gd name="T5" fmla="*/ 1 h 2"/>
                  <a:gd name="T6" fmla="*/ 0 w 5"/>
                  <a:gd name="T7" fmla="*/ 0 h 2"/>
                  <a:gd name="T8" fmla="*/ 1 w 5"/>
                  <a:gd name="T9" fmla="*/ 0 h 2"/>
                  <a:gd name="T10" fmla="*/ 1 w 5"/>
                  <a:gd name="T11" fmla="*/ 0 h 2"/>
                  <a:gd name="T12" fmla="*/ 2 w 5"/>
                  <a:gd name="T13" fmla="*/ 0 h 2"/>
                  <a:gd name="T14" fmla="*/ 4 w 5"/>
                  <a:gd name="T15" fmla="*/ 0 h 2"/>
                  <a:gd name="T16" fmla="*/ 5 w 5"/>
                  <a:gd name="T17" fmla="*/ 1 h 2"/>
                  <a:gd name="T18" fmla="*/ 4 w 5"/>
                  <a:gd name="T19" fmla="*/ 1 h 2"/>
                  <a:gd name="T20" fmla="*/ 2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1" name="Freeform 517">
                <a:extLst>
                  <a:ext uri="{FF2B5EF4-FFF2-40B4-BE49-F238E27FC236}">
                    <a16:creationId xmlns:a16="http://schemas.microsoft.com/office/drawing/2014/main" id="{ABDFFD5F-01E2-4896-BE36-4366DD6E1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1657"/>
                <a:ext cx="24" cy="15"/>
              </a:xfrm>
              <a:custGeom>
                <a:avLst/>
                <a:gdLst>
                  <a:gd name="T0" fmla="*/ 4 w 10"/>
                  <a:gd name="T1" fmla="*/ 0 h 6"/>
                  <a:gd name="T2" fmla="*/ 10 w 10"/>
                  <a:gd name="T3" fmla="*/ 6 h 6"/>
                  <a:gd name="T4" fmla="*/ 0 w 10"/>
                  <a:gd name="T5" fmla="*/ 4 h 6"/>
                  <a:gd name="T6" fmla="*/ 4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4" y="0"/>
                    </a:moveTo>
                    <a:cubicBezTo>
                      <a:pt x="8" y="1"/>
                      <a:pt x="9" y="3"/>
                      <a:pt x="10" y="6"/>
                    </a:cubicBezTo>
                    <a:cubicBezTo>
                      <a:pt x="7" y="6"/>
                      <a:pt x="1" y="6"/>
                      <a:pt x="0" y="4"/>
                    </a:cubicBezTo>
                    <a:cubicBezTo>
                      <a:pt x="3" y="4"/>
                      <a:pt x="1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2" name="Freeform 518">
                <a:extLst>
                  <a:ext uri="{FF2B5EF4-FFF2-40B4-BE49-F238E27FC236}">
                    <a16:creationId xmlns:a16="http://schemas.microsoft.com/office/drawing/2014/main" id="{53EC3064-BB59-48EB-B541-C40762560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2" y="1655"/>
                <a:ext cx="31" cy="19"/>
              </a:xfrm>
              <a:custGeom>
                <a:avLst/>
                <a:gdLst>
                  <a:gd name="T0" fmla="*/ 13 w 13"/>
                  <a:gd name="T1" fmla="*/ 8 h 8"/>
                  <a:gd name="T2" fmla="*/ 12 w 13"/>
                  <a:gd name="T3" fmla="*/ 8 h 8"/>
                  <a:gd name="T4" fmla="*/ 9 w 13"/>
                  <a:gd name="T5" fmla="*/ 8 h 8"/>
                  <a:gd name="T6" fmla="*/ 1 w 13"/>
                  <a:gd name="T7" fmla="*/ 6 h 8"/>
                  <a:gd name="T8" fmla="*/ 0 w 13"/>
                  <a:gd name="T9" fmla="*/ 5 h 8"/>
                  <a:gd name="T10" fmla="*/ 2 w 13"/>
                  <a:gd name="T11" fmla="*/ 5 h 8"/>
                  <a:gd name="T12" fmla="*/ 2 w 13"/>
                  <a:gd name="T13" fmla="*/ 5 h 8"/>
                  <a:gd name="T14" fmla="*/ 3 w 13"/>
                  <a:gd name="T15" fmla="*/ 3 h 8"/>
                  <a:gd name="T16" fmla="*/ 6 w 13"/>
                  <a:gd name="T17" fmla="*/ 1 h 8"/>
                  <a:gd name="T18" fmla="*/ 12 w 13"/>
                  <a:gd name="T19" fmla="*/ 7 h 8"/>
                  <a:gd name="T20" fmla="*/ 13 w 13"/>
                  <a:gd name="T21" fmla="*/ 8 h 8"/>
                  <a:gd name="T22" fmla="*/ 3 w 13"/>
                  <a:gd name="T23" fmla="*/ 6 h 8"/>
                  <a:gd name="T24" fmla="*/ 9 w 13"/>
                  <a:gd name="T25" fmla="*/ 7 h 8"/>
                  <a:gd name="T26" fmla="*/ 11 w 13"/>
                  <a:gd name="T27" fmla="*/ 7 h 8"/>
                  <a:gd name="T28" fmla="*/ 6 w 13"/>
                  <a:gd name="T29" fmla="*/ 2 h 8"/>
                  <a:gd name="T30" fmla="*/ 6 w 13"/>
                  <a:gd name="T31" fmla="*/ 2 h 8"/>
                  <a:gd name="T32" fmla="*/ 5 w 13"/>
                  <a:gd name="T33" fmla="*/ 3 h 8"/>
                  <a:gd name="T34" fmla="*/ 3 w 13"/>
                  <a:gd name="T3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8"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8"/>
                    </a:cubicBezTo>
                    <a:cubicBezTo>
                      <a:pt x="6" y="8"/>
                      <a:pt x="2" y="8"/>
                      <a:pt x="1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4" y="2"/>
                      <a:pt x="4" y="0"/>
                      <a:pt x="6" y="1"/>
                    </a:cubicBezTo>
                    <a:cubicBezTo>
                      <a:pt x="10" y="1"/>
                      <a:pt x="12" y="3"/>
                      <a:pt x="12" y="7"/>
                    </a:cubicBezTo>
                    <a:lnTo>
                      <a:pt x="13" y="8"/>
                    </a:lnTo>
                    <a:close/>
                    <a:moveTo>
                      <a:pt x="3" y="6"/>
                    </a:moveTo>
                    <a:cubicBezTo>
                      <a:pt x="5" y="6"/>
                      <a:pt x="7" y="7"/>
                      <a:pt x="9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4"/>
                      <a:pt x="9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4"/>
                      <a:pt x="4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3" name="Freeform 519">
                <a:extLst>
                  <a:ext uri="{FF2B5EF4-FFF2-40B4-BE49-F238E27FC236}">
                    <a16:creationId xmlns:a16="http://schemas.microsoft.com/office/drawing/2014/main" id="{4C2593CD-5AD2-4AFE-B8CD-F5916DC4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1648"/>
                <a:ext cx="7" cy="9"/>
              </a:xfrm>
              <a:custGeom>
                <a:avLst/>
                <a:gdLst>
                  <a:gd name="T0" fmla="*/ 3 w 3"/>
                  <a:gd name="T1" fmla="*/ 2 h 4"/>
                  <a:gd name="T2" fmla="*/ 2 w 3"/>
                  <a:gd name="T3" fmla="*/ 0 h 4"/>
                  <a:gd name="T4" fmla="*/ 2 w 3"/>
                  <a:gd name="T5" fmla="*/ 4 h 4"/>
                  <a:gd name="T6" fmla="*/ 3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2" y="3"/>
                      <a:pt x="3" y="3"/>
                      <a:pt x="3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4" name="Freeform 520">
                <a:extLst>
                  <a:ext uri="{FF2B5EF4-FFF2-40B4-BE49-F238E27FC236}">
                    <a16:creationId xmlns:a16="http://schemas.microsoft.com/office/drawing/2014/main" id="{1A357ECC-F810-4198-A890-0F36E247D7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7" y="1645"/>
                <a:ext cx="9" cy="15"/>
              </a:xfrm>
              <a:custGeom>
                <a:avLst/>
                <a:gdLst>
                  <a:gd name="T0" fmla="*/ 2 w 4"/>
                  <a:gd name="T1" fmla="*/ 6 h 6"/>
                  <a:gd name="T2" fmla="*/ 1 w 4"/>
                  <a:gd name="T3" fmla="*/ 6 h 6"/>
                  <a:gd name="T4" fmla="*/ 0 w 4"/>
                  <a:gd name="T5" fmla="*/ 3 h 6"/>
                  <a:gd name="T6" fmla="*/ 1 w 4"/>
                  <a:gd name="T7" fmla="*/ 1 h 6"/>
                  <a:gd name="T8" fmla="*/ 2 w 4"/>
                  <a:gd name="T9" fmla="*/ 0 h 6"/>
                  <a:gd name="T10" fmla="*/ 2 w 4"/>
                  <a:gd name="T11" fmla="*/ 1 h 6"/>
                  <a:gd name="T12" fmla="*/ 3 w 4"/>
                  <a:gd name="T13" fmla="*/ 1 h 6"/>
                  <a:gd name="T14" fmla="*/ 4 w 4"/>
                  <a:gd name="T15" fmla="*/ 2 h 6"/>
                  <a:gd name="T16" fmla="*/ 4 w 4"/>
                  <a:gd name="T17" fmla="*/ 3 h 6"/>
                  <a:gd name="T18" fmla="*/ 2 w 4"/>
                  <a:gd name="T19" fmla="*/ 6 h 6"/>
                  <a:gd name="T20" fmla="*/ 2 w 4"/>
                  <a:gd name="T21" fmla="*/ 2 h 6"/>
                  <a:gd name="T22" fmla="*/ 1 w 4"/>
                  <a:gd name="T23" fmla="*/ 3 h 6"/>
                  <a:gd name="T24" fmla="*/ 2 w 4"/>
                  <a:gd name="T25" fmla="*/ 4 h 6"/>
                  <a:gd name="T26" fmla="*/ 2 w 4"/>
                  <a:gd name="T27" fmla="*/ 3 h 6"/>
                  <a:gd name="T28" fmla="*/ 2 w 4"/>
                  <a:gd name="T2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2" y="6"/>
                    </a:lnTo>
                    <a:close/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5" name="Freeform 521">
                <a:extLst>
                  <a:ext uri="{FF2B5EF4-FFF2-40B4-BE49-F238E27FC236}">
                    <a16:creationId xmlns:a16="http://schemas.microsoft.com/office/drawing/2014/main" id="{0ED9A59D-31E3-4E42-A3C6-97E0ADBCC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7" y="1617"/>
                <a:ext cx="31" cy="24"/>
              </a:xfrm>
              <a:custGeom>
                <a:avLst/>
                <a:gdLst>
                  <a:gd name="T0" fmla="*/ 0 w 13"/>
                  <a:gd name="T1" fmla="*/ 0 h 10"/>
                  <a:gd name="T2" fmla="*/ 6 w 13"/>
                  <a:gd name="T3" fmla="*/ 2 h 10"/>
                  <a:gd name="T4" fmla="*/ 5 w 13"/>
                  <a:gd name="T5" fmla="*/ 4 h 10"/>
                  <a:gd name="T6" fmla="*/ 13 w 13"/>
                  <a:gd name="T7" fmla="*/ 5 h 10"/>
                  <a:gd name="T8" fmla="*/ 7 w 13"/>
                  <a:gd name="T9" fmla="*/ 8 h 10"/>
                  <a:gd name="T10" fmla="*/ 0 w 13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2" y="1"/>
                      <a:pt x="4" y="2"/>
                      <a:pt x="6" y="2"/>
                    </a:cubicBezTo>
                    <a:cubicBezTo>
                      <a:pt x="6" y="3"/>
                      <a:pt x="6" y="3"/>
                      <a:pt x="5" y="4"/>
                    </a:cubicBezTo>
                    <a:cubicBezTo>
                      <a:pt x="8" y="4"/>
                      <a:pt x="10" y="5"/>
                      <a:pt x="13" y="5"/>
                    </a:cubicBezTo>
                    <a:cubicBezTo>
                      <a:pt x="12" y="8"/>
                      <a:pt x="10" y="10"/>
                      <a:pt x="7" y="8"/>
                    </a:cubicBezTo>
                    <a:cubicBezTo>
                      <a:pt x="2" y="6"/>
                      <a:pt x="2" y="5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6" name="Freeform 522">
                <a:extLst>
                  <a:ext uri="{FF2B5EF4-FFF2-40B4-BE49-F238E27FC236}">
                    <a16:creationId xmlns:a16="http://schemas.microsoft.com/office/drawing/2014/main" id="{C65E38DA-AD27-4FE5-9318-3A6ABC6CF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5" y="1615"/>
                <a:ext cx="35" cy="23"/>
              </a:xfrm>
              <a:custGeom>
                <a:avLst/>
                <a:gdLst>
                  <a:gd name="T0" fmla="*/ 10 w 15"/>
                  <a:gd name="T1" fmla="*/ 10 h 10"/>
                  <a:gd name="T2" fmla="*/ 7 w 15"/>
                  <a:gd name="T3" fmla="*/ 10 h 10"/>
                  <a:gd name="T4" fmla="*/ 1 w 15"/>
                  <a:gd name="T5" fmla="*/ 2 h 10"/>
                  <a:gd name="T6" fmla="*/ 0 w 15"/>
                  <a:gd name="T7" fmla="*/ 0 h 10"/>
                  <a:gd name="T8" fmla="*/ 1 w 15"/>
                  <a:gd name="T9" fmla="*/ 1 h 10"/>
                  <a:gd name="T10" fmla="*/ 7 w 15"/>
                  <a:gd name="T11" fmla="*/ 3 h 10"/>
                  <a:gd name="T12" fmla="*/ 9 w 15"/>
                  <a:gd name="T13" fmla="*/ 3 h 10"/>
                  <a:gd name="T14" fmla="*/ 8 w 15"/>
                  <a:gd name="T15" fmla="*/ 4 h 10"/>
                  <a:gd name="T16" fmla="*/ 7 w 15"/>
                  <a:gd name="T17" fmla="*/ 4 h 10"/>
                  <a:gd name="T18" fmla="*/ 15 w 15"/>
                  <a:gd name="T19" fmla="*/ 6 h 10"/>
                  <a:gd name="T20" fmla="*/ 15 w 15"/>
                  <a:gd name="T21" fmla="*/ 6 h 10"/>
                  <a:gd name="T22" fmla="*/ 10 w 15"/>
                  <a:gd name="T23" fmla="*/ 10 h 10"/>
                  <a:gd name="T24" fmla="*/ 2 w 15"/>
                  <a:gd name="T25" fmla="*/ 2 h 10"/>
                  <a:gd name="T26" fmla="*/ 8 w 15"/>
                  <a:gd name="T27" fmla="*/ 8 h 10"/>
                  <a:gd name="T28" fmla="*/ 10 w 15"/>
                  <a:gd name="T29" fmla="*/ 9 h 10"/>
                  <a:gd name="T30" fmla="*/ 13 w 15"/>
                  <a:gd name="T31" fmla="*/ 7 h 10"/>
                  <a:gd name="T32" fmla="*/ 5 w 15"/>
                  <a:gd name="T33" fmla="*/ 5 h 10"/>
                  <a:gd name="T34" fmla="*/ 6 w 15"/>
                  <a:gd name="T35" fmla="*/ 4 h 10"/>
                  <a:gd name="T36" fmla="*/ 6 w 15"/>
                  <a:gd name="T37" fmla="*/ 4 h 10"/>
                  <a:gd name="T38" fmla="*/ 2 w 15"/>
                  <a:gd name="T3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" h="10">
                    <a:moveTo>
                      <a:pt x="10" y="10"/>
                    </a:moveTo>
                    <a:cubicBezTo>
                      <a:pt x="9" y="10"/>
                      <a:pt x="8" y="10"/>
                      <a:pt x="7" y="10"/>
                    </a:cubicBezTo>
                    <a:cubicBezTo>
                      <a:pt x="3" y="7"/>
                      <a:pt x="2" y="6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5" y="2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9"/>
                      <a:pt x="12" y="10"/>
                      <a:pt x="10" y="10"/>
                    </a:cubicBezTo>
                    <a:close/>
                    <a:moveTo>
                      <a:pt x="2" y="2"/>
                    </a:moveTo>
                    <a:cubicBezTo>
                      <a:pt x="4" y="6"/>
                      <a:pt x="4" y="6"/>
                      <a:pt x="8" y="8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1" y="9"/>
                      <a:pt x="12" y="8"/>
                      <a:pt x="13" y="7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4" y="3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7" name="Freeform 523">
                <a:extLst>
                  <a:ext uri="{FF2B5EF4-FFF2-40B4-BE49-F238E27FC236}">
                    <a16:creationId xmlns:a16="http://schemas.microsoft.com/office/drawing/2014/main" id="{3A24EEE1-AA1C-4ECF-990E-F1DC80E36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1603"/>
                <a:ext cx="26" cy="28"/>
              </a:xfrm>
              <a:custGeom>
                <a:avLst/>
                <a:gdLst>
                  <a:gd name="T0" fmla="*/ 0 w 11"/>
                  <a:gd name="T1" fmla="*/ 0 h 12"/>
                  <a:gd name="T2" fmla="*/ 11 w 11"/>
                  <a:gd name="T3" fmla="*/ 7 h 12"/>
                  <a:gd name="T4" fmla="*/ 9 w 11"/>
                  <a:gd name="T5" fmla="*/ 10 h 12"/>
                  <a:gd name="T6" fmla="*/ 4 w 11"/>
                  <a:gd name="T7" fmla="*/ 10 h 12"/>
                  <a:gd name="T8" fmla="*/ 4 w 11"/>
                  <a:gd name="T9" fmla="*/ 4 h 12"/>
                  <a:gd name="T10" fmla="*/ 0 w 1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2">
                    <a:moveTo>
                      <a:pt x="0" y="0"/>
                    </a:moveTo>
                    <a:cubicBezTo>
                      <a:pt x="4" y="2"/>
                      <a:pt x="7" y="5"/>
                      <a:pt x="11" y="7"/>
                    </a:cubicBezTo>
                    <a:cubicBezTo>
                      <a:pt x="8" y="7"/>
                      <a:pt x="10" y="9"/>
                      <a:pt x="9" y="10"/>
                    </a:cubicBezTo>
                    <a:cubicBezTo>
                      <a:pt x="8" y="12"/>
                      <a:pt x="5" y="12"/>
                      <a:pt x="4" y="10"/>
                    </a:cubicBezTo>
                    <a:cubicBezTo>
                      <a:pt x="2" y="8"/>
                      <a:pt x="3" y="7"/>
                      <a:pt x="4" y="4"/>
                    </a:cubicBezTo>
                    <a:cubicBezTo>
                      <a:pt x="4" y="3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8" name="Freeform 524">
                <a:extLst>
                  <a:ext uri="{FF2B5EF4-FFF2-40B4-BE49-F238E27FC236}">
                    <a16:creationId xmlns:a16="http://schemas.microsoft.com/office/drawing/2014/main" id="{7C9A87AA-F78E-48FC-95EA-428B726C3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7" y="1596"/>
                <a:ext cx="40" cy="35"/>
              </a:xfrm>
              <a:custGeom>
                <a:avLst/>
                <a:gdLst>
                  <a:gd name="T0" fmla="*/ 10 w 17"/>
                  <a:gd name="T1" fmla="*/ 15 h 15"/>
                  <a:gd name="T2" fmla="*/ 7 w 17"/>
                  <a:gd name="T3" fmla="*/ 14 h 15"/>
                  <a:gd name="T4" fmla="*/ 7 w 17"/>
                  <a:gd name="T5" fmla="*/ 8 h 15"/>
                  <a:gd name="T6" fmla="*/ 7 w 17"/>
                  <a:gd name="T7" fmla="*/ 7 h 15"/>
                  <a:gd name="T8" fmla="*/ 4 w 17"/>
                  <a:gd name="T9" fmla="*/ 4 h 15"/>
                  <a:gd name="T10" fmla="*/ 4 w 17"/>
                  <a:gd name="T11" fmla="*/ 3 h 15"/>
                  <a:gd name="T12" fmla="*/ 0 w 17"/>
                  <a:gd name="T13" fmla="*/ 0 h 15"/>
                  <a:gd name="T14" fmla="*/ 17 w 17"/>
                  <a:gd name="T15" fmla="*/ 11 h 15"/>
                  <a:gd name="T16" fmla="*/ 15 w 17"/>
                  <a:gd name="T17" fmla="*/ 11 h 15"/>
                  <a:gd name="T18" fmla="*/ 14 w 17"/>
                  <a:gd name="T19" fmla="*/ 12 h 15"/>
                  <a:gd name="T20" fmla="*/ 13 w 17"/>
                  <a:gd name="T21" fmla="*/ 14 h 15"/>
                  <a:gd name="T22" fmla="*/ 10 w 17"/>
                  <a:gd name="T23" fmla="*/ 15 h 15"/>
                  <a:gd name="T24" fmla="*/ 8 w 17"/>
                  <a:gd name="T25" fmla="*/ 6 h 15"/>
                  <a:gd name="T26" fmla="*/ 8 w 17"/>
                  <a:gd name="T27" fmla="*/ 7 h 15"/>
                  <a:gd name="T28" fmla="*/ 8 w 17"/>
                  <a:gd name="T29" fmla="*/ 8 h 15"/>
                  <a:gd name="T30" fmla="*/ 9 w 17"/>
                  <a:gd name="T31" fmla="*/ 13 h 15"/>
                  <a:gd name="T32" fmla="*/ 10 w 17"/>
                  <a:gd name="T33" fmla="*/ 14 h 15"/>
                  <a:gd name="T34" fmla="*/ 12 w 17"/>
                  <a:gd name="T35" fmla="*/ 13 h 15"/>
                  <a:gd name="T36" fmla="*/ 12 w 17"/>
                  <a:gd name="T37" fmla="*/ 12 h 15"/>
                  <a:gd name="T38" fmla="*/ 13 w 17"/>
                  <a:gd name="T39" fmla="*/ 10 h 15"/>
                  <a:gd name="T40" fmla="*/ 8 w 17"/>
                  <a:gd name="T41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5">
                    <a:moveTo>
                      <a:pt x="10" y="15"/>
                    </a:moveTo>
                    <a:cubicBezTo>
                      <a:pt x="9" y="15"/>
                      <a:pt x="8" y="15"/>
                      <a:pt x="7" y="14"/>
                    </a:cubicBezTo>
                    <a:cubicBezTo>
                      <a:pt x="6" y="11"/>
                      <a:pt x="6" y="10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5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4" y="11"/>
                      <a:pt x="14" y="12"/>
                    </a:cubicBezTo>
                    <a:cubicBezTo>
                      <a:pt x="14" y="12"/>
                      <a:pt x="14" y="13"/>
                      <a:pt x="13" y="14"/>
                    </a:cubicBezTo>
                    <a:cubicBezTo>
                      <a:pt x="13" y="15"/>
                      <a:pt x="11" y="15"/>
                      <a:pt x="10" y="15"/>
                    </a:cubicBezTo>
                    <a:close/>
                    <a:moveTo>
                      <a:pt x="8" y="6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1"/>
                      <a:pt x="9" y="13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1" y="14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0"/>
                      <a:pt x="13" y="10"/>
                    </a:cubicBezTo>
                    <a:lnTo>
                      <a:pt x="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69" name="Freeform 525">
                <a:extLst>
                  <a:ext uri="{FF2B5EF4-FFF2-40B4-BE49-F238E27FC236}">
                    <a16:creationId xmlns:a16="http://schemas.microsoft.com/office/drawing/2014/main" id="{C9DD6583-3BC6-42F8-9C1C-EE07BB5F8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" y="1600"/>
                <a:ext cx="40" cy="38"/>
              </a:xfrm>
              <a:custGeom>
                <a:avLst/>
                <a:gdLst>
                  <a:gd name="T0" fmla="*/ 8 w 17"/>
                  <a:gd name="T1" fmla="*/ 4 h 16"/>
                  <a:gd name="T2" fmla="*/ 9 w 17"/>
                  <a:gd name="T3" fmla="*/ 7 h 16"/>
                  <a:gd name="T4" fmla="*/ 11 w 17"/>
                  <a:gd name="T5" fmla="*/ 2 h 16"/>
                  <a:gd name="T6" fmla="*/ 14 w 17"/>
                  <a:gd name="T7" fmla="*/ 8 h 16"/>
                  <a:gd name="T8" fmla="*/ 17 w 17"/>
                  <a:gd name="T9" fmla="*/ 14 h 16"/>
                  <a:gd name="T10" fmla="*/ 13 w 17"/>
                  <a:gd name="T11" fmla="*/ 12 h 16"/>
                  <a:gd name="T12" fmla="*/ 8 w 17"/>
                  <a:gd name="T13" fmla="*/ 15 h 16"/>
                  <a:gd name="T14" fmla="*/ 8 w 17"/>
                  <a:gd name="T15" fmla="*/ 13 h 16"/>
                  <a:gd name="T16" fmla="*/ 7 w 17"/>
                  <a:gd name="T17" fmla="*/ 14 h 16"/>
                  <a:gd name="T18" fmla="*/ 7 w 17"/>
                  <a:gd name="T19" fmla="*/ 14 h 16"/>
                  <a:gd name="T20" fmla="*/ 6 w 17"/>
                  <a:gd name="T21" fmla="*/ 16 h 16"/>
                  <a:gd name="T22" fmla="*/ 0 w 17"/>
                  <a:gd name="T23" fmla="*/ 10 h 16"/>
                  <a:gd name="T24" fmla="*/ 1 w 17"/>
                  <a:gd name="T25" fmla="*/ 9 h 16"/>
                  <a:gd name="T26" fmla="*/ 0 w 17"/>
                  <a:gd name="T27" fmla="*/ 7 h 16"/>
                  <a:gd name="T28" fmla="*/ 2 w 17"/>
                  <a:gd name="T29" fmla="*/ 4 h 16"/>
                  <a:gd name="T30" fmla="*/ 6 w 17"/>
                  <a:gd name="T31" fmla="*/ 0 h 16"/>
                  <a:gd name="T32" fmla="*/ 8 w 17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6">
                    <a:moveTo>
                      <a:pt x="8" y="4"/>
                    </a:moveTo>
                    <a:cubicBezTo>
                      <a:pt x="10" y="4"/>
                      <a:pt x="10" y="5"/>
                      <a:pt x="9" y="7"/>
                    </a:cubicBezTo>
                    <a:cubicBezTo>
                      <a:pt x="12" y="8"/>
                      <a:pt x="11" y="4"/>
                      <a:pt x="11" y="2"/>
                    </a:cubicBezTo>
                    <a:cubicBezTo>
                      <a:pt x="14" y="2"/>
                      <a:pt x="15" y="5"/>
                      <a:pt x="14" y="8"/>
                    </a:cubicBezTo>
                    <a:cubicBezTo>
                      <a:pt x="14" y="11"/>
                      <a:pt x="15" y="12"/>
                      <a:pt x="17" y="14"/>
                    </a:cubicBezTo>
                    <a:cubicBezTo>
                      <a:pt x="14" y="15"/>
                      <a:pt x="15" y="15"/>
                      <a:pt x="13" y="12"/>
                    </a:cubicBezTo>
                    <a:cubicBezTo>
                      <a:pt x="12" y="13"/>
                      <a:pt x="9" y="16"/>
                      <a:pt x="8" y="15"/>
                    </a:cubicBezTo>
                    <a:cubicBezTo>
                      <a:pt x="9" y="14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6" y="16"/>
                    </a:cubicBezTo>
                    <a:cubicBezTo>
                      <a:pt x="3" y="15"/>
                      <a:pt x="2" y="13"/>
                      <a:pt x="0" y="10"/>
                    </a:cubicBezTo>
                    <a:cubicBezTo>
                      <a:pt x="0" y="10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2" y="6"/>
                      <a:pt x="2" y="4"/>
                    </a:cubicBezTo>
                    <a:cubicBezTo>
                      <a:pt x="1" y="2"/>
                      <a:pt x="4" y="1"/>
                      <a:pt x="6" y="0"/>
                    </a:cubicBezTo>
                    <a:cubicBezTo>
                      <a:pt x="6" y="2"/>
                      <a:pt x="7" y="3"/>
                      <a:pt x="8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0" name="Freeform 526">
                <a:extLst>
                  <a:ext uri="{FF2B5EF4-FFF2-40B4-BE49-F238E27FC236}">
                    <a16:creationId xmlns:a16="http://schemas.microsoft.com/office/drawing/2014/main" id="{D3D7E918-5D14-46CD-B0E2-AECEC04F79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3" y="1598"/>
                <a:ext cx="48" cy="43"/>
              </a:xfrm>
              <a:custGeom>
                <a:avLst/>
                <a:gdLst>
                  <a:gd name="T0" fmla="*/ 8 w 20"/>
                  <a:gd name="T1" fmla="*/ 18 h 18"/>
                  <a:gd name="T2" fmla="*/ 0 w 20"/>
                  <a:gd name="T3" fmla="*/ 10 h 18"/>
                  <a:gd name="T4" fmla="*/ 2 w 20"/>
                  <a:gd name="T5" fmla="*/ 10 h 18"/>
                  <a:gd name="T6" fmla="*/ 2 w 20"/>
                  <a:gd name="T7" fmla="*/ 6 h 18"/>
                  <a:gd name="T8" fmla="*/ 6 w 20"/>
                  <a:gd name="T9" fmla="*/ 1 h 18"/>
                  <a:gd name="T10" fmla="*/ 8 w 20"/>
                  <a:gd name="T11" fmla="*/ 0 h 18"/>
                  <a:gd name="T12" fmla="*/ 11 w 20"/>
                  <a:gd name="T13" fmla="*/ 5 h 18"/>
                  <a:gd name="T14" fmla="*/ 12 w 20"/>
                  <a:gd name="T15" fmla="*/ 7 h 18"/>
                  <a:gd name="T16" fmla="*/ 12 w 20"/>
                  <a:gd name="T17" fmla="*/ 3 h 18"/>
                  <a:gd name="T18" fmla="*/ 16 w 20"/>
                  <a:gd name="T19" fmla="*/ 4 h 18"/>
                  <a:gd name="T20" fmla="*/ 19 w 20"/>
                  <a:gd name="T21" fmla="*/ 14 h 18"/>
                  <a:gd name="T22" fmla="*/ 19 w 20"/>
                  <a:gd name="T23" fmla="*/ 16 h 18"/>
                  <a:gd name="T24" fmla="*/ 14 w 20"/>
                  <a:gd name="T25" fmla="*/ 15 h 18"/>
                  <a:gd name="T26" fmla="*/ 9 w 20"/>
                  <a:gd name="T27" fmla="*/ 17 h 18"/>
                  <a:gd name="T28" fmla="*/ 3 w 20"/>
                  <a:gd name="T29" fmla="*/ 11 h 18"/>
                  <a:gd name="T30" fmla="*/ 8 w 20"/>
                  <a:gd name="T31" fmla="*/ 16 h 18"/>
                  <a:gd name="T32" fmla="*/ 8 w 20"/>
                  <a:gd name="T33" fmla="*/ 16 h 18"/>
                  <a:gd name="T34" fmla="*/ 9 w 20"/>
                  <a:gd name="T35" fmla="*/ 13 h 18"/>
                  <a:gd name="T36" fmla="*/ 10 w 20"/>
                  <a:gd name="T37" fmla="*/ 13 h 18"/>
                  <a:gd name="T38" fmla="*/ 14 w 20"/>
                  <a:gd name="T39" fmla="*/ 14 h 18"/>
                  <a:gd name="T40" fmla="*/ 15 w 20"/>
                  <a:gd name="T41" fmla="*/ 12 h 18"/>
                  <a:gd name="T42" fmla="*/ 17 w 20"/>
                  <a:gd name="T43" fmla="*/ 15 h 18"/>
                  <a:gd name="T44" fmla="*/ 16 w 20"/>
                  <a:gd name="T45" fmla="*/ 9 h 18"/>
                  <a:gd name="T46" fmla="*/ 13 w 20"/>
                  <a:gd name="T47" fmla="*/ 4 h 18"/>
                  <a:gd name="T48" fmla="*/ 12 w 20"/>
                  <a:gd name="T49" fmla="*/ 9 h 18"/>
                  <a:gd name="T50" fmla="*/ 11 w 20"/>
                  <a:gd name="T51" fmla="*/ 8 h 18"/>
                  <a:gd name="T52" fmla="*/ 11 w 20"/>
                  <a:gd name="T53" fmla="*/ 8 h 18"/>
                  <a:gd name="T54" fmla="*/ 10 w 20"/>
                  <a:gd name="T55" fmla="*/ 6 h 18"/>
                  <a:gd name="T56" fmla="*/ 10 w 20"/>
                  <a:gd name="T57" fmla="*/ 6 h 18"/>
                  <a:gd name="T58" fmla="*/ 7 w 20"/>
                  <a:gd name="T59" fmla="*/ 2 h 18"/>
                  <a:gd name="T60" fmla="*/ 4 w 20"/>
                  <a:gd name="T61" fmla="*/ 5 h 18"/>
                  <a:gd name="T62" fmla="*/ 3 w 20"/>
                  <a:gd name="T63" fmla="*/ 8 h 18"/>
                  <a:gd name="T64" fmla="*/ 4 w 20"/>
                  <a:gd name="T65" fmla="*/ 10 h 18"/>
                  <a:gd name="T66" fmla="*/ 3 w 20"/>
                  <a:gd name="T6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" h="18">
                    <a:moveTo>
                      <a:pt x="9" y="18"/>
                    </a:moveTo>
                    <a:cubicBezTo>
                      <a:pt x="8" y="18"/>
                      <a:pt x="8" y="18"/>
                      <a:pt x="8" y="18"/>
                    </a:cubicBezTo>
                    <a:cubicBezTo>
                      <a:pt x="4" y="17"/>
                      <a:pt x="4" y="15"/>
                      <a:pt x="2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1" y="9"/>
                      <a:pt x="1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3"/>
                      <a:pt x="4" y="2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3"/>
                      <a:pt x="10" y="4"/>
                      <a:pt x="11" y="5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5" y="3"/>
                      <a:pt x="16" y="4"/>
                    </a:cubicBezTo>
                    <a:cubicBezTo>
                      <a:pt x="17" y="5"/>
                      <a:pt x="17" y="7"/>
                      <a:pt x="17" y="9"/>
                    </a:cubicBezTo>
                    <a:cubicBezTo>
                      <a:pt x="16" y="11"/>
                      <a:pt x="17" y="12"/>
                      <a:pt x="19" y="14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6" y="17"/>
                      <a:pt x="16" y="16"/>
                      <a:pt x="15" y="14"/>
                    </a:cubicBezTo>
                    <a:cubicBezTo>
                      <a:pt x="15" y="14"/>
                      <a:pt x="15" y="15"/>
                      <a:pt x="14" y="15"/>
                    </a:cubicBezTo>
                    <a:cubicBezTo>
                      <a:pt x="13" y="16"/>
                      <a:pt x="11" y="17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lnTo>
                      <a:pt x="9" y="18"/>
                    </a:lnTo>
                    <a:close/>
                    <a:moveTo>
                      <a:pt x="3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5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1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8" y="15"/>
                    </a:cubicBezTo>
                    <a:cubicBezTo>
                      <a:pt x="16" y="13"/>
                      <a:pt x="15" y="12"/>
                      <a:pt x="16" y="9"/>
                    </a:cubicBezTo>
                    <a:cubicBezTo>
                      <a:pt x="16" y="7"/>
                      <a:pt x="16" y="6"/>
                      <a:pt x="15" y="5"/>
                    </a:cubicBezTo>
                    <a:cubicBezTo>
                      <a:pt x="15" y="4"/>
                      <a:pt x="14" y="4"/>
                      <a:pt x="13" y="4"/>
                    </a:cubicBezTo>
                    <a:cubicBezTo>
                      <a:pt x="14" y="6"/>
                      <a:pt x="14" y="7"/>
                      <a:pt x="13" y="8"/>
                    </a:cubicBezTo>
                    <a:cubicBezTo>
                      <a:pt x="13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6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8" y="4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6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1" name="Freeform 527">
                <a:extLst>
                  <a:ext uri="{FF2B5EF4-FFF2-40B4-BE49-F238E27FC236}">
                    <a16:creationId xmlns:a16="http://schemas.microsoft.com/office/drawing/2014/main" id="{4F1B56C8-C5AE-4694-B32E-F5D34A7D1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1610"/>
                <a:ext cx="5" cy="14"/>
              </a:xfrm>
              <a:custGeom>
                <a:avLst/>
                <a:gdLst>
                  <a:gd name="T0" fmla="*/ 1 w 2"/>
                  <a:gd name="T1" fmla="*/ 3 h 6"/>
                  <a:gd name="T2" fmla="*/ 1 w 2"/>
                  <a:gd name="T3" fmla="*/ 6 h 6"/>
                  <a:gd name="T4" fmla="*/ 1 w 2"/>
                  <a:gd name="T5" fmla="*/ 0 h 6"/>
                  <a:gd name="T6" fmla="*/ 1 w 2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3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1"/>
                      <a:pt x="2" y="2"/>
                      <a:pt x="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2" name="Freeform 528">
                <a:extLst>
                  <a:ext uri="{FF2B5EF4-FFF2-40B4-BE49-F238E27FC236}">
                    <a16:creationId xmlns:a16="http://schemas.microsoft.com/office/drawing/2014/main" id="{64B6BD8E-4FB8-4B1F-8BD1-5835E664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1605"/>
                <a:ext cx="7" cy="21"/>
              </a:xfrm>
              <a:custGeom>
                <a:avLst/>
                <a:gdLst>
                  <a:gd name="T0" fmla="*/ 3 w 3"/>
                  <a:gd name="T1" fmla="*/ 9 h 9"/>
                  <a:gd name="T2" fmla="*/ 2 w 3"/>
                  <a:gd name="T3" fmla="*/ 8 h 9"/>
                  <a:gd name="T4" fmla="*/ 1 w 3"/>
                  <a:gd name="T5" fmla="*/ 3 h 9"/>
                  <a:gd name="T6" fmla="*/ 1 w 3"/>
                  <a:gd name="T7" fmla="*/ 2 h 9"/>
                  <a:gd name="T8" fmla="*/ 1 w 3"/>
                  <a:gd name="T9" fmla="*/ 0 h 9"/>
                  <a:gd name="T10" fmla="*/ 2 w 3"/>
                  <a:gd name="T11" fmla="*/ 2 h 9"/>
                  <a:gd name="T12" fmla="*/ 3 w 3"/>
                  <a:gd name="T13" fmla="*/ 3 h 9"/>
                  <a:gd name="T14" fmla="*/ 3 w 3"/>
                  <a:gd name="T15" fmla="*/ 5 h 9"/>
                  <a:gd name="T16" fmla="*/ 3 w 3"/>
                  <a:gd name="T17" fmla="*/ 7 h 9"/>
                  <a:gd name="T18" fmla="*/ 3 w 3"/>
                  <a:gd name="T19" fmla="*/ 8 h 9"/>
                  <a:gd name="T20" fmla="*/ 3 w 3"/>
                  <a:gd name="T2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7"/>
                      <a:pt x="1" y="5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8"/>
                    </a:cubicBezTo>
                    <a:lnTo>
                      <a:pt x="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3" name="Freeform 529">
                <a:extLst>
                  <a:ext uri="{FF2B5EF4-FFF2-40B4-BE49-F238E27FC236}">
                    <a16:creationId xmlns:a16="http://schemas.microsoft.com/office/drawing/2014/main" id="{285C5CC5-479C-4E8B-9301-E1A161344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1650"/>
                <a:ext cx="8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3 h 3"/>
                  <a:gd name="T4" fmla="*/ 0 w 3"/>
                  <a:gd name="T5" fmla="*/ 0 h 3"/>
                  <a:gd name="T6" fmla="*/ 2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3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4" name="Freeform 530">
                <a:extLst>
                  <a:ext uri="{FF2B5EF4-FFF2-40B4-BE49-F238E27FC236}">
                    <a16:creationId xmlns:a16="http://schemas.microsoft.com/office/drawing/2014/main" id="{0858BF33-58BC-4810-B2B6-ABE4EB3B5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" y="1641"/>
                <a:ext cx="14" cy="19"/>
              </a:xfrm>
              <a:custGeom>
                <a:avLst/>
                <a:gdLst>
                  <a:gd name="T0" fmla="*/ 4 w 6"/>
                  <a:gd name="T1" fmla="*/ 8 h 8"/>
                  <a:gd name="T2" fmla="*/ 4 w 6"/>
                  <a:gd name="T3" fmla="*/ 8 h 8"/>
                  <a:gd name="T4" fmla="*/ 4 w 6"/>
                  <a:gd name="T5" fmla="*/ 7 h 8"/>
                  <a:gd name="T6" fmla="*/ 4 w 6"/>
                  <a:gd name="T7" fmla="*/ 7 h 8"/>
                  <a:gd name="T8" fmla="*/ 0 w 6"/>
                  <a:gd name="T9" fmla="*/ 0 h 8"/>
                  <a:gd name="T10" fmla="*/ 3 w 6"/>
                  <a:gd name="T11" fmla="*/ 4 h 8"/>
                  <a:gd name="T12" fmla="*/ 5 w 6"/>
                  <a:gd name="T13" fmla="*/ 5 h 8"/>
                  <a:gd name="T14" fmla="*/ 5 w 6"/>
                  <a:gd name="T15" fmla="*/ 5 h 8"/>
                  <a:gd name="T16" fmla="*/ 5 w 6"/>
                  <a:gd name="T17" fmla="*/ 6 h 8"/>
                  <a:gd name="T18" fmla="*/ 5 w 6"/>
                  <a:gd name="T19" fmla="*/ 8 h 8"/>
                  <a:gd name="T20" fmla="*/ 4 w 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8"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6"/>
                      <a:pt x="6" y="7"/>
                      <a:pt x="5" y="8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5" name="Freeform 531">
                <a:extLst>
                  <a:ext uri="{FF2B5EF4-FFF2-40B4-BE49-F238E27FC236}">
                    <a16:creationId xmlns:a16="http://schemas.microsoft.com/office/drawing/2014/main" id="{2E788AD3-32E2-4C26-ABF3-C7178BAD2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" y="1897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0 w 5"/>
                  <a:gd name="T3" fmla="*/ 4 h 4"/>
                  <a:gd name="T4" fmla="*/ 3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2" y="3"/>
                      <a:pt x="5" y="2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6" name="Freeform 532">
                <a:extLst>
                  <a:ext uri="{FF2B5EF4-FFF2-40B4-BE49-F238E27FC236}">
                    <a16:creationId xmlns:a16="http://schemas.microsoft.com/office/drawing/2014/main" id="{4C605764-565C-4BED-B13D-5AA4EF8714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1" y="1897"/>
                <a:ext cx="12" cy="15"/>
              </a:xfrm>
              <a:custGeom>
                <a:avLst/>
                <a:gdLst>
                  <a:gd name="T0" fmla="*/ 0 w 5"/>
                  <a:gd name="T1" fmla="*/ 6 h 6"/>
                  <a:gd name="T2" fmla="*/ 1 w 5"/>
                  <a:gd name="T3" fmla="*/ 4 h 6"/>
                  <a:gd name="T4" fmla="*/ 1 w 5"/>
                  <a:gd name="T5" fmla="*/ 3 h 6"/>
                  <a:gd name="T6" fmla="*/ 4 w 5"/>
                  <a:gd name="T7" fmla="*/ 0 h 6"/>
                  <a:gd name="T8" fmla="*/ 4 w 5"/>
                  <a:gd name="T9" fmla="*/ 0 h 6"/>
                  <a:gd name="T10" fmla="*/ 5 w 5"/>
                  <a:gd name="T11" fmla="*/ 0 h 6"/>
                  <a:gd name="T12" fmla="*/ 5 w 5"/>
                  <a:gd name="T13" fmla="*/ 2 h 6"/>
                  <a:gd name="T14" fmla="*/ 3 w 5"/>
                  <a:gd name="T15" fmla="*/ 4 h 6"/>
                  <a:gd name="T16" fmla="*/ 2 w 5"/>
                  <a:gd name="T17" fmla="*/ 5 h 6"/>
                  <a:gd name="T18" fmla="*/ 0 w 5"/>
                  <a:gd name="T19" fmla="*/ 6 h 6"/>
                  <a:gd name="T20" fmla="*/ 4 w 5"/>
                  <a:gd name="T21" fmla="*/ 1 h 6"/>
                  <a:gd name="T22" fmla="*/ 3 w 5"/>
                  <a:gd name="T23" fmla="*/ 3 h 6"/>
                  <a:gd name="T24" fmla="*/ 4 w 5"/>
                  <a:gd name="T25" fmla="*/ 2 h 6"/>
                  <a:gd name="T26" fmla="*/ 4 w 5"/>
                  <a:gd name="T2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lnTo>
                      <a:pt x="0" y="6"/>
                    </a:lnTo>
                    <a:close/>
                    <a:moveTo>
                      <a:pt x="4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7" name="Freeform 533">
                <a:extLst>
                  <a:ext uri="{FF2B5EF4-FFF2-40B4-BE49-F238E27FC236}">
                    <a16:creationId xmlns:a16="http://schemas.microsoft.com/office/drawing/2014/main" id="{DF7AB1F7-20E7-4863-A12E-8F0AAAC88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1945"/>
                <a:ext cx="7" cy="7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1 h 3"/>
                  <a:gd name="T4" fmla="*/ 1 w 3"/>
                  <a:gd name="T5" fmla="*/ 0 h 3"/>
                  <a:gd name="T6" fmla="*/ 0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8" name="Freeform 534">
                <a:extLst>
                  <a:ext uri="{FF2B5EF4-FFF2-40B4-BE49-F238E27FC236}">
                    <a16:creationId xmlns:a16="http://schemas.microsoft.com/office/drawing/2014/main" id="{AE009558-C49F-45FF-9499-D09455AD7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1943"/>
                <a:ext cx="7" cy="9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0 w 3"/>
                  <a:gd name="T5" fmla="*/ 4 h 4"/>
                  <a:gd name="T6" fmla="*/ 0 w 3"/>
                  <a:gd name="T7" fmla="*/ 4 h 4"/>
                  <a:gd name="T8" fmla="*/ 0 w 3"/>
                  <a:gd name="T9" fmla="*/ 3 h 4"/>
                  <a:gd name="T10" fmla="*/ 1 w 3"/>
                  <a:gd name="T11" fmla="*/ 1 h 4"/>
                  <a:gd name="T12" fmla="*/ 1 w 3"/>
                  <a:gd name="T13" fmla="*/ 0 h 4"/>
                  <a:gd name="T14" fmla="*/ 1 w 3"/>
                  <a:gd name="T15" fmla="*/ 0 h 4"/>
                  <a:gd name="T16" fmla="*/ 3 w 3"/>
                  <a:gd name="T17" fmla="*/ 1 h 4"/>
                  <a:gd name="T18" fmla="*/ 3 w 3"/>
                  <a:gd name="T19" fmla="*/ 1 h 4"/>
                  <a:gd name="T20" fmla="*/ 3 w 3"/>
                  <a:gd name="T21" fmla="*/ 2 h 4"/>
                  <a:gd name="T22" fmla="*/ 1 w 3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79" name="Freeform 535">
                <a:extLst>
                  <a:ext uri="{FF2B5EF4-FFF2-40B4-BE49-F238E27FC236}">
                    <a16:creationId xmlns:a16="http://schemas.microsoft.com/office/drawing/2014/main" id="{AFB8F41D-71FD-435F-88D0-D90B8700E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1954"/>
                <a:ext cx="22" cy="81"/>
              </a:xfrm>
              <a:custGeom>
                <a:avLst/>
                <a:gdLst>
                  <a:gd name="T0" fmla="*/ 4 w 9"/>
                  <a:gd name="T1" fmla="*/ 0 h 34"/>
                  <a:gd name="T2" fmla="*/ 5 w 9"/>
                  <a:gd name="T3" fmla="*/ 12 h 34"/>
                  <a:gd name="T4" fmla="*/ 9 w 9"/>
                  <a:gd name="T5" fmla="*/ 24 h 34"/>
                  <a:gd name="T6" fmla="*/ 4 w 9"/>
                  <a:gd name="T7" fmla="*/ 27 h 34"/>
                  <a:gd name="T8" fmla="*/ 6 w 9"/>
                  <a:gd name="T9" fmla="*/ 34 h 34"/>
                  <a:gd name="T10" fmla="*/ 4 w 9"/>
                  <a:gd name="T11" fmla="*/ 32 h 34"/>
                  <a:gd name="T12" fmla="*/ 2 w 9"/>
                  <a:gd name="T13" fmla="*/ 34 h 34"/>
                  <a:gd name="T14" fmla="*/ 2 w 9"/>
                  <a:gd name="T15" fmla="*/ 27 h 34"/>
                  <a:gd name="T16" fmla="*/ 2 w 9"/>
                  <a:gd name="T17" fmla="*/ 24 h 34"/>
                  <a:gd name="T18" fmla="*/ 3 w 9"/>
                  <a:gd name="T19" fmla="*/ 19 h 34"/>
                  <a:gd name="T20" fmla="*/ 1 w 9"/>
                  <a:gd name="T21" fmla="*/ 12 h 34"/>
                  <a:gd name="T22" fmla="*/ 2 w 9"/>
                  <a:gd name="T23" fmla="*/ 4 h 34"/>
                  <a:gd name="T24" fmla="*/ 3 w 9"/>
                  <a:gd name="T25" fmla="*/ 0 h 34"/>
                  <a:gd name="T26" fmla="*/ 4 w 9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34">
                    <a:moveTo>
                      <a:pt x="4" y="0"/>
                    </a:moveTo>
                    <a:cubicBezTo>
                      <a:pt x="6" y="3"/>
                      <a:pt x="5" y="8"/>
                      <a:pt x="5" y="12"/>
                    </a:cubicBezTo>
                    <a:cubicBezTo>
                      <a:pt x="6" y="16"/>
                      <a:pt x="7" y="20"/>
                      <a:pt x="9" y="24"/>
                    </a:cubicBezTo>
                    <a:cubicBezTo>
                      <a:pt x="5" y="20"/>
                      <a:pt x="5" y="22"/>
                      <a:pt x="4" y="27"/>
                    </a:cubicBezTo>
                    <a:cubicBezTo>
                      <a:pt x="3" y="30"/>
                      <a:pt x="7" y="31"/>
                      <a:pt x="6" y="34"/>
                    </a:cubicBezTo>
                    <a:cubicBezTo>
                      <a:pt x="6" y="33"/>
                      <a:pt x="6" y="32"/>
                      <a:pt x="4" y="32"/>
                    </a:cubicBezTo>
                    <a:cubicBezTo>
                      <a:pt x="3" y="32"/>
                      <a:pt x="3" y="34"/>
                      <a:pt x="2" y="34"/>
                    </a:cubicBezTo>
                    <a:cubicBezTo>
                      <a:pt x="1" y="33"/>
                      <a:pt x="2" y="29"/>
                      <a:pt x="2" y="27"/>
                    </a:cubicBezTo>
                    <a:cubicBezTo>
                      <a:pt x="3" y="26"/>
                      <a:pt x="2" y="25"/>
                      <a:pt x="2" y="24"/>
                    </a:cubicBezTo>
                    <a:cubicBezTo>
                      <a:pt x="2" y="22"/>
                      <a:pt x="2" y="20"/>
                      <a:pt x="3" y="19"/>
                    </a:cubicBezTo>
                    <a:cubicBezTo>
                      <a:pt x="3" y="17"/>
                      <a:pt x="2" y="14"/>
                      <a:pt x="1" y="12"/>
                    </a:cubicBezTo>
                    <a:cubicBezTo>
                      <a:pt x="0" y="10"/>
                      <a:pt x="1" y="6"/>
                      <a:pt x="2" y="4"/>
                    </a:cubicBezTo>
                    <a:cubicBezTo>
                      <a:pt x="5" y="5"/>
                      <a:pt x="3" y="2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0" name="Freeform 536">
                <a:extLst>
                  <a:ext uri="{FF2B5EF4-FFF2-40B4-BE49-F238E27FC236}">
                    <a16:creationId xmlns:a16="http://schemas.microsoft.com/office/drawing/2014/main" id="{9A4F52B3-5758-4335-AC99-6DA6E51932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6" y="1952"/>
                <a:ext cx="26" cy="98"/>
              </a:xfrm>
              <a:custGeom>
                <a:avLst/>
                <a:gdLst>
                  <a:gd name="T0" fmla="*/ 4 w 11"/>
                  <a:gd name="T1" fmla="*/ 41 h 41"/>
                  <a:gd name="T2" fmla="*/ 5 w 11"/>
                  <a:gd name="T3" fmla="*/ 35 h 41"/>
                  <a:gd name="T4" fmla="*/ 4 w 11"/>
                  <a:gd name="T5" fmla="*/ 34 h 41"/>
                  <a:gd name="T6" fmla="*/ 3 w 11"/>
                  <a:gd name="T7" fmla="*/ 35 h 41"/>
                  <a:gd name="T8" fmla="*/ 3 w 11"/>
                  <a:gd name="T9" fmla="*/ 36 h 41"/>
                  <a:gd name="T10" fmla="*/ 3 w 11"/>
                  <a:gd name="T11" fmla="*/ 36 h 41"/>
                  <a:gd name="T12" fmla="*/ 2 w 11"/>
                  <a:gd name="T13" fmla="*/ 36 h 41"/>
                  <a:gd name="T14" fmla="*/ 2 w 11"/>
                  <a:gd name="T15" fmla="*/ 29 h 41"/>
                  <a:gd name="T16" fmla="*/ 2 w 11"/>
                  <a:gd name="T17" fmla="*/ 28 h 41"/>
                  <a:gd name="T18" fmla="*/ 1 w 11"/>
                  <a:gd name="T19" fmla="*/ 27 h 41"/>
                  <a:gd name="T20" fmla="*/ 1 w 11"/>
                  <a:gd name="T21" fmla="*/ 25 h 41"/>
                  <a:gd name="T22" fmla="*/ 2 w 11"/>
                  <a:gd name="T23" fmla="*/ 21 h 41"/>
                  <a:gd name="T24" fmla="*/ 2 w 11"/>
                  <a:gd name="T25" fmla="*/ 20 h 41"/>
                  <a:gd name="T26" fmla="*/ 1 w 11"/>
                  <a:gd name="T27" fmla="*/ 13 h 41"/>
                  <a:gd name="T28" fmla="*/ 1 w 11"/>
                  <a:gd name="T29" fmla="*/ 6 h 41"/>
                  <a:gd name="T30" fmla="*/ 1 w 11"/>
                  <a:gd name="T31" fmla="*/ 5 h 41"/>
                  <a:gd name="T32" fmla="*/ 1 w 11"/>
                  <a:gd name="T33" fmla="*/ 4 h 41"/>
                  <a:gd name="T34" fmla="*/ 2 w 11"/>
                  <a:gd name="T35" fmla="*/ 4 h 41"/>
                  <a:gd name="T36" fmla="*/ 3 w 11"/>
                  <a:gd name="T37" fmla="*/ 4 h 41"/>
                  <a:gd name="T38" fmla="*/ 2 w 11"/>
                  <a:gd name="T39" fmla="*/ 1 h 41"/>
                  <a:gd name="T40" fmla="*/ 2 w 11"/>
                  <a:gd name="T41" fmla="*/ 1 h 41"/>
                  <a:gd name="T42" fmla="*/ 3 w 11"/>
                  <a:gd name="T43" fmla="*/ 1 h 41"/>
                  <a:gd name="T44" fmla="*/ 3 w 11"/>
                  <a:gd name="T45" fmla="*/ 0 h 41"/>
                  <a:gd name="T46" fmla="*/ 4 w 11"/>
                  <a:gd name="T47" fmla="*/ 0 h 41"/>
                  <a:gd name="T48" fmla="*/ 4 w 11"/>
                  <a:gd name="T49" fmla="*/ 0 h 41"/>
                  <a:gd name="T50" fmla="*/ 6 w 11"/>
                  <a:gd name="T51" fmla="*/ 9 h 41"/>
                  <a:gd name="T52" fmla="*/ 6 w 11"/>
                  <a:gd name="T53" fmla="*/ 13 h 41"/>
                  <a:gd name="T54" fmla="*/ 10 w 11"/>
                  <a:gd name="T55" fmla="*/ 24 h 41"/>
                  <a:gd name="T56" fmla="*/ 11 w 11"/>
                  <a:gd name="T57" fmla="*/ 28 h 41"/>
                  <a:gd name="T58" fmla="*/ 9 w 11"/>
                  <a:gd name="T59" fmla="*/ 25 h 41"/>
                  <a:gd name="T60" fmla="*/ 6 w 11"/>
                  <a:gd name="T61" fmla="*/ 23 h 41"/>
                  <a:gd name="T62" fmla="*/ 5 w 11"/>
                  <a:gd name="T63" fmla="*/ 28 h 41"/>
                  <a:gd name="T64" fmla="*/ 6 w 11"/>
                  <a:gd name="T65" fmla="*/ 31 h 41"/>
                  <a:gd name="T66" fmla="*/ 7 w 11"/>
                  <a:gd name="T67" fmla="*/ 35 h 41"/>
                  <a:gd name="T68" fmla="*/ 4 w 11"/>
                  <a:gd name="T69" fmla="*/ 41 h 41"/>
                  <a:gd name="T70" fmla="*/ 2 w 11"/>
                  <a:gd name="T71" fmla="*/ 6 h 41"/>
                  <a:gd name="T72" fmla="*/ 2 w 11"/>
                  <a:gd name="T73" fmla="*/ 6 h 41"/>
                  <a:gd name="T74" fmla="*/ 2 w 11"/>
                  <a:gd name="T75" fmla="*/ 12 h 41"/>
                  <a:gd name="T76" fmla="*/ 3 w 11"/>
                  <a:gd name="T77" fmla="*/ 20 h 41"/>
                  <a:gd name="T78" fmla="*/ 3 w 11"/>
                  <a:gd name="T79" fmla="*/ 22 h 41"/>
                  <a:gd name="T80" fmla="*/ 2 w 11"/>
                  <a:gd name="T81" fmla="*/ 25 h 41"/>
                  <a:gd name="T82" fmla="*/ 3 w 11"/>
                  <a:gd name="T83" fmla="*/ 26 h 41"/>
                  <a:gd name="T84" fmla="*/ 3 w 11"/>
                  <a:gd name="T85" fmla="*/ 28 h 41"/>
                  <a:gd name="T86" fmla="*/ 3 w 11"/>
                  <a:gd name="T87" fmla="*/ 30 h 41"/>
                  <a:gd name="T88" fmla="*/ 2 w 11"/>
                  <a:gd name="T89" fmla="*/ 34 h 41"/>
                  <a:gd name="T90" fmla="*/ 4 w 11"/>
                  <a:gd name="T91" fmla="*/ 32 h 41"/>
                  <a:gd name="T92" fmla="*/ 5 w 11"/>
                  <a:gd name="T93" fmla="*/ 32 h 41"/>
                  <a:gd name="T94" fmla="*/ 4 w 11"/>
                  <a:gd name="T95" fmla="*/ 32 h 41"/>
                  <a:gd name="T96" fmla="*/ 3 w 11"/>
                  <a:gd name="T97" fmla="*/ 27 h 41"/>
                  <a:gd name="T98" fmla="*/ 6 w 11"/>
                  <a:gd name="T99" fmla="*/ 22 h 41"/>
                  <a:gd name="T100" fmla="*/ 7 w 11"/>
                  <a:gd name="T101" fmla="*/ 22 h 41"/>
                  <a:gd name="T102" fmla="*/ 5 w 11"/>
                  <a:gd name="T103" fmla="*/ 13 h 41"/>
                  <a:gd name="T104" fmla="*/ 5 w 11"/>
                  <a:gd name="T105" fmla="*/ 9 h 41"/>
                  <a:gd name="T106" fmla="*/ 4 w 11"/>
                  <a:gd name="T107" fmla="*/ 3 h 41"/>
                  <a:gd name="T108" fmla="*/ 4 w 11"/>
                  <a:gd name="T109" fmla="*/ 5 h 41"/>
                  <a:gd name="T110" fmla="*/ 3 w 11"/>
                  <a:gd name="T111" fmla="*/ 6 h 41"/>
                  <a:gd name="T112" fmla="*/ 3 w 11"/>
                  <a:gd name="T113" fmla="*/ 6 h 41"/>
                  <a:gd name="T114" fmla="*/ 2 w 11"/>
                  <a:gd name="T11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" h="41">
                    <a:moveTo>
                      <a:pt x="4" y="41"/>
                    </a:moveTo>
                    <a:cubicBezTo>
                      <a:pt x="5" y="35"/>
                      <a:pt x="5" y="35"/>
                      <a:pt x="5" y="35"/>
                    </a:cubicBezTo>
                    <a:cubicBezTo>
                      <a:pt x="5" y="34"/>
                      <a:pt x="5" y="34"/>
                      <a:pt x="4" y="34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5"/>
                      <a:pt x="1" y="32"/>
                      <a:pt x="2" y="29"/>
                    </a:cubicBezTo>
                    <a:cubicBezTo>
                      <a:pt x="2" y="29"/>
                      <a:pt x="2" y="29"/>
                      <a:pt x="2" y="28"/>
                    </a:cubicBezTo>
                    <a:cubicBezTo>
                      <a:pt x="2" y="28"/>
                      <a:pt x="2" y="27"/>
                      <a:pt x="1" y="27"/>
                    </a:cubicBezTo>
                    <a:cubicBezTo>
                      <a:pt x="1" y="26"/>
                      <a:pt x="1" y="26"/>
                      <a:pt x="1" y="25"/>
                    </a:cubicBezTo>
                    <a:cubicBezTo>
                      <a:pt x="1" y="24"/>
                      <a:pt x="1" y="23"/>
                      <a:pt x="2" y="21"/>
                    </a:cubicBezTo>
                    <a:cubicBezTo>
                      <a:pt x="2" y="21"/>
                      <a:pt x="2" y="20"/>
                      <a:pt x="2" y="20"/>
                    </a:cubicBezTo>
                    <a:cubicBezTo>
                      <a:pt x="2" y="18"/>
                      <a:pt x="2" y="15"/>
                      <a:pt x="1" y="13"/>
                    </a:cubicBezTo>
                    <a:cubicBezTo>
                      <a:pt x="0" y="11"/>
                      <a:pt x="0" y="9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3"/>
                      <a:pt x="6" y="6"/>
                      <a:pt x="6" y="9"/>
                    </a:cubicBezTo>
                    <a:cubicBezTo>
                      <a:pt x="6" y="11"/>
                      <a:pt x="6" y="12"/>
                      <a:pt x="6" y="13"/>
                    </a:cubicBezTo>
                    <a:cubicBezTo>
                      <a:pt x="6" y="17"/>
                      <a:pt x="8" y="21"/>
                      <a:pt x="10" y="2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7" y="24"/>
                      <a:pt x="7" y="23"/>
                      <a:pt x="6" y="23"/>
                    </a:cubicBezTo>
                    <a:cubicBezTo>
                      <a:pt x="5" y="23"/>
                      <a:pt x="5" y="26"/>
                      <a:pt x="5" y="28"/>
                    </a:cubicBezTo>
                    <a:cubicBezTo>
                      <a:pt x="4" y="29"/>
                      <a:pt x="5" y="30"/>
                      <a:pt x="6" y="31"/>
                    </a:cubicBezTo>
                    <a:cubicBezTo>
                      <a:pt x="6" y="32"/>
                      <a:pt x="7" y="34"/>
                      <a:pt x="7" y="35"/>
                    </a:cubicBezTo>
                    <a:lnTo>
                      <a:pt x="4" y="41"/>
                    </a:lnTo>
                    <a:close/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1" y="11"/>
                      <a:pt x="2" y="12"/>
                    </a:cubicBezTo>
                    <a:cubicBezTo>
                      <a:pt x="3" y="14"/>
                      <a:pt x="4" y="18"/>
                      <a:pt x="3" y="20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3" y="23"/>
                      <a:pt x="2" y="24"/>
                      <a:pt x="2" y="25"/>
                    </a:cubicBezTo>
                    <a:cubicBezTo>
                      <a:pt x="2" y="25"/>
                      <a:pt x="3" y="26"/>
                      <a:pt x="3" y="26"/>
                    </a:cubicBezTo>
                    <a:cubicBezTo>
                      <a:pt x="3" y="27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30"/>
                    </a:cubicBezTo>
                    <a:cubicBezTo>
                      <a:pt x="3" y="31"/>
                      <a:pt x="2" y="33"/>
                      <a:pt x="2" y="34"/>
                    </a:cubicBezTo>
                    <a:cubicBezTo>
                      <a:pt x="3" y="33"/>
                      <a:pt x="3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4" y="32"/>
                    </a:cubicBezTo>
                    <a:cubicBezTo>
                      <a:pt x="4" y="31"/>
                      <a:pt x="3" y="29"/>
                      <a:pt x="3" y="27"/>
                    </a:cubicBezTo>
                    <a:cubicBezTo>
                      <a:pt x="4" y="25"/>
                      <a:pt x="4" y="22"/>
                      <a:pt x="6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19"/>
                      <a:pt x="5" y="16"/>
                      <a:pt x="5" y="13"/>
                    </a:cubicBezTo>
                    <a:cubicBezTo>
                      <a:pt x="4" y="12"/>
                      <a:pt x="5" y="11"/>
                      <a:pt x="5" y="9"/>
                    </a:cubicBezTo>
                    <a:cubicBezTo>
                      <a:pt x="5" y="7"/>
                      <a:pt x="5" y="5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1" name="Freeform 537">
                <a:extLst>
                  <a:ext uri="{FF2B5EF4-FFF2-40B4-BE49-F238E27FC236}">
                    <a16:creationId xmlns:a16="http://schemas.microsoft.com/office/drawing/2014/main" id="{25867538-9E25-4AA7-8C56-776A224D9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" y="2601"/>
                <a:ext cx="9" cy="5"/>
              </a:xfrm>
              <a:custGeom>
                <a:avLst/>
                <a:gdLst>
                  <a:gd name="T0" fmla="*/ 0 w 4"/>
                  <a:gd name="T1" fmla="*/ 1 h 2"/>
                  <a:gd name="T2" fmla="*/ 4 w 4"/>
                  <a:gd name="T3" fmla="*/ 1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2" y="1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2" name="Freeform 538">
                <a:extLst>
                  <a:ext uri="{FF2B5EF4-FFF2-40B4-BE49-F238E27FC236}">
                    <a16:creationId xmlns:a16="http://schemas.microsoft.com/office/drawing/2014/main" id="{A047FA43-5F74-4886-942B-514C99EB8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599"/>
                <a:ext cx="16" cy="7"/>
              </a:xfrm>
              <a:custGeom>
                <a:avLst/>
                <a:gdLst>
                  <a:gd name="T0" fmla="*/ 2 w 7"/>
                  <a:gd name="T1" fmla="*/ 3 h 3"/>
                  <a:gd name="T2" fmla="*/ 0 w 7"/>
                  <a:gd name="T3" fmla="*/ 2 h 3"/>
                  <a:gd name="T4" fmla="*/ 0 w 7"/>
                  <a:gd name="T5" fmla="*/ 2 h 3"/>
                  <a:gd name="T6" fmla="*/ 0 w 7"/>
                  <a:gd name="T7" fmla="*/ 1 h 3"/>
                  <a:gd name="T8" fmla="*/ 5 w 7"/>
                  <a:gd name="T9" fmla="*/ 2 h 3"/>
                  <a:gd name="T10" fmla="*/ 7 w 7"/>
                  <a:gd name="T11" fmla="*/ 3 h 3"/>
                  <a:gd name="T12" fmla="*/ 5 w 7"/>
                  <a:gd name="T13" fmla="*/ 3 h 3"/>
                  <a:gd name="T14" fmla="*/ 4 w 7"/>
                  <a:gd name="T15" fmla="*/ 3 h 3"/>
                  <a:gd name="T16" fmla="*/ 2 w 7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4" y="1"/>
                      <a:pt x="5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3" name="Freeform 539">
                <a:extLst>
                  <a:ext uri="{FF2B5EF4-FFF2-40B4-BE49-F238E27FC236}">
                    <a16:creationId xmlns:a16="http://schemas.microsoft.com/office/drawing/2014/main" id="{7F12989E-4F08-4A9C-90DF-DC3A1B7F8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2430"/>
                <a:ext cx="254" cy="199"/>
              </a:xfrm>
              <a:custGeom>
                <a:avLst/>
                <a:gdLst>
                  <a:gd name="T0" fmla="*/ 2 w 107"/>
                  <a:gd name="T1" fmla="*/ 33 h 84"/>
                  <a:gd name="T2" fmla="*/ 9 w 107"/>
                  <a:gd name="T3" fmla="*/ 27 h 84"/>
                  <a:gd name="T4" fmla="*/ 16 w 107"/>
                  <a:gd name="T5" fmla="*/ 25 h 84"/>
                  <a:gd name="T6" fmla="*/ 24 w 107"/>
                  <a:gd name="T7" fmla="*/ 20 h 84"/>
                  <a:gd name="T8" fmla="*/ 25 w 107"/>
                  <a:gd name="T9" fmla="*/ 16 h 84"/>
                  <a:gd name="T10" fmla="*/ 28 w 107"/>
                  <a:gd name="T11" fmla="*/ 17 h 84"/>
                  <a:gd name="T12" fmla="*/ 31 w 107"/>
                  <a:gd name="T13" fmla="*/ 13 h 84"/>
                  <a:gd name="T14" fmla="*/ 32 w 107"/>
                  <a:gd name="T15" fmla="*/ 12 h 84"/>
                  <a:gd name="T16" fmla="*/ 33 w 107"/>
                  <a:gd name="T17" fmla="*/ 11 h 84"/>
                  <a:gd name="T18" fmla="*/ 37 w 107"/>
                  <a:gd name="T19" fmla="*/ 9 h 84"/>
                  <a:gd name="T20" fmla="*/ 43 w 107"/>
                  <a:gd name="T21" fmla="*/ 12 h 84"/>
                  <a:gd name="T22" fmla="*/ 45 w 107"/>
                  <a:gd name="T23" fmla="*/ 7 h 84"/>
                  <a:gd name="T24" fmla="*/ 50 w 107"/>
                  <a:gd name="T25" fmla="*/ 4 h 84"/>
                  <a:gd name="T26" fmla="*/ 52 w 107"/>
                  <a:gd name="T27" fmla="*/ 2 h 84"/>
                  <a:gd name="T28" fmla="*/ 60 w 107"/>
                  <a:gd name="T29" fmla="*/ 4 h 84"/>
                  <a:gd name="T30" fmla="*/ 61 w 107"/>
                  <a:gd name="T31" fmla="*/ 3 h 84"/>
                  <a:gd name="T32" fmla="*/ 61 w 107"/>
                  <a:gd name="T33" fmla="*/ 7 h 84"/>
                  <a:gd name="T34" fmla="*/ 60 w 107"/>
                  <a:gd name="T35" fmla="*/ 7 h 84"/>
                  <a:gd name="T36" fmla="*/ 60 w 107"/>
                  <a:gd name="T37" fmla="*/ 8 h 84"/>
                  <a:gd name="T38" fmla="*/ 61 w 107"/>
                  <a:gd name="T39" fmla="*/ 14 h 84"/>
                  <a:gd name="T40" fmla="*/ 66 w 107"/>
                  <a:gd name="T41" fmla="*/ 16 h 84"/>
                  <a:gd name="T42" fmla="*/ 72 w 107"/>
                  <a:gd name="T43" fmla="*/ 19 h 84"/>
                  <a:gd name="T44" fmla="*/ 79 w 107"/>
                  <a:gd name="T45" fmla="*/ 4 h 84"/>
                  <a:gd name="T46" fmla="*/ 83 w 107"/>
                  <a:gd name="T47" fmla="*/ 10 h 84"/>
                  <a:gd name="T48" fmla="*/ 85 w 107"/>
                  <a:gd name="T49" fmla="*/ 14 h 84"/>
                  <a:gd name="T50" fmla="*/ 88 w 107"/>
                  <a:gd name="T51" fmla="*/ 22 h 84"/>
                  <a:gd name="T52" fmla="*/ 91 w 107"/>
                  <a:gd name="T53" fmla="*/ 25 h 84"/>
                  <a:gd name="T54" fmla="*/ 94 w 107"/>
                  <a:gd name="T55" fmla="*/ 27 h 84"/>
                  <a:gd name="T56" fmla="*/ 98 w 107"/>
                  <a:gd name="T57" fmla="*/ 31 h 84"/>
                  <a:gd name="T58" fmla="*/ 99 w 107"/>
                  <a:gd name="T59" fmla="*/ 32 h 84"/>
                  <a:gd name="T60" fmla="*/ 105 w 107"/>
                  <a:gd name="T61" fmla="*/ 40 h 84"/>
                  <a:gd name="T62" fmla="*/ 107 w 107"/>
                  <a:gd name="T63" fmla="*/ 51 h 84"/>
                  <a:gd name="T64" fmla="*/ 101 w 107"/>
                  <a:gd name="T65" fmla="*/ 66 h 84"/>
                  <a:gd name="T66" fmla="*/ 99 w 107"/>
                  <a:gd name="T67" fmla="*/ 71 h 84"/>
                  <a:gd name="T68" fmla="*/ 91 w 107"/>
                  <a:gd name="T69" fmla="*/ 81 h 84"/>
                  <a:gd name="T70" fmla="*/ 88 w 107"/>
                  <a:gd name="T71" fmla="*/ 83 h 84"/>
                  <a:gd name="T72" fmla="*/ 84 w 107"/>
                  <a:gd name="T73" fmla="*/ 81 h 84"/>
                  <a:gd name="T74" fmla="*/ 83 w 107"/>
                  <a:gd name="T75" fmla="*/ 80 h 84"/>
                  <a:gd name="T76" fmla="*/ 79 w 107"/>
                  <a:gd name="T77" fmla="*/ 82 h 84"/>
                  <a:gd name="T78" fmla="*/ 70 w 107"/>
                  <a:gd name="T79" fmla="*/ 77 h 84"/>
                  <a:gd name="T80" fmla="*/ 66 w 107"/>
                  <a:gd name="T81" fmla="*/ 72 h 84"/>
                  <a:gd name="T82" fmla="*/ 63 w 107"/>
                  <a:gd name="T83" fmla="*/ 71 h 84"/>
                  <a:gd name="T84" fmla="*/ 64 w 107"/>
                  <a:gd name="T85" fmla="*/ 67 h 84"/>
                  <a:gd name="T86" fmla="*/ 60 w 107"/>
                  <a:gd name="T87" fmla="*/ 70 h 84"/>
                  <a:gd name="T88" fmla="*/ 59 w 107"/>
                  <a:gd name="T89" fmla="*/ 69 h 84"/>
                  <a:gd name="T90" fmla="*/ 55 w 107"/>
                  <a:gd name="T91" fmla="*/ 63 h 84"/>
                  <a:gd name="T92" fmla="*/ 53 w 107"/>
                  <a:gd name="T93" fmla="*/ 62 h 84"/>
                  <a:gd name="T94" fmla="*/ 45 w 107"/>
                  <a:gd name="T95" fmla="*/ 59 h 84"/>
                  <a:gd name="T96" fmla="*/ 29 w 107"/>
                  <a:gd name="T97" fmla="*/ 64 h 84"/>
                  <a:gd name="T98" fmla="*/ 20 w 107"/>
                  <a:gd name="T99" fmla="*/ 67 h 84"/>
                  <a:gd name="T100" fmla="*/ 8 w 107"/>
                  <a:gd name="T101" fmla="*/ 70 h 84"/>
                  <a:gd name="T102" fmla="*/ 6 w 107"/>
                  <a:gd name="T103" fmla="*/ 63 h 84"/>
                  <a:gd name="T104" fmla="*/ 0 w 107"/>
                  <a:gd name="T105" fmla="*/ 43 h 84"/>
                  <a:gd name="T106" fmla="*/ 2 w 107"/>
                  <a:gd name="T107" fmla="*/ 44 h 84"/>
                  <a:gd name="T108" fmla="*/ 1 w 107"/>
                  <a:gd name="T109" fmla="*/ 3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84">
                    <a:moveTo>
                      <a:pt x="2" y="31"/>
                    </a:moveTo>
                    <a:cubicBezTo>
                      <a:pt x="2" y="30"/>
                      <a:pt x="2" y="32"/>
                      <a:pt x="2" y="33"/>
                    </a:cubicBezTo>
                    <a:cubicBezTo>
                      <a:pt x="2" y="31"/>
                      <a:pt x="4" y="31"/>
                      <a:pt x="5" y="30"/>
                    </a:cubicBezTo>
                    <a:cubicBezTo>
                      <a:pt x="6" y="30"/>
                      <a:pt x="7" y="28"/>
                      <a:pt x="9" y="27"/>
                    </a:cubicBezTo>
                    <a:cubicBezTo>
                      <a:pt x="9" y="27"/>
                      <a:pt x="11" y="28"/>
                      <a:pt x="12" y="27"/>
                    </a:cubicBezTo>
                    <a:cubicBezTo>
                      <a:pt x="13" y="27"/>
                      <a:pt x="15" y="25"/>
                      <a:pt x="16" y="25"/>
                    </a:cubicBezTo>
                    <a:cubicBezTo>
                      <a:pt x="19" y="26"/>
                      <a:pt x="21" y="24"/>
                      <a:pt x="22" y="21"/>
                    </a:cubicBezTo>
                    <a:cubicBezTo>
                      <a:pt x="23" y="21"/>
                      <a:pt x="24" y="21"/>
                      <a:pt x="24" y="20"/>
                    </a:cubicBezTo>
                    <a:cubicBezTo>
                      <a:pt x="24" y="20"/>
                      <a:pt x="23" y="19"/>
                      <a:pt x="23" y="18"/>
                    </a:cubicBezTo>
                    <a:cubicBezTo>
                      <a:pt x="24" y="17"/>
                      <a:pt x="25" y="17"/>
                      <a:pt x="25" y="16"/>
                    </a:cubicBezTo>
                    <a:cubicBezTo>
                      <a:pt x="26" y="17"/>
                      <a:pt x="26" y="18"/>
                      <a:pt x="27" y="19"/>
                    </a:cubicBezTo>
                    <a:cubicBezTo>
                      <a:pt x="27" y="18"/>
                      <a:pt x="28" y="18"/>
                      <a:pt x="28" y="17"/>
                    </a:cubicBezTo>
                    <a:cubicBezTo>
                      <a:pt x="26" y="15"/>
                      <a:pt x="28" y="15"/>
                      <a:pt x="29" y="16"/>
                    </a:cubicBezTo>
                    <a:cubicBezTo>
                      <a:pt x="29" y="15"/>
                      <a:pt x="30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31" y="11"/>
                      <a:pt x="31" y="11"/>
                    </a:cubicBezTo>
                    <a:cubicBezTo>
                      <a:pt x="32" y="11"/>
                      <a:pt x="32" y="10"/>
                      <a:pt x="33" y="11"/>
                    </a:cubicBezTo>
                    <a:cubicBezTo>
                      <a:pt x="33" y="10"/>
                      <a:pt x="34" y="10"/>
                      <a:pt x="33" y="9"/>
                    </a:cubicBezTo>
                    <a:cubicBezTo>
                      <a:pt x="34" y="10"/>
                      <a:pt x="36" y="9"/>
                      <a:pt x="37" y="9"/>
                    </a:cubicBezTo>
                    <a:cubicBezTo>
                      <a:pt x="40" y="10"/>
                      <a:pt x="39" y="11"/>
                      <a:pt x="39" y="13"/>
                    </a:cubicBezTo>
                    <a:cubicBezTo>
                      <a:pt x="39" y="11"/>
                      <a:pt x="42" y="10"/>
                      <a:pt x="43" y="12"/>
                    </a:cubicBezTo>
                    <a:cubicBezTo>
                      <a:pt x="44" y="10"/>
                      <a:pt x="42" y="10"/>
                      <a:pt x="44" y="8"/>
                    </a:cubicBezTo>
                    <a:cubicBezTo>
                      <a:pt x="44" y="8"/>
                      <a:pt x="45" y="6"/>
                      <a:pt x="45" y="7"/>
                    </a:cubicBezTo>
                    <a:cubicBezTo>
                      <a:pt x="45" y="6"/>
                      <a:pt x="45" y="4"/>
                      <a:pt x="47" y="6"/>
                    </a:cubicBezTo>
                    <a:cubicBezTo>
                      <a:pt x="46" y="3"/>
                      <a:pt x="49" y="5"/>
                      <a:pt x="50" y="4"/>
                    </a:cubicBezTo>
                    <a:cubicBezTo>
                      <a:pt x="52" y="3"/>
                      <a:pt x="51" y="2"/>
                      <a:pt x="49" y="2"/>
                    </a:cubicBezTo>
                    <a:cubicBezTo>
                      <a:pt x="50" y="1"/>
                      <a:pt x="51" y="2"/>
                      <a:pt x="52" y="2"/>
                    </a:cubicBezTo>
                    <a:cubicBezTo>
                      <a:pt x="53" y="4"/>
                      <a:pt x="58" y="5"/>
                      <a:pt x="60" y="3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60" y="5"/>
                    </a:cubicBezTo>
                    <a:cubicBezTo>
                      <a:pt x="60" y="5"/>
                      <a:pt x="61" y="4"/>
                      <a:pt x="61" y="3"/>
                    </a:cubicBezTo>
                    <a:cubicBezTo>
                      <a:pt x="62" y="4"/>
                      <a:pt x="62" y="4"/>
                      <a:pt x="62" y="5"/>
                    </a:cubicBezTo>
                    <a:cubicBezTo>
                      <a:pt x="61" y="6"/>
                      <a:pt x="62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7"/>
                      <a:pt x="60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10"/>
                      <a:pt x="58" y="11"/>
                      <a:pt x="60" y="12"/>
                    </a:cubicBezTo>
                    <a:cubicBezTo>
                      <a:pt x="61" y="13"/>
                      <a:pt x="61" y="13"/>
                      <a:pt x="61" y="14"/>
                    </a:cubicBezTo>
                    <a:cubicBezTo>
                      <a:pt x="61" y="15"/>
                      <a:pt x="63" y="14"/>
                      <a:pt x="63" y="14"/>
                    </a:cubicBezTo>
                    <a:cubicBezTo>
                      <a:pt x="64" y="15"/>
                      <a:pt x="65" y="15"/>
                      <a:pt x="66" y="16"/>
                    </a:cubicBezTo>
                    <a:cubicBezTo>
                      <a:pt x="66" y="17"/>
                      <a:pt x="67" y="16"/>
                      <a:pt x="68" y="17"/>
                    </a:cubicBezTo>
                    <a:cubicBezTo>
                      <a:pt x="70" y="18"/>
                      <a:pt x="70" y="20"/>
                      <a:pt x="72" y="19"/>
                    </a:cubicBezTo>
                    <a:cubicBezTo>
                      <a:pt x="78" y="17"/>
                      <a:pt x="72" y="3"/>
                      <a:pt x="78" y="0"/>
                    </a:cubicBezTo>
                    <a:cubicBezTo>
                      <a:pt x="78" y="1"/>
                      <a:pt x="78" y="3"/>
                      <a:pt x="79" y="4"/>
                    </a:cubicBezTo>
                    <a:cubicBezTo>
                      <a:pt x="79" y="5"/>
                      <a:pt x="80" y="9"/>
                      <a:pt x="81" y="10"/>
                    </a:cubicBezTo>
                    <a:cubicBezTo>
                      <a:pt x="81" y="10"/>
                      <a:pt x="82" y="10"/>
                      <a:pt x="83" y="10"/>
                    </a:cubicBezTo>
                    <a:cubicBezTo>
                      <a:pt x="83" y="10"/>
                      <a:pt x="84" y="11"/>
                      <a:pt x="85" y="12"/>
                    </a:cubicBezTo>
                    <a:cubicBezTo>
                      <a:pt x="85" y="12"/>
                      <a:pt x="85" y="14"/>
                      <a:pt x="85" y="14"/>
                    </a:cubicBezTo>
                    <a:cubicBezTo>
                      <a:pt x="86" y="16"/>
                      <a:pt x="86" y="16"/>
                      <a:pt x="87" y="17"/>
                    </a:cubicBezTo>
                    <a:cubicBezTo>
                      <a:pt x="87" y="19"/>
                      <a:pt x="87" y="20"/>
                      <a:pt x="88" y="22"/>
                    </a:cubicBezTo>
                    <a:cubicBezTo>
                      <a:pt x="88" y="23"/>
                      <a:pt x="88" y="22"/>
                      <a:pt x="89" y="23"/>
                    </a:cubicBezTo>
                    <a:cubicBezTo>
                      <a:pt x="90" y="24"/>
                      <a:pt x="90" y="23"/>
                      <a:pt x="91" y="25"/>
                    </a:cubicBezTo>
                    <a:cubicBezTo>
                      <a:pt x="91" y="25"/>
                      <a:pt x="92" y="25"/>
                      <a:pt x="93" y="25"/>
                    </a:cubicBezTo>
                    <a:cubicBezTo>
                      <a:pt x="95" y="26"/>
                      <a:pt x="93" y="26"/>
                      <a:pt x="94" y="27"/>
                    </a:cubicBezTo>
                    <a:cubicBezTo>
                      <a:pt x="96" y="29"/>
                      <a:pt x="96" y="30"/>
                      <a:pt x="97" y="33"/>
                    </a:cubicBezTo>
                    <a:cubicBezTo>
                      <a:pt x="97" y="32"/>
                      <a:pt x="97" y="32"/>
                      <a:pt x="98" y="31"/>
                    </a:cubicBezTo>
                    <a:cubicBezTo>
                      <a:pt x="98" y="32"/>
                      <a:pt x="99" y="32"/>
                      <a:pt x="99" y="33"/>
                    </a:cubicBezTo>
                    <a:cubicBezTo>
                      <a:pt x="99" y="33"/>
                      <a:pt x="99" y="32"/>
                      <a:pt x="99" y="32"/>
                    </a:cubicBezTo>
                    <a:cubicBezTo>
                      <a:pt x="100" y="34"/>
                      <a:pt x="100" y="35"/>
                      <a:pt x="101" y="37"/>
                    </a:cubicBezTo>
                    <a:cubicBezTo>
                      <a:pt x="103" y="38"/>
                      <a:pt x="104" y="39"/>
                      <a:pt x="105" y="40"/>
                    </a:cubicBezTo>
                    <a:cubicBezTo>
                      <a:pt x="106" y="42"/>
                      <a:pt x="106" y="44"/>
                      <a:pt x="106" y="46"/>
                    </a:cubicBezTo>
                    <a:cubicBezTo>
                      <a:pt x="106" y="48"/>
                      <a:pt x="107" y="49"/>
                      <a:pt x="107" y="51"/>
                    </a:cubicBezTo>
                    <a:cubicBezTo>
                      <a:pt x="106" y="55"/>
                      <a:pt x="106" y="59"/>
                      <a:pt x="104" y="62"/>
                    </a:cubicBezTo>
                    <a:cubicBezTo>
                      <a:pt x="103" y="63"/>
                      <a:pt x="101" y="64"/>
                      <a:pt x="101" y="66"/>
                    </a:cubicBezTo>
                    <a:cubicBezTo>
                      <a:pt x="100" y="67"/>
                      <a:pt x="100" y="70"/>
                      <a:pt x="99" y="71"/>
                    </a:cubicBezTo>
                    <a:cubicBezTo>
                      <a:pt x="99" y="71"/>
                      <a:pt x="99" y="71"/>
                      <a:pt x="99" y="71"/>
                    </a:cubicBezTo>
                    <a:cubicBezTo>
                      <a:pt x="98" y="74"/>
                      <a:pt x="99" y="78"/>
                      <a:pt x="96" y="79"/>
                    </a:cubicBezTo>
                    <a:cubicBezTo>
                      <a:pt x="94" y="80"/>
                      <a:pt x="93" y="80"/>
                      <a:pt x="91" y="81"/>
                    </a:cubicBezTo>
                    <a:cubicBezTo>
                      <a:pt x="90" y="82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88" y="83"/>
                      <a:pt x="88" y="84"/>
                      <a:pt x="88" y="84"/>
                    </a:cubicBezTo>
                    <a:cubicBezTo>
                      <a:pt x="87" y="83"/>
                      <a:pt x="85" y="80"/>
                      <a:pt x="84" y="81"/>
                    </a:cubicBezTo>
                    <a:cubicBezTo>
                      <a:pt x="84" y="80"/>
                      <a:pt x="84" y="81"/>
                      <a:pt x="84" y="80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2" y="82"/>
                      <a:pt x="81" y="83"/>
                      <a:pt x="79" y="82"/>
                    </a:cubicBezTo>
                    <a:cubicBezTo>
                      <a:pt x="77" y="81"/>
                      <a:pt x="75" y="82"/>
                      <a:pt x="74" y="81"/>
                    </a:cubicBezTo>
                    <a:cubicBezTo>
                      <a:pt x="72" y="80"/>
                      <a:pt x="71" y="79"/>
                      <a:pt x="70" y="77"/>
                    </a:cubicBezTo>
                    <a:cubicBezTo>
                      <a:pt x="70" y="76"/>
                      <a:pt x="69" y="72"/>
                      <a:pt x="69" y="72"/>
                    </a:cubicBezTo>
                    <a:cubicBezTo>
                      <a:pt x="68" y="72"/>
                      <a:pt x="67" y="72"/>
                      <a:pt x="66" y="72"/>
                    </a:cubicBezTo>
                    <a:cubicBezTo>
                      <a:pt x="67" y="71"/>
                      <a:pt x="67" y="69"/>
                      <a:pt x="66" y="68"/>
                    </a:cubicBezTo>
                    <a:cubicBezTo>
                      <a:pt x="65" y="70"/>
                      <a:pt x="65" y="71"/>
                      <a:pt x="63" y="71"/>
                    </a:cubicBezTo>
                    <a:cubicBezTo>
                      <a:pt x="63" y="70"/>
                      <a:pt x="64" y="70"/>
                      <a:pt x="64" y="70"/>
                    </a:cubicBezTo>
                    <a:cubicBezTo>
                      <a:pt x="64" y="69"/>
                      <a:pt x="64" y="68"/>
                      <a:pt x="64" y="67"/>
                    </a:cubicBezTo>
                    <a:cubicBezTo>
                      <a:pt x="65" y="66"/>
                      <a:pt x="66" y="64"/>
                      <a:pt x="65" y="62"/>
                    </a:cubicBezTo>
                    <a:cubicBezTo>
                      <a:pt x="65" y="66"/>
                      <a:pt x="60" y="67"/>
                      <a:pt x="60" y="70"/>
                    </a:cubicBezTo>
                    <a:cubicBezTo>
                      <a:pt x="59" y="70"/>
                      <a:pt x="58" y="70"/>
                      <a:pt x="58" y="69"/>
                    </a:cubicBezTo>
                    <a:cubicBezTo>
                      <a:pt x="58" y="69"/>
                      <a:pt x="59" y="69"/>
                      <a:pt x="59" y="69"/>
                    </a:cubicBezTo>
                    <a:cubicBezTo>
                      <a:pt x="59" y="67"/>
                      <a:pt x="58" y="66"/>
                      <a:pt x="57" y="65"/>
                    </a:cubicBezTo>
                    <a:cubicBezTo>
                      <a:pt x="56" y="64"/>
                      <a:pt x="55" y="64"/>
                      <a:pt x="55" y="63"/>
                    </a:cubicBezTo>
                    <a:cubicBezTo>
                      <a:pt x="56" y="62"/>
                      <a:pt x="54" y="62"/>
                      <a:pt x="53" y="61"/>
                    </a:cubicBezTo>
                    <a:cubicBezTo>
                      <a:pt x="53" y="61"/>
                      <a:pt x="53" y="61"/>
                      <a:pt x="53" y="62"/>
                    </a:cubicBezTo>
                    <a:cubicBezTo>
                      <a:pt x="52" y="60"/>
                      <a:pt x="51" y="61"/>
                      <a:pt x="50" y="60"/>
                    </a:cubicBezTo>
                    <a:cubicBezTo>
                      <a:pt x="48" y="59"/>
                      <a:pt x="47" y="59"/>
                      <a:pt x="45" y="59"/>
                    </a:cubicBezTo>
                    <a:cubicBezTo>
                      <a:pt x="41" y="59"/>
                      <a:pt x="38" y="61"/>
                      <a:pt x="34" y="62"/>
                    </a:cubicBezTo>
                    <a:cubicBezTo>
                      <a:pt x="33" y="62"/>
                      <a:pt x="31" y="63"/>
                      <a:pt x="29" y="64"/>
                    </a:cubicBezTo>
                    <a:cubicBezTo>
                      <a:pt x="28" y="64"/>
                      <a:pt x="28" y="66"/>
                      <a:pt x="27" y="66"/>
                    </a:cubicBezTo>
                    <a:cubicBezTo>
                      <a:pt x="25" y="66"/>
                      <a:pt x="22" y="67"/>
                      <a:pt x="20" y="67"/>
                    </a:cubicBezTo>
                    <a:cubicBezTo>
                      <a:pt x="18" y="67"/>
                      <a:pt x="17" y="68"/>
                      <a:pt x="16" y="68"/>
                    </a:cubicBezTo>
                    <a:cubicBezTo>
                      <a:pt x="12" y="69"/>
                      <a:pt x="12" y="72"/>
                      <a:pt x="8" y="70"/>
                    </a:cubicBezTo>
                    <a:cubicBezTo>
                      <a:pt x="6" y="69"/>
                      <a:pt x="5" y="67"/>
                      <a:pt x="5" y="66"/>
                    </a:cubicBezTo>
                    <a:cubicBezTo>
                      <a:pt x="5" y="66"/>
                      <a:pt x="6" y="65"/>
                      <a:pt x="6" y="63"/>
                    </a:cubicBezTo>
                    <a:cubicBezTo>
                      <a:pt x="6" y="59"/>
                      <a:pt x="5" y="57"/>
                      <a:pt x="4" y="53"/>
                    </a:cubicBezTo>
                    <a:cubicBezTo>
                      <a:pt x="4" y="50"/>
                      <a:pt x="1" y="45"/>
                      <a:pt x="0" y="43"/>
                    </a:cubicBezTo>
                    <a:cubicBezTo>
                      <a:pt x="1" y="44"/>
                      <a:pt x="2" y="45"/>
                      <a:pt x="1" y="43"/>
                    </a:cubicBezTo>
                    <a:cubicBezTo>
                      <a:pt x="1" y="43"/>
                      <a:pt x="1" y="43"/>
                      <a:pt x="2" y="44"/>
                    </a:cubicBezTo>
                    <a:cubicBezTo>
                      <a:pt x="3" y="42"/>
                      <a:pt x="0" y="40"/>
                      <a:pt x="0" y="37"/>
                    </a:cubicBezTo>
                    <a:cubicBezTo>
                      <a:pt x="0" y="36"/>
                      <a:pt x="1" y="35"/>
                      <a:pt x="1" y="34"/>
                    </a:cubicBezTo>
                    <a:cubicBezTo>
                      <a:pt x="1" y="33"/>
                      <a:pt x="1" y="32"/>
                      <a:pt x="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4" name="Freeform 540">
                <a:extLst>
                  <a:ext uri="{FF2B5EF4-FFF2-40B4-BE49-F238E27FC236}">
                    <a16:creationId xmlns:a16="http://schemas.microsoft.com/office/drawing/2014/main" id="{BC094358-3E45-4C00-AB7B-42A7F3BDB0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9" y="2427"/>
                <a:ext cx="258" cy="205"/>
              </a:xfrm>
              <a:custGeom>
                <a:avLst/>
                <a:gdLst>
                  <a:gd name="T0" fmla="*/ 85 w 109"/>
                  <a:gd name="T1" fmla="*/ 83 h 86"/>
                  <a:gd name="T2" fmla="*/ 75 w 109"/>
                  <a:gd name="T3" fmla="*/ 82 h 86"/>
                  <a:gd name="T4" fmla="*/ 64 w 109"/>
                  <a:gd name="T5" fmla="*/ 73 h 86"/>
                  <a:gd name="T6" fmla="*/ 64 w 109"/>
                  <a:gd name="T7" fmla="*/ 68 h 86"/>
                  <a:gd name="T8" fmla="*/ 59 w 109"/>
                  <a:gd name="T9" fmla="*/ 69 h 86"/>
                  <a:gd name="T10" fmla="*/ 56 w 109"/>
                  <a:gd name="T11" fmla="*/ 64 h 86"/>
                  <a:gd name="T12" fmla="*/ 32 w 109"/>
                  <a:gd name="T13" fmla="*/ 65 h 86"/>
                  <a:gd name="T14" fmla="*/ 17 w 109"/>
                  <a:gd name="T15" fmla="*/ 70 h 86"/>
                  <a:gd name="T16" fmla="*/ 6 w 109"/>
                  <a:gd name="T17" fmla="*/ 59 h 86"/>
                  <a:gd name="T18" fmla="*/ 0 w 109"/>
                  <a:gd name="T19" fmla="*/ 38 h 86"/>
                  <a:gd name="T20" fmla="*/ 6 w 109"/>
                  <a:gd name="T21" fmla="*/ 31 h 86"/>
                  <a:gd name="T22" fmla="*/ 17 w 109"/>
                  <a:gd name="T23" fmla="*/ 26 h 86"/>
                  <a:gd name="T24" fmla="*/ 25 w 109"/>
                  <a:gd name="T25" fmla="*/ 18 h 86"/>
                  <a:gd name="T26" fmla="*/ 31 w 109"/>
                  <a:gd name="T27" fmla="*/ 13 h 86"/>
                  <a:gd name="T28" fmla="*/ 34 w 109"/>
                  <a:gd name="T29" fmla="*/ 10 h 86"/>
                  <a:gd name="T30" fmla="*/ 44 w 109"/>
                  <a:gd name="T31" fmla="*/ 12 h 86"/>
                  <a:gd name="T32" fmla="*/ 45 w 109"/>
                  <a:gd name="T33" fmla="*/ 7 h 86"/>
                  <a:gd name="T34" fmla="*/ 51 w 109"/>
                  <a:gd name="T35" fmla="*/ 5 h 86"/>
                  <a:gd name="T36" fmla="*/ 53 w 109"/>
                  <a:gd name="T37" fmla="*/ 2 h 86"/>
                  <a:gd name="T38" fmla="*/ 64 w 109"/>
                  <a:gd name="T39" fmla="*/ 5 h 86"/>
                  <a:gd name="T40" fmla="*/ 62 w 109"/>
                  <a:gd name="T41" fmla="*/ 9 h 86"/>
                  <a:gd name="T42" fmla="*/ 66 w 109"/>
                  <a:gd name="T43" fmla="*/ 16 h 86"/>
                  <a:gd name="T44" fmla="*/ 79 w 109"/>
                  <a:gd name="T45" fmla="*/ 0 h 86"/>
                  <a:gd name="T46" fmla="*/ 83 w 109"/>
                  <a:gd name="T47" fmla="*/ 10 h 86"/>
                  <a:gd name="T48" fmla="*/ 88 w 109"/>
                  <a:gd name="T49" fmla="*/ 17 h 86"/>
                  <a:gd name="T50" fmla="*/ 91 w 109"/>
                  <a:gd name="T51" fmla="*/ 24 h 86"/>
                  <a:gd name="T52" fmla="*/ 96 w 109"/>
                  <a:gd name="T53" fmla="*/ 28 h 86"/>
                  <a:gd name="T54" fmla="*/ 101 w 109"/>
                  <a:gd name="T55" fmla="*/ 31 h 86"/>
                  <a:gd name="T56" fmla="*/ 108 w 109"/>
                  <a:gd name="T57" fmla="*/ 52 h 86"/>
                  <a:gd name="T58" fmla="*/ 101 w 109"/>
                  <a:gd name="T59" fmla="*/ 74 h 86"/>
                  <a:gd name="T60" fmla="*/ 90 w 109"/>
                  <a:gd name="T61" fmla="*/ 84 h 86"/>
                  <a:gd name="T62" fmla="*/ 92 w 109"/>
                  <a:gd name="T63" fmla="*/ 81 h 86"/>
                  <a:gd name="T64" fmla="*/ 100 w 109"/>
                  <a:gd name="T65" fmla="*/ 69 h 86"/>
                  <a:gd name="T66" fmla="*/ 106 w 109"/>
                  <a:gd name="T67" fmla="*/ 47 h 86"/>
                  <a:gd name="T68" fmla="*/ 98 w 109"/>
                  <a:gd name="T69" fmla="*/ 34 h 86"/>
                  <a:gd name="T70" fmla="*/ 94 w 109"/>
                  <a:gd name="T71" fmla="*/ 27 h 86"/>
                  <a:gd name="T72" fmla="*/ 88 w 109"/>
                  <a:gd name="T73" fmla="*/ 23 h 86"/>
                  <a:gd name="T74" fmla="*/ 85 w 109"/>
                  <a:gd name="T75" fmla="*/ 12 h 86"/>
                  <a:gd name="T76" fmla="*/ 79 w 109"/>
                  <a:gd name="T77" fmla="*/ 2 h 86"/>
                  <a:gd name="T78" fmla="*/ 66 w 109"/>
                  <a:gd name="T79" fmla="*/ 17 h 86"/>
                  <a:gd name="T80" fmla="*/ 61 w 109"/>
                  <a:gd name="T81" fmla="*/ 14 h 86"/>
                  <a:gd name="T82" fmla="*/ 60 w 109"/>
                  <a:gd name="T83" fmla="*/ 6 h 86"/>
                  <a:gd name="T84" fmla="*/ 48 w 109"/>
                  <a:gd name="T85" fmla="*/ 6 h 86"/>
                  <a:gd name="T86" fmla="*/ 46 w 109"/>
                  <a:gd name="T87" fmla="*/ 8 h 86"/>
                  <a:gd name="T88" fmla="*/ 44 w 109"/>
                  <a:gd name="T89" fmla="*/ 14 h 86"/>
                  <a:gd name="T90" fmla="*/ 35 w 109"/>
                  <a:gd name="T91" fmla="*/ 12 h 86"/>
                  <a:gd name="T92" fmla="*/ 32 w 109"/>
                  <a:gd name="T93" fmla="*/ 15 h 86"/>
                  <a:gd name="T94" fmla="*/ 29 w 109"/>
                  <a:gd name="T95" fmla="*/ 18 h 86"/>
                  <a:gd name="T96" fmla="*/ 25 w 109"/>
                  <a:gd name="T97" fmla="*/ 20 h 86"/>
                  <a:gd name="T98" fmla="*/ 14 w 109"/>
                  <a:gd name="T99" fmla="*/ 28 h 86"/>
                  <a:gd name="T100" fmla="*/ 4 w 109"/>
                  <a:gd name="T101" fmla="*/ 34 h 86"/>
                  <a:gd name="T102" fmla="*/ 3 w 109"/>
                  <a:gd name="T103" fmla="*/ 46 h 86"/>
                  <a:gd name="T104" fmla="*/ 6 w 109"/>
                  <a:gd name="T105" fmla="*/ 67 h 86"/>
                  <a:gd name="T106" fmla="*/ 26 w 109"/>
                  <a:gd name="T107" fmla="*/ 67 h 86"/>
                  <a:gd name="T108" fmla="*/ 46 w 109"/>
                  <a:gd name="T109" fmla="*/ 60 h 86"/>
                  <a:gd name="T110" fmla="*/ 57 w 109"/>
                  <a:gd name="T111" fmla="*/ 64 h 86"/>
                  <a:gd name="T112" fmla="*/ 60 w 109"/>
                  <a:gd name="T113" fmla="*/ 70 h 86"/>
                  <a:gd name="T114" fmla="*/ 68 w 109"/>
                  <a:gd name="T115" fmla="*/ 72 h 86"/>
                  <a:gd name="T116" fmla="*/ 80 w 109"/>
                  <a:gd name="T117" fmla="*/ 83 h 86"/>
                  <a:gd name="T118" fmla="*/ 86 w 109"/>
                  <a:gd name="T119" fmla="*/ 79 h 86"/>
                  <a:gd name="T120" fmla="*/ 66 w 109"/>
                  <a:gd name="T121" fmla="*/ 70 h 86"/>
                  <a:gd name="T122" fmla="*/ 61 w 109"/>
                  <a:gd name="T123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" h="86">
                    <a:moveTo>
                      <a:pt x="89" y="86"/>
                    </a:moveTo>
                    <a:cubicBezTo>
                      <a:pt x="89" y="86"/>
                      <a:pt x="89" y="86"/>
                      <a:pt x="89" y="86"/>
                    </a:cubicBezTo>
                    <a:cubicBezTo>
                      <a:pt x="88" y="85"/>
                      <a:pt x="88" y="85"/>
                      <a:pt x="88" y="85"/>
                    </a:cubicBezTo>
                    <a:cubicBezTo>
                      <a:pt x="87" y="85"/>
                      <a:pt x="87" y="85"/>
                      <a:pt x="87" y="85"/>
                    </a:cubicBezTo>
                    <a:cubicBezTo>
                      <a:pt x="88" y="85"/>
                      <a:pt x="88" y="85"/>
                      <a:pt x="88" y="85"/>
                    </a:cubicBezTo>
                    <a:cubicBezTo>
                      <a:pt x="88" y="85"/>
                      <a:pt x="88" y="84"/>
                      <a:pt x="87" y="84"/>
                    </a:cubicBezTo>
                    <a:cubicBezTo>
                      <a:pt x="87" y="83"/>
                      <a:pt x="86" y="82"/>
                      <a:pt x="85" y="83"/>
                    </a:cubicBezTo>
                    <a:cubicBezTo>
                      <a:pt x="83" y="84"/>
                      <a:pt x="83" y="84"/>
                      <a:pt x="83" y="84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3" y="84"/>
                      <a:pt x="82" y="84"/>
                      <a:pt x="81" y="84"/>
                    </a:cubicBezTo>
                    <a:cubicBezTo>
                      <a:pt x="80" y="84"/>
                      <a:pt x="80" y="84"/>
                      <a:pt x="79" y="84"/>
                    </a:cubicBezTo>
                    <a:cubicBezTo>
                      <a:pt x="79" y="83"/>
                      <a:pt x="78" y="83"/>
                      <a:pt x="77" y="83"/>
                    </a:cubicBezTo>
                    <a:cubicBezTo>
                      <a:pt x="76" y="83"/>
                      <a:pt x="75" y="83"/>
                      <a:pt x="75" y="82"/>
                    </a:cubicBezTo>
                    <a:cubicBezTo>
                      <a:pt x="73" y="82"/>
                      <a:pt x="71" y="80"/>
                      <a:pt x="71" y="78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70" y="76"/>
                      <a:pt x="70" y="74"/>
                      <a:pt x="69" y="73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7" y="73"/>
                      <a:pt x="67" y="73"/>
                      <a:pt x="67" y="73"/>
                    </a:cubicBezTo>
                    <a:cubicBezTo>
                      <a:pt x="67" y="72"/>
                      <a:pt x="67" y="71"/>
                      <a:pt x="67" y="70"/>
                    </a:cubicBezTo>
                    <a:cubicBezTo>
                      <a:pt x="67" y="72"/>
                      <a:pt x="66" y="73"/>
                      <a:pt x="64" y="73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3" y="71"/>
                      <a:pt x="64" y="71"/>
                      <a:pt x="64" y="70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4" y="69"/>
                      <a:pt x="64" y="68"/>
                      <a:pt x="65" y="68"/>
                    </a:cubicBezTo>
                    <a:cubicBezTo>
                      <a:pt x="65" y="67"/>
                      <a:pt x="65" y="67"/>
                      <a:pt x="66" y="66"/>
                    </a:cubicBezTo>
                    <a:cubicBezTo>
                      <a:pt x="65" y="67"/>
                      <a:pt x="64" y="68"/>
                      <a:pt x="64" y="68"/>
                    </a:cubicBezTo>
                    <a:cubicBezTo>
                      <a:pt x="62" y="69"/>
                      <a:pt x="62" y="70"/>
                      <a:pt x="62" y="71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1" y="72"/>
                      <a:pt x="60" y="72"/>
                      <a:pt x="60" y="72"/>
                    </a:cubicBezTo>
                    <a:cubicBezTo>
                      <a:pt x="59" y="71"/>
                      <a:pt x="59" y="71"/>
                      <a:pt x="58" y="70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58" y="68"/>
                      <a:pt x="58" y="67"/>
                      <a:pt x="57" y="66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7" y="66"/>
                      <a:pt x="56" y="66"/>
                      <a:pt x="56" y="65"/>
                    </a:cubicBezTo>
                    <a:cubicBezTo>
                      <a:pt x="56" y="65"/>
                      <a:pt x="56" y="64"/>
                      <a:pt x="56" y="64"/>
                    </a:cubicBezTo>
                    <a:cubicBezTo>
                      <a:pt x="56" y="64"/>
                      <a:pt x="56" y="64"/>
                      <a:pt x="55" y="63"/>
                    </a:cubicBezTo>
                    <a:cubicBezTo>
                      <a:pt x="56" y="64"/>
                      <a:pt x="56" y="64"/>
                      <a:pt x="56" y="64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53" y="63"/>
                      <a:pt x="53" y="63"/>
                      <a:pt x="52" y="63"/>
                    </a:cubicBezTo>
                    <a:cubicBezTo>
                      <a:pt x="52" y="63"/>
                      <a:pt x="51" y="62"/>
                      <a:pt x="50" y="62"/>
                    </a:cubicBezTo>
                    <a:cubicBezTo>
                      <a:pt x="49" y="61"/>
                      <a:pt x="48" y="61"/>
                      <a:pt x="46" y="61"/>
                    </a:cubicBezTo>
                    <a:cubicBezTo>
                      <a:pt x="44" y="61"/>
                      <a:pt x="42" y="62"/>
                      <a:pt x="40" y="62"/>
                    </a:cubicBezTo>
                    <a:cubicBezTo>
                      <a:pt x="39" y="63"/>
                      <a:pt x="37" y="63"/>
                      <a:pt x="35" y="63"/>
                    </a:cubicBezTo>
                    <a:cubicBezTo>
                      <a:pt x="34" y="63"/>
                      <a:pt x="33" y="64"/>
                      <a:pt x="32" y="65"/>
                    </a:cubicBezTo>
                    <a:cubicBezTo>
                      <a:pt x="32" y="65"/>
                      <a:pt x="31" y="65"/>
                      <a:pt x="31" y="65"/>
                    </a:cubicBezTo>
                    <a:cubicBezTo>
                      <a:pt x="30" y="65"/>
                      <a:pt x="30" y="66"/>
                      <a:pt x="30" y="66"/>
                    </a:cubicBezTo>
                    <a:cubicBezTo>
                      <a:pt x="29" y="67"/>
                      <a:pt x="29" y="68"/>
                      <a:pt x="28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4" y="68"/>
                      <a:pt x="23" y="68"/>
                      <a:pt x="21" y="68"/>
                    </a:cubicBezTo>
                    <a:cubicBezTo>
                      <a:pt x="20" y="68"/>
                      <a:pt x="19" y="69"/>
                      <a:pt x="19" y="69"/>
                    </a:cubicBezTo>
                    <a:cubicBezTo>
                      <a:pt x="18" y="70"/>
                      <a:pt x="18" y="70"/>
                      <a:pt x="17" y="70"/>
                    </a:cubicBezTo>
                    <a:cubicBezTo>
                      <a:pt x="15" y="70"/>
                      <a:pt x="15" y="71"/>
                      <a:pt x="14" y="71"/>
                    </a:cubicBezTo>
                    <a:cubicBezTo>
                      <a:pt x="13" y="72"/>
                      <a:pt x="12" y="72"/>
                      <a:pt x="11" y="72"/>
                    </a:cubicBezTo>
                    <a:cubicBezTo>
                      <a:pt x="10" y="72"/>
                      <a:pt x="9" y="72"/>
                      <a:pt x="8" y="71"/>
                    </a:cubicBezTo>
                    <a:cubicBezTo>
                      <a:pt x="7" y="71"/>
                      <a:pt x="5" y="69"/>
                      <a:pt x="5" y="67"/>
                    </a:cubicBezTo>
                    <a:cubicBezTo>
                      <a:pt x="5" y="67"/>
                      <a:pt x="5" y="66"/>
                      <a:pt x="6" y="66"/>
                    </a:cubicBezTo>
                    <a:cubicBezTo>
                      <a:pt x="6" y="66"/>
                      <a:pt x="7" y="65"/>
                      <a:pt x="7" y="64"/>
                    </a:cubicBezTo>
                    <a:cubicBezTo>
                      <a:pt x="7" y="62"/>
                      <a:pt x="6" y="61"/>
                      <a:pt x="6" y="59"/>
                    </a:cubicBezTo>
                    <a:cubicBezTo>
                      <a:pt x="5" y="57"/>
                      <a:pt x="5" y="56"/>
                      <a:pt x="5" y="54"/>
                    </a:cubicBezTo>
                    <a:cubicBezTo>
                      <a:pt x="4" y="51"/>
                      <a:pt x="2" y="47"/>
                      <a:pt x="0" y="45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3"/>
                      <a:pt x="2" y="42"/>
                      <a:pt x="2" y="41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38"/>
                      <a:pt x="1" y="37"/>
                      <a:pt x="1" y="37"/>
                    </a:cubicBezTo>
                    <a:cubicBezTo>
                      <a:pt x="1" y="36"/>
                      <a:pt x="1" y="36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4"/>
                      <a:pt x="1" y="32"/>
                      <a:pt x="2" y="31"/>
                    </a:cubicBezTo>
                    <a:cubicBezTo>
                      <a:pt x="2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4" y="31"/>
                    </a:cubicBezTo>
                    <a:cubicBezTo>
                      <a:pt x="4" y="31"/>
                      <a:pt x="5" y="31"/>
                      <a:pt x="6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0"/>
                      <a:pt x="8" y="29"/>
                    </a:cubicBezTo>
                    <a:cubicBezTo>
                      <a:pt x="8" y="29"/>
                      <a:pt x="9" y="28"/>
                      <a:pt x="9" y="28"/>
                    </a:cubicBezTo>
                    <a:cubicBezTo>
                      <a:pt x="10" y="27"/>
                      <a:pt x="11" y="27"/>
                      <a:pt x="11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3" y="27"/>
                      <a:pt x="13" y="27"/>
                      <a:pt x="14" y="27"/>
                    </a:cubicBezTo>
                    <a:cubicBezTo>
                      <a:pt x="15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20" y="26"/>
                      <a:pt x="22" y="24"/>
                      <a:pt x="23" y="22"/>
                    </a:cubicBezTo>
                    <a:cubicBezTo>
                      <a:pt x="23" y="22"/>
                      <a:pt x="23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3" y="20"/>
                      <a:pt x="24" y="19"/>
                    </a:cubicBezTo>
                    <a:cubicBezTo>
                      <a:pt x="24" y="19"/>
                      <a:pt x="24" y="18"/>
                      <a:pt x="25" y="18"/>
                    </a:cubicBezTo>
                    <a:cubicBezTo>
                      <a:pt x="25" y="17"/>
                      <a:pt x="25" y="17"/>
                      <a:pt x="26" y="16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6"/>
                    </a:cubicBezTo>
                    <a:cubicBezTo>
                      <a:pt x="28" y="16"/>
                      <a:pt x="29" y="15"/>
                      <a:pt x="30" y="16"/>
                    </a:cubicBezTo>
                    <a:cubicBezTo>
                      <a:pt x="30" y="15"/>
                      <a:pt x="30" y="14"/>
                      <a:pt x="30" y="14"/>
                    </a:cubicBezTo>
                    <a:cubicBezTo>
                      <a:pt x="31" y="14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0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10"/>
                      <a:pt x="35" y="10"/>
                    </a:cubicBezTo>
                    <a:cubicBezTo>
                      <a:pt x="36" y="10"/>
                      <a:pt x="36" y="9"/>
                      <a:pt x="36" y="9"/>
                    </a:cubicBezTo>
                    <a:cubicBezTo>
                      <a:pt x="37" y="9"/>
                      <a:pt x="38" y="9"/>
                      <a:pt x="39" y="10"/>
                    </a:cubicBezTo>
                    <a:cubicBezTo>
                      <a:pt x="40" y="10"/>
                      <a:pt x="41" y="11"/>
                      <a:pt x="41" y="12"/>
                    </a:cubicBezTo>
                    <a:cubicBezTo>
                      <a:pt x="42" y="11"/>
                      <a:pt x="43" y="11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3" y="11"/>
                      <a:pt x="43" y="10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5" y="8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6"/>
                      <a:pt x="46" y="5"/>
                      <a:pt x="47" y="6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5"/>
                      <a:pt x="48" y="5"/>
                      <a:pt x="4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50" y="5"/>
                      <a:pt x="50" y="5"/>
                      <a:pt x="51" y="5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4"/>
                      <a:pt x="51" y="3"/>
                      <a:pt x="50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4"/>
                      <a:pt x="56" y="4"/>
                      <a:pt x="58" y="4"/>
                    </a:cubicBezTo>
                    <a:cubicBezTo>
                      <a:pt x="59" y="4"/>
                      <a:pt x="60" y="4"/>
                      <a:pt x="61" y="4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4" y="6"/>
                      <a:pt x="64" y="7"/>
                      <a:pt x="63" y="7"/>
                    </a:cubicBezTo>
                    <a:cubicBezTo>
                      <a:pt x="63" y="7"/>
                      <a:pt x="63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10"/>
                      <a:pt x="62" y="10"/>
                      <a:pt x="61" y="11"/>
                    </a:cubicBezTo>
                    <a:cubicBezTo>
                      <a:pt x="61" y="12"/>
                      <a:pt x="61" y="12"/>
                      <a:pt x="61" y="13"/>
                    </a:cubicBezTo>
                    <a:cubicBezTo>
                      <a:pt x="63" y="13"/>
                      <a:pt x="63" y="13"/>
                      <a:pt x="63" y="15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4" y="15"/>
                      <a:pt x="64" y="14"/>
                      <a:pt x="65" y="15"/>
                    </a:cubicBezTo>
                    <a:cubicBezTo>
                      <a:pt x="65" y="15"/>
                      <a:pt x="66" y="15"/>
                      <a:pt x="66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7" y="17"/>
                      <a:pt x="68" y="17"/>
                      <a:pt x="68" y="17"/>
                    </a:cubicBezTo>
                    <a:cubicBezTo>
                      <a:pt x="68" y="17"/>
                      <a:pt x="69" y="17"/>
                      <a:pt x="69" y="17"/>
                    </a:cubicBezTo>
                    <a:cubicBezTo>
                      <a:pt x="70" y="18"/>
                      <a:pt x="70" y="18"/>
                      <a:pt x="71" y="18"/>
                    </a:cubicBezTo>
                    <a:cubicBezTo>
                      <a:pt x="72" y="19"/>
                      <a:pt x="72" y="20"/>
                      <a:pt x="73" y="19"/>
                    </a:cubicBezTo>
                    <a:cubicBezTo>
                      <a:pt x="76" y="18"/>
                      <a:pt x="76" y="15"/>
                      <a:pt x="75" y="11"/>
                    </a:cubicBezTo>
                    <a:cubicBezTo>
                      <a:pt x="75" y="7"/>
                      <a:pt x="75" y="2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0" y="2"/>
                      <a:pt x="80" y="2"/>
                      <a:pt x="80" y="3"/>
                    </a:cubicBezTo>
                    <a:cubicBezTo>
                      <a:pt x="80" y="4"/>
                      <a:pt x="80" y="4"/>
                      <a:pt x="81" y="5"/>
                    </a:cubicBezTo>
                    <a:cubicBezTo>
                      <a:pt x="81" y="5"/>
                      <a:pt x="81" y="6"/>
                      <a:pt x="81" y="7"/>
                    </a:cubicBezTo>
                    <a:cubicBezTo>
                      <a:pt x="81" y="8"/>
                      <a:pt x="82" y="10"/>
                      <a:pt x="82" y="10"/>
                    </a:cubicBezTo>
                    <a:cubicBezTo>
                      <a:pt x="82" y="10"/>
                      <a:pt x="83" y="10"/>
                      <a:pt x="83" y="10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0"/>
                      <a:pt x="85" y="11"/>
                      <a:pt x="86" y="12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7" y="13"/>
                      <a:pt x="87" y="14"/>
                      <a:pt x="87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7" y="16"/>
                      <a:pt x="87" y="16"/>
                      <a:pt x="88" y="17"/>
                    </a:cubicBezTo>
                    <a:cubicBezTo>
                      <a:pt x="88" y="17"/>
                      <a:pt x="88" y="17"/>
                      <a:pt x="88" y="18"/>
                    </a:cubicBezTo>
                    <a:cubicBezTo>
                      <a:pt x="88" y="18"/>
                      <a:pt x="88" y="19"/>
                      <a:pt x="89" y="20"/>
                    </a:cubicBezTo>
                    <a:cubicBezTo>
                      <a:pt x="89" y="21"/>
                      <a:pt x="89" y="21"/>
                      <a:pt x="89" y="22"/>
                    </a:cubicBezTo>
                    <a:cubicBezTo>
                      <a:pt x="89" y="23"/>
                      <a:pt x="90" y="23"/>
                      <a:pt x="90" y="23"/>
                    </a:cubicBezTo>
                    <a:cubicBezTo>
                      <a:pt x="90" y="23"/>
                      <a:pt x="90" y="23"/>
                      <a:pt x="90" y="24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2" y="24"/>
                      <a:pt x="93" y="25"/>
                      <a:pt x="93" y="25"/>
                    </a:cubicBezTo>
                    <a:cubicBezTo>
                      <a:pt x="93" y="25"/>
                      <a:pt x="93" y="25"/>
                      <a:pt x="93" y="26"/>
                    </a:cubicBezTo>
                    <a:cubicBezTo>
                      <a:pt x="93" y="26"/>
                      <a:pt x="94" y="26"/>
                      <a:pt x="94" y="26"/>
                    </a:cubicBezTo>
                    <a:cubicBezTo>
                      <a:pt x="95" y="26"/>
                      <a:pt x="96" y="27"/>
                      <a:pt x="96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7" y="30"/>
                      <a:pt x="98" y="31"/>
                      <a:pt x="98" y="32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98" y="31"/>
                      <a:pt x="98" y="31"/>
                      <a:pt x="98" y="31"/>
                    </a:cubicBezTo>
                    <a:cubicBezTo>
                      <a:pt x="99" y="32"/>
                      <a:pt x="99" y="32"/>
                      <a:pt x="99" y="32"/>
                    </a:cubicBezTo>
                    <a:cubicBezTo>
                      <a:pt x="99" y="32"/>
                      <a:pt x="99" y="32"/>
                      <a:pt x="100" y="32"/>
                    </a:cubicBezTo>
                    <a:cubicBezTo>
                      <a:pt x="100" y="32"/>
                      <a:pt x="100" y="33"/>
                      <a:pt x="100" y="33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5"/>
                      <a:pt x="101" y="36"/>
                      <a:pt x="103" y="37"/>
                    </a:cubicBezTo>
                    <a:cubicBezTo>
                      <a:pt x="104" y="38"/>
                      <a:pt x="105" y="39"/>
                      <a:pt x="106" y="41"/>
                    </a:cubicBezTo>
                    <a:cubicBezTo>
                      <a:pt x="107" y="43"/>
                      <a:pt x="107" y="44"/>
                      <a:pt x="107" y="46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8"/>
                      <a:pt x="108" y="48"/>
                      <a:pt x="108" y="49"/>
                    </a:cubicBezTo>
                    <a:cubicBezTo>
                      <a:pt x="108" y="50"/>
                      <a:pt x="109" y="51"/>
                      <a:pt x="108" y="52"/>
                    </a:cubicBezTo>
                    <a:cubicBezTo>
                      <a:pt x="108" y="53"/>
                      <a:pt x="108" y="54"/>
                      <a:pt x="108" y="55"/>
                    </a:cubicBezTo>
                    <a:cubicBezTo>
                      <a:pt x="108" y="58"/>
                      <a:pt x="107" y="61"/>
                      <a:pt x="106" y="63"/>
                    </a:cubicBezTo>
                    <a:cubicBezTo>
                      <a:pt x="105" y="64"/>
                      <a:pt x="105" y="65"/>
                      <a:pt x="104" y="65"/>
                    </a:cubicBezTo>
                    <a:cubicBezTo>
                      <a:pt x="103" y="66"/>
                      <a:pt x="103" y="66"/>
                      <a:pt x="102" y="67"/>
                    </a:cubicBezTo>
                    <a:cubicBezTo>
                      <a:pt x="102" y="68"/>
                      <a:pt x="102" y="69"/>
                      <a:pt x="102" y="70"/>
                    </a:cubicBezTo>
                    <a:cubicBezTo>
                      <a:pt x="102" y="71"/>
                      <a:pt x="101" y="72"/>
                      <a:pt x="101" y="72"/>
                    </a:cubicBezTo>
                    <a:cubicBezTo>
                      <a:pt x="101" y="74"/>
                      <a:pt x="101" y="74"/>
                      <a:pt x="101" y="74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100" y="74"/>
                      <a:pt x="100" y="75"/>
                      <a:pt x="100" y="76"/>
                    </a:cubicBezTo>
                    <a:cubicBezTo>
                      <a:pt x="100" y="78"/>
                      <a:pt x="99" y="80"/>
                      <a:pt x="97" y="81"/>
                    </a:cubicBezTo>
                    <a:cubicBezTo>
                      <a:pt x="96" y="81"/>
                      <a:pt x="96" y="82"/>
                      <a:pt x="95" y="82"/>
                    </a:cubicBezTo>
                    <a:cubicBezTo>
                      <a:pt x="94" y="82"/>
                      <a:pt x="93" y="82"/>
                      <a:pt x="93" y="82"/>
                    </a:cubicBezTo>
                    <a:cubicBezTo>
                      <a:pt x="92" y="83"/>
                      <a:pt x="91" y="83"/>
                      <a:pt x="91" y="84"/>
                    </a:cubicBezTo>
                    <a:cubicBezTo>
                      <a:pt x="91" y="84"/>
                      <a:pt x="90" y="84"/>
                      <a:pt x="90" y="84"/>
                    </a:cubicBezTo>
                    <a:cubicBezTo>
                      <a:pt x="90" y="84"/>
                      <a:pt x="90" y="84"/>
                      <a:pt x="90" y="84"/>
                    </a:cubicBezTo>
                    <a:cubicBezTo>
                      <a:pt x="90" y="85"/>
                      <a:pt x="90" y="85"/>
                      <a:pt x="90" y="85"/>
                    </a:cubicBezTo>
                    <a:lnTo>
                      <a:pt x="89" y="86"/>
                    </a:lnTo>
                    <a:close/>
                    <a:moveTo>
                      <a:pt x="86" y="81"/>
                    </a:moveTo>
                    <a:cubicBezTo>
                      <a:pt x="87" y="82"/>
                      <a:pt x="88" y="83"/>
                      <a:pt x="88" y="84"/>
                    </a:cubicBezTo>
                    <a:cubicBezTo>
                      <a:pt x="89" y="83"/>
                      <a:pt x="89" y="83"/>
                      <a:pt x="90" y="82"/>
                    </a:cubicBezTo>
                    <a:cubicBezTo>
                      <a:pt x="91" y="82"/>
                      <a:pt x="91" y="82"/>
                      <a:pt x="92" y="81"/>
                    </a:cubicBezTo>
                    <a:cubicBezTo>
                      <a:pt x="93" y="81"/>
                      <a:pt x="94" y="80"/>
                      <a:pt x="95" y="80"/>
                    </a:cubicBezTo>
                    <a:cubicBezTo>
                      <a:pt x="95" y="80"/>
                      <a:pt x="96" y="80"/>
                      <a:pt x="97" y="80"/>
                    </a:cubicBezTo>
                    <a:cubicBezTo>
                      <a:pt x="98" y="79"/>
                      <a:pt x="98" y="77"/>
                      <a:pt x="98" y="75"/>
                    </a:cubicBezTo>
                    <a:cubicBezTo>
                      <a:pt x="99" y="74"/>
                      <a:pt x="99" y="73"/>
                      <a:pt x="100" y="71"/>
                    </a:cubicBezTo>
                    <a:cubicBezTo>
                      <a:pt x="100" y="70"/>
                      <a:pt x="100" y="70"/>
                      <a:pt x="100" y="70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0" y="70"/>
                      <a:pt x="100" y="70"/>
                      <a:pt x="100" y="69"/>
                    </a:cubicBezTo>
                    <a:cubicBezTo>
                      <a:pt x="101" y="68"/>
                      <a:pt x="101" y="67"/>
                      <a:pt x="101" y="67"/>
                    </a:cubicBezTo>
                    <a:cubicBezTo>
                      <a:pt x="102" y="66"/>
                      <a:pt x="102" y="65"/>
                      <a:pt x="103" y="64"/>
                    </a:cubicBezTo>
                    <a:cubicBezTo>
                      <a:pt x="104" y="64"/>
                      <a:pt x="104" y="63"/>
                      <a:pt x="104" y="63"/>
                    </a:cubicBezTo>
                    <a:cubicBezTo>
                      <a:pt x="106" y="60"/>
                      <a:pt x="106" y="57"/>
                      <a:pt x="107" y="55"/>
                    </a:cubicBezTo>
                    <a:cubicBezTo>
                      <a:pt x="107" y="54"/>
                      <a:pt x="107" y="53"/>
                      <a:pt x="107" y="52"/>
                    </a:cubicBezTo>
                    <a:cubicBezTo>
                      <a:pt x="107" y="51"/>
                      <a:pt x="107" y="50"/>
                      <a:pt x="107" y="49"/>
                    </a:cubicBezTo>
                    <a:cubicBezTo>
                      <a:pt x="106" y="49"/>
                      <a:pt x="106" y="48"/>
                      <a:pt x="106" y="47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6" y="44"/>
                      <a:pt x="106" y="43"/>
                      <a:pt x="105" y="42"/>
                    </a:cubicBezTo>
                    <a:cubicBezTo>
                      <a:pt x="104" y="40"/>
                      <a:pt x="103" y="39"/>
                      <a:pt x="102" y="38"/>
                    </a:cubicBezTo>
                    <a:cubicBezTo>
                      <a:pt x="100" y="37"/>
                      <a:pt x="100" y="36"/>
                      <a:pt x="100" y="35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9" y="34"/>
                      <a:pt x="99" y="34"/>
                      <a:pt x="99" y="33"/>
                    </a:cubicBezTo>
                    <a:cubicBezTo>
                      <a:pt x="99" y="34"/>
                      <a:pt x="99" y="34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5"/>
                      <a:pt x="97" y="35"/>
                      <a:pt x="97" y="35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7" y="31"/>
                      <a:pt x="96" y="31"/>
                      <a:pt x="95" y="29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8"/>
                      <a:pt x="94" y="28"/>
                      <a:pt x="94" y="27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7"/>
                      <a:pt x="92" y="27"/>
                      <a:pt x="91" y="26"/>
                    </a:cubicBezTo>
                    <a:cubicBezTo>
                      <a:pt x="91" y="26"/>
                      <a:pt x="91" y="25"/>
                      <a:pt x="91" y="25"/>
                    </a:cubicBezTo>
                    <a:cubicBezTo>
                      <a:pt x="91" y="25"/>
                      <a:pt x="90" y="25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9" y="24"/>
                      <a:pt x="89" y="24"/>
                      <a:pt x="88" y="24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2"/>
                      <a:pt x="87" y="21"/>
                      <a:pt x="87" y="20"/>
                    </a:cubicBezTo>
                    <a:cubicBezTo>
                      <a:pt x="87" y="19"/>
                      <a:pt x="87" y="19"/>
                      <a:pt x="87" y="18"/>
                    </a:cubicBezTo>
                    <a:cubicBezTo>
                      <a:pt x="87" y="18"/>
                      <a:pt x="87" y="18"/>
                      <a:pt x="86" y="17"/>
                    </a:cubicBezTo>
                    <a:cubicBezTo>
                      <a:pt x="86" y="17"/>
                      <a:pt x="86" y="16"/>
                      <a:pt x="86" y="15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6" y="14"/>
                      <a:pt x="86" y="13"/>
                      <a:pt x="85" y="13"/>
                    </a:cubicBezTo>
                    <a:cubicBezTo>
                      <a:pt x="85" y="13"/>
                      <a:pt x="85" y="13"/>
                      <a:pt x="85" y="12"/>
                    </a:cubicBezTo>
                    <a:cubicBezTo>
                      <a:pt x="85" y="12"/>
                      <a:pt x="84" y="11"/>
                      <a:pt x="84" y="11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3" y="12"/>
                      <a:pt x="82" y="12"/>
                      <a:pt x="81" y="11"/>
                    </a:cubicBezTo>
                    <a:cubicBezTo>
                      <a:pt x="81" y="11"/>
                      <a:pt x="81" y="10"/>
                      <a:pt x="80" y="7"/>
                    </a:cubicBezTo>
                    <a:cubicBezTo>
                      <a:pt x="80" y="6"/>
                      <a:pt x="79" y="6"/>
                      <a:pt x="79" y="6"/>
                    </a:cubicBezTo>
                    <a:cubicBezTo>
                      <a:pt x="79" y="5"/>
                      <a:pt x="79" y="4"/>
                      <a:pt x="79" y="3"/>
                    </a:cubicBezTo>
                    <a:cubicBezTo>
                      <a:pt x="79" y="3"/>
                      <a:pt x="79" y="2"/>
                      <a:pt x="79" y="2"/>
                    </a:cubicBezTo>
                    <a:cubicBezTo>
                      <a:pt x="77" y="4"/>
                      <a:pt x="77" y="7"/>
                      <a:pt x="77" y="11"/>
                    </a:cubicBezTo>
                    <a:cubicBezTo>
                      <a:pt x="77" y="15"/>
                      <a:pt x="77" y="19"/>
                      <a:pt x="73" y="21"/>
                    </a:cubicBezTo>
                    <a:cubicBezTo>
                      <a:pt x="73" y="21"/>
                      <a:pt x="73" y="21"/>
                      <a:pt x="72" y="21"/>
                    </a:cubicBezTo>
                    <a:cubicBezTo>
                      <a:pt x="71" y="21"/>
                      <a:pt x="70" y="20"/>
                      <a:pt x="70" y="19"/>
                    </a:cubicBezTo>
                    <a:cubicBezTo>
                      <a:pt x="69" y="19"/>
                      <a:pt x="69" y="19"/>
                      <a:pt x="69" y="18"/>
                    </a:cubicBezTo>
                    <a:cubicBezTo>
                      <a:pt x="69" y="18"/>
                      <a:pt x="68" y="18"/>
                      <a:pt x="68" y="18"/>
                    </a:cubicBezTo>
                    <a:cubicBezTo>
                      <a:pt x="67" y="18"/>
                      <a:pt x="67" y="18"/>
                      <a:pt x="66" y="17"/>
                    </a:cubicBezTo>
                    <a:cubicBezTo>
                      <a:pt x="66" y="17"/>
                      <a:pt x="66" y="17"/>
                      <a:pt x="65" y="17"/>
                    </a:cubicBezTo>
                    <a:cubicBezTo>
                      <a:pt x="65" y="16"/>
                      <a:pt x="65" y="16"/>
                      <a:pt x="64" y="1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2" y="16"/>
                      <a:pt x="62" y="16"/>
                      <a:pt x="62" y="15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59" y="13"/>
                      <a:pt x="59" y="12"/>
                      <a:pt x="60" y="10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59" y="6"/>
                      <a:pt x="58" y="6"/>
                    </a:cubicBezTo>
                    <a:cubicBezTo>
                      <a:pt x="56" y="6"/>
                      <a:pt x="54" y="5"/>
                      <a:pt x="53" y="4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5"/>
                      <a:pt x="51" y="6"/>
                    </a:cubicBezTo>
                    <a:cubicBezTo>
                      <a:pt x="51" y="6"/>
                      <a:pt x="50" y="6"/>
                      <a:pt x="49" y="6"/>
                    </a:cubicBezTo>
                    <a:cubicBezTo>
                      <a:pt x="49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7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9"/>
                      <a:pt x="45" y="9"/>
                    </a:cubicBezTo>
                    <a:cubicBezTo>
                      <a:pt x="45" y="10"/>
                      <a:pt x="45" y="11"/>
                      <a:pt x="45" y="11"/>
                    </a:cubicBezTo>
                    <a:cubicBezTo>
                      <a:pt x="45" y="12"/>
                      <a:pt x="45" y="12"/>
                      <a:pt x="45" y="13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3" y="12"/>
                      <a:pt x="41" y="13"/>
                      <a:pt x="40" y="15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0" y="12"/>
                      <a:pt x="40" y="11"/>
                      <a:pt x="38" y="11"/>
                    </a:cubicBezTo>
                    <a:cubicBezTo>
                      <a:pt x="38" y="11"/>
                      <a:pt x="37" y="11"/>
                      <a:pt x="36" y="11"/>
                    </a:cubicBezTo>
                    <a:cubicBezTo>
                      <a:pt x="36" y="11"/>
                      <a:pt x="36" y="11"/>
                      <a:pt x="35" y="11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5" y="12"/>
                      <a:pt x="34" y="12"/>
                      <a:pt x="34" y="12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1" y="15"/>
                    </a:cubicBezTo>
                    <a:cubicBezTo>
                      <a:pt x="31" y="15"/>
                      <a:pt x="31" y="16"/>
                      <a:pt x="31" y="17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9" y="20"/>
                      <a:pt x="29" y="20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9"/>
                      <a:pt x="25" y="19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6" y="21"/>
                      <a:pt x="25" y="21"/>
                    </a:cubicBezTo>
                    <a:cubicBezTo>
                      <a:pt x="25" y="22"/>
                      <a:pt x="25" y="22"/>
                      <a:pt x="24" y="22"/>
                    </a:cubicBezTo>
                    <a:cubicBezTo>
                      <a:pt x="24" y="22"/>
                      <a:pt x="24" y="23"/>
                      <a:pt x="24" y="23"/>
                    </a:cubicBezTo>
                    <a:cubicBezTo>
                      <a:pt x="23" y="25"/>
                      <a:pt x="20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6" y="27"/>
                      <a:pt x="15" y="28"/>
                      <a:pt x="14" y="28"/>
                    </a:cubicBezTo>
                    <a:cubicBezTo>
                      <a:pt x="14" y="28"/>
                      <a:pt x="13" y="29"/>
                      <a:pt x="13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9"/>
                      <a:pt x="9" y="30"/>
                      <a:pt x="8" y="30"/>
                    </a:cubicBezTo>
                    <a:cubicBezTo>
                      <a:pt x="8" y="31"/>
                      <a:pt x="7" y="31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4" y="34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7"/>
                      <a:pt x="2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9"/>
                      <a:pt x="2" y="40"/>
                      <a:pt x="3" y="41"/>
                    </a:cubicBezTo>
                    <a:cubicBezTo>
                      <a:pt x="3" y="42"/>
                      <a:pt x="4" y="44"/>
                      <a:pt x="3" y="45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8"/>
                      <a:pt x="6" y="51"/>
                      <a:pt x="6" y="54"/>
                    </a:cubicBezTo>
                    <a:cubicBezTo>
                      <a:pt x="6" y="55"/>
                      <a:pt x="7" y="57"/>
                      <a:pt x="7" y="58"/>
                    </a:cubicBezTo>
                    <a:cubicBezTo>
                      <a:pt x="8" y="60"/>
                      <a:pt x="8" y="62"/>
                      <a:pt x="8" y="64"/>
                    </a:cubicBezTo>
                    <a:cubicBezTo>
                      <a:pt x="8" y="66"/>
                      <a:pt x="7" y="66"/>
                      <a:pt x="7" y="67"/>
                    </a:cubicBezTo>
                    <a:cubicBezTo>
                      <a:pt x="7" y="67"/>
                      <a:pt x="6" y="67"/>
                      <a:pt x="6" y="67"/>
                    </a:cubicBezTo>
                    <a:cubicBezTo>
                      <a:pt x="6" y="68"/>
                      <a:pt x="8" y="70"/>
                      <a:pt x="9" y="70"/>
                    </a:cubicBezTo>
                    <a:cubicBezTo>
                      <a:pt x="10" y="71"/>
                      <a:pt x="11" y="71"/>
                      <a:pt x="11" y="71"/>
                    </a:cubicBezTo>
                    <a:cubicBezTo>
                      <a:pt x="12" y="71"/>
                      <a:pt x="13" y="70"/>
                      <a:pt x="13" y="70"/>
                    </a:cubicBezTo>
                    <a:cubicBezTo>
                      <a:pt x="14" y="70"/>
                      <a:pt x="15" y="69"/>
                      <a:pt x="17" y="69"/>
                    </a:cubicBezTo>
                    <a:cubicBezTo>
                      <a:pt x="17" y="69"/>
                      <a:pt x="18" y="68"/>
                      <a:pt x="18" y="68"/>
                    </a:cubicBezTo>
                    <a:cubicBezTo>
                      <a:pt x="19" y="68"/>
                      <a:pt x="19" y="67"/>
                      <a:pt x="21" y="67"/>
                    </a:cubicBezTo>
                    <a:cubicBezTo>
                      <a:pt x="23" y="67"/>
                      <a:pt x="24" y="67"/>
                      <a:pt x="26" y="67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7"/>
                      <a:pt x="28" y="67"/>
                      <a:pt x="29" y="66"/>
                    </a:cubicBezTo>
                    <a:cubicBezTo>
                      <a:pt x="29" y="65"/>
                      <a:pt x="29" y="64"/>
                      <a:pt x="30" y="64"/>
                    </a:cubicBezTo>
                    <a:cubicBezTo>
                      <a:pt x="30" y="64"/>
                      <a:pt x="31" y="64"/>
                      <a:pt x="31" y="63"/>
                    </a:cubicBezTo>
                    <a:cubicBezTo>
                      <a:pt x="33" y="63"/>
                      <a:pt x="34" y="62"/>
                      <a:pt x="35" y="62"/>
                    </a:cubicBezTo>
                    <a:cubicBezTo>
                      <a:pt x="37" y="62"/>
                      <a:pt x="39" y="61"/>
                      <a:pt x="40" y="61"/>
                    </a:cubicBezTo>
                    <a:cubicBezTo>
                      <a:pt x="42" y="60"/>
                      <a:pt x="44" y="60"/>
                      <a:pt x="46" y="60"/>
                    </a:cubicBezTo>
                    <a:cubicBezTo>
                      <a:pt x="48" y="60"/>
                      <a:pt x="49" y="60"/>
                      <a:pt x="51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6" y="62"/>
                      <a:pt x="57" y="63"/>
                      <a:pt x="57" y="64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8" y="64"/>
                      <a:pt x="58" y="65"/>
                      <a:pt x="58" y="65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59" y="67"/>
                      <a:pt x="60" y="68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1" y="69"/>
                      <a:pt x="62" y="68"/>
                      <a:pt x="63" y="67"/>
                    </a:cubicBezTo>
                    <a:cubicBezTo>
                      <a:pt x="64" y="66"/>
                      <a:pt x="65" y="65"/>
                      <a:pt x="65" y="63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8" y="65"/>
                      <a:pt x="67" y="66"/>
                      <a:pt x="67" y="67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8" y="70"/>
                      <a:pt x="69" y="71"/>
                      <a:pt x="68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3"/>
                      <a:pt x="71" y="76"/>
                      <a:pt x="72" y="77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2" y="79"/>
                      <a:pt x="74" y="80"/>
                      <a:pt x="75" y="81"/>
                    </a:cubicBezTo>
                    <a:cubicBezTo>
                      <a:pt x="76" y="82"/>
                      <a:pt x="76" y="82"/>
                      <a:pt x="77" y="82"/>
                    </a:cubicBezTo>
                    <a:cubicBezTo>
                      <a:pt x="78" y="82"/>
                      <a:pt x="79" y="82"/>
                      <a:pt x="80" y="83"/>
                    </a:cubicBezTo>
                    <a:cubicBezTo>
                      <a:pt x="81" y="83"/>
                      <a:pt x="82" y="83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3" y="81"/>
                      <a:pt x="84" y="81"/>
                      <a:pt x="84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5" y="81"/>
                      <a:pt x="85" y="81"/>
                      <a:pt x="85" y="81"/>
                    </a:cubicBezTo>
                    <a:cubicBezTo>
                      <a:pt x="85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lose/>
                    <a:moveTo>
                      <a:pt x="66" y="68"/>
                    </a:moveTo>
                    <a:cubicBezTo>
                      <a:pt x="66" y="68"/>
                      <a:pt x="66" y="68"/>
                      <a:pt x="66" y="69"/>
                    </a:cubicBezTo>
                    <a:cubicBezTo>
                      <a:pt x="66" y="69"/>
                      <a:pt x="66" y="69"/>
                      <a:pt x="66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70"/>
                      <a:pt x="66" y="70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lnTo>
                      <a:pt x="66" y="68"/>
                    </a:lnTo>
                    <a:close/>
                    <a:moveTo>
                      <a:pt x="62" y="5"/>
                    </a:move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6"/>
                      <a:pt x="62" y="6"/>
                      <a:pt x="63" y="6"/>
                    </a:cubicBezTo>
                    <a:cubicBezTo>
                      <a:pt x="63" y="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5" name="Freeform 541">
                <a:extLst>
                  <a:ext uri="{FF2B5EF4-FFF2-40B4-BE49-F238E27FC236}">
                    <a16:creationId xmlns:a16="http://schemas.microsoft.com/office/drawing/2014/main" id="{1CCACEC4-1DE4-4CF1-81F9-64E5CCF38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2639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6" name="Freeform 542">
                <a:extLst>
                  <a:ext uri="{FF2B5EF4-FFF2-40B4-BE49-F238E27FC236}">
                    <a16:creationId xmlns:a16="http://schemas.microsoft.com/office/drawing/2014/main" id="{AB09F413-6AD1-485E-84C6-74A3D4101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637"/>
                <a:ext cx="9" cy="7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2 h 3"/>
                  <a:gd name="T4" fmla="*/ 1 w 4"/>
                  <a:gd name="T5" fmla="*/ 1 h 3"/>
                  <a:gd name="T6" fmla="*/ 2 w 4"/>
                  <a:gd name="T7" fmla="*/ 1 h 3"/>
                  <a:gd name="T8" fmla="*/ 2 w 4"/>
                  <a:gd name="T9" fmla="*/ 0 h 3"/>
                  <a:gd name="T10" fmla="*/ 4 w 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7" name="Freeform 543">
                <a:extLst>
                  <a:ext uri="{FF2B5EF4-FFF2-40B4-BE49-F238E27FC236}">
                    <a16:creationId xmlns:a16="http://schemas.microsoft.com/office/drawing/2014/main" id="{78389E73-3643-43B0-8817-A9F98A016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2522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8" name="Freeform 544">
                <a:extLst>
                  <a:ext uri="{FF2B5EF4-FFF2-40B4-BE49-F238E27FC236}">
                    <a16:creationId xmlns:a16="http://schemas.microsoft.com/office/drawing/2014/main" id="{E3AD7603-B2D9-4112-8B6C-F21EB662B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" y="2518"/>
                <a:ext cx="5" cy="14"/>
              </a:xfrm>
              <a:custGeom>
                <a:avLst/>
                <a:gdLst>
                  <a:gd name="T0" fmla="*/ 0 w 2"/>
                  <a:gd name="T1" fmla="*/ 6 h 6"/>
                  <a:gd name="T2" fmla="*/ 0 w 2"/>
                  <a:gd name="T3" fmla="*/ 0 h 6"/>
                  <a:gd name="T4" fmla="*/ 1 w 2"/>
                  <a:gd name="T5" fmla="*/ 2 h 6"/>
                  <a:gd name="T6" fmla="*/ 1 w 2"/>
                  <a:gd name="T7" fmla="*/ 5 h 6"/>
                  <a:gd name="T8" fmla="*/ 0 w 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4"/>
                      <a:pt x="1" y="5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89" name="Freeform 545">
                <a:extLst>
                  <a:ext uri="{FF2B5EF4-FFF2-40B4-BE49-F238E27FC236}">
                    <a16:creationId xmlns:a16="http://schemas.microsoft.com/office/drawing/2014/main" id="{D7B6B08A-7B43-426C-97C4-F0D6E3603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263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0" name="Freeform 546">
                <a:extLst>
                  <a:ext uri="{FF2B5EF4-FFF2-40B4-BE49-F238E27FC236}">
                    <a16:creationId xmlns:a16="http://schemas.microsoft.com/office/drawing/2014/main" id="{B0830AB5-2238-4992-A1B6-EC5ABC7C8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632"/>
                <a:ext cx="7" cy="9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3 h 4"/>
                  <a:gd name="T4" fmla="*/ 1 w 3"/>
                  <a:gd name="T5" fmla="*/ 3 h 4"/>
                  <a:gd name="T6" fmla="*/ 0 w 3"/>
                  <a:gd name="T7" fmla="*/ 1 h 4"/>
                  <a:gd name="T8" fmla="*/ 0 w 3"/>
                  <a:gd name="T9" fmla="*/ 0 h 4"/>
                  <a:gd name="T10" fmla="*/ 1 w 3"/>
                  <a:gd name="T11" fmla="*/ 1 h 4"/>
                  <a:gd name="T12" fmla="*/ 3 w 3"/>
                  <a:gd name="T13" fmla="*/ 2 h 4"/>
                  <a:gd name="T14" fmla="*/ 2 w 3"/>
                  <a:gd name="T15" fmla="*/ 3 h 4"/>
                  <a:gd name="T16" fmla="*/ 1 w 3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1" name="Freeform 547">
                <a:extLst>
                  <a:ext uri="{FF2B5EF4-FFF2-40B4-BE49-F238E27FC236}">
                    <a16:creationId xmlns:a16="http://schemas.microsoft.com/office/drawing/2014/main" id="{F4E6A435-73E2-4505-BC69-BB956C6B3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" y="2641"/>
                <a:ext cx="23" cy="26"/>
              </a:xfrm>
              <a:custGeom>
                <a:avLst/>
                <a:gdLst>
                  <a:gd name="T0" fmla="*/ 1 w 10"/>
                  <a:gd name="T1" fmla="*/ 0 h 11"/>
                  <a:gd name="T2" fmla="*/ 2 w 10"/>
                  <a:gd name="T3" fmla="*/ 6 h 11"/>
                  <a:gd name="T4" fmla="*/ 2 w 10"/>
                  <a:gd name="T5" fmla="*/ 5 h 11"/>
                  <a:gd name="T6" fmla="*/ 5 w 10"/>
                  <a:gd name="T7" fmla="*/ 10 h 11"/>
                  <a:gd name="T8" fmla="*/ 4 w 10"/>
                  <a:gd name="T9" fmla="*/ 10 h 11"/>
                  <a:gd name="T10" fmla="*/ 10 w 10"/>
                  <a:gd name="T11" fmla="*/ 5 h 11"/>
                  <a:gd name="T12" fmla="*/ 6 w 10"/>
                  <a:gd name="T13" fmla="*/ 2 h 11"/>
                  <a:gd name="T14" fmla="*/ 1 w 10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1">
                    <a:moveTo>
                      <a:pt x="1" y="0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3" y="9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11"/>
                      <a:pt x="10" y="7"/>
                      <a:pt x="10" y="5"/>
                    </a:cubicBezTo>
                    <a:cubicBezTo>
                      <a:pt x="10" y="1"/>
                      <a:pt x="10" y="1"/>
                      <a:pt x="6" y="2"/>
                    </a:cubicBezTo>
                    <a:cubicBezTo>
                      <a:pt x="5" y="2"/>
                      <a:pt x="3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2" name="Freeform 548">
                <a:extLst>
                  <a:ext uri="{FF2B5EF4-FFF2-40B4-BE49-F238E27FC236}">
                    <a16:creationId xmlns:a16="http://schemas.microsoft.com/office/drawing/2014/main" id="{D60E8C27-7FE4-4E59-9E95-B6E17B5D9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78" y="2639"/>
                <a:ext cx="26" cy="28"/>
              </a:xfrm>
              <a:custGeom>
                <a:avLst/>
                <a:gdLst>
                  <a:gd name="T0" fmla="*/ 5 w 11"/>
                  <a:gd name="T1" fmla="*/ 12 h 12"/>
                  <a:gd name="T2" fmla="*/ 4 w 11"/>
                  <a:gd name="T3" fmla="*/ 12 h 12"/>
                  <a:gd name="T4" fmla="*/ 3 w 11"/>
                  <a:gd name="T5" fmla="*/ 12 h 12"/>
                  <a:gd name="T6" fmla="*/ 4 w 11"/>
                  <a:gd name="T7" fmla="*/ 11 h 12"/>
                  <a:gd name="T8" fmla="*/ 1 w 11"/>
                  <a:gd name="T9" fmla="*/ 6 h 12"/>
                  <a:gd name="T10" fmla="*/ 1 w 11"/>
                  <a:gd name="T11" fmla="*/ 5 h 12"/>
                  <a:gd name="T12" fmla="*/ 1 w 11"/>
                  <a:gd name="T13" fmla="*/ 5 h 12"/>
                  <a:gd name="T14" fmla="*/ 0 w 11"/>
                  <a:gd name="T15" fmla="*/ 1 h 12"/>
                  <a:gd name="T16" fmla="*/ 0 w 11"/>
                  <a:gd name="T17" fmla="*/ 0 h 12"/>
                  <a:gd name="T18" fmla="*/ 1 w 11"/>
                  <a:gd name="T19" fmla="*/ 1 h 12"/>
                  <a:gd name="T20" fmla="*/ 2 w 11"/>
                  <a:gd name="T21" fmla="*/ 1 h 12"/>
                  <a:gd name="T22" fmla="*/ 6 w 11"/>
                  <a:gd name="T23" fmla="*/ 2 h 12"/>
                  <a:gd name="T24" fmla="*/ 9 w 11"/>
                  <a:gd name="T25" fmla="*/ 2 h 12"/>
                  <a:gd name="T26" fmla="*/ 10 w 11"/>
                  <a:gd name="T27" fmla="*/ 2 h 12"/>
                  <a:gd name="T28" fmla="*/ 11 w 11"/>
                  <a:gd name="T29" fmla="*/ 6 h 12"/>
                  <a:gd name="T30" fmla="*/ 5 w 11"/>
                  <a:gd name="T31" fmla="*/ 12 h 12"/>
                  <a:gd name="T32" fmla="*/ 3 w 11"/>
                  <a:gd name="T33" fmla="*/ 8 h 12"/>
                  <a:gd name="T34" fmla="*/ 5 w 11"/>
                  <a:gd name="T35" fmla="*/ 10 h 12"/>
                  <a:gd name="T36" fmla="*/ 6 w 11"/>
                  <a:gd name="T37" fmla="*/ 10 h 12"/>
                  <a:gd name="T38" fmla="*/ 5 w 11"/>
                  <a:gd name="T39" fmla="*/ 11 h 12"/>
                  <a:gd name="T40" fmla="*/ 9 w 11"/>
                  <a:gd name="T41" fmla="*/ 6 h 12"/>
                  <a:gd name="T42" fmla="*/ 9 w 11"/>
                  <a:gd name="T43" fmla="*/ 3 h 12"/>
                  <a:gd name="T44" fmla="*/ 7 w 11"/>
                  <a:gd name="T45" fmla="*/ 3 h 12"/>
                  <a:gd name="T46" fmla="*/ 2 w 11"/>
                  <a:gd name="T47" fmla="*/ 2 h 12"/>
                  <a:gd name="T48" fmla="*/ 1 w 11"/>
                  <a:gd name="T49" fmla="*/ 2 h 12"/>
                  <a:gd name="T50" fmla="*/ 2 w 11"/>
                  <a:gd name="T51" fmla="*/ 4 h 12"/>
                  <a:gd name="T52" fmla="*/ 3 w 11"/>
                  <a:gd name="T5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2" y="10"/>
                      <a:pt x="1" y="8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1" y="8"/>
                      <a:pt x="8" y="12"/>
                      <a:pt x="5" y="12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4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0"/>
                      <a:pt x="9" y="8"/>
                      <a:pt x="9" y="6"/>
                    </a:cubicBezTo>
                    <a:cubicBezTo>
                      <a:pt x="9" y="5"/>
                      <a:pt x="9" y="3"/>
                      <a:pt x="9" y="3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5" y="4"/>
                      <a:pt x="3" y="3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3" y="6"/>
                      <a:pt x="4" y="7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3" name="Freeform 549">
                <a:extLst>
                  <a:ext uri="{FF2B5EF4-FFF2-40B4-BE49-F238E27FC236}">
                    <a16:creationId xmlns:a16="http://schemas.microsoft.com/office/drawing/2014/main" id="{8135E7E2-047A-41B9-AAE7-297E40CF6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" y="2328"/>
                <a:ext cx="7" cy="9"/>
              </a:xfrm>
              <a:custGeom>
                <a:avLst/>
                <a:gdLst>
                  <a:gd name="T0" fmla="*/ 0 w 3"/>
                  <a:gd name="T1" fmla="*/ 3 h 4"/>
                  <a:gd name="T2" fmla="*/ 3 w 3"/>
                  <a:gd name="T3" fmla="*/ 3 h 4"/>
                  <a:gd name="T4" fmla="*/ 2 w 3"/>
                  <a:gd name="T5" fmla="*/ 2 h 4"/>
                  <a:gd name="T6" fmla="*/ 1 w 3"/>
                  <a:gd name="T7" fmla="*/ 4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3" y="0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4" name="Freeform 550">
                <a:extLst>
                  <a:ext uri="{FF2B5EF4-FFF2-40B4-BE49-F238E27FC236}">
                    <a16:creationId xmlns:a16="http://schemas.microsoft.com/office/drawing/2014/main" id="{A54E1141-047F-43F0-AC1B-4A9B76FC3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" y="2330"/>
                <a:ext cx="12" cy="12"/>
              </a:xfrm>
              <a:custGeom>
                <a:avLst/>
                <a:gdLst>
                  <a:gd name="T0" fmla="*/ 5 w 5"/>
                  <a:gd name="T1" fmla="*/ 5 h 5"/>
                  <a:gd name="T2" fmla="*/ 4 w 5"/>
                  <a:gd name="T3" fmla="*/ 2 h 5"/>
                  <a:gd name="T4" fmla="*/ 3 w 5"/>
                  <a:gd name="T5" fmla="*/ 2 h 5"/>
                  <a:gd name="T6" fmla="*/ 3 w 5"/>
                  <a:gd name="T7" fmla="*/ 2 h 5"/>
                  <a:gd name="T8" fmla="*/ 3 w 5"/>
                  <a:gd name="T9" fmla="*/ 3 h 5"/>
                  <a:gd name="T10" fmla="*/ 3 w 5"/>
                  <a:gd name="T11" fmla="*/ 4 h 5"/>
                  <a:gd name="T12" fmla="*/ 2 w 5"/>
                  <a:gd name="T13" fmla="*/ 4 h 5"/>
                  <a:gd name="T14" fmla="*/ 1 w 5"/>
                  <a:gd name="T15" fmla="*/ 3 h 5"/>
                  <a:gd name="T16" fmla="*/ 0 w 5"/>
                  <a:gd name="T17" fmla="*/ 2 h 5"/>
                  <a:gd name="T18" fmla="*/ 0 w 5"/>
                  <a:gd name="T19" fmla="*/ 1 h 5"/>
                  <a:gd name="T20" fmla="*/ 1 w 5"/>
                  <a:gd name="T21" fmla="*/ 1 h 5"/>
                  <a:gd name="T22" fmla="*/ 3 w 5"/>
                  <a:gd name="T23" fmla="*/ 0 h 5"/>
                  <a:gd name="T24" fmla="*/ 3 w 5"/>
                  <a:gd name="T25" fmla="*/ 0 h 5"/>
                  <a:gd name="T26" fmla="*/ 3 w 5"/>
                  <a:gd name="T27" fmla="*/ 0 h 5"/>
                  <a:gd name="T28" fmla="*/ 5 w 5"/>
                  <a:gd name="T29" fmla="*/ 2 h 5"/>
                  <a:gd name="T30" fmla="*/ 5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2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5" name="Freeform 551">
                <a:extLst>
                  <a:ext uri="{FF2B5EF4-FFF2-40B4-BE49-F238E27FC236}">
                    <a16:creationId xmlns:a16="http://schemas.microsoft.com/office/drawing/2014/main" id="{9034BFEF-58FB-47A5-AD1B-66CED069C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2378"/>
                <a:ext cx="62" cy="52"/>
              </a:xfrm>
              <a:custGeom>
                <a:avLst/>
                <a:gdLst>
                  <a:gd name="T0" fmla="*/ 0 w 26"/>
                  <a:gd name="T1" fmla="*/ 7 h 22"/>
                  <a:gd name="T2" fmla="*/ 0 w 26"/>
                  <a:gd name="T3" fmla="*/ 0 h 22"/>
                  <a:gd name="T4" fmla="*/ 10 w 26"/>
                  <a:gd name="T5" fmla="*/ 5 h 22"/>
                  <a:gd name="T6" fmla="*/ 13 w 26"/>
                  <a:gd name="T7" fmla="*/ 8 h 22"/>
                  <a:gd name="T8" fmla="*/ 18 w 26"/>
                  <a:gd name="T9" fmla="*/ 12 h 22"/>
                  <a:gd name="T10" fmla="*/ 16 w 26"/>
                  <a:gd name="T11" fmla="*/ 12 h 22"/>
                  <a:gd name="T12" fmla="*/ 19 w 26"/>
                  <a:gd name="T13" fmla="*/ 17 h 22"/>
                  <a:gd name="T14" fmla="*/ 21 w 26"/>
                  <a:gd name="T15" fmla="*/ 18 h 22"/>
                  <a:gd name="T16" fmla="*/ 23 w 26"/>
                  <a:gd name="T17" fmla="*/ 19 h 22"/>
                  <a:gd name="T18" fmla="*/ 23 w 26"/>
                  <a:gd name="T19" fmla="*/ 20 h 22"/>
                  <a:gd name="T20" fmla="*/ 26 w 26"/>
                  <a:gd name="T21" fmla="*/ 21 h 22"/>
                  <a:gd name="T22" fmla="*/ 24 w 26"/>
                  <a:gd name="T23" fmla="*/ 21 h 22"/>
                  <a:gd name="T24" fmla="*/ 25 w 26"/>
                  <a:gd name="T25" fmla="*/ 21 h 22"/>
                  <a:gd name="T26" fmla="*/ 15 w 26"/>
                  <a:gd name="T27" fmla="*/ 18 h 22"/>
                  <a:gd name="T28" fmla="*/ 13 w 26"/>
                  <a:gd name="T29" fmla="*/ 15 h 22"/>
                  <a:gd name="T30" fmla="*/ 7 w 26"/>
                  <a:gd name="T31" fmla="*/ 14 h 22"/>
                  <a:gd name="T32" fmla="*/ 5 w 26"/>
                  <a:gd name="T33" fmla="*/ 16 h 22"/>
                  <a:gd name="T34" fmla="*/ 0 w 26"/>
                  <a:gd name="T35" fmla="*/ 17 h 22"/>
                  <a:gd name="T36" fmla="*/ 0 w 26"/>
                  <a:gd name="T37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2">
                    <a:moveTo>
                      <a:pt x="0" y="7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3" y="2"/>
                      <a:pt x="7" y="3"/>
                      <a:pt x="10" y="5"/>
                    </a:cubicBezTo>
                    <a:cubicBezTo>
                      <a:pt x="11" y="6"/>
                      <a:pt x="12" y="8"/>
                      <a:pt x="13" y="8"/>
                    </a:cubicBezTo>
                    <a:cubicBezTo>
                      <a:pt x="15" y="9"/>
                      <a:pt x="18" y="9"/>
                      <a:pt x="18" y="12"/>
                    </a:cubicBezTo>
                    <a:cubicBezTo>
                      <a:pt x="17" y="11"/>
                      <a:pt x="16" y="12"/>
                      <a:pt x="16" y="12"/>
                    </a:cubicBezTo>
                    <a:cubicBezTo>
                      <a:pt x="16" y="14"/>
                      <a:pt x="18" y="15"/>
                      <a:pt x="19" y="17"/>
                    </a:cubicBezTo>
                    <a:cubicBezTo>
                      <a:pt x="20" y="18"/>
                      <a:pt x="20" y="17"/>
                      <a:pt x="21" y="18"/>
                    </a:cubicBezTo>
                    <a:cubicBezTo>
                      <a:pt x="22" y="18"/>
                      <a:pt x="22" y="19"/>
                      <a:pt x="23" y="19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4" y="20"/>
                      <a:pt x="25" y="20"/>
                      <a:pt x="26" y="21"/>
                    </a:cubicBezTo>
                    <a:cubicBezTo>
                      <a:pt x="25" y="21"/>
                      <a:pt x="25" y="21"/>
                      <a:pt x="24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22"/>
                      <a:pt x="15" y="21"/>
                      <a:pt x="15" y="18"/>
                    </a:cubicBezTo>
                    <a:cubicBezTo>
                      <a:pt x="15" y="18"/>
                      <a:pt x="13" y="16"/>
                      <a:pt x="13" y="15"/>
                    </a:cubicBezTo>
                    <a:cubicBezTo>
                      <a:pt x="10" y="14"/>
                      <a:pt x="9" y="14"/>
                      <a:pt x="7" y="14"/>
                    </a:cubicBezTo>
                    <a:cubicBezTo>
                      <a:pt x="7" y="15"/>
                      <a:pt x="6" y="15"/>
                      <a:pt x="5" y="16"/>
                    </a:cubicBezTo>
                    <a:cubicBezTo>
                      <a:pt x="8" y="18"/>
                      <a:pt x="0" y="19"/>
                      <a:pt x="0" y="17"/>
                    </a:cubicBezTo>
                    <a:cubicBezTo>
                      <a:pt x="0" y="14"/>
                      <a:pt x="0" y="10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6" name="Freeform 552">
                <a:extLst>
                  <a:ext uri="{FF2B5EF4-FFF2-40B4-BE49-F238E27FC236}">
                    <a16:creationId xmlns:a16="http://schemas.microsoft.com/office/drawing/2014/main" id="{95345120-442C-469E-BD30-BE1EE6082E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4" y="2375"/>
                <a:ext cx="69" cy="55"/>
              </a:xfrm>
              <a:custGeom>
                <a:avLst/>
                <a:gdLst>
                  <a:gd name="T0" fmla="*/ 19 w 29"/>
                  <a:gd name="T1" fmla="*/ 22 h 23"/>
                  <a:gd name="T2" fmla="*/ 13 w 29"/>
                  <a:gd name="T3" fmla="*/ 17 h 23"/>
                  <a:gd name="T4" fmla="*/ 9 w 29"/>
                  <a:gd name="T5" fmla="*/ 15 h 23"/>
                  <a:gd name="T6" fmla="*/ 7 w 29"/>
                  <a:gd name="T7" fmla="*/ 18 h 23"/>
                  <a:gd name="T8" fmla="*/ 0 w 29"/>
                  <a:gd name="T9" fmla="*/ 18 h 23"/>
                  <a:gd name="T10" fmla="*/ 0 w 29"/>
                  <a:gd name="T11" fmla="*/ 0 h 23"/>
                  <a:gd name="T12" fmla="*/ 3 w 29"/>
                  <a:gd name="T13" fmla="*/ 2 h 23"/>
                  <a:gd name="T14" fmla="*/ 13 w 29"/>
                  <a:gd name="T15" fmla="*/ 7 h 23"/>
                  <a:gd name="T16" fmla="*/ 16 w 29"/>
                  <a:gd name="T17" fmla="*/ 9 h 23"/>
                  <a:gd name="T18" fmla="*/ 19 w 29"/>
                  <a:gd name="T19" fmla="*/ 13 h 23"/>
                  <a:gd name="T20" fmla="*/ 18 w 29"/>
                  <a:gd name="T21" fmla="*/ 13 h 23"/>
                  <a:gd name="T22" fmla="*/ 19 w 29"/>
                  <a:gd name="T23" fmla="*/ 16 h 23"/>
                  <a:gd name="T24" fmla="*/ 21 w 29"/>
                  <a:gd name="T25" fmla="*/ 18 h 23"/>
                  <a:gd name="T26" fmla="*/ 23 w 29"/>
                  <a:gd name="T27" fmla="*/ 19 h 23"/>
                  <a:gd name="T28" fmla="*/ 26 w 29"/>
                  <a:gd name="T29" fmla="*/ 20 h 23"/>
                  <a:gd name="T30" fmla="*/ 29 w 29"/>
                  <a:gd name="T31" fmla="*/ 22 h 23"/>
                  <a:gd name="T32" fmla="*/ 28 w 29"/>
                  <a:gd name="T33" fmla="*/ 22 h 23"/>
                  <a:gd name="T34" fmla="*/ 25 w 29"/>
                  <a:gd name="T35" fmla="*/ 23 h 23"/>
                  <a:gd name="T36" fmla="*/ 8 w 29"/>
                  <a:gd name="T37" fmla="*/ 14 h 23"/>
                  <a:gd name="T38" fmla="*/ 14 w 29"/>
                  <a:gd name="T39" fmla="*/ 16 h 23"/>
                  <a:gd name="T40" fmla="*/ 20 w 29"/>
                  <a:gd name="T41" fmla="*/ 21 h 23"/>
                  <a:gd name="T42" fmla="*/ 24 w 29"/>
                  <a:gd name="T43" fmla="*/ 22 h 23"/>
                  <a:gd name="T44" fmla="*/ 23 w 29"/>
                  <a:gd name="T45" fmla="*/ 21 h 23"/>
                  <a:gd name="T46" fmla="*/ 22 w 29"/>
                  <a:gd name="T47" fmla="*/ 19 h 23"/>
                  <a:gd name="T48" fmla="*/ 20 w 29"/>
                  <a:gd name="T49" fmla="*/ 18 h 23"/>
                  <a:gd name="T50" fmla="*/ 16 w 29"/>
                  <a:gd name="T51" fmla="*/ 13 h 23"/>
                  <a:gd name="T52" fmla="*/ 17 w 29"/>
                  <a:gd name="T53" fmla="*/ 12 h 23"/>
                  <a:gd name="T54" fmla="*/ 18 w 29"/>
                  <a:gd name="T55" fmla="*/ 12 h 23"/>
                  <a:gd name="T56" fmla="*/ 14 w 29"/>
                  <a:gd name="T57" fmla="*/ 10 h 23"/>
                  <a:gd name="T58" fmla="*/ 11 w 29"/>
                  <a:gd name="T59" fmla="*/ 6 h 23"/>
                  <a:gd name="T60" fmla="*/ 1 w 29"/>
                  <a:gd name="T61" fmla="*/ 2 h 23"/>
                  <a:gd name="T62" fmla="*/ 2 w 29"/>
                  <a:gd name="T63" fmla="*/ 18 h 23"/>
                  <a:gd name="T64" fmla="*/ 6 w 29"/>
                  <a:gd name="T65" fmla="*/ 18 h 23"/>
                  <a:gd name="T66" fmla="*/ 5 w 29"/>
                  <a:gd name="T67" fmla="*/ 17 h 23"/>
                  <a:gd name="T68" fmla="*/ 6 w 29"/>
                  <a:gd name="T69" fmla="*/ 16 h 23"/>
                  <a:gd name="T70" fmla="*/ 7 w 29"/>
                  <a:gd name="T71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" h="23">
                    <a:moveTo>
                      <a:pt x="25" y="23"/>
                    </a:moveTo>
                    <a:cubicBezTo>
                      <a:pt x="24" y="23"/>
                      <a:pt x="21" y="23"/>
                      <a:pt x="19" y="22"/>
                    </a:cubicBezTo>
                    <a:cubicBezTo>
                      <a:pt x="17" y="21"/>
                      <a:pt x="16" y="20"/>
                      <a:pt x="16" y="19"/>
                    </a:cubicBezTo>
                    <a:cubicBezTo>
                      <a:pt x="15" y="19"/>
                      <a:pt x="14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1" y="16"/>
                      <a:pt x="10" y="16"/>
                      <a:pt x="9" y="15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1" y="19"/>
                      <a:pt x="0" y="18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6" y="3"/>
                      <a:pt x="9" y="3"/>
                      <a:pt x="11" y="5"/>
                    </a:cubicBezTo>
                    <a:cubicBezTo>
                      <a:pt x="12" y="6"/>
                      <a:pt x="13" y="7"/>
                      <a:pt x="13" y="7"/>
                    </a:cubicBezTo>
                    <a:cubicBezTo>
                      <a:pt x="14" y="8"/>
                      <a:pt x="14" y="9"/>
                      <a:pt x="14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7" y="10"/>
                      <a:pt x="19" y="10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20" y="16"/>
                      <a:pt x="20" y="17"/>
                      <a:pt x="21" y="17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3" y="18"/>
                    </a:cubicBezTo>
                    <a:cubicBezTo>
                      <a:pt x="23" y="18"/>
                      <a:pt x="23" y="19"/>
                      <a:pt x="23" y="19"/>
                    </a:cubicBezTo>
                    <a:cubicBezTo>
                      <a:pt x="24" y="19"/>
                      <a:pt x="24" y="20"/>
                      <a:pt x="24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5" y="23"/>
                    </a:cubicBezTo>
                    <a:close/>
                    <a:moveTo>
                      <a:pt x="7" y="14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0" y="14"/>
                      <a:pt x="12" y="15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7" y="18"/>
                      <a:pt x="17" y="19"/>
                    </a:cubicBezTo>
                    <a:cubicBezTo>
                      <a:pt x="17" y="20"/>
                      <a:pt x="18" y="20"/>
                      <a:pt x="20" y="21"/>
                    </a:cubicBezTo>
                    <a:cubicBezTo>
                      <a:pt x="21" y="21"/>
                      <a:pt x="23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1" y="19"/>
                      <a:pt x="21" y="19"/>
                    </a:cubicBezTo>
                    <a:cubicBezTo>
                      <a:pt x="21" y="19"/>
                      <a:pt x="20" y="19"/>
                      <a:pt x="20" y="18"/>
                    </a:cubicBezTo>
                    <a:cubicBezTo>
                      <a:pt x="19" y="17"/>
                      <a:pt x="19" y="17"/>
                      <a:pt x="18" y="17"/>
                    </a:cubicBezTo>
                    <a:cubicBezTo>
                      <a:pt x="17" y="15"/>
                      <a:pt x="16" y="14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1"/>
                      <a:pt x="17" y="11"/>
                      <a:pt x="15" y="10"/>
                    </a:cubicBezTo>
                    <a:cubicBezTo>
                      <a:pt x="15" y="10"/>
                      <a:pt x="14" y="10"/>
                      <a:pt x="14" y="10"/>
                    </a:cubicBezTo>
                    <a:cubicBezTo>
                      <a:pt x="13" y="10"/>
                      <a:pt x="13" y="9"/>
                      <a:pt x="12" y="8"/>
                    </a:cubicBezTo>
                    <a:cubicBezTo>
                      <a:pt x="12" y="7"/>
                      <a:pt x="11" y="7"/>
                      <a:pt x="11" y="6"/>
                    </a:cubicBezTo>
                    <a:cubicBezTo>
                      <a:pt x="8" y="5"/>
                      <a:pt x="6" y="4"/>
                      <a:pt x="3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1"/>
                      <a:pt x="1" y="14"/>
                      <a:pt x="2" y="18"/>
                    </a:cubicBezTo>
                    <a:cubicBezTo>
                      <a:pt x="2" y="18"/>
                      <a:pt x="3" y="19"/>
                      <a:pt x="4" y="19"/>
                    </a:cubicBezTo>
                    <a:cubicBezTo>
                      <a:pt x="5" y="19"/>
                      <a:pt x="6" y="18"/>
                      <a:pt x="6" y="18"/>
                    </a:cubicBezTo>
                    <a:cubicBezTo>
                      <a:pt x="6" y="18"/>
                      <a:pt x="6" y="18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5"/>
                      <a:pt x="7" y="15"/>
                    </a:cubicBez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7" name="Freeform 553">
                <a:extLst>
                  <a:ext uri="{FF2B5EF4-FFF2-40B4-BE49-F238E27FC236}">
                    <a16:creationId xmlns:a16="http://schemas.microsoft.com/office/drawing/2014/main" id="{6B10C6F0-63DF-400D-9B7F-74AD3688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" y="242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8" name="Freeform 554">
                <a:extLst>
                  <a:ext uri="{FF2B5EF4-FFF2-40B4-BE49-F238E27FC236}">
                    <a16:creationId xmlns:a16="http://schemas.microsoft.com/office/drawing/2014/main" id="{3B4BB576-8BD6-4FE8-B8BF-E4C37F17D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2418"/>
                <a:ext cx="12" cy="7"/>
              </a:xfrm>
              <a:custGeom>
                <a:avLst/>
                <a:gdLst>
                  <a:gd name="T0" fmla="*/ 4 w 5"/>
                  <a:gd name="T1" fmla="*/ 3 h 3"/>
                  <a:gd name="T2" fmla="*/ 2 w 5"/>
                  <a:gd name="T3" fmla="*/ 2 h 3"/>
                  <a:gd name="T4" fmla="*/ 2 w 5"/>
                  <a:gd name="T5" fmla="*/ 2 h 3"/>
                  <a:gd name="T6" fmla="*/ 0 w 5"/>
                  <a:gd name="T7" fmla="*/ 0 h 3"/>
                  <a:gd name="T8" fmla="*/ 3 w 5"/>
                  <a:gd name="T9" fmla="*/ 1 h 3"/>
                  <a:gd name="T10" fmla="*/ 3 w 5"/>
                  <a:gd name="T11" fmla="*/ 1 h 3"/>
                  <a:gd name="T12" fmla="*/ 5 w 5"/>
                  <a:gd name="T13" fmla="*/ 2 h 3"/>
                  <a:gd name="T14" fmla="*/ 5 w 5"/>
                  <a:gd name="T15" fmla="*/ 3 h 3"/>
                  <a:gd name="T16" fmla="*/ 4 w 5"/>
                  <a:gd name="T17" fmla="*/ 3 h 3"/>
                  <a:gd name="T18" fmla="*/ 4 w 5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299" name="Freeform 555">
                <a:extLst>
                  <a:ext uri="{FF2B5EF4-FFF2-40B4-BE49-F238E27FC236}">
                    <a16:creationId xmlns:a16="http://schemas.microsoft.com/office/drawing/2014/main" id="{E714A790-5D3C-418D-BF3E-EBF759A77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2387"/>
                <a:ext cx="26" cy="14"/>
              </a:xfrm>
              <a:custGeom>
                <a:avLst/>
                <a:gdLst>
                  <a:gd name="T0" fmla="*/ 0 w 11"/>
                  <a:gd name="T1" fmla="*/ 4 h 6"/>
                  <a:gd name="T2" fmla="*/ 5 w 11"/>
                  <a:gd name="T3" fmla="*/ 3 h 6"/>
                  <a:gd name="T4" fmla="*/ 9 w 11"/>
                  <a:gd name="T5" fmla="*/ 2 h 6"/>
                  <a:gd name="T6" fmla="*/ 10 w 11"/>
                  <a:gd name="T7" fmla="*/ 1 h 6"/>
                  <a:gd name="T8" fmla="*/ 10 w 11"/>
                  <a:gd name="T9" fmla="*/ 4 h 6"/>
                  <a:gd name="T10" fmla="*/ 5 w 11"/>
                  <a:gd name="T11" fmla="*/ 6 h 6"/>
                  <a:gd name="T12" fmla="*/ 0 w 11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0" y="4"/>
                    </a:moveTo>
                    <a:cubicBezTo>
                      <a:pt x="2" y="4"/>
                      <a:pt x="4" y="5"/>
                      <a:pt x="5" y="3"/>
                    </a:cubicBezTo>
                    <a:cubicBezTo>
                      <a:pt x="4" y="5"/>
                      <a:pt x="9" y="4"/>
                      <a:pt x="9" y="2"/>
                    </a:cubicBezTo>
                    <a:cubicBezTo>
                      <a:pt x="9" y="1"/>
                      <a:pt x="9" y="0"/>
                      <a:pt x="10" y="1"/>
                    </a:cubicBezTo>
                    <a:cubicBezTo>
                      <a:pt x="11" y="2"/>
                      <a:pt x="10" y="3"/>
                      <a:pt x="10" y="4"/>
                    </a:cubicBezTo>
                    <a:cubicBezTo>
                      <a:pt x="10" y="5"/>
                      <a:pt x="6" y="6"/>
                      <a:pt x="5" y="6"/>
                    </a:cubicBezTo>
                    <a:cubicBezTo>
                      <a:pt x="3" y="6"/>
                      <a:pt x="1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0" name="Freeform 556">
                <a:extLst>
                  <a:ext uri="{FF2B5EF4-FFF2-40B4-BE49-F238E27FC236}">
                    <a16:creationId xmlns:a16="http://schemas.microsoft.com/office/drawing/2014/main" id="{0887DD5C-5952-4BA0-BE49-F617EC031F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9" y="2387"/>
                <a:ext cx="31" cy="17"/>
              </a:xfrm>
              <a:custGeom>
                <a:avLst/>
                <a:gdLst>
                  <a:gd name="T0" fmla="*/ 6 w 13"/>
                  <a:gd name="T1" fmla="*/ 7 h 7"/>
                  <a:gd name="T2" fmla="*/ 0 w 13"/>
                  <a:gd name="T3" fmla="*/ 5 h 7"/>
                  <a:gd name="T4" fmla="*/ 0 w 13"/>
                  <a:gd name="T5" fmla="*/ 4 h 7"/>
                  <a:gd name="T6" fmla="*/ 1 w 13"/>
                  <a:gd name="T7" fmla="*/ 4 h 7"/>
                  <a:gd name="T8" fmla="*/ 2 w 13"/>
                  <a:gd name="T9" fmla="*/ 4 h 7"/>
                  <a:gd name="T10" fmla="*/ 3 w 13"/>
                  <a:gd name="T11" fmla="*/ 4 h 7"/>
                  <a:gd name="T12" fmla="*/ 5 w 13"/>
                  <a:gd name="T13" fmla="*/ 3 h 7"/>
                  <a:gd name="T14" fmla="*/ 6 w 13"/>
                  <a:gd name="T15" fmla="*/ 3 h 7"/>
                  <a:gd name="T16" fmla="*/ 6 w 13"/>
                  <a:gd name="T17" fmla="*/ 3 h 7"/>
                  <a:gd name="T18" fmla="*/ 6 w 13"/>
                  <a:gd name="T19" fmla="*/ 3 h 7"/>
                  <a:gd name="T20" fmla="*/ 7 w 13"/>
                  <a:gd name="T21" fmla="*/ 3 h 7"/>
                  <a:gd name="T22" fmla="*/ 9 w 13"/>
                  <a:gd name="T23" fmla="*/ 2 h 7"/>
                  <a:gd name="T24" fmla="*/ 9 w 13"/>
                  <a:gd name="T25" fmla="*/ 2 h 7"/>
                  <a:gd name="T26" fmla="*/ 10 w 13"/>
                  <a:gd name="T27" fmla="*/ 0 h 7"/>
                  <a:gd name="T28" fmla="*/ 12 w 13"/>
                  <a:gd name="T29" fmla="*/ 0 h 7"/>
                  <a:gd name="T30" fmla="*/ 12 w 13"/>
                  <a:gd name="T31" fmla="*/ 4 h 7"/>
                  <a:gd name="T32" fmla="*/ 12 w 13"/>
                  <a:gd name="T33" fmla="*/ 4 h 7"/>
                  <a:gd name="T34" fmla="*/ 6 w 13"/>
                  <a:gd name="T35" fmla="*/ 7 h 7"/>
                  <a:gd name="T36" fmla="*/ 6 w 13"/>
                  <a:gd name="T37" fmla="*/ 7 h 7"/>
                  <a:gd name="T38" fmla="*/ 3 w 13"/>
                  <a:gd name="T39" fmla="*/ 5 h 7"/>
                  <a:gd name="T40" fmla="*/ 6 w 13"/>
                  <a:gd name="T41" fmla="*/ 6 h 7"/>
                  <a:gd name="T42" fmla="*/ 6 w 13"/>
                  <a:gd name="T43" fmla="*/ 6 h 7"/>
                  <a:gd name="T44" fmla="*/ 10 w 13"/>
                  <a:gd name="T45" fmla="*/ 4 h 7"/>
                  <a:gd name="T46" fmla="*/ 11 w 13"/>
                  <a:gd name="T47" fmla="*/ 3 h 7"/>
                  <a:gd name="T48" fmla="*/ 11 w 13"/>
                  <a:gd name="T49" fmla="*/ 1 h 7"/>
                  <a:gd name="T50" fmla="*/ 11 w 13"/>
                  <a:gd name="T51" fmla="*/ 1 h 7"/>
                  <a:gd name="T52" fmla="*/ 10 w 13"/>
                  <a:gd name="T53" fmla="*/ 2 h 7"/>
                  <a:gd name="T54" fmla="*/ 10 w 13"/>
                  <a:gd name="T55" fmla="*/ 3 h 7"/>
                  <a:gd name="T56" fmla="*/ 7 w 13"/>
                  <a:gd name="T57" fmla="*/ 5 h 7"/>
                  <a:gd name="T58" fmla="*/ 6 w 13"/>
                  <a:gd name="T59" fmla="*/ 4 h 7"/>
                  <a:gd name="T60" fmla="*/ 3 w 13"/>
                  <a:gd name="T6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7">
                    <a:moveTo>
                      <a:pt x="6" y="7"/>
                    </a:moveTo>
                    <a:cubicBezTo>
                      <a:pt x="4" y="7"/>
                      <a:pt x="2" y="6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1"/>
                      <a:pt x="12" y="3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lose/>
                    <a:moveTo>
                      <a:pt x="3" y="5"/>
                    </a:moveTo>
                    <a:cubicBezTo>
                      <a:pt x="4" y="5"/>
                      <a:pt x="5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10" y="4"/>
                      <a:pt x="10" y="4"/>
                    </a:cubicBezTo>
                    <a:cubicBezTo>
                      <a:pt x="10" y="4"/>
                      <a:pt x="10" y="3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2"/>
                      <a:pt x="10" y="2"/>
                    </a:cubicBezTo>
                    <a:cubicBezTo>
                      <a:pt x="11" y="2"/>
                      <a:pt x="10" y="3"/>
                      <a:pt x="10" y="3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5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1" name="Freeform 557">
                <a:extLst>
                  <a:ext uri="{FF2B5EF4-FFF2-40B4-BE49-F238E27FC236}">
                    <a16:creationId xmlns:a16="http://schemas.microsoft.com/office/drawing/2014/main" id="{8CFE4217-891D-49CC-8B41-D9F7A8A9C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239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2" name="Freeform 558">
                <a:extLst>
                  <a:ext uri="{FF2B5EF4-FFF2-40B4-BE49-F238E27FC236}">
                    <a16:creationId xmlns:a16="http://schemas.microsoft.com/office/drawing/2014/main" id="{A70A260D-8307-48D6-9DFB-9FEB34A07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" y="2394"/>
                <a:ext cx="7" cy="10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2 h 4"/>
                  <a:gd name="T4" fmla="*/ 1 w 3"/>
                  <a:gd name="T5" fmla="*/ 2 h 4"/>
                  <a:gd name="T6" fmla="*/ 0 w 3"/>
                  <a:gd name="T7" fmla="*/ 0 h 4"/>
                  <a:gd name="T8" fmla="*/ 2 w 3"/>
                  <a:gd name="T9" fmla="*/ 1 h 4"/>
                  <a:gd name="T10" fmla="*/ 2 w 3"/>
                  <a:gd name="T11" fmla="*/ 1 h 4"/>
                  <a:gd name="T12" fmla="*/ 3 w 3"/>
                  <a:gd name="T13" fmla="*/ 1 h 4"/>
                  <a:gd name="T14" fmla="*/ 3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3" name="Freeform 559">
                <a:extLst>
                  <a:ext uri="{FF2B5EF4-FFF2-40B4-BE49-F238E27FC236}">
                    <a16:creationId xmlns:a16="http://schemas.microsoft.com/office/drawing/2014/main" id="{9915ED77-0DC3-4E00-A3EA-173339A31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7" y="2385"/>
                <a:ext cx="5" cy="7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4" name="Freeform 560">
                <a:extLst>
                  <a:ext uri="{FF2B5EF4-FFF2-40B4-BE49-F238E27FC236}">
                    <a16:creationId xmlns:a16="http://schemas.microsoft.com/office/drawing/2014/main" id="{FFEA18FB-7D74-4A93-8436-B8BE25CF0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3" y="2380"/>
                <a:ext cx="12" cy="14"/>
              </a:xfrm>
              <a:custGeom>
                <a:avLst/>
                <a:gdLst>
                  <a:gd name="T0" fmla="*/ 3 w 5"/>
                  <a:gd name="T1" fmla="*/ 6 h 6"/>
                  <a:gd name="T2" fmla="*/ 3 w 5"/>
                  <a:gd name="T3" fmla="*/ 6 h 6"/>
                  <a:gd name="T4" fmla="*/ 1 w 5"/>
                  <a:gd name="T5" fmla="*/ 3 h 6"/>
                  <a:gd name="T6" fmla="*/ 0 w 5"/>
                  <a:gd name="T7" fmla="*/ 0 h 6"/>
                  <a:gd name="T8" fmla="*/ 2 w 5"/>
                  <a:gd name="T9" fmla="*/ 2 h 6"/>
                  <a:gd name="T10" fmla="*/ 3 w 5"/>
                  <a:gd name="T11" fmla="*/ 2 h 6"/>
                  <a:gd name="T12" fmla="*/ 4 w 5"/>
                  <a:gd name="T13" fmla="*/ 3 h 6"/>
                  <a:gd name="T14" fmla="*/ 4 w 5"/>
                  <a:gd name="T15" fmla="*/ 6 h 6"/>
                  <a:gd name="T16" fmla="*/ 3 w 5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2" y="4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5" y="4"/>
                      <a:pt x="5" y="5"/>
                      <a:pt x="4" y="6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5" name="Freeform 561">
                <a:extLst>
                  <a:ext uri="{FF2B5EF4-FFF2-40B4-BE49-F238E27FC236}">
                    <a16:creationId xmlns:a16="http://schemas.microsoft.com/office/drawing/2014/main" id="{F9158783-8824-43E5-8082-2F8D587B0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301"/>
                <a:ext cx="31" cy="27"/>
              </a:xfrm>
              <a:custGeom>
                <a:avLst/>
                <a:gdLst>
                  <a:gd name="T0" fmla="*/ 10 w 13"/>
                  <a:gd name="T1" fmla="*/ 0 h 11"/>
                  <a:gd name="T2" fmla="*/ 12 w 13"/>
                  <a:gd name="T3" fmla="*/ 9 h 11"/>
                  <a:gd name="T4" fmla="*/ 11 w 13"/>
                  <a:gd name="T5" fmla="*/ 6 h 11"/>
                  <a:gd name="T6" fmla="*/ 10 w 13"/>
                  <a:gd name="T7" fmla="*/ 11 h 11"/>
                  <a:gd name="T8" fmla="*/ 9 w 13"/>
                  <a:gd name="T9" fmla="*/ 10 h 11"/>
                  <a:gd name="T10" fmla="*/ 6 w 13"/>
                  <a:gd name="T11" fmla="*/ 8 h 11"/>
                  <a:gd name="T12" fmla="*/ 5 w 13"/>
                  <a:gd name="T13" fmla="*/ 5 h 11"/>
                  <a:gd name="T14" fmla="*/ 4 w 13"/>
                  <a:gd name="T15" fmla="*/ 6 h 11"/>
                  <a:gd name="T16" fmla="*/ 4 w 13"/>
                  <a:gd name="T17" fmla="*/ 5 h 11"/>
                  <a:gd name="T18" fmla="*/ 3 w 13"/>
                  <a:gd name="T19" fmla="*/ 6 h 11"/>
                  <a:gd name="T20" fmla="*/ 2 w 13"/>
                  <a:gd name="T21" fmla="*/ 6 h 11"/>
                  <a:gd name="T22" fmla="*/ 1 w 13"/>
                  <a:gd name="T23" fmla="*/ 6 h 11"/>
                  <a:gd name="T24" fmla="*/ 5 w 13"/>
                  <a:gd name="T25" fmla="*/ 5 h 11"/>
                  <a:gd name="T26" fmla="*/ 10 w 13"/>
                  <a:gd name="T27" fmla="*/ 2 h 11"/>
                  <a:gd name="T28" fmla="*/ 10 w 13"/>
                  <a:gd name="T2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1">
                    <a:moveTo>
                      <a:pt x="10" y="0"/>
                    </a:moveTo>
                    <a:cubicBezTo>
                      <a:pt x="13" y="0"/>
                      <a:pt x="13" y="6"/>
                      <a:pt x="12" y="9"/>
                    </a:cubicBezTo>
                    <a:cubicBezTo>
                      <a:pt x="12" y="8"/>
                      <a:pt x="11" y="7"/>
                      <a:pt x="11" y="6"/>
                    </a:cubicBezTo>
                    <a:cubicBezTo>
                      <a:pt x="9" y="8"/>
                      <a:pt x="12" y="9"/>
                      <a:pt x="10" y="11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8" y="10"/>
                      <a:pt x="7" y="10"/>
                      <a:pt x="6" y="8"/>
                    </a:cubicBezTo>
                    <a:cubicBezTo>
                      <a:pt x="6" y="7"/>
                      <a:pt x="7" y="6"/>
                      <a:pt x="5" y="5"/>
                    </a:cubicBezTo>
                    <a:cubicBezTo>
                      <a:pt x="5" y="5"/>
                      <a:pt x="5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2" y="6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5"/>
                      <a:pt x="7" y="1"/>
                      <a:pt x="5" y="5"/>
                    </a:cubicBezTo>
                    <a:cubicBezTo>
                      <a:pt x="7" y="4"/>
                      <a:pt x="8" y="1"/>
                      <a:pt x="10" y="2"/>
                    </a:cubicBezTo>
                    <a:cubicBezTo>
                      <a:pt x="10" y="1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6" name="Freeform 562">
                <a:extLst>
                  <a:ext uri="{FF2B5EF4-FFF2-40B4-BE49-F238E27FC236}">
                    <a16:creationId xmlns:a16="http://schemas.microsoft.com/office/drawing/2014/main" id="{12336E80-2453-4716-931E-D5B5406E38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3" y="2299"/>
                <a:ext cx="33" cy="31"/>
              </a:xfrm>
              <a:custGeom>
                <a:avLst/>
                <a:gdLst>
                  <a:gd name="T0" fmla="*/ 10 w 14"/>
                  <a:gd name="T1" fmla="*/ 13 h 13"/>
                  <a:gd name="T2" fmla="*/ 9 w 14"/>
                  <a:gd name="T3" fmla="*/ 12 h 13"/>
                  <a:gd name="T4" fmla="*/ 9 w 14"/>
                  <a:gd name="T5" fmla="*/ 12 h 13"/>
                  <a:gd name="T6" fmla="*/ 6 w 14"/>
                  <a:gd name="T7" fmla="*/ 10 h 13"/>
                  <a:gd name="T8" fmla="*/ 6 w 14"/>
                  <a:gd name="T9" fmla="*/ 8 h 13"/>
                  <a:gd name="T10" fmla="*/ 5 w 14"/>
                  <a:gd name="T11" fmla="*/ 7 h 13"/>
                  <a:gd name="T12" fmla="*/ 5 w 14"/>
                  <a:gd name="T13" fmla="*/ 7 h 13"/>
                  <a:gd name="T14" fmla="*/ 5 w 14"/>
                  <a:gd name="T15" fmla="*/ 8 h 13"/>
                  <a:gd name="T16" fmla="*/ 4 w 14"/>
                  <a:gd name="T17" fmla="*/ 7 h 13"/>
                  <a:gd name="T18" fmla="*/ 3 w 14"/>
                  <a:gd name="T19" fmla="*/ 9 h 13"/>
                  <a:gd name="T20" fmla="*/ 3 w 14"/>
                  <a:gd name="T21" fmla="*/ 8 h 13"/>
                  <a:gd name="T22" fmla="*/ 3 w 14"/>
                  <a:gd name="T23" fmla="*/ 8 h 13"/>
                  <a:gd name="T24" fmla="*/ 1 w 14"/>
                  <a:gd name="T25" fmla="*/ 9 h 13"/>
                  <a:gd name="T26" fmla="*/ 0 w 14"/>
                  <a:gd name="T27" fmla="*/ 9 h 13"/>
                  <a:gd name="T28" fmla="*/ 0 w 14"/>
                  <a:gd name="T29" fmla="*/ 7 h 13"/>
                  <a:gd name="T30" fmla="*/ 5 w 14"/>
                  <a:gd name="T31" fmla="*/ 3 h 13"/>
                  <a:gd name="T32" fmla="*/ 6 w 14"/>
                  <a:gd name="T33" fmla="*/ 4 h 13"/>
                  <a:gd name="T34" fmla="*/ 6 w 14"/>
                  <a:gd name="T35" fmla="*/ 4 h 13"/>
                  <a:gd name="T36" fmla="*/ 6 w 14"/>
                  <a:gd name="T37" fmla="*/ 4 h 13"/>
                  <a:gd name="T38" fmla="*/ 9 w 14"/>
                  <a:gd name="T39" fmla="*/ 2 h 13"/>
                  <a:gd name="T40" fmla="*/ 9 w 14"/>
                  <a:gd name="T41" fmla="*/ 1 h 13"/>
                  <a:gd name="T42" fmla="*/ 9 w 14"/>
                  <a:gd name="T43" fmla="*/ 0 h 13"/>
                  <a:gd name="T44" fmla="*/ 10 w 14"/>
                  <a:gd name="T45" fmla="*/ 0 h 13"/>
                  <a:gd name="T46" fmla="*/ 12 w 14"/>
                  <a:gd name="T47" fmla="*/ 2 h 13"/>
                  <a:gd name="T48" fmla="*/ 13 w 14"/>
                  <a:gd name="T49" fmla="*/ 10 h 13"/>
                  <a:gd name="T50" fmla="*/ 12 w 14"/>
                  <a:gd name="T51" fmla="*/ 12 h 13"/>
                  <a:gd name="T52" fmla="*/ 11 w 14"/>
                  <a:gd name="T53" fmla="*/ 8 h 13"/>
                  <a:gd name="T54" fmla="*/ 11 w 14"/>
                  <a:gd name="T55" fmla="*/ 9 h 13"/>
                  <a:gd name="T56" fmla="*/ 11 w 14"/>
                  <a:gd name="T57" fmla="*/ 12 h 13"/>
                  <a:gd name="T58" fmla="*/ 10 w 14"/>
                  <a:gd name="T59" fmla="*/ 13 h 13"/>
                  <a:gd name="T60" fmla="*/ 6 w 14"/>
                  <a:gd name="T61" fmla="*/ 6 h 13"/>
                  <a:gd name="T62" fmla="*/ 7 w 14"/>
                  <a:gd name="T63" fmla="*/ 8 h 13"/>
                  <a:gd name="T64" fmla="*/ 7 w 14"/>
                  <a:gd name="T65" fmla="*/ 9 h 13"/>
                  <a:gd name="T66" fmla="*/ 9 w 14"/>
                  <a:gd name="T67" fmla="*/ 10 h 13"/>
                  <a:gd name="T68" fmla="*/ 10 w 14"/>
                  <a:gd name="T69" fmla="*/ 10 h 13"/>
                  <a:gd name="T70" fmla="*/ 11 w 14"/>
                  <a:gd name="T71" fmla="*/ 7 h 13"/>
                  <a:gd name="T72" fmla="*/ 12 w 14"/>
                  <a:gd name="T73" fmla="*/ 6 h 13"/>
                  <a:gd name="T74" fmla="*/ 12 w 14"/>
                  <a:gd name="T75" fmla="*/ 7 h 13"/>
                  <a:gd name="T76" fmla="*/ 11 w 14"/>
                  <a:gd name="T77" fmla="*/ 2 h 13"/>
                  <a:gd name="T78" fmla="*/ 11 w 14"/>
                  <a:gd name="T79" fmla="*/ 2 h 13"/>
                  <a:gd name="T80" fmla="*/ 11 w 14"/>
                  <a:gd name="T81" fmla="*/ 2 h 13"/>
                  <a:gd name="T82" fmla="*/ 11 w 14"/>
                  <a:gd name="T83" fmla="*/ 3 h 13"/>
                  <a:gd name="T84" fmla="*/ 11 w 14"/>
                  <a:gd name="T85" fmla="*/ 4 h 13"/>
                  <a:gd name="T86" fmla="*/ 10 w 14"/>
                  <a:gd name="T87" fmla="*/ 3 h 13"/>
                  <a:gd name="T88" fmla="*/ 7 w 14"/>
                  <a:gd name="T89" fmla="*/ 5 h 13"/>
                  <a:gd name="T90" fmla="*/ 6 w 14"/>
                  <a:gd name="T91" fmla="*/ 6 h 13"/>
                  <a:gd name="T92" fmla="*/ 3 w 14"/>
                  <a:gd name="T93" fmla="*/ 6 h 13"/>
                  <a:gd name="T94" fmla="*/ 3 w 14"/>
                  <a:gd name="T95" fmla="*/ 6 h 13"/>
                  <a:gd name="T96" fmla="*/ 4 w 14"/>
                  <a:gd name="T97" fmla="*/ 5 h 13"/>
                  <a:gd name="T98" fmla="*/ 4 w 14"/>
                  <a:gd name="T99" fmla="*/ 6 h 13"/>
                  <a:gd name="T100" fmla="*/ 4 w 14"/>
                  <a:gd name="T101" fmla="*/ 6 h 13"/>
                  <a:gd name="T102" fmla="*/ 4 w 14"/>
                  <a:gd name="T103" fmla="*/ 6 h 13"/>
                  <a:gd name="T104" fmla="*/ 5 w 14"/>
                  <a:gd name="T105" fmla="*/ 5 h 13"/>
                  <a:gd name="T106" fmla="*/ 5 w 14"/>
                  <a:gd name="T107" fmla="*/ 5 h 13"/>
                  <a:gd name="T108" fmla="*/ 3 w 14"/>
                  <a:gd name="T10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" h="13">
                    <a:moveTo>
                      <a:pt x="10" y="13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6" y="11"/>
                      <a:pt x="6" y="10"/>
                    </a:cubicBezTo>
                    <a:cubicBezTo>
                      <a:pt x="6" y="9"/>
                      <a:pt x="6" y="8"/>
                      <a:pt x="6" y="8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1" y="6"/>
                      <a:pt x="4" y="3"/>
                      <a:pt x="5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4" y="4"/>
                      <a:pt x="13" y="8"/>
                      <a:pt x="13" y="10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0"/>
                      <a:pt x="11" y="11"/>
                      <a:pt x="11" y="12"/>
                    </a:cubicBezTo>
                    <a:lnTo>
                      <a:pt x="10" y="13"/>
                    </a:lnTo>
                    <a:close/>
                    <a:moveTo>
                      <a:pt x="6" y="6"/>
                    </a:moveTo>
                    <a:cubicBezTo>
                      <a:pt x="7" y="6"/>
                      <a:pt x="7" y="7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10"/>
                      <a:pt x="8" y="11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9" y="8"/>
                      <a:pt x="11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2" y="4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5"/>
                      <a:pt x="6" y="6"/>
                    </a:cubicBezTo>
                    <a:close/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7" name="Freeform 563">
                <a:extLst>
                  <a:ext uri="{FF2B5EF4-FFF2-40B4-BE49-F238E27FC236}">
                    <a16:creationId xmlns:a16="http://schemas.microsoft.com/office/drawing/2014/main" id="{531574DF-F026-4002-A99F-1818983F4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2299"/>
                <a:ext cx="5" cy="5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8" name="Freeform 564">
                <a:extLst>
                  <a:ext uri="{FF2B5EF4-FFF2-40B4-BE49-F238E27FC236}">
                    <a16:creationId xmlns:a16="http://schemas.microsoft.com/office/drawing/2014/main" id="{1A274733-E128-4328-B4AF-43F14211B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5" y="2297"/>
                <a:ext cx="7" cy="7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2 h 3"/>
                  <a:gd name="T4" fmla="*/ 0 w 3"/>
                  <a:gd name="T5" fmla="*/ 1 h 3"/>
                  <a:gd name="T6" fmla="*/ 0 w 3"/>
                  <a:gd name="T7" fmla="*/ 1 h 3"/>
                  <a:gd name="T8" fmla="*/ 3 w 3"/>
                  <a:gd name="T9" fmla="*/ 0 h 3"/>
                  <a:gd name="T10" fmla="*/ 3 w 3"/>
                  <a:gd name="T11" fmla="*/ 0 h 3"/>
                  <a:gd name="T12" fmla="*/ 3 w 3"/>
                  <a:gd name="T13" fmla="*/ 1 h 3"/>
                  <a:gd name="T14" fmla="*/ 2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09" name="Freeform 565">
                <a:extLst>
                  <a:ext uri="{FF2B5EF4-FFF2-40B4-BE49-F238E27FC236}">
                    <a16:creationId xmlns:a16="http://schemas.microsoft.com/office/drawing/2014/main" id="{4409E661-89B9-4DB9-954C-E143F62B7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2292"/>
                <a:ext cx="7" cy="12"/>
              </a:xfrm>
              <a:custGeom>
                <a:avLst/>
                <a:gdLst>
                  <a:gd name="T0" fmla="*/ 2 w 3"/>
                  <a:gd name="T1" fmla="*/ 0 h 5"/>
                  <a:gd name="T2" fmla="*/ 0 w 3"/>
                  <a:gd name="T3" fmla="*/ 5 h 5"/>
                  <a:gd name="T4" fmla="*/ 2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cubicBezTo>
                      <a:pt x="3" y="2"/>
                      <a:pt x="1" y="3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0" name="Freeform 566">
                <a:extLst>
                  <a:ext uri="{FF2B5EF4-FFF2-40B4-BE49-F238E27FC236}">
                    <a16:creationId xmlns:a16="http://schemas.microsoft.com/office/drawing/2014/main" id="{CBEEF8EE-CE79-48FF-AEAB-82404EFBA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2287"/>
                <a:ext cx="7" cy="22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7 h 9"/>
                  <a:gd name="T4" fmla="*/ 1 w 3"/>
                  <a:gd name="T5" fmla="*/ 3 h 9"/>
                  <a:gd name="T6" fmla="*/ 1 w 3"/>
                  <a:gd name="T7" fmla="*/ 2 h 9"/>
                  <a:gd name="T8" fmla="*/ 2 w 3"/>
                  <a:gd name="T9" fmla="*/ 0 h 9"/>
                  <a:gd name="T10" fmla="*/ 3 w 3"/>
                  <a:gd name="T11" fmla="*/ 2 h 9"/>
                  <a:gd name="T12" fmla="*/ 1 w 3"/>
                  <a:gd name="T13" fmla="*/ 6 h 9"/>
                  <a:gd name="T14" fmla="*/ 0 w 3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2" y="5"/>
                      <a:pt x="1" y="6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1" name="Freeform 567">
                <a:extLst>
                  <a:ext uri="{FF2B5EF4-FFF2-40B4-BE49-F238E27FC236}">
                    <a16:creationId xmlns:a16="http://schemas.microsoft.com/office/drawing/2014/main" id="{9F96B5CE-3740-4D0E-958D-5BD80446B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297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1 w 1"/>
                  <a:gd name="T5" fmla="*/ 2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2" name="Freeform 568">
                <a:extLst>
                  <a:ext uri="{FF2B5EF4-FFF2-40B4-BE49-F238E27FC236}">
                    <a16:creationId xmlns:a16="http://schemas.microsoft.com/office/drawing/2014/main" id="{81F6CCE8-D75F-42B6-93E4-287A38E7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292"/>
                <a:ext cx="5" cy="14"/>
              </a:xfrm>
              <a:custGeom>
                <a:avLst/>
                <a:gdLst>
                  <a:gd name="T0" fmla="*/ 2 w 2"/>
                  <a:gd name="T1" fmla="*/ 6 h 6"/>
                  <a:gd name="T2" fmla="*/ 0 w 2"/>
                  <a:gd name="T3" fmla="*/ 3 h 6"/>
                  <a:gd name="T4" fmla="*/ 2 w 2"/>
                  <a:gd name="T5" fmla="*/ 0 h 6"/>
                  <a:gd name="T6" fmla="*/ 2 w 2"/>
                  <a:gd name="T7" fmla="*/ 2 h 6"/>
                  <a:gd name="T8" fmla="*/ 2 w 2"/>
                  <a:gd name="T9" fmla="*/ 4 h 6"/>
                  <a:gd name="T10" fmla="*/ 2 w 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4"/>
                    </a:cubicBezTo>
                    <a:lnTo>
                      <a:pt x="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3" name="Freeform 569">
                <a:extLst>
                  <a:ext uri="{FF2B5EF4-FFF2-40B4-BE49-F238E27FC236}">
                    <a16:creationId xmlns:a16="http://schemas.microsoft.com/office/drawing/2014/main" id="{B74C955A-26D6-4728-8E7D-9CCA37215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0" y="2290"/>
                <a:ext cx="4" cy="9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1"/>
                      <a:pt x="2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4" name="Freeform 570">
                <a:extLst>
                  <a:ext uri="{FF2B5EF4-FFF2-40B4-BE49-F238E27FC236}">
                    <a16:creationId xmlns:a16="http://schemas.microsoft.com/office/drawing/2014/main" id="{A8204719-B198-4C02-BF2E-C1BD26E99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2287"/>
                <a:ext cx="10" cy="14"/>
              </a:xfrm>
              <a:custGeom>
                <a:avLst/>
                <a:gdLst>
                  <a:gd name="T0" fmla="*/ 3 w 4"/>
                  <a:gd name="T1" fmla="*/ 6 h 6"/>
                  <a:gd name="T2" fmla="*/ 2 w 4"/>
                  <a:gd name="T3" fmla="*/ 6 h 6"/>
                  <a:gd name="T4" fmla="*/ 0 w 4"/>
                  <a:gd name="T5" fmla="*/ 1 h 6"/>
                  <a:gd name="T6" fmla="*/ 0 w 4"/>
                  <a:gd name="T7" fmla="*/ 0 h 6"/>
                  <a:gd name="T8" fmla="*/ 1 w 4"/>
                  <a:gd name="T9" fmla="*/ 1 h 6"/>
                  <a:gd name="T10" fmla="*/ 4 w 4"/>
                  <a:gd name="T11" fmla="*/ 4 h 6"/>
                  <a:gd name="T12" fmla="*/ 4 w 4"/>
                  <a:gd name="T13" fmla="*/ 4 h 6"/>
                  <a:gd name="T14" fmla="*/ 4 w 4"/>
                  <a:gd name="T15" fmla="*/ 5 h 6"/>
                  <a:gd name="T16" fmla="*/ 4 w 4"/>
                  <a:gd name="T17" fmla="*/ 5 h 6"/>
                  <a:gd name="T18" fmla="*/ 3 w 4"/>
                  <a:gd name="T19" fmla="*/ 5 h 6"/>
                  <a:gd name="T20" fmla="*/ 3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4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5" name="Freeform 571">
                <a:extLst>
                  <a:ext uri="{FF2B5EF4-FFF2-40B4-BE49-F238E27FC236}">
                    <a16:creationId xmlns:a16="http://schemas.microsoft.com/office/drawing/2014/main" id="{FE486A6B-5F3A-4D9E-8444-F931F1C3F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2292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3 w 5"/>
                  <a:gd name="T3" fmla="*/ 6 h 6"/>
                  <a:gd name="T4" fmla="*/ 2 w 5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5" y="0"/>
                      <a:pt x="3" y="4"/>
                      <a:pt x="3" y="6"/>
                    </a:cubicBezTo>
                    <a:cubicBezTo>
                      <a:pt x="0" y="3"/>
                      <a:pt x="2" y="4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6" name="Freeform 572">
                <a:extLst>
                  <a:ext uri="{FF2B5EF4-FFF2-40B4-BE49-F238E27FC236}">
                    <a16:creationId xmlns:a16="http://schemas.microsoft.com/office/drawing/2014/main" id="{4798CF17-90F9-4EF0-9FDA-8E394245A8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5" y="2292"/>
                <a:ext cx="12" cy="17"/>
              </a:xfrm>
              <a:custGeom>
                <a:avLst/>
                <a:gdLst>
                  <a:gd name="T0" fmla="*/ 3 w 5"/>
                  <a:gd name="T1" fmla="*/ 7 h 7"/>
                  <a:gd name="T2" fmla="*/ 2 w 5"/>
                  <a:gd name="T3" fmla="*/ 6 h 7"/>
                  <a:gd name="T4" fmla="*/ 1 w 5"/>
                  <a:gd name="T5" fmla="*/ 3 h 7"/>
                  <a:gd name="T6" fmla="*/ 2 w 5"/>
                  <a:gd name="T7" fmla="*/ 1 h 7"/>
                  <a:gd name="T8" fmla="*/ 2 w 5"/>
                  <a:gd name="T9" fmla="*/ 0 h 7"/>
                  <a:gd name="T10" fmla="*/ 2 w 5"/>
                  <a:gd name="T11" fmla="*/ 0 h 7"/>
                  <a:gd name="T12" fmla="*/ 4 w 5"/>
                  <a:gd name="T13" fmla="*/ 1 h 7"/>
                  <a:gd name="T14" fmla="*/ 3 w 5"/>
                  <a:gd name="T15" fmla="*/ 6 h 7"/>
                  <a:gd name="T16" fmla="*/ 3 w 5"/>
                  <a:gd name="T17" fmla="*/ 7 h 7"/>
                  <a:gd name="T18" fmla="*/ 3 w 5"/>
                  <a:gd name="T19" fmla="*/ 1 h 7"/>
                  <a:gd name="T20" fmla="*/ 2 w 5"/>
                  <a:gd name="T21" fmla="*/ 3 h 7"/>
                  <a:gd name="T22" fmla="*/ 2 w 5"/>
                  <a:gd name="T23" fmla="*/ 5 h 7"/>
                  <a:gd name="T24" fmla="*/ 3 w 5"/>
                  <a:gd name="T2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0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2"/>
                      <a:pt x="4" y="4"/>
                      <a:pt x="3" y="6"/>
                    </a:cubicBezTo>
                    <a:lnTo>
                      <a:pt x="3" y="7"/>
                    </a:lnTo>
                    <a:close/>
                    <a:moveTo>
                      <a:pt x="3" y="1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2"/>
                      <a:pt x="3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7" name="Freeform 573">
                <a:extLst>
                  <a:ext uri="{FF2B5EF4-FFF2-40B4-BE49-F238E27FC236}">
                    <a16:creationId xmlns:a16="http://schemas.microsoft.com/office/drawing/2014/main" id="{3E347AE2-3259-4B35-888D-8B7F30A57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2287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1 h 4"/>
                  <a:gd name="T4" fmla="*/ 0 w 3"/>
                  <a:gd name="T5" fmla="*/ 4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8" name="Freeform 574">
                <a:extLst>
                  <a:ext uri="{FF2B5EF4-FFF2-40B4-BE49-F238E27FC236}">
                    <a16:creationId xmlns:a16="http://schemas.microsoft.com/office/drawing/2014/main" id="{392C811B-CAE1-43C5-8ADE-CDE9065D9F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3" y="2285"/>
                <a:ext cx="10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0 h 6"/>
                  <a:gd name="T4" fmla="*/ 1 w 4"/>
                  <a:gd name="T5" fmla="*/ 1 h 6"/>
                  <a:gd name="T6" fmla="*/ 4 w 4"/>
                  <a:gd name="T7" fmla="*/ 1 h 6"/>
                  <a:gd name="T8" fmla="*/ 4 w 4"/>
                  <a:gd name="T9" fmla="*/ 1 h 6"/>
                  <a:gd name="T10" fmla="*/ 4 w 4"/>
                  <a:gd name="T11" fmla="*/ 2 h 6"/>
                  <a:gd name="T12" fmla="*/ 2 w 4"/>
                  <a:gd name="T13" fmla="*/ 5 h 6"/>
                  <a:gd name="T14" fmla="*/ 1 w 4"/>
                  <a:gd name="T15" fmla="*/ 6 h 6"/>
                  <a:gd name="T16" fmla="*/ 0 w 4"/>
                  <a:gd name="T17" fmla="*/ 6 h 6"/>
                  <a:gd name="T18" fmla="*/ 1 w 4"/>
                  <a:gd name="T19" fmla="*/ 2 h 6"/>
                  <a:gd name="T20" fmla="*/ 1 w 4"/>
                  <a:gd name="T21" fmla="*/ 4 h 6"/>
                  <a:gd name="T22" fmla="*/ 3 w 4"/>
                  <a:gd name="T23" fmla="*/ 3 h 6"/>
                  <a:gd name="T24" fmla="*/ 1 w 4"/>
                  <a:gd name="T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2" y="5"/>
                      <a:pt x="1" y="5"/>
                      <a:pt x="1" y="6"/>
                    </a:cubicBezTo>
                    <a:lnTo>
                      <a:pt x="0" y="6"/>
                    </a:lnTo>
                    <a:close/>
                    <a:moveTo>
                      <a:pt x="1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2" y="3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19" name="Freeform 575">
                <a:extLst>
                  <a:ext uri="{FF2B5EF4-FFF2-40B4-BE49-F238E27FC236}">
                    <a16:creationId xmlns:a16="http://schemas.microsoft.com/office/drawing/2014/main" id="{71388C1D-2D84-4492-9A21-60C755F6D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0" y="2282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0"/>
                      <a:pt x="2" y="2"/>
                      <a:pt x="4" y="4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0" name="Freeform 576">
                <a:extLst>
                  <a:ext uri="{FF2B5EF4-FFF2-40B4-BE49-F238E27FC236}">
                    <a16:creationId xmlns:a16="http://schemas.microsoft.com/office/drawing/2014/main" id="{17C3260E-DD20-47FC-BDD1-DAB4B5A661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47" y="2282"/>
                <a:ext cx="15" cy="12"/>
              </a:xfrm>
              <a:custGeom>
                <a:avLst/>
                <a:gdLst>
                  <a:gd name="T0" fmla="*/ 6 w 6"/>
                  <a:gd name="T1" fmla="*/ 5 h 5"/>
                  <a:gd name="T2" fmla="*/ 5 w 6"/>
                  <a:gd name="T3" fmla="*/ 5 h 5"/>
                  <a:gd name="T4" fmla="*/ 1 w 6"/>
                  <a:gd name="T5" fmla="*/ 2 h 5"/>
                  <a:gd name="T6" fmla="*/ 0 w 6"/>
                  <a:gd name="T7" fmla="*/ 1 h 5"/>
                  <a:gd name="T8" fmla="*/ 0 w 6"/>
                  <a:gd name="T9" fmla="*/ 0 h 5"/>
                  <a:gd name="T10" fmla="*/ 1 w 6"/>
                  <a:gd name="T11" fmla="*/ 0 h 5"/>
                  <a:gd name="T12" fmla="*/ 2 w 6"/>
                  <a:gd name="T13" fmla="*/ 0 h 5"/>
                  <a:gd name="T14" fmla="*/ 5 w 6"/>
                  <a:gd name="T15" fmla="*/ 2 h 5"/>
                  <a:gd name="T16" fmla="*/ 5 w 6"/>
                  <a:gd name="T17" fmla="*/ 4 h 5"/>
                  <a:gd name="T18" fmla="*/ 6 w 6"/>
                  <a:gd name="T19" fmla="*/ 5 h 5"/>
                  <a:gd name="T20" fmla="*/ 2 w 6"/>
                  <a:gd name="T21" fmla="*/ 1 h 5"/>
                  <a:gd name="T22" fmla="*/ 2 w 6"/>
                  <a:gd name="T23" fmla="*/ 1 h 5"/>
                  <a:gd name="T24" fmla="*/ 3 w 6"/>
                  <a:gd name="T25" fmla="*/ 3 h 5"/>
                  <a:gd name="T26" fmla="*/ 3 w 6"/>
                  <a:gd name="T27" fmla="*/ 2 h 5"/>
                  <a:gd name="T28" fmla="*/ 2 w 6"/>
                  <a:gd name="T2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2" y="3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lnTo>
                      <a:pt x="6" y="5"/>
                    </a:lnTo>
                    <a:close/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1" name="Freeform 577">
                <a:extLst>
                  <a:ext uri="{FF2B5EF4-FFF2-40B4-BE49-F238E27FC236}">
                    <a16:creationId xmlns:a16="http://schemas.microsoft.com/office/drawing/2014/main" id="{C1F1D094-503D-42B6-914C-BA1A7CE61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228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2" name="Freeform 578">
                <a:extLst>
                  <a:ext uri="{FF2B5EF4-FFF2-40B4-BE49-F238E27FC236}">
                    <a16:creationId xmlns:a16="http://schemas.microsoft.com/office/drawing/2014/main" id="{A1775F50-4CC0-45AB-8F6B-0FF4A9280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2280"/>
                <a:ext cx="12" cy="17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4 h 7"/>
                  <a:gd name="T4" fmla="*/ 1 w 5"/>
                  <a:gd name="T5" fmla="*/ 3 h 7"/>
                  <a:gd name="T6" fmla="*/ 0 w 5"/>
                  <a:gd name="T7" fmla="*/ 4 h 7"/>
                  <a:gd name="T8" fmla="*/ 0 w 5"/>
                  <a:gd name="T9" fmla="*/ 3 h 7"/>
                  <a:gd name="T10" fmla="*/ 0 w 5"/>
                  <a:gd name="T11" fmla="*/ 2 h 7"/>
                  <a:gd name="T12" fmla="*/ 0 w 5"/>
                  <a:gd name="T13" fmla="*/ 1 h 7"/>
                  <a:gd name="T14" fmla="*/ 1 w 5"/>
                  <a:gd name="T15" fmla="*/ 0 h 7"/>
                  <a:gd name="T16" fmla="*/ 1 w 5"/>
                  <a:gd name="T17" fmla="*/ 1 h 7"/>
                  <a:gd name="T18" fmla="*/ 4 w 5"/>
                  <a:gd name="T19" fmla="*/ 3 h 7"/>
                  <a:gd name="T20" fmla="*/ 5 w 5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2"/>
                      <a:pt x="4" y="3"/>
                    </a:cubicBez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3" name="Freeform 579">
                <a:extLst>
                  <a:ext uri="{FF2B5EF4-FFF2-40B4-BE49-F238E27FC236}">
                    <a16:creationId xmlns:a16="http://schemas.microsoft.com/office/drawing/2014/main" id="{28AD838A-DB10-4DBA-A1F7-548205E13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228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4" name="Freeform 580">
                <a:extLst>
                  <a:ext uri="{FF2B5EF4-FFF2-40B4-BE49-F238E27FC236}">
                    <a16:creationId xmlns:a16="http://schemas.microsoft.com/office/drawing/2014/main" id="{C45B0E01-1E65-4D92-8F6D-5E18426E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282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1 h 4"/>
                  <a:gd name="T4" fmla="*/ 0 w 2"/>
                  <a:gd name="T5" fmla="*/ 1 h 4"/>
                  <a:gd name="T6" fmla="*/ 0 w 2"/>
                  <a:gd name="T7" fmla="*/ 0 h 4"/>
                  <a:gd name="T8" fmla="*/ 1 w 2"/>
                  <a:gd name="T9" fmla="*/ 0 h 4"/>
                  <a:gd name="T10" fmla="*/ 1 w 2"/>
                  <a:gd name="T11" fmla="*/ 0 h 4"/>
                  <a:gd name="T12" fmla="*/ 2 w 2"/>
                  <a:gd name="T13" fmla="*/ 0 h 4"/>
                  <a:gd name="T14" fmla="*/ 1 w 2"/>
                  <a:gd name="T15" fmla="*/ 2 h 4"/>
                  <a:gd name="T16" fmla="*/ 0 w 2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5" name="Freeform 581">
                <a:extLst>
                  <a:ext uri="{FF2B5EF4-FFF2-40B4-BE49-F238E27FC236}">
                    <a16:creationId xmlns:a16="http://schemas.microsoft.com/office/drawing/2014/main" id="{41B0E58D-C1DD-4348-A2EF-4C722CCCD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27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6" name="Freeform 582">
                <a:extLst>
                  <a:ext uri="{FF2B5EF4-FFF2-40B4-BE49-F238E27FC236}">
                    <a16:creationId xmlns:a16="http://schemas.microsoft.com/office/drawing/2014/main" id="{EB4C063B-C2B5-4402-A19F-5991C285D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2275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1 w 3"/>
                  <a:gd name="T9" fmla="*/ 1 h 3"/>
                  <a:gd name="T10" fmla="*/ 2 w 3"/>
                  <a:gd name="T11" fmla="*/ 0 h 3"/>
                  <a:gd name="T12" fmla="*/ 3 w 3"/>
                  <a:gd name="T13" fmla="*/ 1 h 3"/>
                  <a:gd name="T14" fmla="*/ 3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7" name="Freeform 583">
                <a:extLst>
                  <a:ext uri="{FF2B5EF4-FFF2-40B4-BE49-F238E27FC236}">
                    <a16:creationId xmlns:a16="http://schemas.microsoft.com/office/drawing/2014/main" id="{99D83C1B-82B2-48AB-8AAF-92800CC35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26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8" name="Freeform 584">
                <a:extLst>
                  <a:ext uri="{FF2B5EF4-FFF2-40B4-BE49-F238E27FC236}">
                    <a16:creationId xmlns:a16="http://schemas.microsoft.com/office/drawing/2014/main" id="{2728BB59-33EE-4AD0-8660-B4DE1BA2E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266"/>
                <a:ext cx="2" cy="9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0 w 1"/>
                  <a:gd name="T13" fmla="*/ 0 h 4"/>
                  <a:gd name="T14" fmla="*/ 1 w 1"/>
                  <a:gd name="T15" fmla="*/ 0 h 4"/>
                  <a:gd name="T16" fmla="*/ 1 w 1"/>
                  <a:gd name="T17" fmla="*/ 2 h 4"/>
                  <a:gd name="T18" fmla="*/ 1 w 1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29" name="Freeform 585">
                <a:extLst>
                  <a:ext uri="{FF2B5EF4-FFF2-40B4-BE49-F238E27FC236}">
                    <a16:creationId xmlns:a16="http://schemas.microsoft.com/office/drawing/2014/main" id="{09F91636-DC84-4036-906A-0E6100E4F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2244"/>
                <a:ext cx="26" cy="38"/>
              </a:xfrm>
              <a:custGeom>
                <a:avLst/>
                <a:gdLst>
                  <a:gd name="T0" fmla="*/ 6 w 11"/>
                  <a:gd name="T1" fmla="*/ 0 h 16"/>
                  <a:gd name="T2" fmla="*/ 7 w 11"/>
                  <a:gd name="T3" fmla="*/ 5 h 16"/>
                  <a:gd name="T4" fmla="*/ 4 w 11"/>
                  <a:gd name="T5" fmla="*/ 9 h 16"/>
                  <a:gd name="T6" fmla="*/ 6 w 11"/>
                  <a:gd name="T7" fmla="*/ 13 h 16"/>
                  <a:gd name="T8" fmla="*/ 9 w 11"/>
                  <a:gd name="T9" fmla="*/ 13 h 16"/>
                  <a:gd name="T10" fmla="*/ 9 w 11"/>
                  <a:gd name="T11" fmla="*/ 12 h 16"/>
                  <a:gd name="T12" fmla="*/ 11 w 11"/>
                  <a:gd name="T13" fmla="*/ 13 h 16"/>
                  <a:gd name="T14" fmla="*/ 10 w 11"/>
                  <a:gd name="T15" fmla="*/ 13 h 16"/>
                  <a:gd name="T16" fmla="*/ 11 w 11"/>
                  <a:gd name="T17" fmla="*/ 16 h 16"/>
                  <a:gd name="T18" fmla="*/ 11 w 11"/>
                  <a:gd name="T19" fmla="*/ 15 h 16"/>
                  <a:gd name="T20" fmla="*/ 7 w 11"/>
                  <a:gd name="T21" fmla="*/ 13 h 16"/>
                  <a:gd name="T22" fmla="*/ 8 w 11"/>
                  <a:gd name="T23" fmla="*/ 15 h 16"/>
                  <a:gd name="T24" fmla="*/ 6 w 11"/>
                  <a:gd name="T25" fmla="*/ 13 h 16"/>
                  <a:gd name="T26" fmla="*/ 4 w 11"/>
                  <a:gd name="T27" fmla="*/ 13 h 16"/>
                  <a:gd name="T28" fmla="*/ 3 w 11"/>
                  <a:gd name="T29" fmla="*/ 11 h 16"/>
                  <a:gd name="T30" fmla="*/ 2 w 11"/>
                  <a:gd name="T31" fmla="*/ 10 h 16"/>
                  <a:gd name="T32" fmla="*/ 2 w 11"/>
                  <a:gd name="T33" fmla="*/ 11 h 16"/>
                  <a:gd name="T34" fmla="*/ 0 w 11"/>
                  <a:gd name="T35" fmla="*/ 6 h 16"/>
                  <a:gd name="T36" fmla="*/ 2 w 11"/>
                  <a:gd name="T37" fmla="*/ 0 h 16"/>
                  <a:gd name="T38" fmla="*/ 6 w 11"/>
                  <a:gd name="T3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" h="16">
                    <a:moveTo>
                      <a:pt x="6" y="0"/>
                    </a:moveTo>
                    <a:cubicBezTo>
                      <a:pt x="6" y="1"/>
                      <a:pt x="7" y="4"/>
                      <a:pt x="7" y="5"/>
                    </a:cubicBezTo>
                    <a:cubicBezTo>
                      <a:pt x="6" y="6"/>
                      <a:pt x="5" y="7"/>
                      <a:pt x="4" y="9"/>
                    </a:cubicBezTo>
                    <a:cubicBezTo>
                      <a:pt x="4" y="9"/>
                      <a:pt x="5" y="13"/>
                      <a:pt x="6" y="13"/>
                    </a:cubicBezTo>
                    <a:cubicBezTo>
                      <a:pt x="7" y="12"/>
                      <a:pt x="8" y="10"/>
                      <a:pt x="9" y="13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3"/>
                      <a:pt x="11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1" y="15"/>
                      <a:pt x="11" y="16"/>
                    </a:cubicBezTo>
                    <a:cubicBezTo>
                      <a:pt x="11" y="16"/>
                      <a:pt x="11" y="16"/>
                      <a:pt x="11" y="15"/>
                    </a:cubicBezTo>
                    <a:cubicBezTo>
                      <a:pt x="9" y="15"/>
                      <a:pt x="9" y="13"/>
                      <a:pt x="7" y="13"/>
                    </a:cubicBezTo>
                    <a:cubicBezTo>
                      <a:pt x="7" y="13"/>
                      <a:pt x="7" y="14"/>
                      <a:pt x="8" y="15"/>
                    </a:cubicBezTo>
                    <a:cubicBezTo>
                      <a:pt x="7" y="14"/>
                      <a:pt x="6" y="13"/>
                      <a:pt x="6" y="13"/>
                    </a:cubicBezTo>
                    <a:cubicBezTo>
                      <a:pt x="5" y="12"/>
                      <a:pt x="4" y="13"/>
                      <a:pt x="4" y="13"/>
                    </a:cubicBezTo>
                    <a:cubicBezTo>
                      <a:pt x="3" y="13"/>
                      <a:pt x="1" y="13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8"/>
                      <a:pt x="0" y="6"/>
                    </a:cubicBezTo>
                    <a:cubicBezTo>
                      <a:pt x="3" y="7"/>
                      <a:pt x="2" y="2"/>
                      <a:pt x="2" y="0"/>
                    </a:cubicBezTo>
                    <a:cubicBezTo>
                      <a:pt x="2" y="0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0" name="Freeform 586">
                <a:extLst>
                  <a:ext uri="{FF2B5EF4-FFF2-40B4-BE49-F238E27FC236}">
                    <a16:creationId xmlns:a16="http://schemas.microsoft.com/office/drawing/2014/main" id="{A1792F04-6275-4150-9E02-BD3F8F2C5A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9" y="2242"/>
                <a:ext cx="31" cy="50"/>
              </a:xfrm>
              <a:custGeom>
                <a:avLst/>
                <a:gdLst>
                  <a:gd name="T0" fmla="*/ 11 w 13"/>
                  <a:gd name="T1" fmla="*/ 17 h 21"/>
                  <a:gd name="T2" fmla="*/ 10 w 13"/>
                  <a:gd name="T3" fmla="*/ 16 h 21"/>
                  <a:gd name="T4" fmla="*/ 10 w 13"/>
                  <a:gd name="T5" fmla="*/ 16 h 21"/>
                  <a:gd name="T6" fmla="*/ 10 w 13"/>
                  <a:gd name="T7" fmla="*/ 18 h 21"/>
                  <a:gd name="T8" fmla="*/ 8 w 13"/>
                  <a:gd name="T9" fmla="*/ 15 h 21"/>
                  <a:gd name="T10" fmla="*/ 6 w 13"/>
                  <a:gd name="T11" fmla="*/ 15 h 21"/>
                  <a:gd name="T12" fmla="*/ 5 w 13"/>
                  <a:gd name="T13" fmla="*/ 15 h 21"/>
                  <a:gd name="T14" fmla="*/ 3 w 13"/>
                  <a:gd name="T15" fmla="*/ 13 h 21"/>
                  <a:gd name="T16" fmla="*/ 2 w 13"/>
                  <a:gd name="T17" fmla="*/ 13 h 21"/>
                  <a:gd name="T18" fmla="*/ 0 w 13"/>
                  <a:gd name="T19" fmla="*/ 6 h 21"/>
                  <a:gd name="T20" fmla="*/ 1 w 13"/>
                  <a:gd name="T21" fmla="*/ 7 h 21"/>
                  <a:gd name="T22" fmla="*/ 2 w 13"/>
                  <a:gd name="T23" fmla="*/ 1 h 21"/>
                  <a:gd name="T24" fmla="*/ 5 w 13"/>
                  <a:gd name="T25" fmla="*/ 0 h 21"/>
                  <a:gd name="T26" fmla="*/ 8 w 13"/>
                  <a:gd name="T27" fmla="*/ 0 h 21"/>
                  <a:gd name="T28" fmla="*/ 8 w 13"/>
                  <a:gd name="T29" fmla="*/ 3 h 21"/>
                  <a:gd name="T30" fmla="*/ 7 w 13"/>
                  <a:gd name="T31" fmla="*/ 8 h 21"/>
                  <a:gd name="T32" fmla="*/ 7 w 13"/>
                  <a:gd name="T33" fmla="*/ 13 h 21"/>
                  <a:gd name="T34" fmla="*/ 7 w 13"/>
                  <a:gd name="T35" fmla="*/ 12 h 21"/>
                  <a:gd name="T36" fmla="*/ 7 w 13"/>
                  <a:gd name="T37" fmla="*/ 13 h 21"/>
                  <a:gd name="T38" fmla="*/ 10 w 13"/>
                  <a:gd name="T39" fmla="*/ 13 h 21"/>
                  <a:gd name="T40" fmla="*/ 12 w 13"/>
                  <a:gd name="T41" fmla="*/ 14 h 21"/>
                  <a:gd name="T42" fmla="*/ 12 w 13"/>
                  <a:gd name="T43" fmla="*/ 15 h 21"/>
                  <a:gd name="T44" fmla="*/ 12 w 13"/>
                  <a:gd name="T45" fmla="*/ 21 h 21"/>
                  <a:gd name="T46" fmla="*/ 4 w 13"/>
                  <a:gd name="T47" fmla="*/ 12 h 21"/>
                  <a:gd name="T48" fmla="*/ 5 w 13"/>
                  <a:gd name="T49" fmla="*/ 14 h 21"/>
                  <a:gd name="T50" fmla="*/ 6 w 13"/>
                  <a:gd name="T51" fmla="*/ 13 h 21"/>
                  <a:gd name="T52" fmla="*/ 3 w 13"/>
                  <a:gd name="T53" fmla="*/ 10 h 21"/>
                  <a:gd name="T54" fmla="*/ 5 w 13"/>
                  <a:gd name="T55" fmla="*/ 10 h 21"/>
                  <a:gd name="T56" fmla="*/ 7 w 13"/>
                  <a:gd name="T57" fmla="*/ 5 h 21"/>
                  <a:gd name="T58" fmla="*/ 7 w 13"/>
                  <a:gd name="T59" fmla="*/ 2 h 21"/>
                  <a:gd name="T60" fmla="*/ 4 w 13"/>
                  <a:gd name="T61" fmla="*/ 2 h 21"/>
                  <a:gd name="T62" fmla="*/ 2 w 13"/>
                  <a:gd name="T6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" h="21">
                    <a:moveTo>
                      <a:pt x="12" y="2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9" y="16"/>
                      <a:pt x="9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5"/>
                    </a:cubicBezTo>
                    <a:cubicBezTo>
                      <a:pt x="7" y="15"/>
                      <a:pt x="7" y="14"/>
                      <a:pt x="6" y="14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3" y="14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1"/>
                      <a:pt x="1" y="10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3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9" y="5"/>
                      <a:pt x="9" y="6"/>
                      <a:pt x="9" y="6"/>
                    </a:cubicBezTo>
                    <a:cubicBezTo>
                      <a:pt x="8" y="7"/>
                      <a:pt x="8" y="7"/>
                      <a:pt x="7" y="8"/>
                    </a:cubicBezTo>
                    <a:cubicBezTo>
                      <a:pt x="7" y="9"/>
                      <a:pt x="6" y="9"/>
                      <a:pt x="6" y="10"/>
                    </a:cubicBezTo>
                    <a:cubicBezTo>
                      <a:pt x="6" y="10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10" y="12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3" y="16"/>
                      <a:pt x="13" y="18"/>
                    </a:cubicBezTo>
                    <a:lnTo>
                      <a:pt x="12" y="21"/>
                    </a:lnTo>
                    <a:close/>
                    <a:moveTo>
                      <a:pt x="5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5" y="13"/>
                      <a:pt x="5" y="12"/>
                      <a:pt x="5" y="12"/>
                    </a:cubicBezTo>
                    <a:close/>
                    <a:moveTo>
                      <a:pt x="3" y="10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9"/>
                      <a:pt x="5" y="8"/>
                      <a:pt x="6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5"/>
                      <a:pt x="4" y="8"/>
                      <a:pt x="2" y="8"/>
                    </a:cubicBezTo>
                    <a:cubicBezTo>
                      <a:pt x="2" y="9"/>
                      <a:pt x="2" y="10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1" name="Freeform 587">
                <a:extLst>
                  <a:ext uri="{FF2B5EF4-FFF2-40B4-BE49-F238E27FC236}">
                    <a16:creationId xmlns:a16="http://schemas.microsoft.com/office/drawing/2014/main" id="{09D7D2CB-DADD-4B72-B120-2F7DE175F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2275"/>
                <a:ext cx="11" cy="10"/>
              </a:xfrm>
              <a:custGeom>
                <a:avLst/>
                <a:gdLst>
                  <a:gd name="T0" fmla="*/ 0 w 5"/>
                  <a:gd name="T1" fmla="*/ 1 h 4"/>
                  <a:gd name="T2" fmla="*/ 3 w 5"/>
                  <a:gd name="T3" fmla="*/ 4 h 4"/>
                  <a:gd name="T4" fmla="*/ 0 w 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3" y="0"/>
                      <a:pt x="5" y="3"/>
                      <a:pt x="3" y="4"/>
                    </a:cubicBezTo>
                    <a:cubicBezTo>
                      <a:pt x="2" y="3"/>
                      <a:pt x="2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2" name="Freeform 588">
                <a:extLst>
                  <a:ext uri="{FF2B5EF4-FFF2-40B4-BE49-F238E27FC236}">
                    <a16:creationId xmlns:a16="http://schemas.microsoft.com/office/drawing/2014/main" id="{E262C277-C5C3-4660-B144-A78C45F901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1" y="2275"/>
                <a:ext cx="12" cy="12"/>
              </a:xfrm>
              <a:custGeom>
                <a:avLst/>
                <a:gdLst>
                  <a:gd name="T0" fmla="*/ 3 w 5"/>
                  <a:gd name="T1" fmla="*/ 5 h 5"/>
                  <a:gd name="T2" fmla="*/ 3 w 5"/>
                  <a:gd name="T3" fmla="*/ 5 h 5"/>
                  <a:gd name="T4" fmla="*/ 3 w 5"/>
                  <a:gd name="T5" fmla="*/ 4 h 5"/>
                  <a:gd name="T6" fmla="*/ 1 w 5"/>
                  <a:gd name="T7" fmla="*/ 2 h 5"/>
                  <a:gd name="T8" fmla="*/ 0 w 5"/>
                  <a:gd name="T9" fmla="*/ 1 h 5"/>
                  <a:gd name="T10" fmla="*/ 1 w 5"/>
                  <a:gd name="T11" fmla="*/ 0 h 5"/>
                  <a:gd name="T12" fmla="*/ 5 w 5"/>
                  <a:gd name="T13" fmla="*/ 2 h 5"/>
                  <a:gd name="T14" fmla="*/ 4 w 5"/>
                  <a:gd name="T15" fmla="*/ 5 h 5"/>
                  <a:gd name="T16" fmla="*/ 3 w 5"/>
                  <a:gd name="T17" fmla="*/ 5 h 5"/>
                  <a:gd name="T18" fmla="*/ 3 w 5"/>
                  <a:gd name="T19" fmla="*/ 2 h 5"/>
                  <a:gd name="T20" fmla="*/ 4 w 5"/>
                  <a:gd name="T21" fmla="*/ 3 h 5"/>
                  <a:gd name="T22" fmla="*/ 4 w 5"/>
                  <a:gd name="T23" fmla="*/ 3 h 5"/>
                  <a:gd name="T24" fmla="*/ 3 w 5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5" y="1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lnTo>
                      <a:pt x="3" y="5"/>
                    </a:lnTo>
                    <a:close/>
                    <a:moveTo>
                      <a:pt x="3" y="2"/>
                    </a:move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3" name="Freeform 589">
                <a:extLst>
                  <a:ext uri="{FF2B5EF4-FFF2-40B4-BE49-F238E27FC236}">
                    <a16:creationId xmlns:a16="http://schemas.microsoft.com/office/drawing/2014/main" id="{25EC9B05-C5CD-4C10-8CF7-A8EB91272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7" y="2190"/>
                <a:ext cx="34" cy="38"/>
              </a:xfrm>
              <a:custGeom>
                <a:avLst/>
                <a:gdLst>
                  <a:gd name="T0" fmla="*/ 14 w 14"/>
                  <a:gd name="T1" fmla="*/ 13 h 16"/>
                  <a:gd name="T2" fmla="*/ 13 w 14"/>
                  <a:gd name="T3" fmla="*/ 16 h 16"/>
                  <a:gd name="T4" fmla="*/ 11 w 14"/>
                  <a:gd name="T5" fmla="*/ 11 h 16"/>
                  <a:gd name="T6" fmla="*/ 8 w 14"/>
                  <a:gd name="T7" fmla="*/ 11 h 16"/>
                  <a:gd name="T8" fmla="*/ 7 w 14"/>
                  <a:gd name="T9" fmla="*/ 14 h 16"/>
                  <a:gd name="T10" fmla="*/ 7 w 14"/>
                  <a:gd name="T11" fmla="*/ 13 h 16"/>
                  <a:gd name="T12" fmla="*/ 4 w 14"/>
                  <a:gd name="T13" fmla="*/ 14 h 16"/>
                  <a:gd name="T14" fmla="*/ 3 w 14"/>
                  <a:gd name="T15" fmla="*/ 8 h 16"/>
                  <a:gd name="T16" fmla="*/ 3 w 14"/>
                  <a:gd name="T17" fmla="*/ 4 h 16"/>
                  <a:gd name="T18" fmla="*/ 3 w 14"/>
                  <a:gd name="T19" fmla="*/ 0 h 16"/>
                  <a:gd name="T20" fmla="*/ 3 w 14"/>
                  <a:gd name="T21" fmla="*/ 1 h 16"/>
                  <a:gd name="T22" fmla="*/ 4 w 14"/>
                  <a:gd name="T23" fmla="*/ 0 h 16"/>
                  <a:gd name="T24" fmla="*/ 5 w 14"/>
                  <a:gd name="T25" fmla="*/ 1 h 16"/>
                  <a:gd name="T26" fmla="*/ 13 w 14"/>
                  <a:gd name="T27" fmla="*/ 4 h 16"/>
                  <a:gd name="T28" fmla="*/ 11 w 14"/>
                  <a:gd name="T29" fmla="*/ 10 h 16"/>
                  <a:gd name="T30" fmla="*/ 12 w 14"/>
                  <a:gd name="T31" fmla="*/ 8 h 16"/>
                  <a:gd name="T32" fmla="*/ 14 w 14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6">
                    <a:moveTo>
                      <a:pt x="14" y="13"/>
                    </a:moveTo>
                    <a:cubicBezTo>
                      <a:pt x="14" y="15"/>
                      <a:pt x="13" y="14"/>
                      <a:pt x="13" y="16"/>
                    </a:cubicBezTo>
                    <a:cubicBezTo>
                      <a:pt x="13" y="15"/>
                      <a:pt x="12" y="11"/>
                      <a:pt x="11" y="11"/>
                    </a:cubicBezTo>
                    <a:cubicBezTo>
                      <a:pt x="10" y="11"/>
                      <a:pt x="9" y="10"/>
                      <a:pt x="8" y="11"/>
                    </a:cubicBezTo>
                    <a:cubicBezTo>
                      <a:pt x="8" y="12"/>
                      <a:pt x="8" y="13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4"/>
                      <a:pt x="5" y="14"/>
                      <a:pt x="4" y="14"/>
                    </a:cubicBezTo>
                    <a:cubicBezTo>
                      <a:pt x="3" y="12"/>
                      <a:pt x="3" y="10"/>
                      <a:pt x="3" y="8"/>
                    </a:cubicBezTo>
                    <a:cubicBezTo>
                      <a:pt x="3" y="7"/>
                      <a:pt x="0" y="3"/>
                      <a:pt x="3" y="4"/>
                    </a:cubicBezTo>
                    <a:cubicBezTo>
                      <a:pt x="2" y="2"/>
                      <a:pt x="1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6" y="5"/>
                      <a:pt x="10" y="4"/>
                      <a:pt x="13" y="4"/>
                    </a:cubicBezTo>
                    <a:cubicBezTo>
                      <a:pt x="11" y="6"/>
                      <a:pt x="8" y="8"/>
                      <a:pt x="11" y="10"/>
                    </a:cubicBezTo>
                    <a:cubicBezTo>
                      <a:pt x="11" y="9"/>
                      <a:pt x="12" y="9"/>
                      <a:pt x="12" y="8"/>
                    </a:cubicBezTo>
                    <a:cubicBezTo>
                      <a:pt x="13" y="10"/>
                      <a:pt x="13" y="12"/>
                      <a:pt x="1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4" name="Freeform 590">
                <a:extLst>
                  <a:ext uri="{FF2B5EF4-FFF2-40B4-BE49-F238E27FC236}">
                    <a16:creationId xmlns:a16="http://schemas.microsoft.com/office/drawing/2014/main" id="{87583DE1-FC53-4F8F-BC70-3C1228199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0" y="2185"/>
                <a:ext cx="33" cy="55"/>
              </a:xfrm>
              <a:custGeom>
                <a:avLst/>
                <a:gdLst>
                  <a:gd name="T0" fmla="*/ 11 w 14"/>
                  <a:gd name="T1" fmla="*/ 18 h 23"/>
                  <a:gd name="T2" fmla="*/ 10 w 14"/>
                  <a:gd name="T3" fmla="*/ 14 h 23"/>
                  <a:gd name="T4" fmla="*/ 8 w 14"/>
                  <a:gd name="T5" fmla="*/ 13 h 23"/>
                  <a:gd name="T6" fmla="*/ 7 w 14"/>
                  <a:gd name="T7" fmla="*/ 16 h 23"/>
                  <a:gd name="T8" fmla="*/ 6 w 14"/>
                  <a:gd name="T9" fmla="*/ 16 h 23"/>
                  <a:gd name="T10" fmla="*/ 4 w 14"/>
                  <a:gd name="T11" fmla="*/ 17 h 23"/>
                  <a:gd name="T12" fmla="*/ 2 w 14"/>
                  <a:gd name="T13" fmla="*/ 17 h 23"/>
                  <a:gd name="T14" fmla="*/ 2 w 14"/>
                  <a:gd name="T15" fmla="*/ 14 h 23"/>
                  <a:gd name="T16" fmla="*/ 1 w 14"/>
                  <a:gd name="T17" fmla="*/ 8 h 23"/>
                  <a:gd name="T18" fmla="*/ 1 w 14"/>
                  <a:gd name="T19" fmla="*/ 5 h 23"/>
                  <a:gd name="T20" fmla="*/ 2 w 14"/>
                  <a:gd name="T21" fmla="*/ 1 h 23"/>
                  <a:gd name="T22" fmla="*/ 2 w 14"/>
                  <a:gd name="T23" fmla="*/ 2 h 23"/>
                  <a:gd name="T24" fmla="*/ 3 w 14"/>
                  <a:gd name="T25" fmla="*/ 1 h 23"/>
                  <a:gd name="T26" fmla="*/ 4 w 14"/>
                  <a:gd name="T27" fmla="*/ 3 h 23"/>
                  <a:gd name="T28" fmla="*/ 5 w 14"/>
                  <a:gd name="T29" fmla="*/ 0 h 23"/>
                  <a:gd name="T30" fmla="*/ 10 w 14"/>
                  <a:gd name="T31" fmla="*/ 5 h 23"/>
                  <a:gd name="T32" fmla="*/ 13 w 14"/>
                  <a:gd name="T33" fmla="*/ 6 h 23"/>
                  <a:gd name="T34" fmla="*/ 11 w 14"/>
                  <a:gd name="T35" fmla="*/ 7 h 23"/>
                  <a:gd name="T36" fmla="*/ 10 w 14"/>
                  <a:gd name="T37" fmla="*/ 11 h 23"/>
                  <a:gd name="T38" fmla="*/ 11 w 14"/>
                  <a:gd name="T39" fmla="*/ 10 h 23"/>
                  <a:gd name="T40" fmla="*/ 12 w 14"/>
                  <a:gd name="T41" fmla="*/ 10 h 23"/>
                  <a:gd name="T42" fmla="*/ 13 w 14"/>
                  <a:gd name="T43" fmla="*/ 15 h 23"/>
                  <a:gd name="T44" fmla="*/ 13 w 14"/>
                  <a:gd name="T45" fmla="*/ 18 h 23"/>
                  <a:gd name="T46" fmla="*/ 11 w 14"/>
                  <a:gd name="T47" fmla="*/ 13 h 23"/>
                  <a:gd name="T48" fmla="*/ 12 w 14"/>
                  <a:gd name="T49" fmla="*/ 15 h 23"/>
                  <a:gd name="T50" fmla="*/ 11 w 14"/>
                  <a:gd name="T51" fmla="*/ 12 h 23"/>
                  <a:gd name="T52" fmla="*/ 11 w 14"/>
                  <a:gd name="T53" fmla="*/ 13 h 23"/>
                  <a:gd name="T54" fmla="*/ 1 w 14"/>
                  <a:gd name="T55" fmla="*/ 6 h 23"/>
                  <a:gd name="T56" fmla="*/ 2 w 14"/>
                  <a:gd name="T57" fmla="*/ 10 h 23"/>
                  <a:gd name="T58" fmla="*/ 3 w 14"/>
                  <a:gd name="T59" fmla="*/ 15 h 23"/>
                  <a:gd name="T60" fmla="*/ 5 w 14"/>
                  <a:gd name="T61" fmla="*/ 14 h 23"/>
                  <a:gd name="T62" fmla="*/ 6 w 14"/>
                  <a:gd name="T63" fmla="*/ 14 h 23"/>
                  <a:gd name="T64" fmla="*/ 7 w 14"/>
                  <a:gd name="T65" fmla="*/ 12 h 23"/>
                  <a:gd name="T66" fmla="*/ 9 w 14"/>
                  <a:gd name="T67" fmla="*/ 12 h 23"/>
                  <a:gd name="T68" fmla="*/ 8 w 14"/>
                  <a:gd name="T69" fmla="*/ 11 h 23"/>
                  <a:gd name="T70" fmla="*/ 10 w 14"/>
                  <a:gd name="T71" fmla="*/ 7 h 23"/>
                  <a:gd name="T72" fmla="*/ 3 w 14"/>
                  <a:gd name="T73" fmla="*/ 4 h 23"/>
                  <a:gd name="T74" fmla="*/ 2 w 14"/>
                  <a:gd name="T75" fmla="*/ 3 h 23"/>
                  <a:gd name="T76" fmla="*/ 2 w 14"/>
                  <a:gd name="T77" fmla="*/ 4 h 23"/>
                  <a:gd name="T78" fmla="*/ 3 w 14"/>
                  <a:gd name="T79" fmla="*/ 7 h 23"/>
                  <a:gd name="T80" fmla="*/ 2 w 14"/>
                  <a:gd name="T81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23">
                    <a:moveTo>
                      <a:pt x="13" y="23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7"/>
                    </a:cubicBezTo>
                    <a:cubicBezTo>
                      <a:pt x="10" y="15"/>
                      <a:pt x="10" y="14"/>
                      <a:pt x="10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4" y="16"/>
                      <a:pt x="4" y="17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5"/>
                      <a:pt x="2" y="14"/>
                    </a:cubicBezTo>
                    <a:cubicBezTo>
                      <a:pt x="1" y="13"/>
                      <a:pt x="1" y="11"/>
                      <a:pt x="1" y="10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5"/>
                      <a:pt x="7" y="5"/>
                      <a:pt x="10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0" y="8"/>
                      <a:pt x="9" y="10"/>
                      <a:pt x="9" y="10"/>
                    </a:cubicBezTo>
                    <a:cubicBezTo>
                      <a:pt x="9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3" y="12"/>
                      <a:pt x="13" y="13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6"/>
                      <a:pt x="13" y="17"/>
                      <a:pt x="13" y="17"/>
                    </a:cubicBezTo>
                    <a:cubicBezTo>
                      <a:pt x="13" y="18"/>
                      <a:pt x="12" y="18"/>
                      <a:pt x="13" y="18"/>
                    </a:cubicBezTo>
                    <a:lnTo>
                      <a:pt x="13" y="23"/>
                    </a:lnTo>
                    <a:close/>
                    <a:moveTo>
                      <a:pt x="11" y="13"/>
                    </a:moveTo>
                    <a:cubicBezTo>
                      <a:pt x="11" y="13"/>
                      <a:pt x="12" y="15"/>
                      <a:pt x="12" y="16"/>
                    </a:cubicBezTo>
                    <a:cubicBezTo>
                      <a:pt x="12" y="16"/>
                      <a:pt x="12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lnTo>
                      <a:pt x="11" y="13"/>
                    </a:lnTo>
                    <a:close/>
                    <a:moveTo>
                      <a:pt x="2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7"/>
                      <a:pt x="2" y="8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11"/>
                      <a:pt x="3" y="13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5" y="15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8" y="9"/>
                      <a:pt x="9" y="8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5" y="6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5" name="Freeform 591">
                <a:extLst>
                  <a:ext uri="{FF2B5EF4-FFF2-40B4-BE49-F238E27FC236}">
                    <a16:creationId xmlns:a16="http://schemas.microsoft.com/office/drawing/2014/main" id="{7C9FEADC-7453-4E51-9B7C-1BE31E3D4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22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6" name="Freeform 592">
                <a:extLst>
                  <a:ext uri="{FF2B5EF4-FFF2-40B4-BE49-F238E27FC236}">
                    <a16:creationId xmlns:a16="http://schemas.microsoft.com/office/drawing/2014/main" id="{BC125833-FF28-4543-85D8-EA966B225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2216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  <a:gd name="T8" fmla="*/ 1 w 2"/>
                  <a:gd name="T9" fmla="*/ 0 h 2"/>
                  <a:gd name="T10" fmla="*/ 1 w 2"/>
                  <a:gd name="T11" fmla="*/ 1 h 2"/>
                  <a:gd name="T12" fmla="*/ 1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7" name="Freeform 593">
                <a:extLst>
                  <a:ext uri="{FF2B5EF4-FFF2-40B4-BE49-F238E27FC236}">
                    <a16:creationId xmlns:a16="http://schemas.microsoft.com/office/drawing/2014/main" id="{BE5CA5C0-C35B-4F64-BC10-24B834577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2" y="2178"/>
                <a:ext cx="26" cy="12"/>
              </a:xfrm>
              <a:custGeom>
                <a:avLst/>
                <a:gdLst>
                  <a:gd name="T0" fmla="*/ 2 w 11"/>
                  <a:gd name="T1" fmla="*/ 3 h 5"/>
                  <a:gd name="T2" fmla="*/ 11 w 11"/>
                  <a:gd name="T3" fmla="*/ 3 h 5"/>
                  <a:gd name="T4" fmla="*/ 7 w 11"/>
                  <a:gd name="T5" fmla="*/ 0 h 5"/>
                  <a:gd name="T6" fmla="*/ 2 w 11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2" y="3"/>
                    </a:moveTo>
                    <a:cubicBezTo>
                      <a:pt x="0" y="5"/>
                      <a:pt x="10" y="5"/>
                      <a:pt x="11" y="3"/>
                    </a:cubicBezTo>
                    <a:cubicBezTo>
                      <a:pt x="11" y="2"/>
                      <a:pt x="8" y="0"/>
                      <a:pt x="7" y="0"/>
                    </a:cubicBezTo>
                    <a:cubicBezTo>
                      <a:pt x="4" y="0"/>
                      <a:pt x="4" y="1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8" name="Freeform 594">
                <a:extLst>
                  <a:ext uri="{FF2B5EF4-FFF2-40B4-BE49-F238E27FC236}">
                    <a16:creationId xmlns:a16="http://schemas.microsoft.com/office/drawing/2014/main" id="{542E1346-A0AA-463E-B1F2-FD4F54981E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5" y="2175"/>
                <a:ext cx="23" cy="15"/>
              </a:xfrm>
              <a:custGeom>
                <a:avLst/>
                <a:gdLst>
                  <a:gd name="T0" fmla="*/ 5 w 10"/>
                  <a:gd name="T1" fmla="*/ 6 h 6"/>
                  <a:gd name="T2" fmla="*/ 5 w 10"/>
                  <a:gd name="T3" fmla="*/ 6 h 6"/>
                  <a:gd name="T4" fmla="*/ 0 w 10"/>
                  <a:gd name="T5" fmla="*/ 5 h 6"/>
                  <a:gd name="T6" fmla="*/ 0 w 10"/>
                  <a:gd name="T7" fmla="*/ 3 h 6"/>
                  <a:gd name="T8" fmla="*/ 1 w 10"/>
                  <a:gd name="T9" fmla="*/ 2 h 6"/>
                  <a:gd name="T10" fmla="*/ 6 w 10"/>
                  <a:gd name="T11" fmla="*/ 1 h 6"/>
                  <a:gd name="T12" fmla="*/ 10 w 10"/>
                  <a:gd name="T13" fmla="*/ 4 h 6"/>
                  <a:gd name="T14" fmla="*/ 5 w 10"/>
                  <a:gd name="T15" fmla="*/ 6 h 6"/>
                  <a:gd name="T16" fmla="*/ 4 w 10"/>
                  <a:gd name="T17" fmla="*/ 2 h 6"/>
                  <a:gd name="T18" fmla="*/ 2 w 10"/>
                  <a:gd name="T19" fmla="*/ 3 h 6"/>
                  <a:gd name="T20" fmla="*/ 1 w 10"/>
                  <a:gd name="T21" fmla="*/ 4 h 6"/>
                  <a:gd name="T22" fmla="*/ 5 w 10"/>
                  <a:gd name="T23" fmla="*/ 5 h 6"/>
                  <a:gd name="T24" fmla="*/ 5 w 10"/>
                  <a:gd name="T25" fmla="*/ 5 h 6"/>
                  <a:gd name="T26" fmla="*/ 9 w 10"/>
                  <a:gd name="T27" fmla="*/ 4 h 6"/>
                  <a:gd name="T28" fmla="*/ 5 w 10"/>
                  <a:gd name="T29" fmla="*/ 2 h 6"/>
                  <a:gd name="T30" fmla="*/ 4 w 10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6">
                    <a:moveTo>
                      <a:pt x="5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1" y="6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1"/>
                      <a:pt x="3" y="0"/>
                      <a:pt x="6" y="1"/>
                    </a:cubicBezTo>
                    <a:cubicBezTo>
                      <a:pt x="6" y="1"/>
                      <a:pt x="10" y="2"/>
                      <a:pt x="10" y="4"/>
                    </a:cubicBezTo>
                    <a:cubicBezTo>
                      <a:pt x="10" y="5"/>
                      <a:pt x="7" y="6"/>
                      <a:pt x="5" y="6"/>
                    </a:cubicBezTo>
                    <a:close/>
                    <a:moveTo>
                      <a:pt x="4" y="2"/>
                    </a:moveTo>
                    <a:cubicBezTo>
                      <a:pt x="4" y="2"/>
                      <a:pt x="3" y="2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2" y="4"/>
                      <a:pt x="3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39" name="Freeform 595">
                <a:extLst>
                  <a:ext uri="{FF2B5EF4-FFF2-40B4-BE49-F238E27FC236}">
                    <a16:creationId xmlns:a16="http://schemas.microsoft.com/office/drawing/2014/main" id="{07681947-B29A-4B6C-A5B2-A090E20B9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" y="2173"/>
                <a:ext cx="55" cy="126"/>
              </a:xfrm>
              <a:custGeom>
                <a:avLst/>
                <a:gdLst>
                  <a:gd name="T0" fmla="*/ 23 w 23"/>
                  <a:gd name="T1" fmla="*/ 21 h 53"/>
                  <a:gd name="T2" fmla="*/ 16 w 23"/>
                  <a:gd name="T3" fmla="*/ 27 h 53"/>
                  <a:gd name="T4" fmla="*/ 17 w 23"/>
                  <a:gd name="T5" fmla="*/ 36 h 53"/>
                  <a:gd name="T6" fmla="*/ 17 w 23"/>
                  <a:gd name="T7" fmla="*/ 37 h 53"/>
                  <a:gd name="T8" fmla="*/ 16 w 23"/>
                  <a:gd name="T9" fmla="*/ 40 h 53"/>
                  <a:gd name="T10" fmla="*/ 18 w 23"/>
                  <a:gd name="T11" fmla="*/ 43 h 53"/>
                  <a:gd name="T12" fmla="*/ 19 w 23"/>
                  <a:gd name="T13" fmla="*/ 48 h 53"/>
                  <a:gd name="T14" fmla="*/ 17 w 23"/>
                  <a:gd name="T15" fmla="*/ 53 h 53"/>
                  <a:gd name="T16" fmla="*/ 17 w 23"/>
                  <a:gd name="T17" fmla="*/ 48 h 53"/>
                  <a:gd name="T18" fmla="*/ 16 w 23"/>
                  <a:gd name="T19" fmla="*/ 43 h 53"/>
                  <a:gd name="T20" fmla="*/ 16 w 23"/>
                  <a:gd name="T21" fmla="*/ 43 h 53"/>
                  <a:gd name="T22" fmla="*/ 14 w 23"/>
                  <a:gd name="T23" fmla="*/ 37 h 53"/>
                  <a:gd name="T24" fmla="*/ 12 w 23"/>
                  <a:gd name="T25" fmla="*/ 33 h 53"/>
                  <a:gd name="T26" fmla="*/ 6 w 23"/>
                  <a:gd name="T27" fmla="*/ 36 h 53"/>
                  <a:gd name="T28" fmla="*/ 5 w 23"/>
                  <a:gd name="T29" fmla="*/ 37 h 53"/>
                  <a:gd name="T30" fmla="*/ 4 w 23"/>
                  <a:gd name="T31" fmla="*/ 28 h 53"/>
                  <a:gd name="T32" fmla="*/ 3 w 23"/>
                  <a:gd name="T33" fmla="*/ 27 h 53"/>
                  <a:gd name="T34" fmla="*/ 4 w 23"/>
                  <a:gd name="T35" fmla="*/ 28 h 53"/>
                  <a:gd name="T36" fmla="*/ 0 w 23"/>
                  <a:gd name="T37" fmla="*/ 23 h 53"/>
                  <a:gd name="T38" fmla="*/ 2 w 23"/>
                  <a:gd name="T39" fmla="*/ 18 h 53"/>
                  <a:gd name="T40" fmla="*/ 3 w 23"/>
                  <a:gd name="T41" fmla="*/ 17 h 53"/>
                  <a:gd name="T42" fmla="*/ 5 w 23"/>
                  <a:gd name="T43" fmla="*/ 14 h 53"/>
                  <a:gd name="T44" fmla="*/ 8 w 23"/>
                  <a:gd name="T45" fmla="*/ 9 h 53"/>
                  <a:gd name="T46" fmla="*/ 9 w 23"/>
                  <a:gd name="T47" fmla="*/ 6 h 53"/>
                  <a:gd name="T48" fmla="*/ 12 w 23"/>
                  <a:gd name="T49" fmla="*/ 5 h 53"/>
                  <a:gd name="T50" fmla="*/ 15 w 23"/>
                  <a:gd name="T51" fmla="*/ 2 h 53"/>
                  <a:gd name="T52" fmla="*/ 17 w 23"/>
                  <a:gd name="T53" fmla="*/ 8 h 53"/>
                  <a:gd name="T54" fmla="*/ 15 w 23"/>
                  <a:gd name="T55" fmla="*/ 11 h 53"/>
                  <a:gd name="T56" fmla="*/ 14 w 23"/>
                  <a:gd name="T57" fmla="*/ 15 h 53"/>
                  <a:gd name="T58" fmla="*/ 17 w 23"/>
                  <a:gd name="T59" fmla="*/ 14 h 53"/>
                  <a:gd name="T60" fmla="*/ 19 w 23"/>
                  <a:gd name="T61" fmla="*/ 18 h 53"/>
                  <a:gd name="T62" fmla="*/ 20 w 23"/>
                  <a:gd name="T63" fmla="*/ 20 h 53"/>
                  <a:gd name="T64" fmla="*/ 23 w 23"/>
                  <a:gd name="T65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53">
                    <a:moveTo>
                      <a:pt x="23" y="21"/>
                    </a:moveTo>
                    <a:cubicBezTo>
                      <a:pt x="21" y="23"/>
                      <a:pt x="19" y="26"/>
                      <a:pt x="16" y="27"/>
                    </a:cubicBezTo>
                    <a:cubicBezTo>
                      <a:pt x="12" y="27"/>
                      <a:pt x="16" y="34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7" y="38"/>
                      <a:pt x="16" y="39"/>
                      <a:pt x="16" y="40"/>
                    </a:cubicBezTo>
                    <a:cubicBezTo>
                      <a:pt x="15" y="41"/>
                      <a:pt x="18" y="42"/>
                      <a:pt x="18" y="43"/>
                    </a:cubicBezTo>
                    <a:cubicBezTo>
                      <a:pt x="18" y="45"/>
                      <a:pt x="19" y="46"/>
                      <a:pt x="19" y="48"/>
                    </a:cubicBezTo>
                    <a:cubicBezTo>
                      <a:pt x="20" y="49"/>
                      <a:pt x="17" y="51"/>
                      <a:pt x="17" y="53"/>
                    </a:cubicBezTo>
                    <a:cubicBezTo>
                      <a:pt x="16" y="51"/>
                      <a:pt x="19" y="49"/>
                      <a:pt x="17" y="48"/>
                    </a:cubicBezTo>
                    <a:cubicBezTo>
                      <a:pt x="17" y="47"/>
                      <a:pt x="17" y="44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5" y="41"/>
                      <a:pt x="15" y="39"/>
                      <a:pt x="14" y="37"/>
                    </a:cubicBezTo>
                    <a:cubicBezTo>
                      <a:pt x="14" y="34"/>
                      <a:pt x="12" y="35"/>
                      <a:pt x="12" y="33"/>
                    </a:cubicBezTo>
                    <a:cubicBezTo>
                      <a:pt x="12" y="36"/>
                      <a:pt x="6" y="39"/>
                      <a:pt x="6" y="36"/>
                    </a:cubicBezTo>
                    <a:cubicBezTo>
                      <a:pt x="6" y="37"/>
                      <a:pt x="5" y="37"/>
                      <a:pt x="5" y="37"/>
                    </a:cubicBezTo>
                    <a:cubicBezTo>
                      <a:pt x="6" y="34"/>
                      <a:pt x="6" y="31"/>
                      <a:pt x="4" y="28"/>
                    </a:cubicBezTo>
                    <a:cubicBezTo>
                      <a:pt x="4" y="28"/>
                      <a:pt x="3" y="28"/>
                      <a:pt x="3" y="27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5"/>
                      <a:pt x="0" y="26"/>
                      <a:pt x="0" y="23"/>
                    </a:cubicBezTo>
                    <a:cubicBezTo>
                      <a:pt x="0" y="21"/>
                      <a:pt x="2" y="20"/>
                      <a:pt x="2" y="18"/>
                    </a:cubicBezTo>
                    <a:cubicBezTo>
                      <a:pt x="2" y="17"/>
                      <a:pt x="3" y="18"/>
                      <a:pt x="3" y="17"/>
                    </a:cubicBezTo>
                    <a:cubicBezTo>
                      <a:pt x="3" y="15"/>
                      <a:pt x="3" y="15"/>
                      <a:pt x="5" y="14"/>
                    </a:cubicBezTo>
                    <a:cubicBezTo>
                      <a:pt x="5" y="14"/>
                      <a:pt x="8" y="9"/>
                      <a:pt x="8" y="9"/>
                    </a:cubicBezTo>
                    <a:cubicBezTo>
                      <a:pt x="8" y="7"/>
                      <a:pt x="8" y="7"/>
                      <a:pt x="9" y="6"/>
                    </a:cubicBezTo>
                    <a:cubicBezTo>
                      <a:pt x="10" y="5"/>
                      <a:pt x="12" y="6"/>
                      <a:pt x="12" y="5"/>
                    </a:cubicBezTo>
                    <a:cubicBezTo>
                      <a:pt x="13" y="5"/>
                      <a:pt x="13" y="0"/>
                      <a:pt x="15" y="2"/>
                    </a:cubicBezTo>
                    <a:cubicBezTo>
                      <a:pt x="16" y="4"/>
                      <a:pt x="18" y="6"/>
                      <a:pt x="17" y="8"/>
                    </a:cubicBezTo>
                    <a:cubicBezTo>
                      <a:pt x="17" y="9"/>
                      <a:pt x="15" y="10"/>
                      <a:pt x="15" y="11"/>
                    </a:cubicBezTo>
                    <a:cubicBezTo>
                      <a:pt x="14" y="12"/>
                      <a:pt x="14" y="14"/>
                      <a:pt x="14" y="15"/>
                    </a:cubicBezTo>
                    <a:cubicBezTo>
                      <a:pt x="15" y="15"/>
                      <a:pt x="17" y="13"/>
                      <a:pt x="17" y="14"/>
                    </a:cubicBezTo>
                    <a:cubicBezTo>
                      <a:pt x="18" y="15"/>
                      <a:pt x="19" y="17"/>
                      <a:pt x="19" y="18"/>
                    </a:cubicBezTo>
                    <a:cubicBezTo>
                      <a:pt x="18" y="20"/>
                      <a:pt x="19" y="19"/>
                      <a:pt x="20" y="20"/>
                    </a:cubicBezTo>
                    <a:cubicBezTo>
                      <a:pt x="22" y="22"/>
                      <a:pt x="22" y="20"/>
                      <a:pt x="2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0" name="Freeform 596">
                <a:extLst>
                  <a:ext uri="{FF2B5EF4-FFF2-40B4-BE49-F238E27FC236}">
                    <a16:creationId xmlns:a16="http://schemas.microsoft.com/office/drawing/2014/main" id="{1523D31D-FF58-45F4-BD89-A46BEBA12C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46" y="2175"/>
                <a:ext cx="59" cy="126"/>
              </a:xfrm>
              <a:custGeom>
                <a:avLst/>
                <a:gdLst>
                  <a:gd name="T0" fmla="*/ 17 w 25"/>
                  <a:gd name="T1" fmla="*/ 49 h 53"/>
                  <a:gd name="T2" fmla="*/ 17 w 25"/>
                  <a:gd name="T3" fmla="*/ 47 h 53"/>
                  <a:gd name="T4" fmla="*/ 16 w 25"/>
                  <a:gd name="T5" fmla="*/ 42 h 53"/>
                  <a:gd name="T6" fmla="*/ 13 w 25"/>
                  <a:gd name="T7" fmla="*/ 34 h 53"/>
                  <a:gd name="T8" fmla="*/ 5 w 25"/>
                  <a:gd name="T9" fmla="*/ 37 h 53"/>
                  <a:gd name="T10" fmla="*/ 4 w 25"/>
                  <a:gd name="T11" fmla="*/ 28 h 53"/>
                  <a:gd name="T12" fmla="*/ 3 w 25"/>
                  <a:gd name="T13" fmla="*/ 25 h 53"/>
                  <a:gd name="T14" fmla="*/ 2 w 25"/>
                  <a:gd name="T15" fmla="*/ 18 h 53"/>
                  <a:gd name="T16" fmla="*/ 5 w 25"/>
                  <a:gd name="T17" fmla="*/ 13 h 53"/>
                  <a:gd name="T18" fmla="*/ 10 w 25"/>
                  <a:gd name="T19" fmla="*/ 5 h 53"/>
                  <a:gd name="T20" fmla="*/ 13 w 25"/>
                  <a:gd name="T21" fmla="*/ 3 h 53"/>
                  <a:gd name="T22" fmla="*/ 17 w 25"/>
                  <a:gd name="T23" fmla="*/ 1 h 53"/>
                  <a:gd name="T24" fmla="*/ 17 w 25"/>
                  <a:gd name="T25" fmla="*/ 9 h 53"/>
                  <a:gd name="T26" fmla="*/ 18 w 25"/>
                  <a:gd name="T27" fmla="*/ 12 h 53"/>
                  <a:gd name="T28" fmla="*/ 21 w 25"/>
                  <a:gd name="T29" fmla="*/ 17 h 53"/>
                  <a:gd name="T30" fmla="*/ 22 w 25"/>
                  <a:gd name="T31" fmla="*/ 19 h 53"/>
                  <a:gd name="T32" fmla="*/ 25 w 25"/>
                  <a:gd name="T33" fmla="*/ 20 h 53"/>
                  <a:gd name="T34" fmla="*/ 17 w 25"/>
                  <a:gd name="T35" fmla="*/ 26 h 53"/>
                  <a:gd name="T36" fmla="*/ 18 w 25"/>
                  <a:gd name="T37" fmla="*/ 35 h 53"/>
                  <a:gd name="T38" fmla="*/ 19 w 25"/>
                  <a:gd name="T39" fmla="*/ 36 h 53"/>
                  <a:gd name="T40" fmla="*/ 20 w 25"/>
                  <a:gd name="T41" fmla="*/ 42 h 53"/>
                  <a:gd name="T42" fmla="*/ 19 w 25"/>
                  <a:gd name="T43" fmla="*/ 52 h 53"/>
                  <a:gd name="T44" fmla="*/ 19 w 25"/>
                  <a:gd name="T45" fmla="*/ 48 h 53"/>
                  <a:gd name="T46" fmla="*/ 17 w 25"/>
                  <a:gd name="T47" fmla="*/ 41 h 53"/>
                  <a:gd name="T48" fmla="*/ 18 w 25"/>
                  <a:gd name="T49" fmla="*/ 47 h 53"/>
                  <a:gd name="T50" fmla="*/ 16 w 25"/>
                  <a:gd name="T51" fmla="*/ 36 h 53"/>
                  <a:gd name="T52" fmla="*/ 17 w 25"/>
                  <a:gd name="T53" fmla="*/ 35 h 53"/>
                  <a:gd name="T54" fmla="*/ 17 w 25"/>
                  <a:gd name="T55" fmla="*/ 25 h 53"/>
                  <a:gd name="T56" fmla="*/ 22 w 25"/>
                  <a:gd name="T57" fmla="*/ 21 h 53"/>
                  <a:gd name="T58" fmla="*/ 20 w 25"/>
                  <a:gd name="T59" fmla="*/ 19 h 53"/>
                  <a:gd name="T60" fmla="*/ 18 w 25"/>
                  <a:gd name="T61" fmla="*/ 14 h 53"/>
                  <a:gd name="T62" fmla="*/ 14 w 25"/>
                  <a:gd name="T63" fmla="*/ 14 h 53"/>
                  <a:gd name="T64" fmla="*/ 16 w 25"/>
                  <a:gd name="T65" fmla="*/ 8 h 53"/>
                  <a:gd name="T66" fmla="*/ 15 w 25"/>
                  <a:gd name="T67" fmla="*/ 2 h 53"/>
                  <a:gd name="T68" fmla="*/ 14 w 25"/>
                  <a:gd name="T69" fmla="*/ 4 h 53"/>
                  <a:gd name="T70" fmla="*/ 10 w 25"/>
                  <a:gd name="T71" fmla="*/ 6 h 53"/>
                  <a:gd name="T72" fmla="*/ 6 w 25"/>
                  <a:gd name="T73" fmla="*/ 14 h 53"/>
                  <a:gd name="T74" fmla="*/ 3 w 25"/>
                  <a:gd name="T75" fmla="*/ 17 h 53"/>
                  <a:gd name="T76" fmla="*/ 1 w 25"/>
                  <a:gd name="T77" fmla="*/ 22 h 53"/>
                  <a:gd name="T78" fmla="*/ 6 w 25"/>
                  <a:gd name="T79" fmla="*/ 27 h 53"/>
                  <a:gd name="T80" fmla="*/ 7 w 25"/>
                  <a:gd name="T81" fmla="*/ 35 h 53"/>
                  <a:gd name="T82" fmla="*/ 12 w 25"/>
                  <a:gd name="T83" fmla="*/ 32 h 53"/>
                  <a:gd name="T84" fmla="*/ 13 w 25"/>
                  <a:gd name="T85" fmla="*/ 3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53">
                    <a:moveTo>
                      <a:pt x="19" y="53"/>
                    </a:moveTo>
                    <a:cubicBezTo>
                      <a:pt x="18" y="52"/>
                      <a:pt x="18" y="52"/>
                      <a:pt x="18" y="52"/>
                    </a:cubicBezTo>
                    <a:cubicBezTo>
                      <a:pt x="17" y="51"/>
                      <a:pt x="17" y="50"/>
                      <a:pt x="17" y="49"/>
                    </a:cubicBezTo>
                    <a:cubicBezTo>
                      <a:pt x="18" y="48"/>
                      <a:pt x="18" y="48"/>
                      <a:pt x="17" y="4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6"/>
                      <a:pt x="17" y="44"/>
                      <a:pt x="17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0"/>
                      <a:pt x="15" y="38"/>
                      <a:pt x="15" y="36"/>
                    </a:cubicBezTo>
                    <a:cubicBezTo>
                      <a:pt x="15" y="35"/>
                      <a:pt x="14" y="35"/>
                      <a:pt x="14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2" y="36"/>
                      <a:pt x="10" y="37"/>
                      <a:pt x="8" y="37"/>
                    </a:cubicBezTo>
                    <a:cubicBezTo>
                      <a:pt x="7" y="37"/>
                      <a:pt x="7" y="37"/>
                      <a:pt x="7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3"/>
                      <a:pt x="6" y="30"/>
                      <a:pt x="5" y="28"/>
                    </a:cubicBezTo>
                    <a:cubicBezTo>
                      <a:pt x="5" y="28"/>
                      <a:pt x="4" y="28"/>
                      <a:pt x="4" y="28"/>
                    </a:cubicBezTo>
                    <a:cubicBezTo>
                      <a:pt x="4" y="27"/>
                      <a:pt x="4" y="27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6"/>
                      <a:pt x="3" y="25"/>
                      <a:pt x="3" y="25"/>
                    </a:cubicBezTo>
                    <a:cubicBezTo>
                      <a:pt x="2" y="25"/>
                      <a:pt x="0" y="24"/>
                      <a:pt x="0" y="22"/>
                    </a:cubicBezTo>
                    <a:cubicBezTo>
                      <a:pt x="0" y="21"/>
                      <a:pt x="1" y="20"/>
                      <a:pt x="1" y="20"/>
                    </a:cubicBezTo>
                    <a:cubicBezTo>
                      <a:pt x="2" y="19"/>
                      <a:pt x="2" y="18"/>
                      <a:pt x="2" y="18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3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8" y="8"/>
                      <a:pt x="8" y="8"/>
                    </a:cubicBezTo>
                    <a:cubicBezTo>
                      <a:pt x="8" y="6"/>
                      <a:pt x="8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4" y="0"/>
                      <a:pt x="15" y="0"/>
                    </a:cubicBezTo>
                    <a:cubicBezTo>
                      <a:pt x="16" y="0"/>
                      <a:pt x="16" y="1"/>
                      <a:pt x="17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4"/>
                      <a:pt x="19" y="5"/>
                      <a:pt x="19" y="8"/>
                    </a:cubicBezTo>
                    <a:cubicBezTo>
                      <a:pt x="18" y="8"/>
                      <a:pt x="18" y="9"/>
                      <a:pt x="17" y="9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2"/>
                      <a:pt x="16" y="13"/>
                    </a:cubicBezTo>
                    <a:cubicBezTo>
                      <a:pt x="16" y="12"/>
                      <a:pt x="17" y="12"/>
                      <a:pt x="18" y="12"/>
                    </a:cubicBezTo>
                    <a:cubicBezTo>
                      <a:pt x="19" y="12"/>
                      <a:pt x="19" y="13"/>
                      <a:pt x="19" y="13"/>
                    </a:cubicBezTo>
                    <a:cubicBezTo>
                      <a:pt x="19" y="14"/>
                      <a:pt x="20" y="15"/>
                      <a:pt x="20" y="16"/>
                    </a:cubicBezTo>
                    <a:cubicBezTo>
                      <a:pt x="21" y="16"/>
                      <a:pt x="21" y="16"/>
                      <a:pt x="21" y="17"/>
                    </a:cubicBezTo>
                    <a:cubicBezTo>
                      <a:pt x="21" y="17"/>
                      <a:pt x="20" y="18"/>
                      <a:pt x="20" y="18"/>
                    </a:cubicBezTo>
                    <a:cubicBezTo>
                      <a:pt x="21" y="18"/>
                      <a:pt x="21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4" y="19"/>
                      <a:pt x="25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4" y="21"/>
                      <a:pt x="24" y="21"/>
                    </a:cubicBezTo>
                    <a:cubicBezTo>
                      <a:pt x="22" y="24"/>
                      <a:pt x="20" y="26"/>
                      <a:pt x="17" y="26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8"/>
                      <a:pt x="17" y="30"/>
                      <a:pt x="17" y="32"/>
                    </a:cubicBezTo>
                    <a:cubicBezTo>
                      <a:pt x="18" y="33"/>
                      <a:pt x="18" y="34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9" y="35"/>
                      <a:pt x="19" y="36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8" y="40"/>
                    </a:cubicBezTo>
                    <a:cubicBezTo>
                      <a:pt x="19" y="40"/>
                      <a:pt x="20" y="41"/>
                      <a:pt x="20" y="42"/>
                    </a:cubicBezTo>
                    <a:cubicBezTo>
                      <a:pt x="20" y="44"/>
                      <a:pt x="20" y="45"/>
                      <a:pt x="21" y="47"/>
                    </a:cubicBezTo>
                    <a:cubicBezTo>
                      <a:pt x="21" y="47"/>
                      <a:pt x="21" y="48"/>
                      <a:pt x="20" y="49"/>
                    </a:cubicBezTo>
                    <a:cubicBezTo>
                      <a:pt x="19" y="50"/>
                      <a:pt x="19" y="51"/>
                      <a:pt x="19" y="52"/>
                    </a:cubicBezTo>
                    <a:lnTo>
                      <a:pt x="19" y="53"/>
                    </a:lnTo>
                    <a:close/>
                    <a:moveTo>
                      <a:pt x="18" y="47"/>
                    </a:moveTo>
                    <a:cubicBezTo>
                      <a:pt x="19" y="47"/>
                      <a:pt x="19" y="48"/>
                      <a:pt x="19" y="48"/>
                    </a:cubicBezTo>
                    <a:cubicBezTo>
                      <a:pt x="19" y="48"/>
                      <a:pt x="20" y="47"/>
                      <a:pt x="20" y="47"/>
                    </a:cubicBezTo>
                    <a:cubicBezTo>
                      <a:pt x="19" y="45"/>
                      <a:pt x="18" y="44"/>
                      <a:pt x="18" y="42"/>
                    </a:cubicBezTo>
                    <a:cubicBezTo>
                      <a:pt x="18" y="42"/>
                      <a:pt x="18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3"/>
                      <a:pt x="19" y="45"/>
                      <a:pt x="18" y="47"/>
                    </a:cubicBezTo>
                    <a:close/>
                    <a:moveTo>
                      <a:pt x="13" y="32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4"/>
                      <a:pt x="16" y="34"/>
                      <a:pt x="16" y="36"/>
                    </a:cubicBezTo>
                    <a:cubicBezTo>
                      <a:pt x="16" y="37"/>
                      <a:pt x="16" y="37"/>
                      <a:pt x="16" y="38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4"/>
                      <a:pt x="16" y="33"/>
                      <a:pt x="16" y="32"/>
                    </a:cubicBezTo>
                    <a:cubicBezTo>
                      <a:pt x="15" y="30"/>
                      <a:pt x="14" y="28"/>
                      <a:pt x="15" y="26"/>
                    </a:cubicBezTo>
                    <a:cubicBezTo>
                      <a:pt x="15" y="26"/>
                      <a:pt x="16" y="25"/>
                      <a:pt x="17" y="25"/>
                    </a:cubicBezTo>
                    <a:cubicBezTo>
                      <a:pt x="20" y="25"/>
                      <a:pt x="21" y="23"/>
                      <a:pt x="23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3" y="21"/>
                      <a:pt x="23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1" y="20"/>
                      <a:pt x="21" y="20"/>
                    </a:cubicBezTo>
                    <a:cubicBezTo>
                      <a:pt x="21" y="19"/>
                      <a:pt x="20" y="19"/>
                      <a:pt x="20" y="19"/>
                    </a:cubicBezTo>
                    <a:cubicBezTo>
                      <a:pt x="19" y="19"/>
                      <a:pt x="19" y="18"/>
                      <a:pt x="19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4"/>
                      <a:pt x="16" y="14"/>
                      <a:pt x="15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5" y="13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5" y="9"/>
                      <a:pt x="16" y="9"/>
                      <a:pt x="16" y="8"/>
                    </a:cubicBezTo>
                    <a:cubicBezTo>
                      <a:pt x="17" y="8"/>
                      <a:pt x="17" y="8"/>
                      <a:pt x="17" y="7"/>
                    </a:cubicBezTo>
                    <a:cubicBezTo>
                      <a:pt x="18" y="5"/>
                      <a:pt x="17" y="4"/>
                      <a:pt x="16" y="3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8"/>
                    </a:cubicBezTo>
                    <a:cubicBezTo>
                      <a:pt x="9" y="8"/>
                      <a:pt x="7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9"/>
                      <a:pt x="3" y="20"/>
                      <a:pt x="2" y="20"/>
                    </a:cubicBezTo>
                    <a:cubicBezTo>
                      <a:pt x="2" y="21"/>
                      <a:pt x="1" y="22"/>
                      <a:pt x="1" y="22"/>
                    </a:cubicBezTo>
                    <a:cubicBezTo>
                      <a:pt x="2" y="23"/>
                      <a:pt x="2" y="23"/>
                      <a:pt x="3" y="24"/>
                    </a:cubicBezTo>
                    <a:cubicBezTo>
                      <a:pt x="4" y="25"/>
                      <a:pt x="5" y="25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30"/>
                      <a:pt x="8" y="32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9" y="36"/>
                      <a:pt x="12" y="34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1" name="Freeform 597">
                <a:extLst>
                  <a:ext uri="{FF2B5EF4-FFF2-40B4-BE49-F238E27FC236}">
                    <a16:creationId xmlns:a16="http://schemas.microsoft.com/office/drawing/2014/main" id="{F97B9979-A241-4FB3-A57F-8DBC16434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" y="228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2" name="Freeform 598">
                <a:extLst>
                  <a:ext uri="{FF2B5EF4-FFF2-40B4-BE49-F238E27FC236}">
                    <a16:creationId xmlns:a16="http://schemas.microsoft.com/office/drawing/2014/main" id="{E22ED9FB-65AB-468D-8589-EEFE4BCAC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" y="2285"/>
                <a:ext cx="8" cy="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2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0 h 3"/>
                  <a:gd name="T10" fmla="*/ 3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3" name="Freeform 599">
                <a:extLst>
                  <a:ext uri="{FF2B5EF4-FFF2-40B4-BE49-F238E27FC236}">
                    <a16:creationId xmlns:a16="http://schemas.microsoft.com/office/drawing/2014/main" id="{DCA1FBF1-356A-4F21-A193-B622DEB13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2268"/>
                <a:ext cx="35" cy="29"/>
              </a:xfrm>
              <a:custGeom>
                <a:avLst/>
                <a:gdLst>
                  <a:gd name="T0" fmla="*/ 14 w 15"/>
                  <a:gd name="T1" fmla="*/ 0 h 12"/>
                  <a:gd name="T2" fmla="*/ 11 w 15"/>
                  <a:gd name="T3" fmla="*/ 8 h 12"/>
                  <a:gd name="T4" fmla="*/ 10 w 15"/>
                  <a:gd name="T5" fmla="*/ 10 h 12"/>
                  <a:gd name="T6" fmla="*/ 7 w 15"/>
                  <a:gd name="T7" fmla="*/ 11 h 12"/>
                  <a:gd name="T8" fmla="*/ 4 w 15"/>
                  <a:gd name="T9" fmla="*/ 10 h 12"/>
                  <a:gd name="T10" fmla="*/ 3 w 15"/>
                  <a:gd name="T11" fmla="*/ 11 h 12"/>
                  <a:gd name="T12" fmla="*/ 2 w 15"/>
                  <a:gd name="T13" fmla="*/ 8 h 12"/>
                  <a:gd name="T14" fmla="*/ 1 w 15"/>
                  <a:gd name="T15" fmla="*/ 6 h 12"/>
                  <a:gd name="T16" fmla="*/ 3 w 15"/>
                  <a:gd name="T17" fmla="*/ 1 h 12"/>
                  <a:gd name="T18" fmla="*/ 10 w 15"/>
                  <a:gd name="T19" fmla="*/ 2 h 12"/>
                  <a:gd name="T20" fmla="*/ 14 w 15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2">
                    <a:moveTo>
                      <a:pt x="14" y="0"/>
                    </a:moveTo>
                    <a:cubicBezTo>
                      <a:pt x="14" y="4"/>
                      <a:pt x="15" y="8"/>
                      <a:pt x="11" y="8"/>
                    </a:cubicBezTo>
                    <a:cubicBezTo>
                      <a:pt x="9" y="9"/>
                      <a:pt x="11" y="9"/>
                      <a:pt x="10" y="10"/>
                    </a:cubicBezTo>
                    <a:cubicBezTo>
                      <a:pt x="9" y="11"/>
                      <a:pt x="8" y="10"/>
                      <a:pt x="7" y="11"/>
                    </a:cubicBezTo>
                    <a:cubicBezTo>
                      <a:pt x="7" y="12"/>
                      <a:pt x="4" y="12"/>
                      <a:pt x="4" y="10"/>
                    </a:cubicBezTo>
                    <a:cubicBezTo>
                      <a:pt x="4" y="10"/>
                      <a:pt x="3" y="11"/>
                      <a:pt x="3" y="11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1"/>
                      <a:pt x="8" y="1"/>
                      <a:pt x="10" y="2"/>
                    </a:cubicBezTo>
                    <a:cubicBezTo>
                      <a:pt x="10" y="2"/>
                      <a:pt x="14" y="1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4" name="Freeform 600">
                <a:extLst>
                  <a:ext uri="{FF2B5EF4-FFF2-40B4-BE49-F238E27FC236}">
                    <a16:creationId xmlns:a16="http://schemas.microsoft.com/office/drawing/2014/main" id="{80E37C5D-E488-43D7-868D-84A2D0D704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10" y="2263"/>
                <a:ext cx="35" cy="36"/>
              </a:xfrm>
              <a:custGeom>
                <a:avLst/>
                <a:gdLst>
                  <a:gd name="T0" fmla="*/ 6 w 15"/>
                  <a:gd name="T1" fmla="*/ 15 h 15"/>
                  <a:gd name="T2" fmla="*/ 4 w 15"/>
                  <a:gd name="T3" fmla="*/ 14 h 15"/>
                  <a:gd name="T4" fmla="*/ 3 w 15"/>
                  <a:gd name="T5" fmla="*/ 13 h 15"/>
                  <a:gd name="T6" fmla="*/ 2 w 15"/>
                  <a:gd name="T7" fmla="*/ 14 h 15"/>
                  <a:gd name="T8" fmla="*/ 2 w 15"/>
                  <a:gd name="T9" fmla="*/ 13 h 15"/>
                  <a:gd name="T10" fmla="*/ 1 w 15"/>
                  <a:gd name="T11" fmla="*/ 10 h 15"/>
                  <a:gd name="T12" fmla="*/ 1 w 15"/>
                  <a:gd name="T13" fmla="*/ 9 h 15"/>
                  <a:gd name="T14" fmla="*/ 0 w 15"/>
                  <a:gd name="T15" fmla="*/ 8 h 15"/>
                  <a:gd name="T16" fmla="*/ 3 w 15"/>
                  <a:gd name="T17" fmla="*/ 3 h 15"/>
                  <a:gd name="T18" fmla="*/ 10 w 15"/>
                  <a:gd name="T19" fmla="*/ 3 h 15"/>
                  <a:gd name="T20" fmla="*/ 14 w 15"/>
                  <a:gd name="T21" fmla="*/ 2 h 15"/>
                  <a:gd name="T22" fmla="*/ 15 w 15"/>
                  <a:gd name="T23" fmla="*/ 0 h 15"/>
                  <a:gd name="T24" fmla="*/ 15 w 15"/>
                  <a:gd name="T25" fmla="*/ 2 h 15"/>
                  <a:gd name="T26" fmla="*/ 15 w 15"/>
                  <a:gd name="T27" fmla="*/ 4 h 15"/>
                  <a:gd name="T28" fmla="*/ 11 w 15"/>
                  <a:gd name="T29" fmla="*/ 11 h 15"/>
                  <a:gd name="T30" fmla="*/ 10 w 15"/>
                  <a:gd name="T31" fmla="*/ 13 h 15"/>
                  <a:gd name="T32" fmla="*/ 9 w 15"/>
                  <a:gd name="T33" fmla="*/ 13 h 15"/>
                  <a:gd name="T34" fmla="*/ 8 w 15"/>
                  <a:gd name="T35" fmla="*/ 13 h 15"/>
                  <a:gd name="T36" fmla="*/ 6 w 15"/>
                  <a:gd name="T37" fmla="*/ 15 h 15"/>
                  <a:gd name="T38" fmla="*/ 5 w 15"/>
                  <a:gd name="T39" fmla="*/ 11 h 15"/>
                  <a:gd name="T40" fmla="*/ 5 w 15"/>
                  <a:gd name="T41" fmla="*/ 12 h 15"/>
                  <a:gd name="T42" fmla="*/ 5 w 15"/>
                  <a:gd name="T43" fmla="*/ 13 h 15"/>
                  <a:gd name="T44" fmla="*/ 7 w 15"/>
                  <a:gd name="T45" fmla="*/ 13 h 15"/>
                  <a:gd name="T46" fmla="*/ 9 w 15"/>
                  <a:gd name="T47" fmla="*/ 12 h 15"/>
                  <a:gd name="T48" fmla="*/ 10 w 15"/>
                  <a:gd name="T49" fmla="*/ 12 h 15"/>
                  <a:gd name="T50" fmla="*/ 10 w 15"/>
                  <a:gd name="T51" fmla="*/ 12 h 15"/>
                  <a:gd name="T52" fmla="*/ 9 w 15"/>
                  <a:gd name="T53" fmla="*/ 10 h 15"/>
                  <a:gd name="T54" fmla="*/ 11 w 15"/>
                  <a:gd name="T55" fmla="*/ 10 h 15"/>
                  <a:gd name="T56" fmla="*/ 13 w 15"/>
                  <a:gd name="T57" fmla="*/ 4 h 15"/>
                  <a:gd name="T58" fmla="*/ 13 w 15"/>
                  <a:gd name="T59" fmla="*/ 3 h 15"/>
                  <a:gd name="T60" fmla="*/ 10 w 15"/>
                  <a:gd name="T61" fmla="*/ 5 h 15"/>
                  <a:gd name="T62" fmla="*/ 10 w 15"/>
                  <a:gd name="T63" fmla="*/ 5 h 15"/>
                  <a:gd name="T64" fmla="*/ 9 w 15"/>
                  <a:gd name="T65" fmla="*/ 5 h 15"/>
                  <a:gd name="T66" fmla="*/ 5 w 15"/>
                  <a:gd name="T67" fmla="*/ 4 h 15"/>
                  <a:gd name="T68" fmla="*/ 3 w 15"/>
                  <a:gd name="T69" fmla="*/ 4 h 15"/>
                  <a:gd name="T70" fmla="*/ 2 w 15"/>
                  <a:gd name="T71" fmla="*/ 8 h 15"/>
                  <a:gd name="T72" fmla="*/ 2 w 15"/>
                  <a:gd name="T73" fmla="*/ 9 h 15"/>
                  <a:gd name="T74" fmla="*/ 3 w 15"/>
                  <a:gd name="T75" fmla="*/ 10 h 15"/>
                  <a:gd name="T76" fmla="*/ 3 w 15"/>
                  <a:gd name="T77" fmla="*/ 12 h 15"/>
                  <a:gd name="T78" fmla="*/ 5 w 15"/>
                  <a:gd name="T7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6" y="15"/>
                    </a:moveTo>
                    <a:cubicBezTo>
                      <a:pt x="5" y="15"/>
                      <a:pt x="4" y="14"/>
                      <a:pt x="4" y="14"/>
                    </a:cubicBezTo>
                    <a:cubicBezTo>
                      <a:pt x="4" y="14"/>
                      <a:pt x="3" y="13"/>
                      <a:pt x="3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6"/>
                      <a:pt x="0" y="3"/>
                      <a:pt x="3" y="3"/>
                    </a:cubicBezTo>
                    <a:cubicBezTo>
                      <a:pt x="5" y="2"/>
                      <a:pt x="8" y="3"/>
                      <a:pt x="10" y="3"/>
                    </a:cubicBezTo>
                    <a:cubicBezTo>
                      <a:pt x="10" y="3"/>
                      <a:pt x="13" y="2"/>
                      <a:pt x="14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3"/>
                      <a:pt x="15" y="3"/>
                      <a:pt x="15" y="4"/>
                    </a:cubicBezTo>
                    <a:cubicBezTo>
                      <a:pt x="15" y="7"/>
                      <a:pt x="15" y="11"/>
                      <a:pt x="11" y="11"/>
                    </a:cubicBezTo>
                    <a:cubicBezTo>
                      <a:pt x="11" y="12"/>
                      <a:pt x="11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8" y="14"/>
                      <a:pt x="7" y="15"/>
                      <a:pt x="6" y="15"/>
                    </a:cubicBezTo>
                    <a:close/>
                    <a:moveTo>
                      <a:pt x="5" y="11"/>
                    </a:move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4" y="10"/>
                      <a:pt x="14" y="7"/>
                      <a:pt x="13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2" y="4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9"/>
                      <a:pt x="3" y="9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lnTo>
                      <a:pt x="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5" name="Freeform 601">
                <a:extLst>
                  <a:ext uri="{FF2B5EF4-FFF2-40B4-BE49-F238E27FC236}">
                    <a16:creationId xmlns:a16="http://schemas.microsoft.com/office/drawing/2014/main" id="{7C4FC3B9-6050-4E71-A227-729097D27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1964"/>
                <a:ext cx="386" cy="271"/>
              </a:xfrm>
              <a:custGeom>
                <a:avLst/>
                <a:gdLst>
                  <a:gd name="T0" fmla="*/ 9 w 163"/>
                  <a:gd name="T1" fmla="*/ 49 h 114"/>
                  <a:gd name="T2" fmla="*/ 17 w 163"/>
                  <a:gd name="T3" fmla="*/ 35 h 114"/>
                  <a:gd name="T4" fmla="*/ 25 w 163"/>
                  <a:gd name="T5" fmla="*/ 27 h 114"/>
                  <a:gd name="T6" fmla="*/ 32 w 163"/>
                  <a:gd name="T7" fmla="*/ 23 h 114"/>
                  <a:gd name="T8" fmla="*/ 41 w 163"/>
                  <a:gd name="T9" fmla="*/ 23 h 114"/>
                  <a:gd name="T10" fmla="*/ 52 w 163"/>
                  <a:gd name="T11" fmla="*/ 34 h 114"/>
                  <a:gd name="T12" fmla="*/ 71 w 163"/>
                  <a:gd name="T13" fmla="*/ 42 h 114"/>
                  <a:gd name="T14" fmla="*/ 91 w 163"/>
                  <a:gd name="T15" fmla="*/ 44 h 114"/>
                  <a:gd name="T16" fmla="*/ 103 w 163"/>
                  <a:gd name="T17" fmla="*/ 34 h 114"/>
                  <a:gd name="T18" fmla="*/ 112 w 163"/>
                  <a:gd name="T19" fmla="*/ 32 h 114"/>
                  <a:gd name="T20" fmla="*/ 119 w 163"/>
                  <a:gd name="T21" fmla="*/ 23 h 114"/>
                  <a:gd name="T22" fmla="*/ 113 w 163"/>
                  <a:gd name="T23" fmla="*/ 16 h 114"/>
                  <a:gd name="T24" fmla="*/ 124 w 163"/>
                  <a:gd name="T25" fmla="*/ 7 h 114"/>
                  <a:gd name="T26" fmla="*/ 132 w 163"/>
                  <a:gd name="T27" fmla="*/ 0 h 114"/>
                  <a:gd name="T28" fmla="*/ 143 w 163"/>
                  <a:gd name="T29" fmla="*/ 12 h 114"/>
                  <a:gd name="T30" fmla="*/ 156 w 163"/>
                  <a:gd name="T31" fmla="*/ 24 h 114"/>
                  <a:gd name="T32" fmla="*/ 161 w 163"/>
                  <a:gd name="T33" fmla="*/ 27 h 114"/>
                  <a:gd name="T34" fmla="*/ 153 w 163"/>
                  <a:gd name="T35" fmla="*/ 37 h 114"/>
                  <a:gd name="T36" fmla="*/ 145 w 163"/>
                  <a:gd name="T37" fmla="*/ 45 h 114"/>
                  <a:gd name="T38" fmla="*/ 135 w 163"/>
                  <a:gd name="T39" fmla="*/ 53 h 114"/>
                  <a:gd name="T40" fmla="*/ 127 w 163"/>
                  <a:gd name="T41" fmla="*/ 54 h 114"/>
                  <a:gd name="T42" fmla="*/ 122 w 163"/>
                  <a:gd name="T43" fmla="*/ 54 h 114"/>
                  <a:gd name="T44" fmla="*/ 122 w 163"/>
                  <a:gd name="T45" fmla="*/ 62 h 114"/>
                  <a:gd name="T46" fmla="*/ 130 w 163"/>
                  <a:gd name="T47" fmla="*/ 63 h 114"/>
                  <a:gd name="T48" fmla="*/ 129 w 163"/>
                  <a:gd name="T49" fmla="*/ 79 h 114"/>
                  <a:gd name="T50" fmla="*/ 124 w 163"/>
                  <a:gd name="T51" fmla="*/ 84 h 114"/>
                  <a:gd name="T52" fmla="*/ 128 w 163"/>
                  <a:gd name="T53" fmla="*/ 86 h 114"/>
                  <a:gd name="T54" fmla="*/ 123 w 163"/>
                  <a:gd name="T55" fmla="*/ 95 h 114"/>
                  <a:gd name="T56" fmla="*/ 117 w 163"/>
                  <a:gd name="T57" fmla="*/ 103 h 114"/>
                  <a:gd name="T58" fmla="*/ 108 w 163"/>
                  <a:gd name="T59" fmla="*/ 106 h 114"/>
                  <a:gd name="T60" fmla="*/ 108 w 163"/>
                  <a:gd name="T61" fmla="*/ 106 h 114"/>
                  <a:gd name="T62" fmla="*/ 105 w 163"/>
                  <a:gd name="T63" fmla="*/ 106 h 114"/>
                  <a:gd name="T64" fmla="*/ 92 w 163"/>
                  <a:gd name="T65" fmla="*/ 110 h 114"/>
                  <a:gd name="T66" fmla="*/ 81 w 163"/>
                  <a:gd name="T67" fmla="*/ 106 h 114"/>
                  <a:gd name="T68" fmla="*/ 76 w 163"/>
                  <a:gd name="T69" fmla="*/ 107 h 114"/>
                  <a:gd name="T70" fmla="*/ 71 w 163"/>
                  <a:gd name="T71" fmla="*/ 109 h 114"/>
                  <a:gd name="T72" fmla="*/ 64 w 163"/>
                  <a:gd name="T73" fmla="*/ 103 h 114"/>
                  <a:gd name="T74" fmla="*/ 61 w 163"/>
                  <a:gd name="T75" fmla="*/ 88 h 114"/>
                  <a:gd name="T76" fmla="*/ 49 w 163"/>
                  <a:gd name="T77" fmla="*/ 91 h 114"/>
                  <a:gd name="T78" fmla="*/ 33 w 163"/>
                  <a:gd name="T79" fmla="*/ 91 h 114"/>
                  <a:gd name="T80" fmla="*/ 21 w 163"/>
                  <a:gd name="T81" fmla="*/ 84 h 114"/>
                  <a:gd name="T82" fmla="*/ 15 w 163"/>
                  <a:gd name="T83" fmla="*/ 82 h 114"/>
                  <a:gd name="T84" fmla="*/ 15 w 163"/>
                  <a:gd name="T85" fmla="*/ 72 h 114"/>
                  <a:gd name="T86" fmla="*/ 8 w 163"/>
                  <a:gd name="T87" fmla="*/ 66 h 114"/>
                  <a:gd name="T88" fmla="*/ 3 w 163"/>
                  <a:gd name="T89" fmla="*/ 62 h 114"/>
                  <a:gd name="T90" fmla="*/ 1 w 163"/>
                  <a:gd name="T91" fmla="*/ 5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3" h="114">
                    <a:moveTo>
                      <a:pt x="1" y="54"/>
                    </a:moveTo>
                    <a:cubicBezTo>
                      <a:pt x="1" y="51"/>
                      <a:pt x="5" y="51"/>
                      <a:pt x="7" y="51"/>
                    </a:cubicBezTo>
                    <a:cubicBezTo>
                      <a:pt x="8" y="51"/>
                      <a:pt x="8" y="50"/>
                      <a:pt x="9" y="49"/>
                    </a:cubicBezTo>
                    <a:cubicBezTo>
                      <a:pt x="10" y="49"/>
                      <a:pt x="12" y="49"/>
                      <a:pt x="13" y="48"/>
                    </a:cubicBezTo>
                    <a:cubicBezTo>
                      <a:pt x="15" y="46"/>
                      <a:pt x="18" y="46"/>
                      <a:pt x="18" y="43"/>
                    </a:cubicBezTo>
                    <a:cubicBezTo>
                      <a:pt x="19" y="40"/>
                      <a:pt x="19" y="37"/>
                      <a:pt x="17" y="35"/>
                    </a:cubicBezTo>
                    <a:cubicBezTo>
                      <a:pt x="18" y="34"/>
                      <a:pt x="20" y="34"/>
                      <a:pt x="21" y="34"/>
                    </a:cubicBezTo>
                    <a:cubicBezTo>
                      <a:pt x="24" y="33"/>
                      <a:pt x="23" y="33"/>
                      <a:pt x="23" y="31"/>
                    </a:cubicBezTo>
                    <a:cubicBezTo>
                      <a:pt x="23" y="30"/>
                      <a:pt x="24" y="28"/>
                      <a:pt x="25" y="27"/>
                    </a:cubicBezTo>
                    <a:cubicBezTo>
                      <a:pt x="25" y="25"/>
                      <a:pt x="26" y="26"/>
                      <a:pt x="28" y="26"/>
                    </a:cubicBezTo>
                    <a:cubicBezTo>
                      <a:pt x="30" y="26"/>
                      <a:pt x="30" y="27"/>
                      <a:pt x="32" y="26"/>
                    </a:cubicBezTo>
                    <a:cubicBezTo>
                      <a:pt x="33" y="26"/>
                      <a:pt x="32" y="24"/>
                      <a:pt x="32" y="23"/>
                    </a:cubicBezTo>
                    <a:cubicBezTo>
                      <a:pt x="33" y="20"/>
                      <a:pt x="34" y="22"/>
                      <a:pt x="35" y="21"/>
                    </a:cubicBezTo>
                    <a:cubicBezTo>
                      <a:pt x="36" y="19"/>
                      <a:pt x="36" y="20"/>
                      <a:pt x="38" y="19"/>
                    </a:cubicBezTo>
                    <a:cubicBezTo>
                      <a:pt x="38" y="20"/>
                      <a:pt x="40" y="23"/>
                      <a:pt x="41" y="23"/>
                    </a:cubicBezTo>
                    <a:cubicBezTo>
                      <a:pt x="45" y="24"/>
                      <a:pt x="45" y="25"/>
                      <a:pt x="46" y="28"/>
                    </a:cubicBezTo>
                    <a:cubicBezTo>
                      <a:pt x="46" y="29"/>
                      <a:pt x="46" y="33"/>
                      <a:pt x="46" y="33"/>
                    </a:cubicBezTo>
                    <a:cubicBezTo>
                      <a:pt x="48" y="34"/>
                      <a:pt x="50" y="34"/>
                      <a:pt x="52" y="34"/>
                    </a:cubicBezTo>
                    <a:cubicBezTo>
                      <a:pt x="54" y="35"/>
                      <a:pt x="57" y="36"/>
                      <a:pt x="58" y="38"/>
                    </a:cubicBezTo>
                    <a:cubicBezTo>
                      <a:pt x="59" y="39"/>
                      <a:pt x="61" y="43"/>
                      <a:pt x="63" y="43"/>
                    </a:cubicBezTo>
                    <a:cubicBezTo>
                      <a:pt x="66" y="42"/>
                      <a:pt x="68" y="42"/>
                      <a:pt x="71" y="42"/>
                    </a:cubicBezTo>
                    <a:cubicBezTo>
                      <a:pt x="74" y="42"/>
                      <a:pt x="75" y="44"/>
                      <a:pt x="77" y="45"/>
                    </a:cubicBezTo>
                    <a:cubicBezTo>
                      <a:pt x="78" y="45"/>
                      <a:pt x="82" y="47"/>
                      <a:pt x="83" y="46"/>
                    </a:cubicBezTo>
                    <a:cubicBezTo>
                      <a:pt x="86" y="46"/>
                      <a:pt x="88" y="44"/>
                      <a:pt x="91" y="44"/>
                    </a:cubicBezTo>
                    <a:cubicBezTo>
                      <a:pt x="93" y="43"/>
                      <a:pt x="95" y="44"/>
                      <a:pt x="97" y="43"/>
                    </a:cubicBezTo>
                    <a:cubicBezTo>
                      <a:pt x="98" y="43"/>
                      <a:pt x="102" y="39"/>
                      <a:pt x="102" y="38"/>
                    </a:cubicBezTo>
                    <a:cubicBezTo>
                      <a:pt x="101" y="37"/>
                      <a:pt x="101" y="34"/>
                      <a:pt x="103" y="34"/>
                    </a:cubicBezTo>
                    <a:cubicBezTo>
                      <a:pt x="104" y="34"/>
                      <a:pt x="105" y="35"/>
                      <a:pt x="106" y="35"/>
                    </a:cubicBezTo>
                    <a:cubicBezTo>
                      <a:pt x="107" y="35"/>
                      <a:pt x="109" y="33"/>
                      <a:pt x="109" y="32"/>
                    </a:cubicBezTo>
                    <a:cubicBezTo>
                      <a:pt x="110" y="32"/>
                      <a:pt x="111" y="32"/>
                      <a:pt x="112" y="32"/>
                    </a:cubicBezTo>
                    <a:cubicBezTo>
                      <a:pt x="113" y="31"/>
                      <a:pt x="114" y="29"/>
                      <a:pt x="115" y="28"/>
                    </a:cubicBezTo>
                    <a:cubicBezTo>
                      <a:pt x="116" y="27"/>
                      <a:pt x="120" y="28"/>
                      <a:pt x="122" y="28"/>
                    </a:cubicBezTo>
                    <a:cubicBezTo>
                      <a:pt x="121" y="26"/>
                      <a:pt x="121" y="25"/>
                      <a:pt x="119" y="23"/>
                    </a:cubicBezTo>
                    <a:cubicBezTo>
                      <a:pt x="118" y="21"/>
                      <a:pt x="117" y="24"/>
                      <a:pt x="115" y="24"/>
                    </a:cubicBezTo>
                    <a:cubicBezTo>
                      <a:pt x="113" y="24"/>
                      <a:pt x="111" y="24"/>
                      <a:pt x="112" y="21"/>
                    </a:cubicBezTo>
                    <a:cubicBezTo>
                      <a:pt x="112" y="19"/>
                      <a:pt x="112" y="18"/>
                      <a:pt x="113" y="16"/>
                    </a:cubicBezTo>
                    <a:cubicBezTo>
                      <a:pt x="114" y="14"/>
                      <a:pt x="116" y="16"/>
                      <a:pt x="118" y="16"/>
                    </a:cubicBezTo>
                    <a:cubicBezTo>
                      <a:pt x="120" y="16"/>
                      <a:pt x="121" y="14"/>
                      <a:pt x="122" y="13"/>
                    </a:cubicBezTo>
                    <a:cubicBezTo>
                      <a:pt x="122" y="11"/>
                      <a:pt x="122" y="9"/>
                      <a:pt x="124" y="7"/>
                    </a:cubicBezTo>
                    <a:cubicBezTo>
                      <a:pt x="125" y="6"/>
                      <a:pt x="126" y="3"/>
                      <a:pt x="123" y="4"/>
                    </a:cubicBezTo>
                    <a:cubicBezTo>
                      <a:pt x="124" y="2"/>
                      <a:pt x="126" y="1"/>
                      <a:pt x="128" y="1"/>
                    </a:cubicBezTo>
                    <a:cubicBezTo>
                      <a:pt x="129" y="0"/>
                      <a:pt x="131" y="0"/>
                      <a:pt x="132" y="0"/>
                    </a:cubicBezTo>
                    <a:cubicBezTo>
                      <a:pt x="134" y="0"/>
                      <a:pt x="134" y="1"/>
                      <a:pt x="135" y="1"/>
                    </a:cubicBezTo>
                    <a:cubicBezTo>
                      <a:pt x="137" y="2"/>
                      <a:pt x="140" y="2"/>
                      <a:pt x="140" y="5"/>
                    </a:cubicBezTo>
                    <a:cubicBezTo>
                      <a:pt x="141" y="8"/>
                      <a:pt x="142" y="10"/>
                      <a:pt x="143" y="12"/>
                    </a:cubicBezTo>
                    <a:cubicBezTo>
                      <a:pt x="143" y="16"/>
                      <a:pt x="143" y="16"/>
                      <a:pt x="147" y="17"/>
                    </a:cubicBezTo>
                    <a:cubicBezTo>
                      <a:pt x="150" y="17"/>
                      <a:pt x="151" y="19"/>
                      <a:pt x="152" y="21"/>
                    </a:cubicBezTo>
                    <a:cubicBezTo>
                      <a:pt x="153" y="22"/>
                      <a:pt x="152" y="25"/>
                      <a:pt x="156" y="24"/>
                    </a:cubicBezTo>
                    <a:cubicBezTo>
                      <a:pt x="158" y="23"/>
                      <a:pt x="160" y="22"/>
                      <a:pt x="163" y="21"/>
                    </a:cubicBezTo>
                    <a:cubicBezTo>
                      <a:pt x="162" y="22"/>
                      <a:pt x="163" y="23"/>
                      <a:pt x="163" y="24"/>
                    </a:cubicBezTo>
                    <a:cubicBezTo>
                      <a:pt x="162" y="25"/>
                      <a:pt x="161" y="26"/>
                      <a:pt x="161" y="27"/>
                    </a:cubicBezTo>
                    <a:cubicBezTo>
                      <a:pt x="160" y="29"/>
                      <a:pt x="159" y="34"/>
                      <a:pt x="158" y="34"/>
                    </a:cubicBezTo>
                    <a:cubicBezTo>
                      <a:pt x="157" y="35"/>
                      <a:pt x="155" y="33"/>
                      <a:pt x="155" y="34"/>
                    </a:cubicBezTo>
                    <a:cubicBezTo>
                      <a:pt x="153" y="35"/>
                      <a:pt x="153" y="35"/>
                      <a:pt x="153" y="37"/>
                    </a:cubicBezTo>
                    <a:cubicBezTo>
                      <a:pt x="154" y="40"/>
                      <a:pt x="152" y="41"/>
                      <a:pt x="152" y="43"/>
                    </a:cubicBezTo>
                    <a:cubicBezTo>
                      <a:pt x="151" y="43"/>
                      <a:pt x="151" y="42"/>
                      <a:pt x="150" y="42"/>
                    </a:cubicBezTo>
                    <a:cubicBezTo>
                      <a:pt x="149" y="44"/>
                      <a:pt x="148" y="46"/>
                      <a:pt x="145" y="45"/>
                    </a:cubicBezTo>
                    <a:cubicBezTo>
                      <a:pt x="147" y="49"/>
                      <a:pt x="142" y="46"/>
                      <a:pt x="142" y="47"/>
                    </a:cubicBezTo>
                    <a:cubicBezTo>
                      <a:pt x="140" y="49"/>
                      <a:pt x="138" y="49"/>
                      <a:pt x="137" y="51"/>
                    </a:cubicBezTo>
                    <a:cubicBezTo>
                      <a:pt x="136" y="51"/>
                      <a:pt x="136" y="52"/>
                      <a:pt x="135" y="53"/>
                    </a:cubicBezTo>
                    <a:cubicBezTo>
                      <a:pt x="134" y="53"/>
                      <a:pt x="133" y="53"/>
                      <a:pt x="132" y="53"/>
                    </a:cubicBezTo>
                    <a:cubicBezTo>
                      <a:pt x="130" y="54"/>
                      <a:pt x="128" y="56"/>
                      <a:pt x="127" y="56"/>
                    </a:cubicBezTo>
                    <a:cubicBezTo>
                      <a:pt x="128" y="56"/>
                      <a:pt x="129" y="55"/>
                      <a:pt x="127" y="54"/>
                    </a:cubicBezTo>
                    <a:cubicBezTo>
                      <a:pt x="128" y="53"/>
                      <a:pt x="130" y="51"/>
                      <a:pt x="129" y="50"/>
                    </a:cubicBezTo>
                    <a:cubicBezTo>
                      <a:pt x="128" y="48"/>
                      <a:pt x="127" y="48"/>
                      <a:pt x="126" y="50"/>
                    </a:cubicBezTo>
                    <a:cubicBezTo>
                      <a:pt x="125" y="52"/>
                      <a:pt x="123" y="52"/>
                      <a:pt x="122" y="54"/>
                    </a:cubicBezTo>
                    <a:cubicBezTo>
                      <a:pt x="121" y="55"/>
                      <a:pt x="118" y="55"/>
                      <a:pt x="118" y="56"/>
                    </a:cubicBezTo>
                    <a:cubicBezTo>
                      <a:pt x="117" y="57"/>
                      <a:pt x="117" y="58"/>
                      <a:pt x="119" y="59"/>
                    </a:cubicBezTo>
                    <a:cubicBezTo>
                      <a:pt x="120" y="60"/>
                      <a:pt x="120" y="61"/>
                      <a:pt x="122" y="62"/>
                    </a:cubicBezTo>
                    <a:cubicBezTo>
                      <a:pt x="123" y="63"/>
                      <a:pt x="125" y="59"/>
                      <a:pt x="126" y="60"/>
                    </a:cubicBezTo>
                    <a:cubicBezTo>
                      <a:pt x="128" y="61"/>
                      <a:pt x="129" y="61"/>
                      <a:pt x="130" y="61"/>
                    </a:cubicBezTo>
                    <a:cubicBezTo>
                      <a:pt x="130" y="62"/>
                      <a:pt x="130" y="63"/>
                      <a:pt x="130" y="63"/>
                    </a:cubicBezTo>
                    <a:cubicBezTo>
                      <a:pt x="128" y="61"/>
                      <a:pt x="125" y="66"/>
                      <a:pt x="124" y="65"/>
                    </a:cubicBezTo>
                    <a:cubicBezTo>
                      <a:pt x="124" y="66"/>
                      <a:pt x="122" y="68"/>
                      <a:pt x="121" y="69"/>
                    </a:cubicBezTo>
                    <a:cubicBezTo>
                      <a:pt x="125" y="72"/>
                      <a:pt x="126" y="76"/>
                      <a:pt x="129" y="79"/>
                    </a:cubicBezTo>
                    <a:cubicBezTo>
                      <a:pt x="127" y="79"/>
                      <a:pt x="125" y="78"/>
                      <a:pt x="124" y="79"/>
                    </a:cubicBezTo>
                    <a:cubicBezTo>
                      <a:pt x="126" y="79"/>
                      <a:pt x="127" y="80"/>
                      <a:pt x="129" y="82"/>
                    </a:cubicBezTo>
                    <a:cubicBezTo>
                      <a:pt x="127" y="82"/>
                      <a:pt x="126" y="83"/>
                      <a:pt x="124" y="84"/>
                    </a:cubicBezTo>
                    <a:cubicBezTo>
                      <a:pt x="126" y="84"/>
                      <a:pt x="127" y="83"/>
                      <a:pt x="129" y="85"/>
                    </a:cubicBezTo>
                    <a:cubicBezTo>
                      <a:pt x="128" y="85"/>
                      <a:pt x="128" y="86"/>
                      <a:pt x="127" y="86"/>
                    </a:cubicBezTo>
                    <a:cubicBezTo>
                      <a:pt x="128" y="86"/>
                      <a:pt x="128" y="86"/>
                      <a:pt x="128" y="86"/>
                    </a:cubicBezTo>
                    <a:cubicBezTo>
                      <a:pt x="128" y="87"/>
                      <a:pt x="129" y="87"/>
                      <a:pt x="127" y="87"/>
                    </a:cubicBezTo>
                    <a:cubicBezTo>
                      <a:pt x="128" y="88"/>
                      <a:pt x="127" y="89"/>
                      <a:pt x="127" y="90"/>
                    </a:cubicBezTo>
                    <a:cubicBezTo>
                      <a:pt x="125" y="90"/>
                      <a:pt x="124" y="94"/>
                      <a:pt x="123" y="95"/>
                    </a:cubicBezTo>
                    <a:cubicBezTo>
                      <a:pt x="123" y="95"/>
                      <a:pt x="123" y="94"/>
                      <a:pt x="123" y="94"/>
                    </a:cubicBezTo>
                    <a:cubicBezTo>
                      <a:pt x="122" y="95"/>
                      <a:pt x="122" y="97"/>
                      <a:pt x="122" y="98"/>
                    </a:cubicBezTo>
                    <a:cubicBezTo>
                      <a:pt x="121" y="98"/>
                      <a:pt x="117" y="102"/>
                      <a:pt x="117" y="103"/>
                    </a:cubicBezTo>
                    <a:cubicBezTo>
                      <a:pt x="115" y="105"/>
                      <a:pt x="112" y="105"/>
                      <a:pt x="110" y="106"/>
                    </a:cubicBezTo>
                    <a:cubicBezTo>
                      <a:pt x="110" y="106"/>
                      <a:pt x="110" y="106"/>
                      <a:pt x="109" y="106"/>
                    </a:cubicBezTo>
                    <a:cubicBezTo>
                      <a:pt x="109" y="106"/>
                      <a:pt x="109" y="106"/>
                      <a:pt x="108" y="106"/>
                    </a:cubicBezTo>
                    <a:cubicBezTo>
                      <a:pt x="108" y="107"/>
                      <a:pt x="109" y="107"/>
                      <a:pt x="109" y="107"/>
                    </a:cubicBezTo>
                    <a:cubicBezTo>
                      <a:pt x="109" y="107"/>
                      <a:pt x="109" y="107"/>
                      <a:pt x="109" y="106"/>
                    </a:cubicBezTo>
                    <a:cubicBezTo>
                      <a:pt x="109" y="106"/>
                      <a:pt x="108" y="106"/>
                      <a:pt x="108" y="106"/>
                    </a:cubicBezTo>
                    <a:cubicBezTo>
                      <a:pt x="108" y="108"/>
                      <a:pt x="107" y="107"/>
                      <a:pt x="106" y="106"/>
                    </a:cubicBezTo>
                    <a:cubicBezTo>
                      <a:pt x="106" y="106"/>
                      <a:pt x="106" y="107"/>
                      <a:pt x="106" y="107"/>
                    </a:cubicBezTo>
                    <a:cubicBezTo>
                      <a:pt x="106" y="107"/>
                      <a:pt x="105" y="107"/>
                      <a:pt x="105" y="106"/>
                    </a:cubicBezTo>
                    <a:cubicBezTo>
                      <a:pt x="105" y="110"/>
                      <a:pt x="95" y="108"/>
                      <a:pt x="98" y="113"/>
                    </a:cubicBezTo>
                    <a:cubicBezTo>
                      <a:pt x="96" y="114"/>
                      <a:pt x="96" y="111"/>
                      <a:pt x="96" y="109"/>
                    </a:cubicBezTo>
                    <a:cubicBezTo>
                      <a:pt x="94" y="110"/>
                      <a:pt x="93" y="108"/>
                      <a:pt x="92" y="110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0" y="111"/>
                      <a:pt x="88" y="108"/>
                      <a:pt x="88" y="106"/>
                    </a:cubicBezTo>
                    <a:cubicBezTo>
                      <a:pt x="87" y="104"/>
                      <a:pt x="83" y="105"/>
                      <a:pt x="81" y="106"/>
                    </a:cubicBezTo>
                    <a:cubicBezTo>
                      <a:pt x="80" y="106"/>
                      <a:pt x="80" y="106"/>
                      <a:pt x="79" y="106"/>
                    </a:cubicBezTo>
                    <a:cubicBezTo>
                      <a:pt x="78" y="107"/>
                      <a:pt x="78" y="106"/>
                      <a:pt x="77" y="106"/>
                    </a:cubicBezTo>
                    <a:cubicBezTo>
                      <a:pt x="76" y="106"/>
                      <a:pt x="77" y="107"/>
                      <a:pt x="76" y="107"/>
                    </a:cubicBezTo>
                    <a:cubicBezTo>
                      <a:pt x="76" y="107"/>
                      <a:pt x="75" y="106"/>
                      <a:pt x="75" y="107"/>
                    </a:cubicBezTo>
                    <a:cubicBezTo>
                      <a:pt x="75" y="109"/>
                      <a:pt x="75" y="110"/>
                      <a:pt x="74" y="110"/>
                    </a:cubicBezTo>
                    <a:cubicBezTo>
                      <a:pt x="74" y="107"/>
                      <a:pt x="72" y="110"/>
                      <a:pt x="71" y="109"/>
                    </a:cubicBezTo>
                    <a:cubicBezTo>
                      <a:pt x="70" y="109"/>
                      <a:pt x="69" y="107"/>
                      <a:pt x="69" y="106"/>
                    </a:cubicBezTo>
                    <a:cubicBezTo>
                      <a:pt x="69" y="105"/>
                      <a:pt x="68" y="105"/>
                      <a:pt x="68" y="103"/>
                    </a:cubicBezTo>
                    <a:cubicBezTo>
                      <a:pt x="67" y="101"/>
                      <a:pt x="65" y="102"/>
                      <a:pt x="64" y="103"/>
                    </a:cubicBezTo>
                    <a:cubicBezTo>
                      <a:pt x="64" y="102"/>
                      <a:pt x="69" y="92"/>
                      <a:pt x="66" y="92"/>
                    </a:cubicBezTo>
                    <a:cubicBezTo>
                      <a:pt x="67" y="92"/>
                      <a:pt x="63" y="89"/>
                      <a:pt x="63" y="90"/>
                    </a:cubicBezTo>
                    <a:cubicBezTo>
                      <a:pt x="62" y="89"/>
                      <a:pt x="61" y="90"/>
                      <a:pt x="61" y="88"/>
                    </a:cubicBezTo>
                    <a:cubicBezTo>
                      <a:pt x="61" y="88"/>
                      <a:pt x="60" y="87"/>
                      <a:pt x="60" y="86"/>
                    </a:cubicBezTo>
                    <a:cubicBezTo>
                      <a:pt x="58" y="87"/>
                      <a:pt x="56" y="86"/>
                      <a:pt x="55" y="88"/>
                    </a:cubicBezTo>
                    <a:cubicBezTo>
                      <a:pt x="53" y="89"/>
                      <a:pt x="51" y="90"/>
                      <a:pt x="49" y="91"/>
                    </a:cubicBezTo>
                    <a:cubicBezTo>
                      <a:pt x="48" y="92"/>
                      <a:pt x="45" y="89"/>
                      <a:pt x="43" y="90"/>
                    </a:cubicBezTo>
                    <a:cubicBezTo>
                      <a:pt x="42" y="91"/>
                      <a:pt x="40" y="94"/>
                      <a:pt x="40" y="90"/>
                    </a:cubicBezTo>
                    <a:cubicBezTo>
                      <a:pt x="39" y="91"/>
                      <a:pt x="34" y="92"/>
                      <a:pt x="33" y="91"/>
                    </a:cubicBezTo>
                    <a:cubicBezTo>
                      <a:pt x="32" y="89"/>
                      <a:pt x="28" y="89"/>
                      <a:pt x="28" y="87"/>
                    </a:cubicBezTo>
                    <a:cubicBezTo>
                      <a:pt x="26" y="88"/>
                      <a:pt x="27" y="87"/>
                      <a:pt x="25" y="86"/>
                    </a:cubicBezTo>
                    <a:cubicBezTo>
                      <a:pt x="24" y="84"/>
                      <a:pt x="23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4"/>
                      <a:pt x="19" y="83"/>
                      <a:pt x="18" y="83"/>
                    </a:cubicBezTo>
                    <a:cubicBezTo>
                      <a:pt x="18" y="83"/>
                      <a:pt x="15" y="82"/>
                      <a:pt x="15" y="82"/>
                    </a:cubicBezTo>
                    <a:cubicBezTo>
                      <a:pt x="14" y="81"/>
                      <a:pt x="13" y="77"/>
                      <a:pt x="14" y="76"/>
                    </a:cubicBezTo>
                    <a:cubicBezTo>
                      <a:pt x="14" y="77"/>
                      <a:pt x="14" y="77"/>
                      <a:pt x="15" y="77"/>
                    </a:cubicBezTo>
                    <a:cubicBezTo>
                      <a:pt x="18" y="76"/>
                      <a:pt x="13" y="72"/>
                      <a:pt x="15" y="72"/>
                    </a:cubicBezTo>
                    <a:cubicBezTo>
                      <a:pt x="17" y="72"/>
                      <a:pt x="18" y="69"/>
                      <a:pt x="18" y="67"/>
                    </a:cubicBezTo>
                    <a:cubicBezTo>
                      <a:pt x="18" y="67"/>
                      <a:pt x="18" y="67"/>
                      <a:pt x="17" y="68"/>
                    </a:cubicBezTo>
                    <a:cubicBezTo>
                      <a:pt x="16" y="63"/>
                      <a:pt x="11" y="69"/>
                      <a:pt x="8" y="66"/>
                    </a:cubicBezTo>
                    <a:cubicBezTo>
                      <a:pt x="8" y="66"/>
                      <a:pt x="7" y="66"/>
                      <a:pt x="7" y="66"/>
                    </a:cubicBezTo>
                    <a:cubicBezTo>
                      <a:pt x="6" y="65"/>
                      <a:pt x="7" y="64"/>
                      <a:pt x="6" y="63"/>
                    </a:cubicBezTo>
                    <a:cubicBezTo>
                      <a:pt x="6" y="63"/>
                      <a:pt x="4" y="62"/>
                      <a:pt x="3" y="62"/>
                    </a:cubicBezTo>
                    <a:cubicBezTo>
                      <a:pt x="3" y="62"/>
                      <a:pt x="3" y="62"/>
                      <a:pt x="4" y="61"/>
                    </a:cubicBezTo>
                    <a:cubicBezTo>
                      <a:pt x="4" y="60"/>
                      <a:pt x="4" y="57"/>
                      <a:pt x="3" y="57"/>
                    </a:cubicBezTo>
                    <a:cubicBezTo>
                      <a:pt x="0" y="57"/>
                      <a:pt x="0" y="56"/>
                      <a:pt x="1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6" name="Freeform 602">
                <a:extLst>
                  <a:ext uri="{FF2B5EF4-FFF2-40B4-BE49-F238E27FC236}">
                    <a16:creationId xmlns:a16="http://schemas.microsoft.com/office/drawing/2014/main" id="{47F9B2E2-52FC-4BAB-B4E8-28EC977FE4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7" y="1962"/>
                <a:ext cx="391" cy="271"/>
              </a:xfrm>
              <a:custGeom>
                <a:avLst/>
                <a:gdLst>
                  <a:gd name="T0" fmla="*/ 88 w 165"/>
                  <a:gd name="T1" fmla="*/ 107 h 114"/>
                  <a:gd name="T2" fmla="*/ 76 w 165"/>
                  <a:gd name="T3" fmla="*/ 108 h 114"/>
                  <a:gd name="T4" fmla="*/ 68 w 165"/>
                  <a:gd name="T5" fmla="*/ 104 h 114"/>
                  <a:gd name="T6" fmla="*/ 67 w 165"/>
                  <a:gd name="T7" fmla="*/ 93 h 114"/>
                  <a:gd name="T8" fmla="*/ 47 w 165"/>
                  <a:gd name="T9" fmla="*/ 92 h 114"/>
                  <a:gd name="T10" fmla="*/ 29 w 165"/>
                  <a:gd name="T11" fmla="*/ 89 h 114"/>
                  <a:gd name="T12" fmla="*/ 15 w 165"/>
                  <a:gd name="T13" fmla="*/ 83 h 114"/>
                  <a:gd name="T14" fmla="*/ 18 w 165"/>
                  <a:gd name="T15" fmla="*/ 69 h 114"/>
                  <a:gd name="T16" fmla="*/ 3 w 165"/>
                  <a:gd name="T17" fmla="*/ 64 h 114"/>
                  <a:gd name="T18" fmla="*/ 2 w 165"/>
                  <a:gd name="T19" fmla="*/ 52 h 114"/>
                  <a:gd name="T20" fmla="*/ 17 w 165"/>
                  <a:gd name="T21" fmla="*/ 35 h 114"/>
                  <a:gd name="T22" fmla="*/ 31 w 165"/>
                  <a:gd name="T23" fmla="*/ 27 h 114"/>
                  <a:gd name="T24" fmla="*/ 40 w 165"/>
                  <a:gd name="T25" fmla="*/ 20 h 114"/>
                  <a:gd name="T26" fmla="*/ 60 w 165"/>
                  <a:gd name="T27" fmla="*/ 39 h 114"/>
                  <a:gd name="T28" fmla="*/ 92 w 165"/>
                  <a:gd name="T29" fmla="*/ 44 h 114"/>
                  <a:gd name="T30" fmla="*/ 112 w 165"/>
                  <a:gd name="T31" fmla="*/ 32 h 114"/>
                  <a:gd name="T32" fmla="*/ 119 w 165"/>
                  <a:gd name="T33" fmla="*/ 25 h 114"/>
                  <a:gd name="T34" fmla="*/ 125 w 165"/>
                  <a:gd name="T35" fmla="*/ 8 h 114"/>
                  <a:gd name="T36" fmla="*/ 138 w 165"/>
                  <a:gd name="T37" fmla="*/ 2 h 114"/>
                  <a:gd name="T38" fmla="*/ 158 w 165"/>
                  <a:gd name="T39" fmla="*/ 24 h 114"/>
                  <a:gd name="T40" fmla="*/ 157 w 165"/>
                  <a:gd name="T41" fmla="*/ 35 h 114"/>
                  <a:gd name="T42" fmla="*/ 147 w 165"/>
                  <a:gd name="T43" fmla="*/ 47 h 114"/>
                  <a:gd name="T44" fmla="*/ 133 w 165"/>
                  <a:gd name="T45" fmla="*/ 55 h 114"/>
                  <a:gd name="T46" fmla="*/ 130 w 165"/>
                  <a:gd name="T47" fmla="*/ 52 h 114"/>
                  <a:gd name="T48" fmla="*/ 123 w 165"/>
                  <a:gd name="T49" fmla="*/ 62 h 114"/>
                  <a:gd name="T50" fmla="*/ 130 w 165"/>
                  <a:gd name="T51" fmla="*/ 64 h 114"/>
                  <a:gd name="T52" fmla="*/ 129 w 165"/>
                  <a:gd name="T53" fmla="*/ 82 h 114"/>
                  <a:gd name="T54" fmla="*/ 129 w 165"/>
                  <a:gd name="T55" fmla="*/ 88 h 114"/>
                  <a:gd name="T56" fmla="*/ 123 w 165"/>
                  <a:gd name="T57" fmla="*/ 100 h 114"/>
                  <a:gd name="T58" fmla="*/ 108 w 165"/>
                  <a:gd name="T59" fmla="*/ 108 h 114"/>
                  <a:gd name="T60" fmla="*/ 98 w 165"/>
                  <a:gd name="T61" fmla="*/ 109 h 114"/>
                  <a:gd name="T62" fmla="*/ 108 w 165"/>
                  <a:gd name="T63" fmla="*/ 106 h 114"/>
                  <a:gd name="T64" fmla="*/ 122 w 165"/>
                  <a:gd name="T65" fmla="*/ 99 h 114"/>
                  <a:gd name="T66" fmla="*/ 128 w 165"/>
                  <a:gd name="T67" fmla="*/ 86 h 114"/>
                  <a:gd name="T68" fmla="*/ 126 w 165"/>
                  <a:gd name="T69" fmla="*/ 76 h 114"/>
                  <a:gd name="T70" fmla="*/ 130 w 165"/>
                  <a:gd name="T71" fmla="*/ 63 h 114"/>
                  <a:gd name="T72" fmla="*/ 122 w 165"/>
                  <a:gd name="T73" fmla="*/ 54 h 114"/>
                  <a:gd name="T74" fmla="*/ 135 w 165"/>
                  <a:gd name="T75" fmla="*/ 53 h 114"/>
                  <a:gd name="T76" fmla="*/ 146 w 165"/>
                  <a:gd name="T77" fmla="*/ 46 h 114"/>
                  <a:gd name="T78" fmla="*/ 158 w 165"/>
                  <a:gd name="T79" fmla="*/ 35 h 114"/>
                  <a:gd name="T80" fmla="*/ 153 w 165"/>
                  <a:gd name="T81" fmla="*/ 23 h 114"/>
                  <a:gd name="T82" fmla="*/ 134 w 165"/>
                  <a:gd name="T83" fmla="*/ 2 h 114"/>
                  <a:gd name="T84" fmla="*/ 115 w 165"/>
                  <a:gd name="T85" fmla="*/ 17 h 114"/>
                  <a:gd name="T86" fmla="*/ 125 w 165"/>
                  <a:gd name="T87" fmla="*/ 29 h 114"/>
                  <a:gd name="T88" fmla="*/ 110 w 165"/>
                  <a:gd name="T89" fmla="*/ 35 h 114"/>
                  <a:gd name="T90" fmla="*/ 95 w 165"/>
                  <a:gd name="T91" fmla="*/ 45 h 114"/>
                  <a:gd name="T92" fmla="*/ 64 w 165"/>
                  <a:gd name="T93" fmla="*/ 44 h 114"/>
                  <a:gd name="T94" fmla="*/ 42 w 165"/>
                  <a:gd name="T95" fmla="*/ 25 h 114"/>
                  <a:gd name="T96" fmla="*/ 28 w 165"/>
                  <a:gd name="T97" fmla="*/ 28 h 114"/>
                  <a:gd name="T98" fmla="*/ 14 w 165"/>
                  <a:gd name="T99" fmla="*/ 49 h 114"/>
                  <a:gd name="T100" fmla="*/ 2 w 165"/>
                  <a:gd name="T101" fmla="*/ 57 h 114"/>
                  <a:gd name="T102" fmla="*/ 10 w 165"/>
                  <a:gd name="T103" fmla="*/ 67 h 114"/>
                  <a:gd name="T104" fmla="*/ 16 w 165"/>
                  <a:gd name="T105" fmla="*/ 79 h 114"/>
                  <a:gd name="T106" fmla="*/ 28 w 165"/>
                  <a:gd name="T107" fmla="*/ 87 h 114"/>
                  <a:gd name="T108" fmla="*/ 42 w 165"/>
                  <a:gd name="T109" fmla="*/ 92 h 114"/>
                  <a:gd name="T110" fmla="*/ 61 w 165"/>
                  <a:gd name="T111" fmla="*/ 86 h 114"/>
                  <a:gd name="T112" fmla="*/ 69 w 165"/>
                  <a:gd name="T113" fmla="*/ 104 h 114"/>
                  <a:gd name="T114" fmla="*/ 76 w 165"/>
                  <a:gd name="T115" fmla="*/ 107 h 114"/>
                  <a:gd name="T116" fmla="*/ 86 w 165"/>
                  <a:gd name="T117" fmla="*/ 10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5" h="114">
                    <a:moveTo>
                      <a:pt x="98" y="114"/>
                    </a:moveTo>
                    <a:cubicBezTo>
                      <a:pt x="98" y="114"/>
                      <a:pt x="98" y="114"/>
                      <a:pt x="97" y="114"/>
                    </a:cubicBezTo>
                    <a:cubicBezTo>
                      <a:pt x="97" y="113"/>
                      <a:pt x="96" y="112"/>
                      <a:pt x="96" y="111"/>
                    </a:cubicBezTo>
                    <a:cubicBezTo>
                      <a:pt x="96" y="111"/>
                      <a:pt x="95" y="111"/>
                      <a:pt x="95" y="111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3" y="112"/>
                      <a:pt x="93" y="112"/>
                      <a:pt x="93" y="112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92" y="111"/>
                      <a:pt x="92" y="111"/>
                      <a:pt x="92" y="111"/>
                    </a:cubicBezTo>
                    <a:cubicBezTo>
                      <a:pt x="89" y="111"/>
                      <a:pt x="88" y="108"/>
                      <a:pt x="88" y="107"/>
                    </a:cubicBezTo>
                    <a:cubicBezTo>
                      <a:pt x="88" y="107"/>
                      <a:pt x="88" y="106"/>
                      <a:pt x="86" y="106"/>
                    </a:cubicBezTo>
                    <a:cubicBezTo>
                      <a:pt x="85" y="106"/>
                      <a:pt x="83" y="107"/>
                      <a:pt x="83" y="108"/>
                    </a:cubicBezTo>
                    <a:cubicBezTo>
                      <a:pt x="82" y="108"/>
                      <a:pt x="82" y="108"/>
                      <a:pt x="81" y="108"/>
                    </a:cubicBezTo>
                    <a:cubicBezTo>
                      <a:pt x="81" y="108"/>
                      <a:pt x="81" y="108"/>
                      <a:pt x="80" y="108"/>
                    </a:cubicBezTo>
                    <a:cubicBezTo>
                      <a:pt x="80" y="108"/>
                      <a:pt x="79" y="108"/>
                      <a:pt x="78" y="108"/>
                    </a:cubicBezTo>
                    <a:cubicBezTo>
                      <a:pt x="78" y="108"/>
                      <a:pt x="78" y="108"/>
                      <a:pt x="78" y="108"/>
                    </a:cubicBezTo>
                    <a:cubicBezTo>
                      <a:pt x="78" y="108"/>
                      <a:pt x="78" y="108"/>
                      <a:pt x="78" y="109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77" y="109"/>
                      <a:pt x="77" y="109"/>
                      <a:pt x="76" y="108"/>
                    </a:cubicBezTo>
                    <a:cubicBezTo>
                      <a:pt x="76" y="108"/>
                      <a:pt x="76" y="108"/>
                      <a:pt x="76" y="108"/>
                    </a:cubicBezTo>
                    <a:cubicBezTo>
                      <a:pt x="76" y="109"/>
                      <a:pt x="76" y="109"/>
                      <a:pt x="76" y="109"/>
                    </a:cubicBezTo>
                    <a:cubicBezTo>
                      <a:pt x="77" y="110"/>
                      <a:pt x="77" y="111"/>
                      <a:pt x="75" y="112"/>
                    </a:cubicBezTo>
                    <a:cubicBezTo>
                      <a:pt x="74" y="112"/>
                      <a:pt x="74" y="112"/>
                      <a:pt x="74" y="112"/>
                    </a:cubicBezTo>
                    <a:cubicBezTo>
                      <a:pt x="74" y="111"/>
                      <a:pt x="74" y="111"/>
                      <a:pt x="74" y="111"/>
                    </a:cubicBezTo>
                    <a:cubicBezTo>
                      <a:pt x="74" y="111"/>
                      <a:pt x="74" y="110"/>
                      <a:pt x="74" y="110"/>
                    </a:cubicBezTo>
                    <a:cubicBezTo>
                      <a:pt x="74" y="110"/>
                      <a:pt x="74" y="111"/>
                      <a:pt x="74" y="111"/>
                    </a:cubicBezTo>
                    <a:cubicBezTo>
                      <a:pt x="73" y="111"/>
                      <a:pt x="73" y="111"/>
                      <a:pt x="72" y="111"/>
                    </a:cubicBezTo>
                    <a:cubicBezTo>
                      <a:pt x="71" y="111"/>
                      <a:pt x="69" y="108"/>
                      <a:pt x="69" y="107"/>
                    </a:cubicBezTo>
                    <a:cubicBezTo>
                      <a:pt x="69" y="107"/>
                      <a:pt x="69" y="106"/>
                      <a:pt x="69" y="106"/>
                    </a:cubicBezTo>
                    <a:cubicBezTo>
                      <a:pt x="68" y="106"/>
                      <a:pt x="68" y="105"/>
                      <a:pt x="68" y="104"/>
                    </a:cubicBezTo>
                    <a:cubicBezTo>
                      <a:pt x="68" y="104"/>
                      <a:pt x="68" y="104"/>
                      <a:pt x="67" y="104"/>
                    </a:cubicBezTo>
                    <a:cubicBezTo>
                      <a:pt x="67" y="104"/>
                      <a:pt x="66" y="104"/>
                      <a:pt x="65" y="104"/>
                    </a:cubicBezTo>
                    <a:cubicBezTo>
                      <a:pt x="64" y="105"/>
                      <a:pt x="64" y="105"/>
                      <a:pt x="64" y="105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3"/>
                      <a:pt x="65" y="103"/>
                      <a:pt x="65" y="102"/>
                    </a:cubicBezTo>
                    <a:cubicBezTo>
                      <a:pt x="67" y="96"/>
                      <a:pt x="68" y="94"/>
                      <a:pt x="67" y="94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6" y="93"/>
                      <a:pt x="64" y="92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2" y="91"/>
                      <a:pt x="61" y="91"/>
                      <a:pt x="61" y="89"/>
                    </a:cubicBezTo>
                    <a:cubicBezTo>
                      <a:pt x="61" y="89"/>
                      <a:pt x="61" y="88"/>
                      <a:pt x="61" y="88"/>
                    </a:cubicBezTo>
                    <a:cubicBezTo>
                      <a:pt x="60" y="88"/>
                      <a:pt x="59" y="88"/>
                      <a:pt x="58" y="88"/>
                    </a:cubicBezTo>
                    <a:cubicBezTo>
                      <a:pt x="58" y="89"/>
                      <a:pt x="57" y="89"/>
                      <a:pt x="56" y="89"/>
                    </a:cubicBezTo>
                    <a:cubicBezTo>
                      <a:pt x="54" y="91"/>
                      <a:pt x="52" y="92"/>
                      <a:pt x="50" y="93"/>
                    </a:cubicBezTo>
                    <a:cubicBezTo>
                      <a:pt x="49" y="93"/>
                      <a:pt x="48" y="93"/>
                      <a:pt x="47" y="92"/>
                    </a:cubicBezTo>
                    <a:cubicBezTo>
                      <a:pt x="46" y="92"/>
                      <a:pt x="46" y="91"/>
                      <a:pt x="45" y="91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3" y="93"/>
                      <a:pt x="42" y="94"/>
                      <a:pt x="42" y="94"/>
                    </a:cubicBezTo>
                    <a:cubicBezTo>
                      <a:pt x="41" y="94"/>
                      <a:pt x="41" y="94"/>
                      <a:pt x="41" y="94"/>
                    </a:cubicBezTo>
                    <a:cubicBezTo>
                      <a:pt x="41" y="93"/>
                      <a:pt x="41" y="93"/>
                      <a:pt x="41" y="92"/>
                    </a:cubicBezTo>
                    <a:cubicBezTo>
                      <a:pt x="39" y="93"/>
                      <a:pt x="38" y="93"/>
                      <a:pt x="36" y="93"/>
                    </a:cubicBezTo>
                    <a:cubicBezTo>
                      <a:pt x="35" y="93"/>
                      <a:pt x="34" y="93"/>
                      <a:pt x="33" y="92"/>
                    </a:cubicBezTo>
                    <a:cubicBezTo>
                      <a:pt x="33" y="92"/>
                      <a:pt x="32" y="91"/>
                      <a:pt x="31" y="91"/>
                    </a:cubicBezTo>
                    <a:cubicBezTo>
                      <a:pt x="30" y="90"/>
                      <a:pt x="29" y="90"/>
                      <a:pt x="29" y="89"/>
                    </a:cubicBezTo>
                    <a:cubicBezTo>
                      <a:pt x="28" y="89"/>
                      <a:pt x="27" y="89"/>
                      <a:pt x="27" y="88"/>
                    </a:cubicBezTo>
                    <a:cubicBezTo>
                      <a:pt x="27" y="88"/>
                      <a:pt x="26" y="87"/>
                      <a:pt x="26" y="87"/>
                    </a:cubicBezTo>
                    <a:cubicBezTo>
                      <a:pt x="25" y="86"/>
                      <a:pt x="24" y="86"/>
                      <a:pt x="22" y="85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21" y="85"/>
                      <a:pt x="20" y="85"/>
                      <a:pt x="19" y="85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19" y="84"/>
                      <a:pt x="18" y="84"/>
                      <a:pt x="15" y="83"/>
                    </a:cubicBezTo>
                    <a:cubicBezTo>
                      <a:pt x="15" y="83"/>
                      <a:pt x="15" y="83"/>
                      <a:pt x="15" y="83"/>
                    </a:cubicBezTo>
                    <a:cubicBezTo>
                      <a:pt x="15" y="83"/>
                      <a:pt x="15" y="83"/>
                      <a:pt x="15" y="83"/>
                    </a:cubicBezTo>
                    <a:cubicBezTo>
                      <a:pt x="14" y="82"/>
                      <a:pt x="14" y="79"/>
                      <a:pt x="14" y="78"/>
                    </a:cubicBezTo>
                    <a:cubicBezTo>
                      <a:pt x="14" y="77"/>
                      <a:pt x="14" y="77"/>
                      <a:pt x="15" y="77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16" y="76"/>
                      <a:pt x="15" y="75"/>
                    </a:cubicBezTo>
                    <a:cubicBezTo>
                      <a:pt x="15" y="74"/>
                      <a:pt x="15" y="74"/>
                      <a:pt x="15" y="73"/>
                    </a:cubicBezTo>
                    <a:cubicBezTo>
                      <a:pt x="15" y="73"/>
                      <a:pt x="15" y="72"/>
                      <a:pt x="16" y="72"/>
                    </a:cubicBezTo>
                    <a:cubicBezTo>
                      <a:pt x="17" y="72"/>
                      <a:pt x="18" y="71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6" y="68"/>
                      <a:pt x="15" y="68"/>
                      <a:pt x="14" y="68"/>
                    </a:cubicBezTo>
                    <a:cubicBezTo>
                      <a:pt x="13" y="68"/>
                      <a:pt x="12" y="69"/>
                      <a:pt x="11" y="69"/>
                    </a:cubicBezTo>
                    <a:cubicBezTo>
                      <a:pt x="10" y="69"/>
                      <a:pt x="9" y="68"/>
                      <a:pt x="9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8" y="68"/>
                      <a:pt x="8" y="68"/>
                      <a:pt x="7" y="67"/>
                    </a:cubicBezTo>
                    <a:cubicBezTo>
                      <a:pt x="7" y="67"/>
                      <a:pt x="7" y="66"/>
                      <a:pt x="7" y="66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6" y="64"/>
                      <a:pt x="5" y="64"/>
                      <a:pt x="3" y="64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3" y="59"/>
                      <a:pt x="3" y="59"/>
                    </a:cubicBezTo>
                    <a:cubicBezTo>
                      <a:pt x="2" y="59"/>
                      <a:pt x="2" y="58"/>
                      <a:pt x="1" y="58"/>
                    </a:cubicBezTo>
                    <a:cubicBezTo>
                      <a:pt x="1" y="57"/>
                      <a:pt x="1" y="56"/>
                      <a:pt x="1" y="55"/>
                    </a:cubicBezTo>
                    <a:cubicBezTo>
                      <a:pt x="1" y="54"/>
                      <a:pt x="1" y="53"/>
                      <a:pt x="2" y="52"/>
                    </a:cubicBezTo>
                    <a:cubicBezTo>
                      <a:pt x="3" y="51"/>
                      <a:pt x="5" y="51"/>
                      <a:pt x="6" y="51"/>
                    </a:cubicBezTo>
                    <a:cubicBezTo>
                      <a:pt x="7" y="51"/>
                      <a:pt x="7" y="51"/>
                      <a:pt x="8" y="51"/>
                    </a:cubicBezTo>
                    <a:cubicBezTo>
                      <a:pt x="8" y="51"/>
                      <a:pt x="8" y="51"/>
                      <a:pt x="9" y="51"/>
                    </a:cubicBezTo>
                    <a:cubicBezTo>
                      <a:pt x="9" y="50"/>
                      <a:pt x="9" y="50"/>
                      <a:pt x="10" y="49"/>
                    </a:cubicBezTo>
                    <a:cubicBezTo>
                      <a:pt x="10" y="49"/>
                      <a:pt x="11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4" y="48"/>
                      <a:pt x="15" y="47"/>
                      <a:pt x="16" y="47"/>
                    </a:cubicBezTo>
                    <a:cubicBezTo>
                      <a:pt x="17" y="46"/>
                      <a:pt x="18" y="46"/>
                      <a:pt x="19" y="44"/>
                    </a:cubicBezTo>
                    <a:cubicBezTo>
                      <a:pt x="19" y="42"/>
                      <a:pt x="20" y="38"/>
                      <a:pt x="18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4"/>
                    </a:cubicBezTo>
                    <a:cubicBezTo>
                      <a:pt x="24" y="33"/>
                      <a:pt x="24" y="33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4" y="30"/>
                      <a:pt x="25" y="29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7"/>
                      <a:pt x="26" y="26"/>
                      <a:pt x="27" y="26"/>
                    </a:cubicBezTo>
                    <a:cubicBezTo>
                      <a:pt x="27" y="26"/>
                      <a:pt x="28" y="26"/>
                      <a:pt x="28" y="26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30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3" y="26"/>
                      <a:pt x="32" y="25"/>
                    </a:cubicBezTo>
                    <a:cubicBezTo>
                      <a:pt x="32" y="25"/>
                      <a:pt x="32" y="24"/>
                      <a:pt x="33" y="24"/>
                    </a:cubicBezTo>
                    <a:cubicBezTo>
                      <a:pt x="33" y="22"/>
                      <a:pt x="34" y="22"/>
                      <a:pt x="35" y="22"/>
                    </a:cubicBezTo>
                    <a:cubicBezTo>
                      <a:pt x="35" y="22"/>
                      <a:pt x="35" y="22"/>
                      <a:pt x="35" y="21"/>
                    </a:cubicBezTo>
                    <a:cubicBezTo>
                      <a:pt x="36" y="20"/>
                      <a:pt x="37" y="20"/>
                      <a:pt x="37" y="20"/>
                    </a:cubicBezTo>
                    <a:cubicBezTo>
                      <a:pt x="38" y="20"/>
                      <a:pt x="38" y="20"/>
                      <a:pt x="3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1"/>
                      <a:pt x="41" y="23"/>
                      <a:pt x="43" y="23"/>
                    </a:cubicBezTo>
                    <a:cubicBezTo>
                      <a:pt x="46" y="24"/>
                      <a:pt x="46" y="25"/>
                      <a:pt x="47" y="27"/>
                    </a:cubicBezTo>
                    <a:cubicBezTo>
                      <a:pt x="47" y="28"/>
                      <a:pt x="47" y="28"/>
                      <a:pt x="47" y="29"/>
                    </a:cubicBezTo>
                    <a:cubicBezTo>
                      <a:pt x="47" y="29"/>
                      <a:pt x="47" y="30"/>
                      <a:pt x="47" y="32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8" y="34"/>
                      <a:pt x="49" y="34"/>
                      <a:pt x="50" y="34"/>
                    </a:cubicBezTo>
                    <a:cubicBezTo>
                      <a:pt x="51" y="34"/>
                      <a:pt x="52" y="34"/>
                      <a:pt x="54" y="35"/>
                    </a:cubicBezTo>
                    <a:cubicBezTo>
                      <a:pt x="54" y="35"/>
                      <a:pt x="55" y="35"/>
                      <a:pt x="55" y="35"/>
                    </a:cubicBezTo>
                    <a:cubicBezTo>
                      <a:pt x="57" y="36"/>
                      <a:pt x="59" y="37"/>
                      <a:pt x="60" y="38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2" y="42"/>
                      <a:pt x="63" y="43"/>
                      <a:pt x="64" y="43"/>
                    </a:cubicBezTo>
                    <a:cubicBezTo>
                      <a:pt x="67" y="43"/>
                      <a:pt x="69" y="43"/>
                      <a:pt x="72" y="43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74" y="43"/>
                      <a:pt x="75" y="43"/>
                      <a:pt x="76" y="44"/>
                    </a:cubicBezTo>
                    <a:cubicBezTo>
                      <a:pt x="77" y="44"/>
                      <a:pt x="77" y="45"/>
                      <a:pt x="78" y="45"/>
                    </a:cubicBezTo>
                    <a:cubicBezTo>
                      <a:pt x="79" y="45"/>
                      <a:pt x="79" y="45"/>
                      <a:pt x="80" y="46"/>
                    </a:cubicBezTo>
                    <a:cubicBezTo>
                      <a:pt x="81" y="46"/>
                      <a:pt x="83" y="47"/>
                      <a:pt x="84" y="47"/>
                    </a:cubicBezTo>
                    <a:cubicBezTo>
                      <a:pt x="84" y="47"/>
                      <a:pt x="84" y="47"/>
                      <a:pt x="84" y="47"/>
                    </a:cubicBezTo>
                    <a:cubicBezTo>
                      <a:pt x="85" y="47"/>
                      <a:pt x="86" y="46"/>
                      <a:pt x="86" y="46"/>
                    </a:cubicBezTo>
                    <a:cubicBezTo>
                      <a:pt x="88" y="45"/>
                      <a:pt x="90" y="44"/>
                      <a:pt x="92" y="44"/>
                    </a:cubicBezTo>
                    <a:cubicBezTo>
                      <a:pt x="92" y="44"/>
                      <a:pt x="93" y="44"/>
                      <a:pt x="94" y="44"/>
                    </a:cubicBezTo>
                    <a:cubicBezTo>
                      <a:pt x="95" y="44"/>
                      <a:pt x="96" y="44"/>
                      <a:pt x="98" y="43"/>
                    </a:cubicBezTo>
                    <a:cubicBezTo>
                      <a:pt x="99" y="43"/>
                      <a:pt x="102" y="40"/>
                      <a:pt x="102" y="40"/>
                    </a:cubicBezTo>
                    <a:cubicBezTo>
                      <a:pt x="102" y="38"/>
                      <a:pt x="101" y="37"/>
                      <a:pt x="102" y="36"/>
                    </a:cubicBezTo>
                    <a:cubicBezTo>
                      <a:pt x="102" y="35"/>
                      <a:pt x="103" y="35"/>
                      <a:pt x="104" y="34"/>
                    </a:cubicBezTo>
                    <a:cubicBezTo>
                      <a:pt x="104" y="34"/>
                      <a:pt x="105" y="34"/>
                      <a:pt x="106" y="35"/>
                    </a:cubicBezTo>
                    <a:cubicBezTo>
                      <a:pt x="106" y="35"/>
                      <a:pt x="107" y="35"/>
                      <a:pt x="107" y="35"/>
                    </a:cubicBezTo>
                    <a:cubicBezTo>
                      <a:pt x="108" y="35"/>
                      <a:pt x="109" y="34"/>
                      <a:pt x="109" y="34"/>
                    </a:cubicBezTo>
                    <a:cubicBezTo>
                      <a:pt x="109" y="33"/>
                      <a:pt x="110" y="33"/>
                      <a:pt x="110" y="33"/>
                    </a:cubicBezTo>
                    <a:cubicBezTo>
                      <a:pt x="110" y="32"/>
                      <a:pt x="111" y="32"/>
                      <a:pt x="112" y="32"/>
                    </a:cubicBezTo>
                    <a:cubicBezTo>
                      <a:pt x="112" y="32"/>
                      <a:pt x="112" y="32"/>
                      <a:pt x="112" y="32"/>
                    </a:cubicBezTo>
                    <a:cubicBezTo>
                      <a:pt x="113" y="32"/>
                      <a:pt x="114" y="31"/>
                      <a:pt x="114" y="30"/>
                    </a:cubicBezTo>
                    <a:cubicBezTo>
                      <a:pt x="115" y="30"/>
                      <a:pt x="115" y="29"/>
                      <a:pt x="115" y="29"/>
                    </a:cubicBezTo>
                    <a:cubicBezTo>
                      <a:pt x="116" y="28"/>
                      <a:pt x="117" y="28"/>
                      <a:pt x="120" y="28"/>
                    </a:cubicBezTo>
                    <a:cubicBezTo>
                      <a:pt x="120" y="28"/>
                      <a:pt x="121" y="28"/>
                      <a:pt x="121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1" y="28"/>
                      <a:pt x="121" y="27"/>
                      <a:pt x="121" y="27"/>
                    </a:cubicBezTo>
                    <a:cubicBezTo>
                      <a:pt x="121" y="26"/>
                      <a:pt x="121" y="25"/>
                      <a:pt x="120" y="25"/>
                    </a:cubicBezTo>
                    <a:cubicBezTo>
                      <a:pt x="120" y="25"/>
                      <a:pt x="120" y="24"/>
                      <a:pt x="119" y="24"/>
                    </a:cubicBezTo>
                    <a:cubicBezTo>
                      <a:pt x="119" y="24"/>
                      <a:pt x="119" y="25"/>
                      <a:pt x="119" y="25"/>
                    </a:cubicBezTo>
                    <a:cubicBezTo>
                      <a:pt x="118" y="25"/>
                      <a:pt x="117" y="26"/>
                      <a:pt x="116" y="26"/>
                    </a:cubicBezTo>
                    <a:cubicBezTo>
                      <a:pt x="115" y="26"/>
                      <a:pt x="115" y="26"/>
                      <a:pt x="115" y="26"/>
                    </a:cubicBezTo>
                    <a:cubicBezTo>
                      <a:pt x="113" y="26"/>
                      <a:pt x="112" y="26"/>
                      <a:pt x="112" y="22"/>
                    </a:cubicBezTo>
                    <a:cubicBezTo>
                      <a:pt x="112" y="20"/>
                      <a:pt x="112" y="19"/>
                      <a:pt x="114" y="16"/>
                    </a:cubicBezTo>
                    <a:cubicBezTo>
                      <a:pt x="114" y="16"/>
                      <a:pt x="115" y="15"/>
                      <a:pt x="115" y="15"/>
                    </a:cubicBezTo>
                    <a:cubicBezTo>
                      <a:pt x="116" y="15"/>
                      <a:pt x="116" y="16"/>
                      <a:pt x="117" y="16"/>
                    </a:cubicBezTo>
                    <a:cubicBezTo>
                      <a:pt x="118" y="16"/>
                      <a:pt x="118" y="17"/>
                      <a:pt x="119" y="17"/>
                    </a:cubicBezTo>
                    <a:cubicBezTo>
                      <a:pt x="120" y="17"/>
                      <a:pt x="121" y="15"/>
                      <a:pt x="122" y="13"/>
                    </a:cubicBezTo>
                    <a:cubicBezTo>
                      <a:pt x="122" y="13"/>
                      <a:pt x="122" y="12"/>
                      <a:pt x="123" y="12"/>
                    </a:cubicBezTo>
                    <a:cubicBezTo>
                      <a:pt x="123" y="10"/>
                      <a:pt x="123" y="9"/>
                      <a:pt x="125" y="8"/>
                    </a:cubicBezTo>
                    <a:cubicBezTo>
                      <a:pt x="125" y="7"/>
                      <a:pt x="126" y="6"/>
                      <a:pt x="126" y="6"/>
                    </a:cubicBezTo>
                    <a:cubicBezTo>
                      <a:pt x="126" y="6"/>
                      <a:pt x="125" y="6"/>
                      <a:pt x="125" y="6"/>
                    </a:cubicBezTo>
                    <a:cubicBezTo>
                      <a:pt x="125" y="6"/>
                      <a:pt x="125" y="6"/>
                      <a:pt x="125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5" y="2"/>
                      <a:pt x="127" y="1"/>
                      <a:pt x="129" y="1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4" y="0"/>
                      <a:pt x="135" y="1"/>
                      <a:pt x="136" y="1"/>
                    </a:cubicBezTo>
                    <a:cubicBezTo>
                      <a:pt x="136" y="1"/>
                      <a:pt x="136" y="2"/>
                      <a:pt x="136" y="2"/>
                    </a:cubicBezTo>
                    <a:cubicBezTo>
                      <a:pt x="137" y="2"/>
                      <a:pt x="138" y="2"/>
                      <a:pt x="138" y="2"/>
                    </a:cubicBezTo>
                    <a:cubicBezTo>
                      <a:pt x="140" y="3"/>
                      <a:pt x="142" y="3"/>
                      <a:pt x="142" y="6"/>
                    </a:cubicBezTo>
                    <a:cubicBezTo>
                      <a:pt x="142" y="7"/>
                      <a:pt x="143" y="8"/>
                      <a:pt x="143" y="9"/>
                    </a:cubicBezTo>
                    <a:cubicBezTo>
                      <a:pt x="144" y="10"/>
                      <a:pt x="144" y="11"/>
                      <a:pt x="144" y="13"/>
                    </a:cubicBezTo>
                    <a:cubicBezTo>
                      <a:pt x="144" y="14"/>
                      <a:pt x="144" y="14"/>
                      <a:pt x="144" y="14"/>
                    </a:cubicBezTo>
                    <a:cubicBezTo>
                      <a:pt x="145" y="16"/>
                      <a:pt x="145" y="16"/>
                      <a:pt x="148" y="17"/>
                    </a:cubicBezTo>
                    <a:cubicBezTo>
                      <a:pt x="151" y="18"/>
                      <a:pt x="153" y="19"/>
                      <a:pt x="154" y="22"/>
                    </a:cubicBezTo>
                    <a:cubicBezTo>
                      <a:pt x="154" y="22"/>
                      <a:pt x="154" y="22"/>
                      <a:pt x="154" y="23"/>
                    </a:cubicBezTo>
                    <a:cubicBezTo>
                      <a:pt x="154" y="24"/>
                      <a:pt x="155" y="25"/>
                      <a:pt x="155" y="25"/>
                    </a:cubicBezTo>
                    <a:cubicBezTo>
                      <a:pt x="156" y="25"/>
                      <a:pt x="156" y="24"/>
                      <a:pt x="156" y="24"/>
                    </a:cubicBezTo>
                    <a:cubicBezTo>
                      <a:pt x="158" y="24"/>
                      <a:pt x="158" y="24"/>
                      <a:pt x="158" y="24"/>
                    </a:cubicBezTo>
                    <a:cubicBezTo>
                      <a:pt x="160" y="23"/>
                      <a:pt x="162" y="22"/>
                      <a:pt x="164" y="21"/>
                    </a:cubicBezTo>
                    <a:cubicBezTo>
                      <a:pt x="165" y="20"/>
                      <a:pt x="165" y="20"/>
                      <a:pt x="165" y="20"/>
                    </a:cubicBezTo>
                    <a:cubicBezTo>
                      <a:pt x="164" y="22"/>
                      <a:pt x="164" y="22"/>
                      <a:pt x="164" y="22"/>
                    </a:cubicBezTo>
                    <a:cubicBezTo>
                      <a:pt x="164" y="23"/>
                      <a:pt x="164" y="23"/>
                      <a:pt x="164" y="24"/>
                    </a:cubicBezTo>
                    <a:cubicBezTo>
                      <a:pt x="164" y="24"/>
                      <a:pt x="164" y="25"/>
                      <a:pt x="164" y="25"/>
                    </a:cubicBezTo>
                    <a:cubicBezTo>
                      <a:pt x="164" y="26"/>
                      <a:pt x="164" y="26"/>
                      <a:pt x="163" y="27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2" y="29"/>
                      <a:pt x="162" y="29"/>
                      <a:pt x="162" y="29"/>
                    </a:cubicBezTo>
                    <a:cubicBezTo>
                      <a:pt x="161" y="32"/>
                      <a:pt x="161" y="35"/>
                      <a:pt x="159" y="36"/>
                    </a:cubicBezTo>
                    <a:cubicBezTo>
                      <a:pt x="158" y="36"/>
                      <a:pt x="158" y="36"/>
                      <a:pt x="157" y="35"/>
                    </a:cubicBezTo>
                    <a:cubicBezTo>
                      <a:pt x="157" y="35"/>
                      <a:pt x="156" y="35"/>
                      <a:pt x="156" y="35"/>
                    </a:cubicBezTo>
                    <a:cubicBezTo>
                      <a:pt x="156" y="35"/>
                      <a:pt x="156" y="36"/>
                      <a:pt x="155" y="36"/>
                    </a:cubicBezTo>
                    <a:cubicBezTo>
                      <a:pt x="155" y="36"/>
                      <a:pt x="154" y="37"/>
                      <a:pt x="155" y="38"/>
                    </a:cubicBezTo>
                    <a:cubicBezTo>
                      <a:pt x="156" y="40"/>
                      <a:pt x="155" y="41"/>
                      <a:pt x="154" y="42"/>
                    </a:cubicBezTo>
                    <a:cubicBezTo>
                      <a:pt x="154" y="43"/>
                      <a:pt x="153" y="43"/>
                      <a:pt x="153" y="44"/>
                    </a:cubicBezTo>
                    <a:cubicBezTo>
                      <a:pt x="153" y="47"/>
                      <a:pt x="153" y="47"/>
                      <a:pt x="153" y="47"/>
                    </a:cubicBezTo>
                    <a:cubicBezTo>
                      <a:pt x="152" y="44"/>
                      <a:pt x="152" y="44"/>
                      <a:pt x="152" y="44"/>
                    </a:cubicBezTo>
                    <a:cubicBezTo>
                      <a:pt x="152" y="44"/>
                      <a:pt x="152" y="44"/>
                      <a:pt x="151" y="44"/>
                    </a:cubicBezTo>
                    <a:cubicBezTo>
                      <a:pt x="151" y="44"/>
                      <a:pt x="151" y="44"/>
                      <a:pt x="151" y="44"/>
                    </a:cubicBezTo>
                    <a:cubicBezTo>
                      <a:pt x="150" y="45"/>
                      <a:pt x="149" y="47"/>
                      <a:pt x="147" y="47"/>
                    </a:cubicBezTo>
                    <a:cubicBezTo>
                      <a:pt x="147" y="48"/>
                      <a:pt x="147" y="48"/>
                      <a:pt x="147" y="49"/>
                    </a:cubicBezTo>
                    <a:cubicBezTo>
                      <a:pt x="147" y="49"/>
                      <a:pt x="146" y="49"/>
                      <a:pt x="146" y="49"/>
                    </a:cubicBezTo>
                    <a:cubicBezTo>
                      <a:pt x="145" y="49"/>
                      <a:pt x="145" y="49"/>
                      <a:pt x="144" y="49"/>
                    </a:cubicBezTo>
                    <a:cubicBezTo>
                      <a:pt x="144" y="49"/>
                      <a:pt x="143" y="49"/>
                      <a:pt x="143" y="49"/>
                    </a:cubicBezTo>
                    <a:cubicBezTo>
                      <a:pt x="142" y="49"/>
                      <a:pt x="141" y="50"/>
                      <a:pt x="140" y="51"/>
                    </a:cubicBezTo>
                    <a:cubicBezTo>
                      <a:pt x="139" y="51"/>
                      <a:pt x="139" y="52"/>
                      <a:pt x="138" y="52"/>
                    </a:cubicBezTo>
                    <a:cubicBezTo>
                      <a:pt x="138" y="52"/>
                      <a:pt x="138" y="53"/>
                      <a:pt x="137" y="53"/>
                    </a:cubicBezTo>
                    <a:cubicBezTo>
                      <a:pt x="137" y="53"/>
                      <a:pt x="137" y="54"/>
                      <a:pt x="136" y="54"/>
                    </a:cubicBezTo>
                    <a:cubicBezTo>
                      <a:pt x="136" y="54"/>
                      <a:pt x="135" y="54"/>
                      <a:pt x="135" y="54"/>
                    </a:cubicBezTo>
                    <a:cubicBezTo>
                      <a:pt x="134" y="55"/>
                      <a:pt x="134" y="55"/>
                      <a:pt x="133" y="55"/>
                    </a:cubicBezTo>
                    <a:cubicBezTo>
                      <a:pt x="133" y="55"/>
                      <a:pt x="132" y="56"/>
                      <a:pt x="132" y="56"/>
                    </a:cubicBezTo>
                    <a:cubicBezTo>
                      <a:pt x="131" y="57"/>
                      <a:pt x="129" y="58"/>
                      <a:pt x="128" y="58"/>
                    </a:cubicBezTo>
                    <a:cubicBezTo>
                      <a:pt x="124" y="58"/>
                      <a:pt x="124" y="58"/>
                      <a:pt x="124" y="58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8" y="57"/>
                      <a:pt x="128" y="56"/>
                      <a:pt x="128" y="56"/>
                    </a:cubicBezTo>
                    <a:cubicBezTo>
                      <a:pt x="128" y="56"/>
                      <a:pt x="128" y="56"/>
                      <a:pt x="128" y="56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53"/>
                      <a:pt x="130" y="52"/>
                      <a:pt x="130" y="52"/>
                    </a:cubicBezTo>
                    <a:cubicBezTo>
                      <a:pt x="129" y="51"/>
                      <a:pt x="129" y="50"/>
                      <a:pt x="129" y="50"/>
                    </a:cubicBezTo>
                    <a:cubicBezTo>
                      <a:pt x="129" y="50"/>
                      <a:pt x="128" y="51"/>
                      <a:pt x="127" y="52"/>
                    </a:cubicBezTo>
                    <a:cubicBezTo>
                      <a:pt x="127" y="52"/>
                      <a:pt x="126" y="53"/>
                      <a:pt x="125" y="53"/>
                    </a:cubicBezTo>
                    <a:cubicBezTo>
                      <a:pt x="125" y="54"/>
                      <a:pt x="124" y="54"/>
                      <a:pt x="124" y="55"/>
                    </a:cubicBezTo>
                    <a:cubicBezTo>
                      <a:pt x="123" y="56"/>
                      <a:pt x="121" y="56"/>
                      <a:pt x="120" y="57"/>
                    </a:cubicBezTo>
                    <a:cubicBezTo>
                      <a:pt x="120" y="57"/>
                      <a:pt x="120" y="57"/>
                      <a:pt x="120" y="57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19" y="59"/>
                      <a:pt x="119" y="59"/>
                      <a:pt x="120" y="59"/>
                    </a:cubicBezTo>
                    <a:cubicBezTo>
                      <a:pt x="121" y="60"/>
                      <a:pt x="121" y="61"/>
                      <a:pt x="122" y="61"/>
                    </a:cubicBezTo>
                    <a:cubicBezTo>
                      <a:pt x="122" y="62"/>
                      <a:pt x="123" y="62"/>
                      <a:pt x="123" y="62"/>
                    </a:cubicBezTo>
                    <a:cubicBezTo>
                      <a:pt x="124" y="62"/>
                      <a:pt x="124" y="62"/>
                      <a:pt x="125" y="61"/>
                    </a:cubicBezTo>
                    <a:cubicBezTo>
                      <a:pt x="125" y="61"/>
                      <a:pt x="126" y="60"/>
                      <a:pt x="127" y="60"/>
                    </a:cubicBezTo>
                    <a:cubicBezTo>
                      <a:pt x="127" y="60"/>
                      <a:pt x="127" y="60"/>
                      <a:pt x="127" y="60"/>
                    </a:cubicBezTo>
                    <a:cubicBezTo>
                      <a:pt x="129" y="61"/>
                      <a:pt x="130" y="61"/>
                      <a:pt x="132" y="62"/>
                    </a:cubicBezTo>
                    <a:cubicBezTo>
                      <a:pt x="132" y="62"/>
                      <a:pt x="132" y="62"/>
                      <a:pt x="132" y="62"/>
                    </a:cubicBezTo>
                    <a:cubicBezTo>
                      <a:pt x="132" y="62"/>
                      <a:pt x="132" y="62"/>
                      <a:pt x="132" y="62"/>
                    </a:cubicBezTo>
                    <a:cubicBezTo>
                      <a:pt x="132" y="63"/>
                      <a:pt x="132" y="64"/>
                      <a:pt x="131" y="65"/>
                    </a:cubicBezTo>
                    <a:cubicBezTo>
                      <a:pt x="131" y="65"/>
                      <a:pt x="131" y="65"/>
                      <a:pt x="131" y="65"/>
                    </a:cubicBezTo>
                    <a:cubicBezTo>
                      <a:pt x="130" y="65"/>
                      <a:pt x="130" y="65"/>
                      <a:pt x="130" y="65"/>
                    </a:cubicBezTo>
                    <a:cubicBezTo>
                      <a:pt x="130" y="64"/>
                      <a:pt x="130" y="64"/>
                      <a:pt x="130" y="64"/>
                    </a:cubicBezTo>
                    <a:cubicBezTo>
                      <a:pt x="129" y="64"/>
                      <a:pt x="128" y="65"/>
                      <a:pt x="128" y="66"/>
                    </a:cubicBezTo>
                    <a:cubicBezTo>
                      <a:pt x="127" y="66"/>
                      <a:pt x="126" y="67"/>
                      <a:pt x="126" y="67"/>
                    </a:cubicBezTo>
                    <a:cubicBezTo>
                      <a:pt x="125" y="68"/>
                      <a:pt x="125" y="69"/>
                      <a:pt x="124" y="70"/>
                    </a:cubicBezTo>
                    <a:cubicBezTo>
                      <a:pt x="124" y="70"/>
                      <a:pt x="123" y="70"/>
                      <a:pt x="123" y="70"/>
                    </a:cubicBezTo>
                    <a:cubicBezTo>
                      <a:pt x="125" y="72"/>
                      <a:pt x="126" y="74"/>
                      <a:pt x="127" y="76"/>
                    </a:cubicBezTo>
                    <a:cubicBezTo>
                      <a:pt x="128" y="77"/>
                      <a:pt x="129" y="79"/>
                      <a:pt x="130" y="80"/>
                    </a:cubicBezTo>
                    <a:cubicBezTo>
                      <a:pt x="132" y="82"/>
                      <a:pt x="132" y="82"/>
                      <a:pt x="132" y="82"/>
                    </a:cubicBezTo>
                    <a:cubicBezTo>
                      <a:pt x="129" y="81"/>
                      <a:pt x="129" y="81"/>
                      <a:pt x="129" y="81"/>
                    </a:cubicBezTo>
                    <a:cubicBezTo>
                      <a:pt x="129" y="81"/>
                      <a:pt x="129" y="81"/>
                      <a:pt x="129" y="81"/>
                    </a:cubicBezTo>
                    <a:cubicBezTo>
                      <a:pt x="129" y="81"/>
                      <a:pt x="129" y="81"/>
                      <a:pt x="129" y="82"/>
                    </a:cubicBezTo>
                    <a:cubicBezTo>
                      <a:pt x="131" y="83"/>
                      <a:pt x="131" y="83"/>
                      <a:pt x="131" y="83"/>
                    </a:cubicBezTo>
                    <a:cubicBezTo>
                      <a:pt x="130" y="83"/>
                      <a:pt x="130" y="83"/>
                      <a:pt x="130" y="83"/>
                    </a:cubicBezTo>
                    <a:cubicBezTo>
                      <a:pt x="129" y="84"/>
                      <a:pt x="129" y="84"/>
                      <a:pt x="128" y="84"/>
                    </a:cubicBezTo>
                    <a:cubicBezTo>
                      <a:pt x="129" y="84"/>
                      <a:pt x="129" y="85"/>
                      <a:pt x="130" y="85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8"/>
                      <a:pt x="130" y="88"/>
                      <a:pt x="129" y="88"/>
                    </a:cubicBezTo>
                    <a:cubicBezTo>
                      <a:pt x="129" y="90"/>
                      <a:pt x="129" y="91"/>
                      <a:pt x="129" y="91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7" y="92"/>
                      <a:pt x="126" y="94"/>
                      <a:pt x="125" y="95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98"/>
                      <a:pt x="124" y="99"/>
                      <a:pt x="123" y="99"/>
                    </a:cubicBezTo>
                    <a:cubicBezTo>
                      <a:pt x="123" y="100"/>
                      <a:pt x="123" y="100"/>
                      <a:pt x="123" y="100"/>
                    </a:cubicBezTo>
                    <a:cubicBezTo>
                      <a:pt x="123" y="100"/>
                      <a:pt x="123" y="100"/>
                      <a:pt x="123" y="100"/>
                    </a:cubicBezTo>
                    <a:cubicBezTo>
                      <a:pt x="122" y="100"/>
                      <a:pt x="122" y="101"/>
                      <a:pt x="119" y="104"/>
                    </a:cubicBezTo>
                    <a:cubicBezTo>
                      <a:pt x="119" y="104"/>
                      <a:pt x="119" y="104"/>
                      <a:pt x="118" y="104"/>
                    </a:cubicBezTo>
                    <a:cubicBezTo>
                      <a:pt x="117" y="106"/>
                      <a:pt x="115" y="106"/>
                      <a:pt x="113" y="107"/>
                    </a:cubicBezTo>
                    <a:cubicBezTo>
                      <a:pt x="112" y="107"/>
                      <a:pt x="112" y="108"/>
                      <a:pt x="111" y="108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10" y="109"/>
                      <a:pt x="110" y="109"/>
                      <a:pt x="110" y="109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08" y="109"/>
                      <a:pt x="108" y="109"/>
                      <a:pt x="108" y="108"/>
                    </a:cubicBezTo>
                    <a:cubicBezTo>
                      <a:pt x="108" y="110"/>
                      <a:pt x="108" y="110"/>
                      <a:pt x="108" y="110"/>
                    </a:cubicBezTo>
                    <a:cubicBezTo>
                      <a:pt x="107" y="109"/>
                      <a:pt x="107" y="109"/>
                      <a:pt x="107" y="109"/>
                    </a:cubicBezTo>
                    <a:cubicBezTo>
                      <a:pt x="107" y="109"/>
                      <a:pt x="107" y="109"/>
                      <a:pt x="107" y="108"/>
                    </a:cubicBezTo>
                    <a:cubicBezTo>
                      <a:pt x="106" y="110"/>
                      <a:pt x="104" y="110"/>
                      <a:pt x="102" y="111"/>
                    </a:cubicBezTo>
                    <a:cubicBezTo>
                      <a:pt x="101" y="111"/>
                      <a:pt x="99" y="112"/>
                      <a:pt x="99" y="112"/>
                    </a:cubicBezTo>
                    <a:cubicBezTo>
                      <a:pt x="99" y="112"/>
                      <a:pt x="99" y="113"/>
                      <a:pt x="100" y="113"/>
                    </a:cubicBezTo>
                    <a:cubicBezTo>
                      <a:pt x="100" y="114"/>
                      <a:pt x="100" y="114"/>
                      <a:pt x="100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8" y="114"/>
                    </a:cubicBezTo>
                    <a:close/>
                    <a:moveTo>
                      <a:pt x="98" y="109"/>
                    </a:moveTo>
                    <a:cubicBezTo>
                      <a:pt x="98" y="110"/>
                      <a:pt x="98" y="110"/>
                      <a:pt x="98" y="110"/>
                    </a:cubicBezTo>
                    <a:cubicBezTo>
                      <a:pt x="98" y="111"/>
                      <a:pt x="98" y="111"/>
                      <a:pt x="98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0"/>
                      <a:pt x="100" y="110"/>
                      <a:pt x="102" y="110"/>
                    </a:cubicBezTo>
                    <a:cubicBezTo>
                      <a:pt x="104" y="109"/>
                      <a:pt x="105" y="109"/>
                      <a:pt x="105" y="107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08" y="106"/>
                      <a:pt x="108" y="107"/>
                      <a:pt x="108" y="107"/>
                    </a:cubicBezTo>
                    <a:cubicBezTo>
                      <a:pt x="109" y="107"/>
                      <a:pt x="109" y="107"/>
                      <a:pt x="109" y="107"/>
                    </a:cubicBezTo>
                    <a:cubicBezTo>
                      <a:pt x="109" y="107"/>
                      <a:pt x="110" y="107"/>
                      <a:pt x="110" y="107"/>
                    </a:cubicBezTo>
                    <a:cubicBezTo>
                      <a:pt x="110" y="107"/>
                      <a:pt x="110" y="106"/>
                      <a:pt x="110" y="106"/>
                    </a:cubicBezTo>
                    <a:cubicBezTo>
                      <a:pt x="111" y="106"/>
                      <a:pt x="111" y="106"/>
                      <a:pt x="111" y="106"/>
                    </a:cubicBezTo>
                    <a:cubicBezTo>
                      <a:pt x="111" y="106"/>
                      <a:pt x="111" y="106"/>
                      <a:pt x="111" y="106"/>
                    </a:cubicBezTo>
                    <a:cubicBezTo>
                      <a:pt x="112" y="106"/>
                      <a:pt x="112" y="106"/>
                      <a:pt x="113" y="106"/>
                    </a:cubicBezTo>
                    <a:cubicBezTo>
                      <a:pt x="114" y="105"/>
                      <a:pt x="116" y="105"/>
                      <a:pt x="118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20" y="100"/>
                      <a:pt x="122" y="99"/>
                      <a:pt x="122" y="99"/>
                    </a:cubicBezTo>
                    <a:cubicBezTo>
                      <a:pt x="122" y="98"/>
                      <a:pt x="123" y="98"/>
                      <a:pt x="123" y="97"/>
                    </a:cubicBezTo>
                    <a:cubicBezTo>
                      <a:pt x="123" y="96"/>
                      <a:pt x="123" y="95"/>
                      <a:pt x="124" y="95"/>
                    </a:cubicBezTo>
                    <a:cubicBezTo>
                      <a:pt x="125" y="94"/>
                      <a:pt x="125" y="94"/>
                      <a:pt x="125" y="94"/>
                    </a:cubicBezTo>
                    <a:cubicBezTo>
                      <a:pt x="125" y="94"/>
                      <a:pt x="125" y="94"/>
                      <a:pt x="125" y="94"/>
                    </a:cubicBezTo>
                    <a:cubicBezTo>
                      <a:pt x="125" y="92"/>
                      <a:pt x="126" y="91"/>
                      <a:pt x="128" y="90"/>
                    </a:cubicBezTo>
                    <a:cubicBezTo>
                      <a:pt x="128" y="90"/>
                      <a:pt x="128" y="89"/>
                      <a:pt x="128" y="88"/>
                    </a:cubicBezTo>
                    <a:cubicBezTo>
                      <a:pt x="128" y="88"/>
                      <a:pt x="128" y="88"/>
                      <a:pt x="128" y="88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8" y="86"/>
                      <a:pt x="128" y="86"/>
                      <a:pt x="128" y="86"/>
                    </a:cubicBezTo>
                    <a:cubicBezTo>
                      <a:pt x="128" y="86"/>
                      <a:pt x="128" y="86"/>
                      <a:pt x="129" y="86"/>
                    </a:cubicBezTo>
                    <a:cubicBezTo>
                      <a:pt x="127" y="85"/>
                      <a:pt x="127" y="86"/>
                      <a:pt x="125" y="86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6" y="84"/>
                      <a:pt x="127" y="83"/>
                      <a:pt x="128" y="82"/>
                    </a:cubicBezTo>
                    <a:cubicBezTo>
                      <a:pt x="127" y="81"/>
                      <a:pt x="126" y="80"/>
                      <a:pt x="125" y="80"/>
                    </a:cubicBezTo>
                    <a:cubicBezTo>
                      <a:pt x="121" y="80"/>
                      <a:pt x="121" y="80"/>
                      <a:pt x="121" y="80"/>
                    </a:cubicBezTo>
                    <a:cubicBezTo>
                      <a:pt x="125" y="79"/>
                      <a:pt x="125" y="79"/>
                      <a:pt x="125" y="79"/>
                    </a:cubicBezTo>
                    <a:cubicBezTo>
                      <a:pt x="126" y="79"/>
                      <a:pt x="127" y="79"/>
                      <a:pt x="128" y="79"/>
                    </a:cubicBezTo>
                    <a:cubicBezTo>
                      <a:pt x="127" y="78"/>
                      <a:pt x="127" y="77"/>
                      <a:pt x="126" y="76"/>
                    </a:cubicBezTo>
                    <a:cubicBezTo>
                      <a:pt x="125" y="74"/>
                      <a:pt x="124" y="72"/>
                      <a:pt x="122" y="71"/>
                    </a:cubicBezTo>
                    <a:cubicBezTo>
                      <a:pt x="121" y="71"/>
                      <a:pt x="121" y="71"/>
                      <a:pt x="121" y="71"/>
                    </a:cubicBezTo>
                    <a:cubicBezTo>
                      <a:pt x="122" y="70"/>
                      <a:pt x="122" y="70"/>
                      <a:pt x="122" y="70"/>
                    </a:cubicBezTo>
                    <a:cubicBezTo>
                      <a:pt x="122" y="70"/>
                      <a:pt x="122" y="69"/>
                      <a:pt x="123" y="69"/>
                    </a:cubicBezTo>
                    <a:cubicBezTo>
                      <a:pt x="123" y="68"/>
                      <a:pt x="124" y="67"/>
                      <a:pt x="124" y="66"/>
                    </a:cubicBezTo>
                    <a:cubicBezTo>
                      <a:pt x="124" y="65"/>
                      <a:pt x="124" y="65"/>
                      <a:pt x="124" y="65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6" y="66"/>
                      <a:pt x="126" y="65"/>
                      <a:pt x="127" y="64"/>
                    </a:cubicBezTo>
                    <a:cubicBezTo>
                      <a:pt x="128" y="64"/>
                      <a:pt x="129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29" y="63"/>
                      <a:pt x="128" y="63"/>
                      <a:pt x="127" y="62"/>
                    </a:cubicBezTo>
                    <a:cubicBezTo>
                      <a:pt x="126" y="62"/>
                      <a:pt x="126" y="62"/>
                      <a:pt x="125" y="62"/>
                    </a:cubicBezTo>
                    <a:cubicBezTo>
                      <a:pt x="125" y="63"/>
                      <a:pt x="124" y="64"/>
                      <a:pt x="123" y="64"/>
                    </a:cubicBezTo>
                    <a:cubicBezTo>
                      <a:pt x="122" y="63"/>
                      <a:pt x="121" y="63"/>
                      <a:pt x="121" y="62"/>
                    </a:cubicBezTo>
                    <a:cubicBezTo>
                      <a:pt x="120" y="61"/>
                      <a:pt x="120" y="61"/>
                      <a:pt x="119" y="61"/>
                    </a:cubicBezTo>
                    <a:cubicBezTo>
                      <a:pt x="118" y="60"/>
                      <a:pt x="118" y="59"/>
                      <a:pt x="118" y="59"/>
                    </a:cubicBezTo>
                    <a:cubicBezTo>
                      <a:pt x="117" y="58"/>
                      <a:pt x="118" y="57"/>
                      <a:pt x="118" y="56"/>
                    </a:cubicBezTo>
                    <a:cubicBezTo>
                      <a:pt x="119" y="56"/>
                      <a:pt x="119" y="55"/>
                      <a:pt x="120" y="55"/>
                    </a:cubicBezTo>
                    <a:cubicBezTo>
                      <a:pt x="121" y="55"/>
                      <a:pt x="122" y="55"/>
                      <a:pt x="122" y="54"/>
                    </a:cubicBezTo>
                    <a:cubicBezTo>
                      <a:pt x="123" y="53"/>
                      <a:pt x="124" y="53"/>
                      <a:pt x="125" y="52"/>
                    </a:cubicBezTo>
                    <a:cubicBezTo>
                      <a:pt x="125" y="52"/>
                      <a:pt x="126" y="51"/>
                      <a:pt x="126" y="51"/>
                    </a:cubicBezTo>
                    <a:cubicBezTo>
                      <a:pt x="127" y="50"/>
                      <a:pt x="128" y="49"/>
                      <a:pt x="129" y="49"/>
                    </a:cubicBezTo>
                    <a:cubicBezTo>
                      <a:pt x="130" y="49"/>
                      <a:pt x="131" y="51"/>
                      <a:pt x="131" y="51"/>
                    </a:cubicBezTo>
                    <a:cubicBezTo>
                      <a:pt x="131" y="52"/>
                      <a:pt x="130" y="53"/>
                      <a:pt x="129" y="55"/>
                    </a:cubicBezTo>
                    <a:cubicBezTo>
                      <a:pt x="129" y="55"/>
                      <a:pt x="129" y="55"/>
                      <a:pt x="129" y="55"/>
                    </a:cubicBezTo>
                    <a:cubicBezTo>
                      <a:pt x="130" y="55"/>
                      <a:pt x="130" y="56"/>
                      <a:pt x="130" y="56"/>
                    </a:cubicBezTo>
                    <a:cubicBezTo>
                      <a:pt x="130" y="56"/>
                      <a:pt x="131" y="55"/>
                      <a:pt x="131" y="55"/>
                    </a:cubicBezTo>
                    <a:cubicBezTo>
                      <a:pt x="132" y="54"/>
                      <a:pt x="132" y="54"/>
                      <a:pt x="133" y="54"/>
                    </a:cubicBezTo>
                    <a:cubicBezTo>
                      <a:pt x="133" y="53"/>
                      <a:pt x="134" y="53"/>
                      <a:pt x="135" y="53"/>
                    </a:cubicBezTo>
                    <a:cubicBezTo>
                      <a:pt x="135" y="53"/>
                      <a:pt x="135" y="53"/>
                      <a:pt x="136" y="53"/>
                    </a:cubicBezTo>
                    <a:cubicBezTo>
                      <a:pt x="136" y="53"/>
                      <a:pt x="136" y="53"/>
                      <a:pt x="136" y="52"/>
                    </a:cubicBezTo>
                    <a:cubicBezTo>
                      <a:pt x="136" y="52"/>
                      <a:pt x="137" y="51"/>
                      <a:pt x="137" y="51"/>
                    </a:cubicBezTo>
                    <a:cubicBezTo>
                      <a:pt x="138" y="51"/>
                      <a:pt x="138" y="50"/>
                      <a:pt x="139" y="50"/>
                    </a:cubicBezTo>
                    <a:cubicBezTo>
                      <a:pt x="140" y="49"/>
                      <a:pt x="141" y="48"/>
                      <a:pt x="142" y="47"/>
                    </a:cubicBezTo>
                    <a:cubicBezTo>
                      <a:pt x="143" y="47"/>
                      <a:pt x="143" y="47"/>
                      <a:pt x="144" y="47"/>
                    </a:cubicBezTo>
                    <a:cubicBezTo>
                      <a:pt x="145" y="48"/>
                      <a:pt x="145" y="48"/>
                      <a:pt x="146" y="48"/>
                    </a:cubicBezTo>
                    <a:cubicBezTo>
                      <a:pt x="146" y="48"/>
                      <a:pt x="146" y="48"/>
                      <a:pt x="146" y="47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48" y="46"/>
                      <a:pt x="149" y="45"/>
                      <a:pt x="151" y="43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52" y="43"/>
                      <a:pt x="152" y="43"/>
                      <a:pt x="152" y="43"/>
                    </a:cubicBezTo>
                    <a:cubicBezTo>
                      <a:pt x="152" y="42"/>
                      <a:pt x="153" y="42"/>
                      <a:pt x="153" y="41"/>
                    </a:cubicBezTo>
                    <a:cubicBezTo>
                      <a:pt x="154" y="40"/>
                      <a:pt x="154" y="40"/>
                      <a:pt x="154" y="38"/>
                    </a:cubicBezTo>
                    <a:cubicBezTo>
                      <a:pt x="153" y="36"/>
                      <a:pt x="153" y="36"/>
                      <a:pt x="155" y="35"/>
                    </a:cubicBezTo>
                    <a:cubicBezTo>
                      <a:pt x="155" y="35"/>
                      <a:pt x="155" y="34"/>
                      <a:pt x="155" y="34"/>
                    </a:cubicBezTo>
                    <a:cubicBezTo>
                      <a:pt x="156" y="33"/>
                      <a:pt x="157" y="34"/>
                      <a:pt x="158" y="34"/>
                    </a:cubicBezTo>
                    <a:cubicBezTo>
                      <a:pt x="158" y="34"/>
                      <a:pt x="158" y="35"/>
                      <a:pt x="158" y="35"/>
                    </a:cubicBezTo>
                    <a:cubicBezTo>
                      <a:pt x="160" y="34"/>
                      <a:pt x="161" y="31"/>
                      <a:pt x="161" y="29"/>
                    </a:cubicBezTo>
                    <a:cubicBezTo>
                      <a:pt x="161" y="29"/>
                      <a:pt x="161" y="28"/>
                      <a:pt x="161" y="28"/>
                    </a:cubicBezTo>
                    <a:cubicBezTo>
                      <a:pt x="161" y="27"/>
                      <a:pt x="162" y="27"/>
                      <a:pt x="162" y="26"/>
                    </a:cubicBezTo>
                    <a:cubicBezTo>
                      <a:pt x="163" y="26"/>
                      <a:pt x="163" y="25"/>
                      <a:pt x="163" y="25"/>
                    </a:cubicBezTo>
                    <a:cubicBezTo>
                      <a:pt x="163" y="25"/>
                      <a:pt x="163" y="24"/>
                      <a:pt x="163" y="24"/>
                    </a:cubicBezTo>
                    <a:cubicBezTo>
                      <a:pt x="163" y="24"/>
                      <a:pt x="163" y="23"/>
                      <a:pt x="163" y="23"/>
                    </a:cubicBezTo>
                    <a:cubicBezTo>
                      <a:pt x="161" y="24"/>
                      <a:pt x="160" y="24"/>
                      <a:pt x="158" y="25"/>
                    </a:cubicBezTo>
                    <a:cubicBezTo>
                      <a:pt x="157" y="25"/>
                      <a:pt x="157" y="25"/>
                      <a:pt x="157" y="25"/>
                    </a:cubicBezTo>
                    <a:cubicBezTo>
                      <a:pt x="156" y="26"/>
                      <a:pt x="156" y="26"/>
                      <a:pt x="155" y="26"/>
                    </a:cubicBezTo>
                    <a:cubicBezTo>
                      <a:pt x="153" y="26"/>
                      <a:pt x="153" y="24"/>
                      <a:pt x="153" y="23"/>
                    </a:cubicBezTo>
                    <a:cubicBezTo>
                      <a:pt x="153" y="23"/>
                      <a:pt x="153" y="22"/>
                      <a:pt x="153" y="22"/>
                    </a:cubicBezTo>
                    <a:cubicBezTo>
                      <a:pt x="152" y="20"/>
                      <a:pt x="150" y="19"/>
                      <a:pt x="148" y="18"/>
                    </a:cubicBezTo>
                    <a:cubicBezTo>
                      <a:pt x="144" y="18"/>
                      <a:pt x="144" y="17"/>
                      <a:pt x="143" y="14"/>
                    </a:cubicBezTo>
                    <a:cubicBezTo>
                      <a:pt x="143" y="13"/>
                      <a:pt x="143" y="13"/>
                      <a:pt x="143" y="13"/>
                    </a:cubicBezTo>
                    <a:cubicBezTo>
                      <a:pt x="143" y="12"/>
                      <a:pt x="142" y="11"/>
                      <a:pt x="142" y="10"/>
                    </a:cubicBezTo>
                    <a:cubicBezTo>
                      <a:pt x="141" y="9"/>
                      <a:pt x="141" y="8"/>
                      <a:pt x="141" y="6"/>
                    </a:cubicBezTo>
                    <a:cubicBezTo>
                      <a:pt x="140" y="4"/>
                      <a:pt x="139" y="4"/>
                      <a:pt x="138" y="4"/>
                    </a:cubicBezTo>
                    <a:cubicBezTo>
                      <a:pt x="137" y="3"/>
                      <a:pt x="137" y="3"/>
                      <a:pt x="136" y="3"/>
                    </a:cubicBezTo>
                    <a:cubicBezTo>
                      <a:pt x="135" y="3"/>
                      <a:pt x="135" y="3"/>
                      <a:pt x="135" y="2"/>
                    </a:cubicBezTo>
                    <a:cubicBezTo>
                      <a:pt x="134" y="2"/>
                      <a:pt x="134" y="2"/>
                      <a:pt x="134" y="2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27" y="3"/>
                      <a:pt x="126" y="3"/>
                      <a:pt x="125" y="4"/>
                    </a:cubicBezTo>
                    <a:cubicBezTo>
                      <a:pt x="126" y="4"/>
                      <a:pt x="127" y="5"/>
                      <a:pt x="127" y="5"/>
                    </a:cubicBezTo>
                    <a:cubicBezTo>
                      <a:pt x="127" y="7"/>
                      <a:pt x="126" y="8"/>
                      <a:pt x="125" y="9"/>
                    </a:cubicBezTo>
                    <a:cubicBezTo>
                      <a:pt x="125" y="10"/>
                      <a:pt x="124" y="11"/>
                      <a:pt x="124" y="12"/>
                    </a:cubicBezTo>
                    <a:cubicBezTo>
                      <a:pt x="124" y="13"/>
                      <a:pt x="123" y="13"/>
                      <a:pt x="123" y="14"/>
                    </a:cubicBezTo>
                    <a:cubicBezTo>
                      <a:pt x="123" y="15"/>
                      <a:pt x="121" y="18"/>
                      <a:pt x="119" y="18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8" y="18"/>
                      <a:pt x="117" y="18"/>
                      <a:pt x="116" y="17"/>
                    </a:cubicBezTo>
                    <a:cubicBezTo>
                      <a:pt x="116" y="17"/>
                      <a:pt x="115" y="17"/>
                      <a:pt x="115" y="17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9"/>
                      <a:pt x="113" y="20"/>
                      <a:pt x="113" y="22"/>
                    </a:cubicBezTo>
                    <a:cubicBezTo>
                      <a:pt x="113" y="24"/>
                      <a:pt x="113" y="24"/>
                      <a:pt x="115" y="25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17" y="25"/>
                      <a:pt x="117" y="24"/>
                      <a:pt x="118" y="24"/>
                    </a:cubicBezTo>
                    <a:cubicBezTo>
                      <a:pt x="118" y="23"/>
                      <a:pt x="119" y="23"/>
                      <a:pt x="119" y="23"/>
                    </a:cubicBezTo>
                    <a:cubicBezTo>
                      <a:pt x="120" y="23"/>
                      <a:pt x="120" y="23"/>
                      <a:pt x="121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3" y="27"/>
                      <a:pt x="123" y="28"/>
                      <a:pt x="123" y="28"/>
                    </a:cubicBezTo>
                    <a:cubicBezTo>
                      <a:pt x="125" y="29"/>
                      <a:pt x="125" y="29"/>
                      <a:pt x="125" y="29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3" y="29"/>
                      <a:pt x="123" y="29"/>
                      <a:pt x="122" y="29"/>
                    </a:cubicBezTo>
                    <a:cubicBezTo>
                      <a:pt x="121" y="29"/>
                      <a:pt x="121" y="29"/>
                      <a:pt x="121" y="29"/>
                    </a:cubicBezTo>
                    <a:cubicBezTo>
                      <a:pt x="121" y="29"/>
                      <a:pt x="120" y="29"/>
                      <a:pt x="120" y="29"/>
                    </a:cubicBezTo>
                    <a:cubicBezTo>
                      <a:pt x="117" y="29"/>
                      <a:pt x="116" y="30"/>
                      <a:pt x="116" y="30"/>
                    </a:cubicBezTo>
                    <a:cubicBezTo>
                      <a:pt x="116" y="30"/>
                      <a:pt x="116" y="31"/>
                      <a:pt x="115" y="31"/>
                    </a:cubicBezTo>
                    <a:cubicBezTo>
                      <a:pt x="115" y="32"/>
                      <a:pt x="114" y="33"/>
                      <a:pt x="113" y="33"/>
                    </a:cubicBezTo>
                    <a:cubicBezTo>
                      <a:pt x="113" y="33"/>
                      <a:pt x="112" y="34"/>
                      <a:pt x="112" y="34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4"/>
                      <a:pt x="110" y="34"/>
                      <a:pt x="110" y="35"/>
                    </a:cubicBezTo>
                    <a:cubicBezTo>
                      <a:pt x="109" y="36"/>
                      <a:pt x="108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6" y="37"/>
                      <a:pt x="106" y="36"/>
                      <a:pt x="105" y="36"/>
                    </a:cubicBezTo>
                    <a:cubicBezTo>
                      <a:pt x="105" y="36"/>
                      <a:pt x="104" y="35"/>
                      <a:pt x="104" y="35"/>
                    </a:cubicBezTo>
                    <a:cubicBezTo>
                      <a:pt x="104" y="36"/>
                      <a:pt x="103" y="36"/>
                      <a:pt x="103" y="36"/>
                    </a:cubicBezTo>
                    <a:cubicBezTo>
                      <a:pt x="103" y="37"/>
                      <a:pt x="103" y="38"/>
                      <a:pt x="103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03" y="41"/>
                      <a:pt x="99" y="44"/>
                      <a:pt x="98" y="45"/>
                    </a:cubicBezTo>
                    <a:cubicBezTo>
                      <a:pt x="97" y="45"/>
                      <a:pt x="96" y="45"/>
                      <a:pt x="95" y="45"/>
                    </a:cubicBezTo>
                    <a:cubicBezTo>
                      <a:pt x="95" y="45"/>
                      <a:pt x="94" y="45"/>
                      <a:pt x="94" y="45"/>
                    </a:cubicBezTo>
                    <a:cubicBezTo>
                      <a:pt x="93" y="45"/>
                      <a:pt x="92" y="45"/>
                      <a:pt x="92" y="45"/>
                    </a:cubicBezTo>
                    <a:cubicBezTo>
                      <a:pt x="90" y="46"/>
                      <a:pt x="89" y="46"/>
                      <a:pt x="87" y="47"/>
                    </a:cubicBezTo>
                    <a:cubicBezTo>
                      <a:pt x="86" y="47"/>
                      <a:pt x="85" y="48"/>
                      <a:pt x="85" y="48"/>
                    </a:cubicBezTo>
                    <a:cubicBezTo>
                      <a:pt x="83" y="49"/>
                      <a:pt x="81" y="48"/>
                      <a:pt x="79" y="47"/>
                    </a:cubicBezTo>
                    <a:cubicBezTo>
                      <a:pt x="79" y="47"/>
                      <a:pt x="78" y="46"/>
                      <a:pt x="78" y="46"/>
                    </a:cubicBezTo>
                    <a:cubicBezTo>
                      <a:pt x="77" y="46"/>
                      <a:pt x="76" y="45"/>
                      <a:pt x="75" y="45"/>
                    </a:cubicBezTo>
                    <a:cubicBezTo>
                      <a:pt x="74" y="44"/>
                      <a:pt x="74" y="44"/>
                      <a:pt x="73" y="44"/>
                    </a:cubicBezTo>
                    <a:cubicBezTo>
                      <a:pt x="70" y="44"/>
                      <a:pt x="67" y="44"/>
                      <a:pt x="64" y="44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2" y="44"/>
                      <a:pt x="61" y="42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8" y="38"/>
                      <a:pt x="56" y="37"/>
                      <a:pt x="55" y="37"/>
                    </a:cubicBezTo>
                    <a:cubicBezTo>
                      <a:pt x="54" y="36"/>
                      <a:pt x="53" y="36"/>
                      <a:pt x="53" y="36"/>
                    </a:cubicBezTo>
                    <a:cubicBezTo>
                      <a:pt x="52" y="36"/>
                      <a:pt x="51" y="35"/>
                      <a:pt x="50" y="35"/>
                    </a:cubicBezTo>
                    <a:cubicBezTo>
                      <a:pt x="49" y="35"/>
                      <a:pt x="48" y="35"/>
                      <a:pt x="47" y="35"/>
                    </a:cubicBezTo>
                    <a:cubicBezTo>
                      <a:pt x="46" y="34"/>
                      <a:pt x="46" y="34"/>
                      <a:pt x="46" y="32"/>
                    </a:cubicBezTo>
                    <a:cubicBezTo>
                      <a:pt x="46" y="31"/>
                      <a:pt x="46" y="29"/>
                      <a:pt x="46" y="29"/>
                    </a:cubicBezTo>
                    <a:cubicBezTo>
                      <a:pt x="46" y="29"/>
                      <a:pt x="46" y="28"/>
                      <a:pt x="46" y="28"/>
                    </a:cubicBezTo>
                    <a:cubicBezTo>
                      <a:pt x="45" y="26"/>
                      <a:pt x="45" y="25"/>
                      <a:pt x="42" y="25"/>
                    </a:cubicBezTo>
                    <a:cubicBezTo>
                      <a:pt x="41" y="24"/>
                      <a:pt x="39" y="23"/>
                      <a:pt x="38" y="21"/>
                    </a:cubicBezTo>
                    <a:cubicBezTo>
                      <a:pt x="38" y="21"/>
                      <a:pt x="38" y="21"/>
                      <a:pt x="37" y="21"/>
                    </a:cubicBezTo>
                    <a:cubicBezTo>
                      <a:pt x="37" y="21"/>
                      <a:pt x="37" y="21"/>
                      <a:pt x="36" y="22"/>
                    </a:cubicBezTo>
                    <a:cubicBezTo>
                      <a:pt x="36" y="23"/>
                      <a:pt x="35" y="23"/>
                      <a:pt x="35" y="23"/>
                    </a:cubicBezTo>
                    <a:cubicBezTo>
                      <a:pt x="34" y="23"/>
                      <a:pt x="34" y="23"/>
                      <a:pt x="34" y="24"/>
                    </a:cubicBezTo>
                    <a:cubicBezTo>
                      <a:pt x="34" y="24"/>
                      <a:pt x="34" y="25"/>
                      <a:pt x="34" y="25"/>
                    </a:cubicBezTo>
                    <a:cubicBezTo>
                      <a:pt x="34" y="26"/>
                      <a:pt x="34" y="28"/>
                      <a:pt x="33" y="28"/>
                    </a:cubicBezTo>
                    <a:cubicBezTo>
                      <a:pt x="32" y="29"/>
                      <a:pt x="31" y="28"/>
                      <a:pt x="30" y="28"/>
                    </a:cubicBezTo>
                    <a:cubicBezTo>
                      <a:pt x="30" y="28"/>
                      <a:pt x="30" y="28"/>
                      <a:pt x="29" y="28"/>
                    </a:cubicBezTo>
                    <a:cubicBezTo>
                      <a:pt x="29" y="28"/>
                      <a:pt x="28" y="28"/>
                      <a:pt x="28" y="28"/>
                    </a:cubicBezTo>
                    <a:cubicBezTo>
                      <a:pt x="28" y="28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6" y="29"/>
                    </a:cubicBezTo>
                    <a:cubicBezTo>
                      <a:pt x="26" y="29"/>
                      <a:pt x="26" y="29"/>
                      <a:pt x="26" y="30"/>
                    </a:cubicBezTo>
                    <a:cubicBezTo>
                      <a:pt x="25" y="30"/>
                      <a:pt x="25" y="31"/>
                      <a:pt x="25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4"/>
                      <a:pt x="25" y="35"/>
                      <a:pt x="23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8"/>
                      <a:pt x="21" y="41"/>
                      <a:pt x="20" y="44"/>
                    </a:cubicBezTo>
                    <a:cubicBezTo>
                      <a:pt x="19" y="46"/>
                      <a:pt x="18" y="47"/>
                      <a:pt x="17" y="48"/>
                    </a:cubicBezTo>
                    <a:cubicBezTo>
                      <a:pt x="16" y="48"/>
                      <a:pt x="15" y="49"/>
                      <a:pt x="14" y="49"/>
                    </a:cubicBezTo>
                    <a:cubicBezTo>
                      <a:pt x="14" y="50"/>
                      <a:pt x="13" y="50"/>
                      <a:pt x="12" y="50"/>
                    </a:cubicBezTo>
                    <a:cubicBezTo>
                      <a:pt x="11" y="50"/>
                      <a:pt x="11" y="50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52"/>
                      <a:pt x="9" y="53"/>
                      <a:pt x="7" y="52"/>
                    </a:cubicBezTo>
                    <a:cubicBezTo>
                      <a:pt x="7" y="52"/>
                      <a:pt x="7" y="52"/>
                      <a:pt x="6" y="52"/>
                    </a:cubicBezTo>
                    <a:cubicBezTo>
                      <a:pt x="5" y="52"/>
                      <a:pt x="4" y="53"/>
                      <a:pt x="3" y="53"/>
                    </a:cubicBezTo>
                    <a:cubicBezTo>
                      <a:pt x="3" y="54"/>
                      <a:pt x="3" y="54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2" y="56"/>
                      <a:pt x="2" y="57"/>
                      <a:pt x="2" y="57"/>
                    </a:cubicBezTo>
                    <a:cubicBezTo>
                      <a:pt x="3" y="57"/>
                      <a:pt x="3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5" y="58"/>
                      <a:pt x="5" y="60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6" y="63"/>
                      <a:pt x="7" y="64"/>
                      <a:pt x="8" y="64"/>
                    </a:cubicBezTo>
                    <a:cubicBezTo>
                      <a:pt x="8" y="65"/>
                      <a:pt x="8" y="65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10" y="66"/>
                      <a:pt x="10" y="67"/>
                    </a:cubicBezTo>
                    <a:cubicBezTo>
                      <a:pt x="10" y="67"/>
                      <a:pt x="11" y="67"/>
                      <a:pt x="11" y="67"/>
                    </a:cubicBezTo>
                    <a:cubicBezTo>
                      <a:pt x="12" y="67"/>
                      <a:pt x="13" y="67"/>
                      <a:pt x="14" y="67"/>
                    </a:cubicBezTo>
                    <a:cubicBezTo>
                      <a:pt x="15" y="66"/>
                      <a:pt x="16" y="66"/>
                      <a:pt x="17" y="66"/>
                    </a:cubicBezTo>
                    <a:cubicBezTo>
                      <a:pt x="17" y="66"/>
                      <a:pt x="18" y="66"/>
                      <a:pt x="19" y="68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19" y="70"/>
                      <a:pt x="18" y="73"/>
                      <a:pt x="16" y="74"/>
                    </a:cubicBezTo>
                    <a:cubicBezTo>
                      <a:pt x="16" y="74"/>
                      <a:pt x="16" y="74"/>
                      <a:pt x="17" y="74"/>
                    </a:cubicBezTo>
                    <a:cubicBezTo>
                      <a:pt x="17" y="75"/>
                      <a:pt x="18" y="76"/>
                      <a:pt x="17" y="78"/>
                    </a:cubicBezTo>
                    <a:cubicBezTo>
                      <a:pt x="17" y="78"/>
                      <a:pt x="17" y="79"/>
                      <a:pt x="16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80"/>
                      <a:pt x="16" y="81"/>
                      <a:pt x="16" y="82"/>
                    </a:cubicBezTo>
                    <a:cubicBezTo>
                      <a:pt x="19" y="83"/>
                      <a:pt x="20" y="83"/>
                      <a:pt x="20" y="83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0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5" y="85"/>
                      <a:pt x="27" y="86"/>
                    </a:cubicBezTo>
                    <a:cubicBezTo>
                      <a:pt x="27" y="86"/>
                      <a:pt x="28" y="87"/>
                      <a:pt x="28" y="87"/>
                    </a:cubicBezTo>
                    <a:cubicBezTo>
                      <a:pt x="28" y="87"/>
                      <a:pt x="28" y="88"/>
                      <a:pt x="28" y="88"/>
                    </a:cubicBezTo>
                    <a:cubicBezTo>
                      <a:pt x="28" y="88"/>
                      <a:pt x="28" y="88"/>
                      <a:pt x="29" y="87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0" y="89"/>
                      <a:pt x="30" y="89"/>
                      <a:pt x="32" y="90"/>
                    </a:cubicBezTo>
                    <a:cubicBezTo>
                      <a:pt x="33" y="90"/>
                      <a:pt x="34" y="90"/>
                      <a:pt x="34" y="91"/>
                    </a:cubicBezTo>
                    <a:cubicBezTo>
                      <a:pt x="34" y="91"/>
                      <a:pt x="35" y="92"/>
                      <a:pt x="36" y="92"/>
                    </a:cubicBezTo>
                    <a:cubicBezTo>
                      <a:pt x="38" y="92"/>
                      <a:pt x="40" y="91"/>
                      <a:pt x="41" y="91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42" y="92"/>
                      <a:pt x="43" y="91"/>
                      <a:pt x="44" y="91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4" y="90"/>
                      <a:pt x="45" y="90"/>
                      <a:pt x="45" y="90"/>
                    </a:cubicBezTo>
                    <a:cubicBezTo>
                      <a:pt x="46" y="90"/>
                      <a:pt x="47" y="90"/>
                      <a:pt x="48" y="91"/>
                    </a:cubicBezTo>
                    <a:cubicBezTo>
                      <a:pt x="48" y="91"/>
                      <a:pt x="49" y="91"/>
                      <a:pt x="49" y="91"/>
                    </a:cubicBezTo>
                    <a:cubicBezTo>
                      <a:pt x="52" y="91"/>
                      <a:pt x="53" y="90"/>
                      <a:pt x="55" y="88"/>
                    </a:cubicBezTo>
                    <a:cubicBezTo>
                      <a:pt x="56" y="87"/>
                      <a:pt x="57" y="87"/>
                      <a:pt x="58" y="87"/>
                    </a:cubicBezTo>
                    <a:cubicBezTo>
                      <a:pt x="59" y="87"/>
                      <a:pt x="60" y="87"/>
                      <a:pt x="60" y="87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2" y="88"/>
                      <a:pt x="62" y="89"/>
                      <a:pt x="62" y="89"/>
                    </a:cubicBezTo>
                    <a:cubicBezTo>
                      <a:pt x="62" y="90"/>
                      <a:pt x="63" y="90"/>
                      <a:pt x="63" y="90"/>
                    </a:cubicBezTo>
                    <a:cubicBezTo>
                      <a:pt x="63" y="90"/>
                      <a:pt x="64" y="90"/>
                      <a:pt x="64" y="90"/>
                    </a:cubicBezTo>
                    <a:cubicBezTo>
                      <a:pt x="65" y="91"/>
                      <a:pt x="67" y="92"/>
                      <a:pt x="68" y="92"/>
                    </a:cubicBezTo>
                    <a:cubicBezTo>
                      <a:pt x="68" y="92"/>
                      <a:pt x="68" y="93"/>
                      <a:pt x="68" y="93"/>
                    </a:cubicBezTo>
                    <a:cubicBezTo>
                      <a:pt x="69" y="94"/>
                      <a:pt x="68" y="97"/>
                      <a:pt x="66" y="102"/>
                    </a:cubicBezTo>
                    <a:cubicBezTo>
                      <a:pt x="66" y="102"/>
                      <a:pt x="66" y="102"/>
                      <a:pt x="66" y="103"/>
                    </a:cubicBezTo>
                    <a:cubicBezTo>
                      <a:pt x="67" y="102"/>
                      <a:pt x="67" y="102"/>
                      <a:pt x="67" y="102"/>
                    </a:cubicBezTo>
                    <a:cubicBezTo>
                      <a:pt x="68" y="102"/>
                      <a:pt x="69" y="102"/>
                      <a:pt x="69" y="104"/>
                    </a:cubicBezTo>
                    <a:cubicBezTo>
                      <a:pt x="69" y="105"/>
                      <a:pt x="70" y="105"/>
                      <a:pt x="70" y="105"/>
                    </a:cubicBezTo>
                    <a:cubicBezTo>
                      <a:pt x="70" y="106"/>
                      <a:pt x="71" y="106"/>
                      <a:pt x="70" y="107"/>
                    </a:cubicBezTo>
                    <a:cubicBezTo>
                      <a:pt x="70" y="108"/>
                      <a:pt x="72" y="109"/>
                      <a:pt x="72" y="110"/>
                    </a:cubicBezTo>
                    <a:cubicBezTo>
                      <a:pt x="73" y="110"/>
                      <a:pt x="73" y="110"/>
                      <a:pt x="73" y="109"/>
                    </a:cubicBezTo>
                    <a:cubicBezTo>
                      <a:pt x="73" y="109"/>
                      <a:pt x="74" y="109"/>
                      <a:pt x="74" y="109"/>
                    </a:cubicBezTo>
                    <a:cubicBezTo>
                      <a:pt x="75" y="109"/>
                      <a:pt x="75" y="109"/>
                      <a:pt x="75" y="110"/>
                    </a:cubicBezTo>
                    <a:cubicBezTo>
                      <a:pt x="75" y="110"/>
                      <a:pt x="75" y="109"/>
                      <a:pt x="75" y="109"/>
                    </a:cubicBezTo>
                    <a:cubicBezTo>
                      <a:pt x="75" y="109"/>
                      <a:pt x="75" y="109"/>
                      <a:pt x="75" y="108"/>
                    </a:cubicBezTo>
                    <a:cubicBezTo>
                      <a:pt x="75" y="108"/>
                      <a:pt x="75" y="108"/>
                      <a:pt x="75" y="107"/>
                    </a:cubicBezTo>
                    <a:cubicBezTo>
                      <a:pt x="75" y="107"/>
                      <a:pt x="76" y="107"/>
                      <a:pt x="76" y="107"/>
                    </a:cubicBezTo>
                    <a:cubicBezTo>
                      <a:pt x="76" y="107"/>
                      <a:pt x="77" y="107"/>
                      <a:pt x="77" y="107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77" y="106"/>
                      <a:pt x="78" y="106"/>
                      <a:pt x="78" y="106"/>
                    </a:cubicBezTo>
                    <a:cubicBezTo>
                      <a:pt x="78" y="106"/>
                      <a:pt x="78" y="106"/>
                      <a:pt x="79" y="106"/>
                    </a:cubicBezTo>
                    <a:cubicBezTo>
                      <a:pt x="79" y="106"/>
                      <a:pt x="79" y="107"/>
                      <a:pt x="79" y="107"/>
                    </a:cubicBezTo>
                    <a:cubicBezTo>
                      <a:pt x="79" y="107"/>
                      <a:pt x="79" y="107"/>
                      <a:pt x="79" y="107"/>
                    </a:cubicBezTo>
                    <a:cubicBezTo>
                      <a:pt x="79" y="107"/>
                      <a:pt x="80" y="107"/>
                      <a:pt x="80" y="107"/>
                    </a:cubicBezTo>
                    <a:cubicBezTo>
                      <a:pt x="80" y="106"/>
                      <a:pt x="81" y="106"/>
                      <a:pt x="81" y="106"/>
                    </a:cubicBezTo>
                    <a:cubicBezTo>
                      <a:pt x="81" y="106"/>
                      <a:pt x="82" y="107"/>
                      <a:pt x="82" y="106"/>
                    </a:cubicBezTo>
                    <a:cubicBezTo>
                      <a:pt x="83" y="106"/>
                      <a:pt x="85" y="105"/>
                      <a:pt x="86" y="105"/>
                    </a:cubicBezTo>
                    <a:cubicBezTo>
                      <a:pt x="88" y="105"/>
                      <a:pt x="89" y="106"/>
                      <a:pt x="89" y="107"/>
                    </a:cubicBezTo>
                    <a:cubicBezTo>
                      <a:pt x="90" y="108"/>
                      <a:pt x="91" y="110"/>
                      <a:pt x="92" y="110"/>
                    </a:cubicBezTo>
                    <a:cubicBezTo>
                      <a:pt x="92" y="110"/>
                      <a:pt x="92" y="110"/>
                      <a:pt x="93" y="110"/>
                    </a:cubicBezTo>
                    <a:cubicBezTo>
                      <a:pt x="93" y="109"/>
                      <a:pt x="93" y="109"/>
                      <a:pt x="93" y="109"/>
                    </a:cubicBezTo>
                    <a:cubicBezTo>
                      <a:pt x="94" y="109"/>
                      <a:pt x="94" y="109"/>
                      <a:pt x="94" y="109"/>
                    </a:cubicBezTo>
                    <a:cubicBezTo>
                      <a:pt x="94" y="109"/>
                      <a:pt x="95" y="109"/>
                      <a:pt x="95" y="110"/>
                    </a:cubicBezTo>
                    <a:cubicBezTo>
                      <a:pt x="96" y="110"/>
                      <a:pt x="96" y="110"/>
                      <a:pt x="96" y="110"/>
                    </a:cubicBezTo>
                    <a:cubicBezTo>
                      <a:pt x="96" y="110"/>
                      <a:pt x="96" y="110"/>
                      <a:pt x="97" y="110"/>
                    </a:cubicBezTo>
                    <a:lnTo>
                      <a:pt x="98" y="1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7" name="Freeform 603">
                <a:extLst>
                  <a:ext uri="{FF2B5EF4-FFF2-40B4-BE49-F238E27FC236}">
                    <a16:creationId xmlns:a16="http://schemas.microsoft.com/office/drawing/2014/main" id="{95AD18AD-4F94-45FF-9621-C543A7661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2235"/>
                <a:ext cx="26" cy="12"/>
              </a:xfrm>
              <a:custGeom>
                <a:avLst/>
                <a:gdLst>
                  <a:gd name="T0" fmla="*/ 8 w 11"/>
                  <a:gd name="T1" fmla="*/ 0 h 5"/>
                  <a:gd name="T2" fmla="*/ 5 w 11"/>
                  <a:gd name="T3" fmla="*/ 4 h 5"/>
                  <a:gd name="T4" fmla="*/ 8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8" y="0"/>
                    </a:moveTo>
                    <a:cubicBezTo>
                      <a:pt x="11" y="0"/>
                      <a:pt x="7" y="5"/>
                      <a:pt x="5" y="4"/>
                    </a:cubicBezTo>
                    <a:cubicBezTo>
                      <a:pt x="0" y="3"/>
                      <a:pt x="6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8" name="Freeform 604">
                <a:extLst>
                  <a:ext uri="{FF2B5EF4-FFF2-40B4-BE49-F238E27FC236}">
                    <a16:creationId xmlns:a16="http://schemas.microsoft.com/office/drawing/2014/main" id="{DAD65655-F9B5-4F11-BA21-173A9DEB38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50" y="2233"/>
                <a:ext cx="17" cy="14"/>
              </a:xfrm>
              <a:custGeom>
                <a:avLst/>
                <a:gdLst>
                  <a:gd name="T0" fmla="*/ 2 w 7"/>
                  <a:gd name="T1" fmla="*/ 6 h 6"/>
                  <a:gd name="T2" fmla="*/ 2 w 7"/>
                  <a:gd name="T3" fmla="*/ 6 h 6"/>
                  <a:gd name="T4" fmla="*/ 0 w 7"/>
                  <a:gd name="T5" fmla="*/ 4 h 6"/>
                  <a:gd name="T6" fmla="*/ 5 w 7"/>
                  <a:gd name="T7" fmla="*/ 0 h 6"/>
                  <a:gd name="T8" fmla="*/ 7 w 7"/>
                  <a:gd name="T9" fmla="*/ 2 h 6"/>
                  <a:gd name="T10" fmla="*/ 2 w 7"/>
                  <a:gd name="T11" fmla="*/ 6 h 6"/>
                  <a:gd name="T12" fmla="*/ 5 w 7"/>
                  <a:gd name="T13" fmla="*/ 1 h 6"/>
                  <a:gd name="T14" fmla="*/ 1 w 7"/>
                  <a:gd name="T15" fmla="*/ 4 h 6"/>
                  <a:gd name="T16" fmla="*/ 2 w 7"/>
                  <a:gd name="T17" fmla="*/ 5 h 6"/>
                  <a:gd name="T18" fmla="*/ 6 w 7"/>
                  <a:gd name="T19" fmla="*/ 2 h 6"/>
                  <a:gd name="T20" fmla="*/ 5 w 7"/>
                  <a:gd name="T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6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6" y="0"/>
                      <a:pt x="7" y="1"/>
                      <a:pt x="7" y="2"/>
                    </a:cubicBezTo>
                    <a:cubicBezTo>
                      <a:pt x="7" y="4"/>
                      <a:pt x="5" y="6"/>
                      <a:pt x="2" y="6"/>
                    </a:cubicBezTo>
                    <a:close/>
                    <a:moveTo>
                      <a:pt x="5" y="1"/>
                    </a:moveTo>
                    <a:cubicBezTo>
                      <a:pt x="4" y="1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3" y="5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49" name="Freeform 605">
                <a:extLst>
                  <a:ext uri="{FF2B5EF4-FFF2-40B4-BE49-F238E27FC236}">
                    <a16:creationId xmlns:a16="http://schemas.microsoft.com/office/drawing/2014/main" id="{F69348EA-687A-4EBE-98C9-66D3927CF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199"/>
                <a:ext cx="19" cy="22"/>
              </a:xfrm>
              <a:custGeom>
                <a:avLst/>
                <a:gdLst>
                  <a:gd name="T0" fmla="*/ 5 w 8"/>
                  <a:gd name="T1" fmla="*/ 0 h 9"/>
                  <a:gd name="T2" fmla="*/ 4 w 8"/>
                  <a:gd name="T3" fmla="*/ 9 h 9"/>
                  <a:gd name="T4" fmla="*/ 5 w 8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9">
                    <a:moveTo>
                      <a:pt x="5" y="0"/>
                    </a:moveTo>
                    <a:cubicBezTo>
                      <a:pt x="8" y="0"/>
                      <a:pt x="4" y="8"/>
                      <a:pt x="4" y="9"/>
                    </a:cubicBezTo>
                    <a:cubicBezTo>
                      <a:pt x="2" y="7"/>
                      <a:pt x="0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  <p:sp>
            <p:nvSpPr>
              <p:cNvPr id="350" name="Freeform 606">
                <a:extLst>
                  <a:ext uri="{FF2B5EF4-FFF2-40B4-BE49-F238E27FC236}">
                    <a16:creationId xmlns:a16="http://schemas.microsoft.com/office/drawing/2014/main" id="{39C94F74-A93B-4A95-B127-828D047E84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1" y="2197"/>
                <a:ext cx="14" cy="28"/>
              </a:xfrm>
              <a:custGeom>
                <a:avLst/>
                <a:gdLst>
                  <a:gd name="T0" fmla="*/ 3 w 6"/>
                  <a:gd name="T1" fmla="*/ 12 h 12"/>
                  <a:gd name="T2" fmla="*/ 2 w 6"/>
                  <a:gd name="T3" fmla="*/ 11 h 12"/>
                  <a:gd name="T4" fmla="*/ 1 w 6"/>
                  <a:gd name="T5" fmla="*/ 3 h 12"/>
                  <a:gd name="T6" fmla="*/ 4 w 6"/>
                  <a:gd name="T7" fmla="*/ 0 h 12"/>
                  <a:gd name="T8" fmla="*/ 4 w 6"/>
                  <a:gd name="T9" fmla="*/ 0 h 12"/>
                  <a:gd name="T10" fmla="*/ 4 w 6"/>
                  <a:gd name="T11" fmla="*/ 0 h 12"/>
                  <a:gd name="T12" fmla="*/ 6 w 6"/>
                  <a:gd name="T13" fmla="*/ 1 h 12"/>
                  <a:gd name="T14" fmla="*/ 4 w 6"/>
                  <a:gd name="T15" fmla="*/ 9 h 12"/>
                  <a:gd name="T16" fmla="*/ 3 w 6"/>
                  <a:gd name="T17" fmla="*/ 11 h 12"/>
                  <a:gd name="T18" fmla="*/ 3 w 6"/>
                  <a:gd name="T19" fmla="*/ 12 h 12"/>
                  <a:gd name="T20" fmla="*/ 4 w 6"/>
                  <a:gd name="T21" fmla="*/ 1 h 12"/>
                  <a:gd name="T22" fmla="*/ 2 w 6"/>
                  <a:gd name="T23" fmla="*/ 3 h 12"/>
                  <a:gd name="T24" fmla="*/ 3 w 6"/>
                  <a:gd name="T25" fmla="*/ 9 h 12"/>
                  <a:gd name="T26" fmla="*/ 3 w 6"/>
                  <a:gd name="T27" fmla="*/ 9 h 12"/>
                  <a:gd name="T28" fmla="*/ 4 w 6"/>
                  <a:gd name="T29" fmla="*/ 2 h 12"/>
                  <a:gd name="T30" fmla="*/ 4 w 6"/>
                  <a:gd name="T3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12">
                    <a:moveTo>
                      <a:pt x="3" y="12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9"/>
                      <a:pt x="0" y="5"/>
                      <a:pt x="1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3"/>
                      <a:pt x="5" y="6"/>
                      <a:pt x="4" y="9"/>
                    </a:cubicBezTo>
                    <a:cubicBezTo>
                      <a:pt x="4" y="10"/>
                      <a:pt x="3" y="10"/>
                      <a:pt x="3" y="11"/>
                    </a:cubicBezTo>
                    <a:lnTo>
                      <a:pt x="3" y="12"/>
                    </a:lnTo>
                    <a:close/>
                    <a:moveTo>
                      <a:pt x="4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5"/>
                      <a:pt x="2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7"/>
                      <a:pt x="5" y="3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500"/>
              </a:p>
            </p:txBody>
          </p:sp>
        </p:grpSp>
        <p:sp>
          <p:nvSpPr>
            <p:cNvPr id="9" name="Freeform 608">
              <a:extLst>
                <a:ext uri="{FF2B5EF4-FFF2-40B4-BE49-F238E27FC236}">
                  <a16:creationId xmlns:a16="http://schemas.microsoft.com/office/drawing/2014/main" id="{085D956F-4D27-4FDD-8295-03F3E9CEB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745" y="2926334"/>
              <a:ext cx="161876" cy="144837"/>
            </a:xfrm>
            <a:custGeom>
              <a:avLst/>
              <a:gdLst>
                <a:gd name="T0" fmla="*/ 14 w 16"/>
                <a:gd name="T1" fmla="*/ 5 h 14"/>
                <a:gd name="T2" fmla="*/ 15 w 16"/>
                <a:gd name="T3" fmla="*/ 4 h 14"/>
                <a:gd name="T4" fmla="*/ 16 w 16"/>
                <a:gd name="T5" fmla="*/ 7 h 14"/>
                <a:gd name="T6" fmla="*/ 12 w 16"/>
                <a:gd name="T7" fmla="*/ 9 h 14"/>
                <a:gd name="T8" fmla="*/ 9 w 16"/>
                <a:gd name="T9" fmla="*/ 12 h 14"/>
                <a:gd name="T10" fmla="*/ 6 w 16"/>
                <a:gd name="T11" fmla="*/ 10 h 14"/>
                <a:gd name="T12" fmla="*/ 3 w 16"/>
                <a:gd name="T13" fmla="*/ 11 h 14"/>
                <a:gd name="T14" fmla="*/ 4 w 16"/>
                <a:gd name="T15" fmla="*/ 13 h 14"/>
                <a:gd name="T16" fmla="*/ 1 w 16"/>
                <a:gd name="T17" fmla="*/ 14 h 14"/>
                <a:gd name="T18" fmla="*/ 0 w 16"/>
                <a:gd name="T19" fmla="*/ 11 h 14"/>
                <a:gd name="T20" fmla="*/ 2 w 16"/>
                <a:gd name="T21" fmla="*/ 8 h 14"/>
                <a:gd name="T22" fmla="*/ 6 w 16"/>
                <a:gd name="T23" fmla="*/ 0 h 14"/>
                <a:gd name="T24" fmla="*/ 14 w 16"/>
                <a:gd name="T2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4">
                  <a:moveTo>
                    <a:pt x="14" y="5"/>
                  </a:moveTo>
                  <a:cubicBezTo>
                    <a:pt x="14" y="5"/>
                    <a:pt x="15" y="4"/>
                    <a:pt x="15" y="4"/>
                  </a:cubicBezTo>
                  <a:cubicBezTo>
                    <a:pt x="14" y="5"/>
                    <a:pt x="14" y="8"/>
                    <a:pt x="16" y="7"/>
                  </a:cubicBezTo>
                  <a:cubicBezTo>
                    <a:pt x="15" y="8"/>
                    <a:pt x="13" y="9"/>
                    <a:pt x="12" y="9"/>
                  </a:cubicBezTo>
                  <a:cubicBezTo>
                    <a:pt x="10" y="10"/>
                    <a:pt x="10" y="11"/>
                    <a:pt x="9" y="12"/>
                  </a:cubicBezTo>
                  <a:cubicBezTo>
                    <a:pt x="8" y="12"/>
                    <a:pt x="7" y="11"/>
                    <a:pt x="6" y="10"/>
                  </a:cubicBezTo>
                  <a:cubicBezTo>
                    <a:pt x="5" y="10"/>
                    <a:pt x="4" y="11"/>
                    <a:pt x="3" y="11"/>
                  </a:cubicBezTo>
                  <a:cubicBezTo>
                    <a:pt x="1" y="10"/>
                    <a:pt x="2" y="12"/>
                    <a:pt x="4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9"/>
                    <a:pt x="2" y="9"/>
                    <a:pt x="2" y="8"/>
                  </a:cubicBezTo>
                  <a:cubicBezTo>
                    <a:pt x="7" y="10"/>
                    <a:pt x="4" y="1"/>
                    <a:pt x="6" y="0"/>
                  </a:cubicBezTo>
                  <a:cubicBezTo>
                    <a:pt x="7" y="1"/>
                    <a:pt x="11" y="7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" name="Freeform 609">
              <a:extLst>
                <a:ext uri="{FF2B5EF4-FFF2-40B4-BE49-F238E27FC236}">
                  <a16:creationId xmlns:a16="http://schemas.microsoft.com/office/drawing/2014/main" id="{32BA2D6B-1789-43D4-A617-7CF68EB5E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3745" y="2909293"/>
              <a:ext cx="191697" cy="170396"/>
            </a:xfrm>
            <a:custGeom>
              <a:avLst/>
              <a:gdLst>
                <a:gd name="T0" fmla="*/ 0 w 19"/>
                <a:gd name="T1" fmla="*/ 17 h 17"/>
                <a:gd name="T2" fmla="*/ 0 w 19"/>
                <a:gd name="T3" fmla="*/ 16 h 17"/>
                <a:gd name="T4" fmla="*/ 0 w 19"/>
                <a:gd name="T5" fmla="*/ 14 h 17"/>
                <a:gd name="T6" fmla="*/ 0 w 19"/>
                <a:gd name="T7" fmla="*/ 13 h 17"/>
                <a:gd name="T8" fmla="*/ 1 w 19"/>
                <a:gd name="T9" fmla="*/ 11 h 17"/>
                <a:gd name="T10" fmla="*/ 1 w 19"/>
                <a:gd name="T11" fmla="*/ 10 h 17"/>
                <a:gd name="T12" fmla="*/ 1 w 19"/>
                <a:gd name="T13" fmla="*/ 8 h 17"/>
                <a:gd name="T14" fmla="*/ 2 w 19"/>
                <a:gd name="T15" fmla="*/ 9 h 17"/>
                <a:gd name="T16" fmla="*/ 3 w 19"/>
                <a:gd name="T17" fmla="*/ 9 h 17"/>
                <a:gd name="T18" fmla="*/ 4 w 19"/>
                <a:gd name="T19" fmla="*/ 5 h 17"/>
                <a:gd name="T20" fmla="*/ 5 w 19"/>
                <a:gd name="T21" fmla="*/ 1 h 17"/>
                <a:gd name="T22" fmla="*/ 6 w 19"/>
                <a:gd name="T23" fmla="*/ 0 h 17"/>
                <a:gd name="T24" fmla="*/ 6 w 19"/>
                <a:gd name="T25" fmla="*/ 1 h 17"/>
                <a:gd name="T26" fmla="*/ 7 w 19"/>
                <a:gd name="T27" fmla="*/ 2 h 17"/>
                <a:gd name="T28" fmla="*/ 13 w 19"/>
                <a:gd name="T29" fmla="*/ 6 h 17"/>
                <a:gd name="T30" fmla="*/ 13 w 19"/>
                <a:gd name="T31" fmla="*/ 6 h 17"/>
                <a:gd name="T32" fmla="*/ 14 w 19"/>
                <a:gd name="T33" fmla="*/ 6 h 17"/>
                <a:gd name="T34" fmla="*/ 18 w 19"/>
                <a:gd name="T35" fmla="*/ 4 h 17"/>
                <a:gd name="T36" fmla="*/ 16 w 19"/>
                <a:gd name="T37" fmla="*/ 6 h 17"/>
                <a:gd name="T38" fmla="*/ 15 w 19"/>
                <a:gd name="T39" fmla="*/ 8 h 17"/>
                <a:gd name="T40" fmla="*/ 16 w 19"/>
                <a:gd name="T41" fmla="*/ 8 h 17"/>
                <a:gd name="T42" fmla="*/ 19 w 19"/>
                <a:gd name="T43" fmla="*/ 7 h 17"/>
                <a:gd name="T44" fmla="*/ 17 w 19"/>
                <a:gd name="T45" fmla="*/ 10 h 17"/>
                <a:gd name="T46" fmla="*/ 13 w 19"/>
                <a:gd name="T47" fmla="*/ 11 h 17"/>
                <a:gd name="T48" fmla="*/ 12 w 19"/>
                <a:gd name="T49" fmla="*/ 12 h 17"/>
                <a:gd name="T50" fmla="*/ 10 w 19"/>
                <a:gd name="T51" fmla="*/ 14 h 17"/>
                <a:gd name="T52" fmla="*/ 10 w 19"/>
                <a:gd name="T53" fmla="*/ 15 h 17"/>
                <a:gd name="T54" fmla="*/ 9 w 19"/>
                <a:gd name="T55" fmla="*/ 15 h 17"/>
                <a:gd name="T56" fmla="*/ 6 w 19"/>
                <a:gd name="T57" fmla="*/ 13 h 17"/>
                <a:gd name="T58" fmla="*/ 5 w 19"/>
                <a:gd name="T59" fmla="*/ 13 h 17"/>
                <a:gd name="T60" fmla="*/ 3 w 19"/>
                <a:gd name="T61" fmla="*/ 13 h 17"/>
                <a:gd name="T62" fmla="*/ 3 w 19"/>
                <a:gd name="T63" fmla="*/ 13 h 17"/>
                <a:gd name="T64" fmla="*/ 4 w 19"/>
                <a:gd name="T65" fmla="*/ 14 h 17"/>
                <a:gd name="T66" fmla="*/ 5 w 19"/>
                <a:gd name="T67" fmla="*/ 15 h 17"/>
                <a:gd name="T68" fmla="*/ 4 w 19"/>
                <a:gd name="T69" fmla="*/ 15 h 17"/>
                <a:gd name="T70" fmla="*/ 1 w 19"/>
                <a:gd name="T71" fmla="*/ 17 h 17"/>
                <a:gd name="T72" fmla="*/ 0 w 19"/>
                <a:gd name="T73" fmla="*/ 17 h 17"/>
                <a:gd name="T74" fmla="*/ 3 w 19"/>
                <a:gd name="T75" fmla="*/ 11 h 17"/>
                <a:gd name="T76" fmla="*/ 2 w 19"/>
                <a:gd name="T77" fmla="*/ 12 h 17"/>
                <a:gd name="T78" fmla="*/ 1 w 19"/>
                <a:gd name="T79" fmla="*/ 13 h 17"/>
                <a:gd name="T80" fmla="*/ 1 w 19"/>
                <a:gd name="T81" fmla="*/ 14 h 17"/>
                <a:gd name="T82" fmla="*/ 2 w 19"/>
                <a:gd name="T83" fmla="*/ 15 h 17"/>
                <a:gd name="T84" fmla="*/ 2 w 19"/>
                <a:gd name="T85" fmla="*/ 15 h 17"/>
                <a:gd name="T86" fmla="*/ 1 w 19"/>
                <a:gd name="T87" fmla="*/ 13 h 17"/>
                <a:gd name="T88" fmla="*/ 4 w 19"/>
                <a:gd name="T89" fmla="*/ 12 h 17"/>
                <a:gd name="T90" fmla="*/ 4 w 19"/>
                <a:gd name="T91" fmla="*/ 12 h 17"/>
                <a:gd name="T92" fmla="*/ 6 w 19"/>
                <a:gd name="T93" fmla="*/ 12 h 17"/>
                <a:gd name="T94" fmla="*/ 9 w 19"/>
                <a:gd name="T95" fmla="*/ 13 h 17"/>
                <a:gd name="T96" fmla="*/ 9 w 19"/>
                <a:gd name="T97" fmla="*/ 13 h 17"/>
                <a:gd name="T98" fmla="*/ 12 w 19"/>
                <a:gd name="T99" fmla="*/ 10 h 17"/>
                <a:gd name="T100" fmla="*/ 13 w 19"/>
                <a:gd name="T101" fmla="*/ 10 h 17"/>
                <a:gd name="T102" fmla="*/ 14 w 19"/>
                <a:gd name="T103" fmla="*/ 9 h 17"/>
                <a:gd name="T104" fmla="*/ 14 w 19"/>
                <a:gd name="T105" fmla="*/ 9 h 17"/>
                <a:gd name="T106" fmla="*/ 14 w 19"/>
                <a:gd name="T107" fmla="*/ 8 h 17"/>
                <a:gd name="T108" fmla="*/ 13 w 19"/>
                <a:gd name="T109" fmla="*/ 8 h 17"/>
                <a:gd name="T110" fmla="*/ 13 w 19"/>
                <a:gd name="T111" fmla="*/ 8 h 17"/>
                <a:gd name="T112" fmla="*/ 6 w 19"/>
                <a:gd name="T113" fmla="*/ 3 h 17"/>
                <a:gd name="T114" fmla="*/ 6 w 19"/>
                <a:gd name="T115" fmla="*/ 3 h 17"/>
                <a:gd name="T116" fmla="*/ 6 w 19"/>
                <a:gd name="T117" fmla="*/ 5 h 17"/>
                <a:gd name="T118" fmla="*/ 3 w 19"/>
                <a:gd name="T119" fmla="*/ 11 h 17"/>
                <a:gd name="T120" fmla="*/ 3 w 19"/>
                <a:gd name="T1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7"/>
                    <a:pt x="4" y="5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9" y="4"/>
                    <a:pt x="11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9"/>
                    <a:pt x="15" y="9"/>
                    <a:pt x="16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4" y="11"/>
                    <a:pt x="13" y="11"/>
                  </a:cubicBezTo>
                  <a:cubicBezTo>
                    <a:pt x="13" y="11"/>
                    <a:pt x="12" y="12"/>
                    <a:pt x="12" y="12"/>
                  </a:cubicBezTo>
                  <a:cubicBezTo>
                    <a:pt x="11" y="12"/>
                    <a:pt x="11" y="13"/>
                    <a:pt x="10" y="14"/>
                  </a:cubicBezTo>
                  <a:cubicBezTo>
                    <a:pt x="10" y="14"/>
                    <a:pt x="10" y="14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4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2" y="16"/>
                    <a:pt x="1" y="17"/>
                  </a:cubicBezTo>
                  <a:lnTo>
                    <a:pt x="0" y="17"/>
                  </a:lnTo>
                  <a:close/>
                  <a:moveTo>
                    <a:pt x="3" y="11"/>
                  </a:moveTo>
                  <a:cubicBezTo>
                    <a:pt x="2" y="11"/>
                    <a:pt x="2" y="12"/>
                    <a:pt x="2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1" y="12"/>
                    <a:pt x="2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2"/>
                    <a:pt x="10" y="11"/>
                    <a:pt x="12" y="10"/>
                  </a:cubicBezTo>
                  <a:cubicBezTo>
                    <a:pt x="12" y="10"/>
                    <a:pt x="12" y="10"/>
                    <a:pt x="13" y="10"/>
                  </a:cubicBezTo>
                  <a:cubicBezTo>
                    <a:pt x="13" y="10"/>
                    <a:pt x="14" y="10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8"/>
                    <a:pt x="8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6" y="8"/>
                    <a:pt x="6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" name="Freeform 610">
              <a:extLst>
                <a:ext uri="{FF2B5EF4-FFF2-40B4-BE49-F238E27FC236}">
                  <a16:creationId xmlns:a16="http://schemas.microsoft.com/office/drawing/2014/main" id="{20DF970B-8AED-48BA-B662-0270D366E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409" y="3433261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" name="Freeform 611">
              <a:extLst>
                <a:ext uri="{FF2B5EF4-FFF2-40B4-BE49-F238E27FC236}">
                  <a16:creationId xmlns:a16="http://schemas.microsoft.com/office/drawing/2014/main" id="{F0FFB476-9841-453C-9D5E-C2341AF95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9631" y="3403442"/>
              <a:ext cx="29821" cy="51118"/>
            </a:xfrm>
            <a:custGeom>
              <a:avLst/>
              <a:gdLst>
                <a:gd name="T0" fmla="*/ 2 w 3"/>
                <a:gd name="T1" fmla="*/ 5 h 5"/>
                <a:gd name="T2" fmla="*/ 2 w 3"/>
                <a:gd name="T3" fmla="*/ 5 h 5"/>
                <a:gd name="T4" fmla="*/ 1 w 3"/>
                <a:gd name="T5" fmla="*/ 5 h 5"/>
                <a:gd name="T6" fmla="*/ 1 w 3"/>
                <a:gd name="T7" fmla="*/ 4 h 5"/>
                <a:gd name="T8" fmla="*/ 1 w 3"/>
                <a:gd name="T9" fmla="*/ 4 h 5"/>
                <a:gd name="T10" fmla="*/ 0 w 3"/>
                <a:gd name="T11" fmla="*/ 0 h 5"/>
                <a:gd name="T12" fmla="*/ 3 w 3"/>
                <a:gd name="T13" fmla="*/ 4 h 5"/>
                <a:gd name="T14" fmla="*/ 2 w 3"/>
                <a:gd name="T15" fmla="*/ 5 h 5"/>
                <a:gd name="T16" fmla="*/ 2 w 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" name="Freeform 612">
              <a:extLst>
                <a:ext uri="{FF2B5EF4-FFF2-40B4-BE49-F238E27FC236}">
                  <a16:creationId xmlns:a16="http://schemas.microsoft.com/office/drawing/2014/main" id="{F92D2DCF-9C28-419B-9009-185B806BA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1111" y="3322503"/>
              <a:ext cx="80939" cy="89459"/>
            </a:xfrm>
            <a:custGeom>
              <a:avLst/>
              <a:gdLst>
                <a:gd name="T0" fmla="*/ 3 w 8"/>
                <a:gd name="T1" fmla="*/ 0 h 9"/>
                <a:gd name="T2" fmla="*/ 0 w 8"/>
                <a:gd name="T3" fmla="*/ 3 h 9"/>
                <a:gd name="T4" fmla="*/ 1 w 8"/>
                <a:gd name="T5" fmla="*/ 4 h 9"/>
                <a:gd name="T6" fmla="*/ 0 w 8"/>
                <a:gd name="T7" fmla="*/ 3 h 9"/>
                <a:gd name="T8" fmla="*/ 0 w 8"/>
                <a:gd name="T9" fmla="*/ 5 h 9"/>
                <a:gd name="T10" fmla="*/ 2 w 8"/>
                <a:gd name="T11" fmla="*/ 3 h 9"/>
                <a:gd name="T12" fmla="*/ 3 w 8"/>
                <a:gd name="T13" fmla="*/ 9 h 9"/>
                <a:gd name="T14" fmla="*/ 3 w 8"/>
                <a:gd name="T15" fmla="*/ 7 h 9"/>
                <a:gd name="T16" fmla="*/ 3 w 8"/>
                <a:gd name="T17" fmla="*/ 9 h 9"/>
                <a:gd name="T18" fmla="*/ 5 w 8"/>
                <a:gd name="T19" fmla="*/ 3 h 9"/>
                <a:gd name="T20" fmla="*/ 6 w 8"/>
                <a:gd name="T21" fmla="*/ 1 h 9"/>
                <a:gd name="T22" fmla="*/ 3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3" y="5"/>
                    <a:pt x="0" y="8"/>
                    <a:pt x="3" y="9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5" y="8"/>
                    <a:pt x="8" y="3"/>
                    <a:pt x="5" y="3"/>
                  </a:cubicBezTo>
                  <a:cubicBezTo>
                    <a:pt x="5" y="2"/>
                    <a:pt x="5" y="2"/>
                    <a:pt x="6" y="1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" name="Freeform 613">
              <a:extLst>
                <a:ext uri="{FF2B5EF4-FFF2-40B4-BE49-F238E27FC236}">
                  <a16:creationId xmlns:a16="http://schemas.microsoft.com/office/drawing/2014/main" id="{07606141-7DAC-4713-828B-E1970D22F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48330" y="3313983"/>
              <a:ext cx="80939" cy="119277"/>
            </a:xfrm>
            <a:custGeom>
              <a:avLst/>
              <a:gdLst>
                <a:gd name="T0" fmla="*/ 3 w 8"/>
                <a:gd name="T1" fmla="*/ 12 h 12"/>
                <a:gd name="T2" fmla="*/ 3 w 8"/>
                <a:gd name="T3" fmla="*/ 11 h 12"/>
                <a:gd name="T4" fmla="*/ 3 w 8"/>
                <a:gd name="T5" fmla="*/ 11 h 12"/>
                <a:gd name="T6" fmla="*/ 2 w 8"/>
                <a:gd name="T7" fmla="*/ 7 h 12"/>
                <a:gd name="T8" fmla="*/ 2 w 8"/>
                <a:gd name="T9" fmla="*/ 6 h 12"/>
                <a:gd name="T10" fmla="*/ 1 w 8"/>
                <a:gd name="T11" fmla="*/ 6 h 12"/>
                <a:gd name="T12" fmla="*/ 1 w 8"/>
                <a:gd name="T13" fmla="*/ 6 h 12"/>
                <a:gd name="T14" fmla="*/ 1 w 8"/>
                <a:gd name="T15" fmla="*/ 6 h 12"/>
                <a:gd name="T16" fmla="*/ 1 w 8"/>
                <a:gd name="T17" fmla="*/ 5 h 12"/>
                <a:gd name="T18" fmla="*/ 1 w 8"/>
                <a:gd name="T19" fmla="*/ 4 h 12"/>
                <a:gd name="T20" fmla="*/ 0 w 8"/>
                <a:gd name="T21" fmla="*/ 4 h 12"/>
                <a:gd name="T22" fmla="*/ 1 w 8"/>
                <a:gd name="T23" fmla="*/ 3 h 12"/>
                <a:gd name="T24" fmla="*/ 0 w 8"/>
                <a:gd name="T25" fmla="*/ 2 h 12"/>
                <a:gd name="T26" fmla="*/ 1 w 8"/>
                <a:gd name="T27" fmla="*/ 3 h 12"/>
                <a:gd name="T28" fmla="*/ 2 w 8"/>
                <a:gd name="T29" fmla="*/ 2 h 12"/>
                <a:gd name="T30" fmla="*/ 1 w 8"/>
                <a:gd name="T31" fmla="*/ 1 h 12"/>
                <a:gd name="T32" fmla="*/ 2 w 8"/>
                <a:gd name="T33" fmla="*/ 2 h 12"/>
                <a:gd name="T34" fmla="*/ 3 w 8"/>
                <a:gd name="T35" fmla="*/ 1 h 12"/>
                <a:gd name="T36" fmla="*/ 4 w 8"/>
                <a:gd name="T37" fmla="*/ 0 h 12"/>
                <a:gd name="T38" fmla="*/ 5 w 8"/>
                <a:gd name="T39" fmla="*/ 1 h 12"/>
                <a:gd name="T40" fmla="*/ 6 w 8"/>
                <a:gd name="T41" fmla="*/ 2 h 12"/>
                <a:gd name="T42" fmla="*/ 6 w 8"/>
                <a:gd name="T43" fmla="*/ 2 h 12"/>
                <a:gd name="T44" fmla="*/ 7 w 8"/>
                <a:gd name="T45" fmla="*/ 1 h 12"/>
                <a:gd name="T46" fmla="*/ 7 w 8"/>
                <a:gd name="T47" fmla="*/ 2 h 12"/>
                <a:gd name="T48" fmla="*/ 7 w 8"/>
                <a:gd name="T49" fmla="*/ 3 h 12"/>
                <a:gd name="T50" fmla="*/ 8 w 8"/>
                <a:gd name="T51" fmla="*/ 5 h 12"/>
                <a:gd name="T52" fmla="*/ 4 w 8"/>
                <a:gd name="T53" fmla="*/ 11 h 12"/>
                <a:gd name="T54" fmla="*/ 3 w 8"/>
                <a:gd name="T55" fmla="*/ 12 h 12"/>
                <a:gd name="T56" fmla="*/ 5 w 8"/>
                <a:gd name="T57" fmla="*/ 8 h 12"/>
                <a:gd name="T58" fmla="*/ 5 w 8"/>
                <a:gd name="T59" fmla="*/ 9 h 12"/>
                <a:gd name="T60" fmla="*/ 5 w 8"/>
                <a:gd name="T61" fmla="*/ 9 h 12"/>
                <a:gd name="T62" fmla="*/ 7 w 8"/>
                <a:gd name="T63" fmla="*/ 5 h 12"/>
                <a:gd name="T64" fmla="*/ 6 w 8"/>
                <a:gd name="T65" fmla="*/ 4 h 12"/>
                <a:gd name="T66" fmla="*/ 6 w 8"/>
                <a:gd name="T67" fmla="*/ 4 h 12"/>
                <a:gd name="T68" fmla="*/ 6 w 8"/>
                <a:gd name="T69" fmla="*/ 3 h 12"/>
                <a:gd name="T70" fmla="*/ 6 w 8"/>
                <a:gd name="T71" fmla="*/ 3 h 12"/>
                <a:gd name="T72" fmla="*/ 4 w 8"/>
                <a:gd name="T73" fmla="*/ 2 h 12"/>
                <a:gd name="T74" fmla="*/ 4 w 8"/>
                <a:gd name="T75" fmla="*/ 2 h 12"/>
                <a:gd name="T76" fmla="*/ 3 w 8"/>
                <a:gd name="T77" fmla="*/ 3 h 12"/>
                <a:gd name="T78" fmla="*/ 3 w 8"/>
                <a:gd name="T79" fmla="*/ 3 h 12"/>
                <a:gd name="T80" fmla="*/ 4 w 8"/>
                <a:gd name="T81" fmla="*/ 7 h 12"/>
                <a:gd name="T82" fmla="*/ 3 w 8"/>
                <a:gd name="T83" fmla="*/ 8 h 12"/>
                <a:gd name="T84" fmla="*/ 5 w 8"/>
                <a:gd name="T8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12">
                  <a:moveTo>
                    <a:pt x="3" y="12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0"/>
                    <a:pt x="2" y="8"/>
                    <a:pt x="2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4"/>
                    <a:pt x="8" y="5"/>
                  </a:cubicBezTo>
                  <a:cubicBezTo>
                    <a:pt x="8" y="7"/>
                    <a:pt x="6" y="10"/>
                    <a:pt x="4" y="11"/>
                  </a:cubicBezTo>
                  <a:lnTo>
                    <a:pt x="3" y="12"/>
                  </a:lnTo>
                  <a:close/>
                  <a:moveTo>
                    <a:pt x="5" y="8"/>
                  </a:move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8"/>
                    <a:pt x="7" y="6"/>
                    <a:pt x="7" y="5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8"/>
                    <a:pt x="3" y="8"/>
                  </a:cubicBezTo>
                  <a:lnTo>
                    <a:pt x="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5" name="Freeform 614">
              <a:extLst>
                <a:ext uri="{FF2B5EF4-FFF2-40B4-BE49-F238E27FC236}">
                  <a16:creationId xmlns:a16="http://schemas.microsoft.com/office/drawing/2014/main" id="{81A8424C-4879-4F7D-9701-114193E8C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686" y="3301204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6" name="Freeform 615">
              <a:extLst>
                <a:ext uri="{FF2B5EF4-FFF2-40B4-BE49-F238E27FC236}">
                  <a16:creationId xmlns:a16="http://schemas.microsoft.com/office/drawing/2014/main" id="{F386BBF2-8671-47BE-934E-FC024701C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0387" y="3301204"/>
              <a:ext cx="29821" cy="21301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1 h 2"/>
                <a:gd name="T4" fmla="*/ 2 w 3"/>
                <a:gd name="T5" fmla="*/ 0 h 2"/>
                <a:gd name="T6" fmla="*/ 3 w 3"/>
                <a:gd name="T7" fmla="*/ 0 h 2"/>
                <a:gd name="T8" fmla="*/ 3 w 3"/>
                <a:gd name="T9" fmla="*/ 1 h 2"/>
                <a:gd name="T10" fmla="*/ 2 w 3"/>
                <a:gd name="T11" fmla="*/ 2 h 2"/>
                <a:gd name="T12" fmla="*/ 0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7" name="Freeform 616">
              <a:extLst>
                <a:ext uri="{FF2B5EF4-FFF2-40B4-BE49-F238E27FC236}">
                  <a16:creationId xmlns:a16="http://schemas.microsoft.com/office/drawing/2014/main" id="{A74A6B77-95E0-4FF9-A09D-7A789BDA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9269" y="3301204"/>
              <a:ext cx="72419" cy="63900"/>
            </a:xfrm>
            <a:custGeom>
              <a:avLst/>
              <a:gdLst>
                <a:gd name="T0" fmla="*/ 5 w 7"/>
                <a:gd name="T1" fmla="*/ 5 h 6"/>
                <a:gd name="T2" fmla="*/ 2 w 7"/>
                <a:gd name="T3" fmla="*/ 6 h 6"/>
                <a:gd name="T4" fmla="*/ 0 w 7"/>
                <a:gd name="T5" fmla="*/ 4 h 6"/>
                <a:gd name="T6" fmla="*/ 4 w 7"/>
                <a:gd name="T7" fmla="*/ 1 h 6"/>
                <a:gd name="T8" fmla="*/ 5 w 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5" y="5"/>
                  </a:moveTo>
                  <a:cubicBezTo>
                    <a:pt x="3" y="3"/>
                    <a:pt x="4" y="6"/>
                    <a:pt x="2" y="6"/>
                  </a:cubicBezTo>
                  <a:cubicBezTo>
                    <a:pt x="1" y="6"/>
                    <a:pt x="1" y="4"/>
                    <a:pt x="0" y="4"/>
                  </a:cubicBezTo>
                  <a:cubicBezTo>
                    <a:pt x="2" y="2"/>
                    <a:pt x="3" y="3"/>
                    <a:pt x="4" y="1"/>
                  </a:cubicBezTo>
                  <a:cubicBezTo>
                    <a:pt x="6" y="0"/>
                    <a:pt x="7" y="3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8" name="Freeform 617">
              <a:extLst>
                <a:ext uri="{FF2B5EF4-FFF2-40B4-BE49-F238E27FC236}">
                  <a16:creationId xmlns:a16="http://schemas.microsoft.com/office/drawing/2014/main" id="{2E67D97C-9CCE-4890-9C91-271034FC3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0749" y="3301204"/>
              <a:ext cx="80939" cy="72419"/>
            </a:xfrm>
            <a:custGeom>
              <a:avLst/>
              <a:gdLst>
                <a:gd name="T0" fmla="*/ 3 w 8"/>
                <a:gd name="T1" fmla="*/ 7 h 7"/>
                <a:gd name="T2" fmla="*/ 3 w 8"/>
                <a:gd name="T3" fmla="*/ 7 h 7"/>
                <a:gd name="T4" fmla="*/ 2 w 8"/>
                <a:gd name="T5" fmla="*/ 6 h 7"/>
                <a:gd name="T6" fmla="*/ 1 w 8"/>
                <a:gd name="T7" fmla="*/ 5 h 7"/>
                <a:gd name="T8" fmla="*/ 0 w 8"/>
                <a:gd name="T9" fmla="*/ 5 h 7"/>
                <a:gd name="T10" fmla="*/ 0 w 8"/>
                <a:gd name="T11" fmla="*/ 4 h 7"/>
                <a:gd name="T12" fmla="*/ 3 w 8"/>
                <a:gd name="T13" fmla="*/ 2 h 7"/>
                <a:gd name="T14" fmla="*/ 5 w 8"/>
                <a:gd name="T15" fmla="*/ 1 h 7"/>
                <a:gd name="T16" fmla="*/ 8 w 8"/>
                <a:gd name="T17" fmla="*/ 1 h 7"/>
                <a:gd name="T18" fmla="*/ 7 w 8"/>
                <a:gd name="T19" fmla="*/ 5 h 7"/>
                <a:gd name="T20" fmla="*/ 6 w 8"/>
                <a:gd name="T21" fmla="*/ 5 h 7"/>
                <a:gd name="T22" fmla="*/ 6 w 8"/>
                <a:gd name="T23" fmla="*/ 5 h 7"/>
                <a:gd name="T24" fmla="*/ 5 w 8"/>
                <a:gd name="T25" fmla="*/ 5 h 7"/>
                <a:gd name="T26" fmla="*/ 5 w 8"/>
                <a:gd name="T27" fmla="*/ 5 h 7"/>
                <a:gd name="T28" fmla="*/ 3 w 8"/>
                <a:gd name="T29" fmla="*/ 7 h 7"/>
                <a:gd name="T30" fmla="*/ 2 w 8"/>
                <a:gd name="T31" fmla="*/ 4 h 7"/>
                <a:gd name="T32" fmla="*/ 3 w 8"/>
                <a:gd name="T33" fmla="*/ 5 h 7"/>
                <a:gd name="T34" fmla="*/ 3 w 8"/>
                <a:gd name="T35" fmla="*/ 5 h 7"/>
                <a:gd name="T36" fmla="*/ 3 w 8"/>
                <a:gd name="T37" fmla="*/ 6 h 7"/>
                <a:gd name="T38" fmla="*/ 3 w 8"/>
                <a:gd name="T39" fmla="*/ 5 h 7"/>
                <a:gd name="T40" fmla="*/ 3 w 8"/>
                <a:gd name="T41" fmla="*/ 6 h 7"/>
                <a:gd name="T42" fmla="*/ 3 w 8"/>
                <a:gd name="T43" fmla="*/ 5 h 7"/>
                <a:gd name="T44" fmla="*/ 3 w 8"/>
                <a:gd name="T45" fmla="*/ 5 h 7"/>
                <a:gd name="T46" fmla="*/ 5 w 8"/>
                <a:gd name="T47" fmla="*/ 3 h 7"/>
                <a:gd name="T48" fmla="*/ 6 w 8"/>
                <a:gd name="T49" fmla="*/ 4 h 7"/>
                <a:gd name="T50" fmla="*/ 6 w 8"/>
                <a:gd name="T51" fmla="*/ 2 h 7"/>
                <a:gd name="T52" fmla="*/ 6 w 8"/>
                <a:gd name="T53" fmla="*/ 1 h 7"/>
                <a:gd name="T54" fmla="*/ 6 w 8"/>
                <a:gd name="T55" fmla="*/ 2 h 7"/>
                <a:gd name="T56" fmla="*/ 4 w 8"/>
                <a:gd name="T57" fmla="*/ 3 h 7"/>
                <a:gd name="T58" fmla="*/ 2 w 8"/>
                <a:gd name="T5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7"/>
                  </a:cubicBezTo>
                  <a:close/>
                  <a:moveTo>
                    <a:pt x="2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3"/>
                    <a:pt x="5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3" y="3"/>
                    <a:pt x="3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9" name="Freeform 618">
              <a:extLst>
                <a:ext uri="{FF2B5EF4-FFF2-40B4-BE49-F238E27FC236}">
                  <a16:creationId xmlns:a16="http://schemas.microsoft.com/office/drawing/2014/main" id="{38F25ADC-9586-492E-A1C9-388D95CF6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754" y="3020051"/>
              <a:ext cx="183177" cy="191697"/>
            </a:xfrm>
            <a:custGeom>
              <a:avLst/>
              <a:gdLst>
                <a:gd name="T0" fmla="*/ 18 w 18"/>
                <a:gd name="T1" fmla="*/ 1 h 19"/>
                <a:gd name="T2" fmla="*/ 15 w 18"/>
                <a:gd name="T3" fmla="*/ 5 h 19"/>
                <a:gd name="T4" fmla="*/ 13 w 18"/>
                <a:gd name="T5" fmla="*/ 9 h 19"/>
                <a:gd name="T6" fmla="*/ 9 w 18"/>
                <a:gd name="T7" fmla="*/ 11 h 19"/>
                <a:gd name="T8" fmla="*/ 12 w 18"/>
                <a:gd name="T9" fmla="*/ 15 h 19"/>
                <a:gd name="T10" fmla="*/ 8 w 18"/>
                <a:gd name="T11" fmla="*/ 17 h 19"/>
                <a:gd name="T12" fmla="*/ 5 w 18"/>
                <a:gd name="T13" fmla="*/ 17 h 19"/>
                <a:gd name="T14" fmla="*/ 3 w 18"/>
                <a:gd name="T15" fmla="*/ 17 h 19"/>
                <a:gd name="T16" fmla="*/ 2 w 18"/>
                <a:gd name="T17" fmla="*/ 17 h 19"/>
                <a:gd name="T18" fmla="*/ 4 w 18"/>
                <a:gd name="T19" fmla="*/ 15 h 19"/>
                <a:gd name="T20" fmla="*/ 4 w 18"/>
                <a:gd name="T21" fmla="*/ 12 h 19"/>
                <a:gd name="T22" fmla="*/ 1 w 18"/>
                <a:gd name="T23" fmla="*/ 10 h 19"/>
                <a:gd name="T24" fmla="*/ 5 w 18"/>
                <a:gd name="T25" fmla="*/ 7 h 19"/>
                <a:gd name="T26" fmla="*/ 8 w 18"/>
                <a:gd name="T27" fmla="*/ 5 h 19"/>
                <a:gd name="T28" fmla="*/ 11 w 18"/>
                <a:gd name="T29" fmla="*/ 3 h 19"/>
                <a:gd name="T30" fmla="*/ 16 w 18"/>
                <a:gd name="T31" fmla="*/ 0 h 19"/>
                <a:gd name="T32" fmla="*/ 18 w 18"/>
                <a:gd name="T3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18" y="1"/>
                  </a:moveTo>
                  <a:cubicBezTo>
                    <a:pt x="18" y="3"/>
                    <a:pt x="16" y="3"/>
                    <a:pt x="15" y="5"/>
                  </a:cubicBezTo>
                  <a:cubicBezTo>
                    <a:pt x="14" y="7"/>
                    <a:pt x="16" y="7"/>
                    <a:pt x="13" y="9"/>
                  </a:cubicBezTo>
                  <a:cubicBezTo>
                    <a:pt x="12" y="9"/>
                    <a:pt x="9" y="11"/>
                    <a:pt x="9" y="11"/>
                  </a:cubicBezTo>
                  <a:cubicBezTo>
                    <a:pt x="9" y="14"/>
                    <a:pt x="10" y="14"/>
                    <a:pt x="12" y="15"/>
                  </a:cubicBezTo>
                  <a:cubicBezTo>
                    <a:pt x="11" y="16"/>
                    <a:pt x="9" y="16"/>
                    <a:pt x="8" y="17"/>
                  </a:cubicBezTo>
                  <a:cubicBezTo>
                    <a:pt x="7" y="18"/>
                    <a:pt x="6" y="18"/>
                    <a:pt x="5" y="17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7"/>
                    <a:pt x="3" y="17"/>
                    <a:pt x="2" y="17"/>
                  </a:cubicBezTo>
                  <a:cubicBezTo>
                    <a:pt x="2" y="16"/>
                    <a:pt x="3" y="15"/>
                    <a:pt x="4" y="15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3" y="12"/>
                    <a:pt x="0" y="12"/>
                    <a:pt x="1" y="10"/>
                  </a:cubicBezTo>
                  <a:cubicBezTo>
                    <a:pt x="3" y="9"/>
                    <a:pt x="3" y="8"/>
                    <a:pt x="5" y="7"/>
                  </a:cubicBezTo>
                  <a:cubicBezTo>
                    <a:pt x="6" y="7"/>
                    <a:pt x="7" y="5"/>
                    <a:pt x="8" y="5"/>
                  </a:cubicBezTo>
                  <a:cubicBezTo>
                    <a:pt x="10" y="6"/>
                    <a:pt x="12" y="6"/>
                    <a:pt x="11" y="3"/>
                  </a:cubicBezTo>
                  <a:cubicBezTo>
                    <a:pt x="14" y="4"/>
                    <a:pt x="15" y="2"/>
                    <a:pt x="16" y="0"/>
                  </a:cubicBezTo>
                  <a:cubicBezTo>
                    <a:pt x="17" y="0"/>
                    <a:pt x="17" y="1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0" name="Freeform 619">
              <a:extLst>
                <a:ext uri="{FF2B5EF4-FFF2-40B4-BE49-F238E27FC236}">
                  <a16:creationId xmlns:a16="http://schemas.microsoft.com/office/drawing/2014/main" id="{9A9DF193-A3ED-428D-B061-272C42B75C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07754" y="3007270"/>
              <a:ext cx="191697" cy="204475"/>
            </a:xfrm>
            <a:custGeom>
              <a:avLst/>
              <a:gdLst>
                <a:gd name="T0" fmla="*/ 3 w 19"/>
                <a:gd name="T1" fmla="*/ 19 h 20"/>
                <a:gd name="T2" fmla="*/ 1 w 19"/>
                <a:gd name="T3" fmla="*/ 19 h 20"/>
                <a:gd name="T4" fmla="*/ 3 w 19"/>
                <a:gd name="T5" fmla="*/ 16 h 20"/>
                <a:gd name="T6" fmla="*/ 1 w 19"/>
                <a:gd name="T7" fmla="*/ 12 h 20"/>
                <a:gd name="T8" fmla="*/ 3 w 19"/>
                <a:gd name="T9" fmla="*/ 9 h 20"/>
                <a:gd name="T10" fmla="*/ 5 w 19"/>
                <a:gd name="T11" fmla="*/ 7 h 20"/>
                <a:gd name="T12" fmla="*/ 8 w 19"/>
                <a:gd name="T13" fmla="*/ 5 h 20"/>
                <a:gd name="T14" fmla="*/ 11 w 19"/>
                <a:gd name="T15" fmla="*/ 6 h 20"/>
                <a:gd name="T16" fmla="*/ 10 w 19"/>
                <a:gd name="T17" fmla="*/ 4 h 20"/>
                <a:gd name="T18" fmla="*/ 16 w 19"/>
                <a:gd name="T19" fmla="*/ 1 h 20"/>
                <a:gd name="T20" fmla="*/ 17 w 19"/>
                <a:gd name="T21" fmla="*/ 0 h 20"/>
                <a:gd name="T22" fmla="*/ 18 w 19"/>
                <a:gd name="T23" fmla="*/ 2 h 20"/>
                <a:gd name="T24" fmla="*/ 16 w 19"/>
                <a:gd name="T25" fmla="*/ 6 h 20"/>
                <a:gd name="T26" fmla="*/ 14 w 19"/>
                <a:gd name="T27" fmla="*/ 10 h 20"/>
                <a:gd name="T28" fmla="*/ 10 w 19"/>
                <a:gd name="T29" fmla="*/ 12 h 20"/>
                <a:gd name="T30" fmla="*/ 12 w 19"/>
                <a:gd name="T31" fmla="*/ 16 h 20"/>
                <a:gd name="T32" fmla="*/ 12 w 19"/>
                <a:gd name="T33" fmla="*/ 17 h 20"/>
                <a:gd name="T34" fmla="*/ 9 w 19"/>
                <a:gd name="T35" fmla="*/ 18 h 20"/>
                <a:gd name="T36" fmla="*/ 4 w 19"/>
                <a:gd name="T37" fmla="*/ 20 h 20"/>
                <a:gd name="T38" fmla="*/ 5 w 19"/>
                <a:gd name="T39" fmla="*/ 18 h 20"/>
                <a:gd name="T40" fmla="*/ 10 w 19"/>
                <a:gd name="T41" fmla="*/ 16 h 20"/>
                <a:gd name="T42" fmla="*/ 11 w 19"/>
                <a:gd name="T43" fmla="*/ 16 h 20"/>
                <a:gd name="T44" fmla="*/ 11 w 19"/>
                <a:gd name="T45" fmla="*/ 10 h 20"/>
                <a:gd name="T46" fmla="*/ 14 w 19"/>
                <a:gd name="T47" fmla="*/ 7 h 20"/>
                <a:gd name="T48" fmla="*/ 16 w 19"/>
                <a:gd name="T49" fmla="*/ 4 h 20"/>
                <a:gd name="T50" fmla="*/ 16 w 19"/>
                <a:gd name="T51" fmla="*/ 2 h 20"/>
                <a:gd name="T52" fmla="*/ 12 w 19"/>
                <a:gd name="T53" fmla="*/ 6 h 20"/>
                <a:gd name="T54" fmla="*/ 8 w 19"/>
                <a:gd name="T55" fmla="*/ 7 h 20"/>
                <a:gd name="T56" fmla="*/ 5 w 19"/>
                <a:gd name="T57" fmla="*/ 9 h 20"/>
                <a:gd name="T58" fmla="*/ 2 w 19"/>
                <a:gd name="T59" fmla="*/ 12 h 20"/>
                <a:gd name="T60" fmla="*/ 4 w 19"/>
                <a:gd name="T61" fmla="*/ 12 h 20"/>
                <a:gd name="T62" fmla="*/ 5 w 19"/>
                <a:gd name="T63" fmla="*/ 12 h 20"/>
                <a:gd name="T64" fmla="*/ 4 w 19"/>
                <a:gd name="T65" fmla="*/ 14 h 20"/>
                <a:gd name="T66" fmla="*/ 5 w 19"/>
                <a:gd name="T67" fmla="*/ 16 h 20"/>
                <a:gd name="T68" fmla="*/ 3 w 19"/>
                <a:gd name="T69" fmla="*/ 17 h 20"/>
                <a:gd name="T70" fmla="*/ 4 w 19"/>
                <a:gd name="T7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" h="20">
                  <a:moveTo>
                    <a:pt x="4" y="20"/>
                  </a:move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7"/>
                    <a:pt x="2" y="16"/>
                    <a:pt x="3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1" y="12"/>
                    <a:pt x="0" y="12"/>
                    <a:pt x="1" y="11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6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4" y="3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1"/>
                    <a:pt x="17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9" y="3"/>
                    <a:pt x="18" y="4"/>
                    <a:pt x="17" y="5"/>
                  </a:cubicBezTo>
                  <a:cubicBezTo>
                    <a:pt x="17" y="5"/>
                    <a:pt x="16" y="6"/>
                    <a:pt x="16" y="6"/>
                  </a:cubicBezTo>
                  <a:cubicBezTo>
                    <a:pt x="16" y="7"/>
                    <a:pt x="16" y="7"/>
                    <a:pt x="15" y="8"/>
                  </a:cubicBezTo>
                  <a:cubicBezTo>
                    <a:pt x="15" y="8"/>
                    <a:pt x="15" y="9"/>
                    <a:pt x="14" y="10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4"/>
                    <a:pt x="10" y="14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1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9"/>
                    <a:pt x="7" y="20"/>
                    <a:pt x="5" y="19"/>
                  </a:cubicBezTo>
                  <a:cubicBezTo>
                    <a:pt x="4" y="20"/>
                    <a:pt x="4" y="20"/>
                    <a:pt x="4" y="20"/>
                  </a:cubicBezTo>
                  <a:close/>
                  <a:moveTo>
                    <a:pt x="4" y="17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6" y="18"/>
                    <a:pt x="6" y="18"/>
                    <a:pt x="8" y="17"/>
                  </a:cubicBezTo>
                  <a:cubicBezTo>
                    <a:pt x="8" y="17"/>
                    <a:pt x="9" y="17"/>
                    <a:pt x="10" y="16"/>
                  </a:cubicBezTo>
                  <a:cubicBezTo>
                    <a:pt x="10" y="16"/>
                    <a:pt x="10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5"/>
                    <a:pt x="9" y="15"/>
                    <a:pt x="9" y="12"/>
                  </a:cubicBezTo>
                  <a:cubicBezTo>
                    <a:pt x="9" y="12"/>
                    <a:pt x="9" y="11"/>
                    <a:pt x="11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4" y="8"/>
                    <a:pt x="14" y="8"/>
                    <a:pt x="14" y="7"/>
                  </a:cubicBezTo>
                  <a:cubicBezTo>
                    <a:pt x="14" y="7"/>
                    <a:pt x="14" y="6"/>
                    <a:pt x="15" y="5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3"/>
                    <a:pt x="14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1" y="7"/>
                    <a:pt x="10" y="7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8" y="7"/>
                    <a:pt x="7" y="7"/>
                    <a:pt x="6" y="8"/>
                  </a:cubicBezTo>
                  <a:cubicBezTo>
                    <a:pt x="6" y="8"/>
                    <a:pt x="6" y="9"/>
                    <a:pt x="5" y="9"/>
                  </a:cubicBezTo>
                  <a:cubicBezTo>
                    <a:pt x="5" y="9"/>
                    <a:pt x="5" y="10"/>
                    <a:pt x="4" y="10"/>
                  </a:cubicBezTo>
                  <a:cubicBezTo>
                    <a:pt x="3" y="10"/>
                    <a:pt x="3" y="11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lnTo>
                    <a:pt x="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1" name="Freeform 620">
              <a:extLst>
                <a:ext uri="{FF2B5EF4-FFF2-40B4-BE49-F238E27FC236}">
                  <a16:creationId xmlns:a16="http://schemas.microsoft.com/office/drawing/2014/main" id="{51EC7065-A818-47CD-8394-D260219B9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8873" y="3169147"/>
              <a:ext cx="110758" cy="144837"/>
            </a:xfrm>
            <a:custGeom>
              <a:avLst/>
              <a:gdLst>
                <a:gd name="T0" fmla="*/ 7 w 11"/>
                <a:gd name="T1" fmla="*/ 0 h 14"/>
                <a:gd name="T2" fmla="*/ 10 w 11"/>
                <a:gd name="T3" fmla="*/ 9 h 14"/>
                <a:gd name="T4" fmla="*/ 7 w 11"/>
                <a:gd name="T5" fmla="*/ 11 h 14"/>
                <a:gd name="T6" fmla="*/ 6 w 11"/>
                <a:gd name="T7" fmla="*/ 12 h 14"/>
                <a:gd name="T8" fmla="*/ 5 w 11"/>
                <a:gd name="T9" fmla="*/ 13 h 14"/>
                <a:gd name="T10" fmla="*/ 4 w 11"/>
                <a:gd name="T11" fmla="*/ 12 h 14"/>
                <a:gd name="T12" fmla="*/ 4 w 11"/>
                <a:gd name="T13" fmla="*/ 13 h 14"/>
                <a:gd name="T14" fmla="*/ 4 w 11"/>
                <a:gd name="T15" fmla="*/ 13 h 14"/>
                <a:gd name="T16" fmla="*/ 1 w 11"/>
                <a:gd name="T17" fmla="*/ 14 h 14"/>
                <a:gd name="T18" fmla="*/ 1 w 11"/>
                <a:gd name="T19" fmla="*/ 13 h 14"/>
                <a:gd name="T20" fmla="*/ 2 w 11"/>
                <a:gd name="T21" fmla="*/ 13 h 14"/>
                <a:gd name="T22" fmla="*/ 2 w 11"/>
                <a:gd name="T23" fmla="*/ 11 h 14"/>
                <a:gd name="T24" fmla="*/ 2 w 11"/>
                <a:gd name="T25" fmla="*/ 6 h 14"/>
                <a:gd name="T26" fmla="*/ 1 w 11"/>
                <a:gd name="T27" fmla="*/ 7 h 14"/>
                <a:gd name="T28" fmla="*/ 3 w 11"/>
                <a:gd name="T29" fmla="*/ 6 h 14"/>
                <a:gd name="T30" fmla="*/ 3 w 11"/>
                <a:gd name="T31" fmla="*/ 2 h 14"/>
                <a:gd name="T32" fmla="*/ 7 w 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7" y="0"/>
                  </a:moveTo>
                  <a:cubicBezTo>
                    <a:pt x="8" y="2"/>
                    <a:pt x="11" y="6"/>
                    <a:pt x="10" y="9"/>
                  </a:cubicBezTo>
                  <a:cubicBezTo>
                    <a:pt x="9" y="11"/>
                    <a:pt x="9" y="11"/>
                    <a:pt x="7" y="11"/>
                  </a:cubicBezTo>
                  <a:cubicBezTo>
                    <a:pt x="6" y="12"/>
                    <a:pt x="7" y="13"/>
                    <a:pt x="6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2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1" y="13"/>
                    <a:pt x="1" y="12"/>
                    <a:pt x="2" y="11"/>
                  </a:cubicBezTo>
                  <a:cubicBezTo>
                    <a:pt x="2" y="9"/>
                    <a:pt x="2" y="9"/>
                    <a:pt x="2" y="6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0" y="6"/>
                    <a:pt x="2" y="5"/>
                    <a:pt x="3" y="6"/>
                  </a:cubicBezTo>
                  <a:cubicBezTo>
                    <a:pt x="2" y="4"/>
                    <a:pt x="1" y="3"/>
                    <a:pt x="3" y="2"/>
                  </a:cubicBezTo>
                  <a:cubicBezTo>
                    <a:pt x="4" y="1"/>
                    <a:pt x="5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2" name="Freeform 621">
              <a:extLst>
                <a:ext uri="{FF2B5EF4-FFF2-40B4-BE49-F238E27FC236}">
                  <a16:creationId xmlns:a16="http://schemas.microsoft.com/office/drawing/2014/main" id="{5FC1E5C4-7A60-44F0-ACC4-858FA1EA8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58873" y="3160627"/>
              <a:ext cx="110758" cy="183177"/>
            </a:xfrm>
            <a:custGeom>
              <a:avLst/>
              <a:gdLst>
                <a:gd name="T0" fmla="*/ 3 w 11"/>
                <a:gd name="T1" fmla="*/ 18 h 18"/>
                <a:gd name="T2" fmla="*/ 3 w 11"/>
                <a:gd name="T3" fmla="*/ 16 h 18"/>
                <a:gd name="T4" fmla="*/ 2 w 11"/>
                <a:gd name="T5" fmla="*/ 15 h 18"/>
                <a:gd name="T6" fmla="*/ 1 w 11"/>
                <a:gd name="T7" fmla="*/ 16 h 18"/>
                <a:gd name="T8" fmla="*/ 0 w 11"/>
                <a:gd name="T9" fmla="*/ 16 h 18"/>
                <a:gd name="T10" fmla="*/ 1 w 11"/>
                <a:gd name="T11" fmla="*/ 13 h 18"/>
                <a:gd name="T12" fmla="*/ 1 w 11"/>
                <a:gd name="T13" fmla="*/ 13 h 18"/>
                <a:gd name="T14" fmla="*/ 1 w 11"/>
                <a:gd name="T15" fmla="*/ 12 h 18"/>
                <a:gd name="T16" fmla="*/ 1 w 11"/>
                <a:gd name="T17" fmla="*/ 9 h 18"/>
                <a:gd name="T18" fmla="*/ 1 w 11"/>
                <a:gd name="T19" fmla="*/ 9 h 18"/>
                <a:gd name="T20" fmla="*/ 1 w 11"/>
                <a:gd name="T21" fmla="*/ 8 h 18"/>
                <a:gd name="T22" fmla="*/ 0 w 11"/>
                <a:gd name="T23" fmla="*/ 7 h 18"/>
                <a:gd name="T24" fmla="*/ 2 w 11"/>
                <a:gd name="T25" fmla="*/ 6 h 18"/>
                <a:gd name="T26" fmla="*/ 2 w 11"/>
                <a:gd name="T27" fmla="*/ 3 h 18"/>
                <a:gd name="T28" fmla="*/ 5 w 11"/>
                <a:gd name="T29" fmla="*/ 2 h 18"/>
                <a:gd name="T30" fmla="*/ 6 w 11"/>
                <a:gd name="T31" fmla="*/ 1 h 18"/>
                <a:gd name="T32" fmla="*/ 7 w 11"/>
                <a:gd name="T33" fmla="*/ 0 h 18"/>
                <a:gd name="T34" fmla="*/ 8 w 11"/>
                <a:gd name="T35" fmla="*/ 1 h 18"/>
                <a:gd name="T36" fmla="*/ 10 w 11"/>
                <a:gd name="T37" fmla="*/ 10 h 18"/>
                <a:gd name="T38" fmla="*/ 8 w 11"/>
                <a:gd name="T39" fmla="*/ 13 h 18"/>
                <a:gd name="T40" fmla="*/ 7 w 11"/>
                <a:gd name="T41" fmla="*/ 13 h 18"/>
                <a:gd name="T42" fmla="*/ 7 w 11"/>
                <a:gd name="T43" fmla="*/ 13 h 18"/>
                <a:gd name="T44" fmla="*/ 7 w 11"/>
                <a:gd name="T45" fmla="*/ 14 h 18"/>
                <a:gd name="T46" fmla="*/ 6 w 11"/>
                <a:gd name="T47" fmla="*/ 14 h 18"/>
                <a:gd name="T48" fmla="*/ 6 w 11"/>
                <a:gd name="T49" fmla="*/ 14 h 18"/>
                <a:gd name="T50" fmla="*/ 5 w 11"/>
                <a:gd name="T51" fmla="*/ 14 h 18"/>
                <a:gd name="T52" fmla="*/ 5 w 11"/>
                <a:gd name="T53" fmla="*/ 15 h 18"/>
                <a:gd name="T54" fmla="*/ 4 w 11"/>
                <a:gd name="T55" fmla="*/ 15 h 18"/>
                <a:gd name="T56" fmla="*/ 3 w 11"/>
                <a:gd name="T57" fmla="*/ 18 h 18"/>
                <a:gd name="T58" fmla="*/ 2 w 11"/>
                <a:gd name="T59" fmla="*/ 7 h 18"/>
                <a:gd name="T60" fmla="*/ 2 w 11"/>
                <a:gd name="T61" fmla="*/ 12 h 18"/>
                <a:gd name="T62" fmla="*/ 2 w 11"/>
                <a:gd name="T63" fmla="*/ 14 h 18"/>
                <a:gd name="T64" fmla="*/ 2 w 11"/>
                <a:gd name="T65" fmla="*/ 14 h 18"/>
                <a:gd name="T66" fmla="*/ 3 w 11"/>
                <a:gd name="T67" fmla="*/ 13 h 18"/>
                <a:gd name="T68" fmla="*/ 4 w 11"/>
                <a:gd name="T69" fmla="*/ 13 h 18"/>
                <a:gd name="T70" fmla="*/ 4 w 11"/>
                <a:gd name="T71" fmla="*/ 12 h 18"/>
                <a:gd name="T72" fmla="*/ 4 w 11"/>
                <a:gd name="T73" fmla="*/ 12 h 18"/>
                <a:gd name="T74" fmla="*/ 6 w 11"/>
                <a:gd name="T75" fmla="*/ 10 h 18"/>
                <a:gd name="T76" fmla="*/ 5 w 11"/>
                <a:gd name="T77" fmla="*/ 12 h 18"/>
                <a:gd name="T78" fmla="*/ 6 w 11"/>
                <a:gd name="T79" fmla="*/ 12 h 18"/>
                <a:gd name="T80" fmla="*/ 7 w 11"/>
                <a:gd name="T81" fmla="*/ 12 h 18"/>
                <a:gd name="T82" fmla="*/ 8 w 11"/>
                <a:gd name="T83" fmla="*/ 11 h 18"/>
                <a:gd name="T84" fmla="*/ 9 w 11"/>
                <a:gd name="T85" fmla="*/ 10 h 18"/>
                <a:gd name="T86" fmla="*/ 7 w 11"/>
                <a:gd name="T87" fmla="*/ 2 h 18"/>
                <a:gd name="T88" fmla="*/ 5 w 11"/>
                <a:gd name="T89" fmla="*/ 3 h 18"/>
                <a:gd name="T90" fmla="*/ 3 w 11"/>
                <a:gd name="T91" fmla="*/ 4 h 18"/>
                <a:gd name="T92" fmla="*/ 3 w 11"/>
                <a:gd name="T93" fmla="*/ 6 h 18"/>
                <a:gd name="T94" fmla="*/ 3 w 11"/>
                <a:gd name="T95" fmla="*/ 7 h 18"/>
                <a:gd name="T96" fmla="*/ 4 w 11"/>
                <a:gd name="T97" fmla="*/ 8 h 18"/>
                <a:gd name="T98" fmla="*/ 2 w 11"/>
                <a:gd name="T99" fmla="*/ 8 h 18"/>
                <a:gd name="T100" fmla="*/ 2 w 11"/>
                <a:gd name="T10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" h="18">
                  <a:moveTo>
                    <a:pt x="3" y="18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cubicBezTo>
                    <a:pt x="1" y="11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3" y="2"/>
                    <a:pt x="4" y="2"/>
                    <a:pt x="5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4"/>
                    <a:pt x="11" y="7"/>
                    <a:pt x="10" y="10"/>
                  </a:cubicBezTo>
                  <a:cubicBezTo>
                    <a:pt x="10" y="12"/>
                    <a:pt x="9" y="12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lnTo>
                    <a:pt x="3" y="18"/>
                  </a:lnTo>
                  <a:close/>
                  <a:moveTo>
                    <a:pt x="2" y="7"/>
                  </a:moveTo>
                  <a:cubicBezTo>
                    <a:pt x="3" y="10"/>
                    <a:pt x="3" y="10"/>
                    <a:pt x="2" y="12"/>
                  </a:cubicBezTo>
                  <a:cubicBezTo>
                    <a:pt x="2" y="13"/>
                    <a:pt x="2" y="13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8" y="11"/>
                    <a:pt x="8" y="11"/>
                  </a:cubicBezTo>
                  <a:cubicBezTo>
                    <a:pt x="9" y="11"/>
                    <a:pt x="9" y="11"/>
                    <a:pt x="9" y="10"/>
                  </a:cubicBezTo>
                  <a:cubicBezTo>
                    <a:pt x="10" y="7"/>
                    <a:pt x="8" y="4"/>
                    <a:pt x="7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3" name="Freeform 622">
              <a:extLst>
                <a:ext uri="{FF2B5EF4-FFF2-40B4-BE49-F238E27FC236}">
                  <a16:creationId xmlns:a16="http://schemas.microsoft.com/office/drawing/2014/main" id="{190F9732-8EA2-4A9A-8348-9D2903041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027" y="3667556"/>
              <a:ext cx="200217" cy="251336"/>
            </a:xfrm>
            <a:custGeom>
              <a:avLst/>
              <a:gdLst>
                <a:gd name="T0" fmla="*/ 2 w 20"/>
                <a:gd name="T1" fmla="*/ 3 h 25"/>
                <a:gd name="T2" fmla="*/ 0 w 20"/>
                <a:gd name="T3" fmla="*/ 6 h 25"/>
                <a:gd name="T4" fmla="*/ 1 w 20"/>
                <a:gd name="T5" fmla="*/ 8 h 25"/>
                <a:gd name="T6" fmla="*/ 2 w 20"/>
                <a:gd name="T7" fmla="*/ 10 h 25"/>
                <a:gd name="T8" fmla="*/ 2 w 20"/>
                <a:gd name="T9" fmla="*/ 14 h 25"/>
                <a:gd name="T10" fmla="*/ 4 w 20"/>
                <a:gd name="T11" fmla="*/ 13 h 25"/>
                <a:gd name="T12" fmla="*/ 7 w 20"/>
                <a:gd name="T13" fmla="*/ 13 h 25"/>
                <a:gd name="T14" fmla="*/ 11 w 20"/>
                <a:gd name="T15" fmla="*/ 14 h 25"/>
                <a:gd name="T16" fmla="*/ 12 w 20"/>
                <a:gd name="T17" fmla="*/ 18 h 25"/>
                <a:gd name="T18" fmla="*/ 13 w 20"/>
                <a:gd name="T19" fmla="*/ 23 h 25"/>
                <a:gd name="T20" fmla="*/ 15 w 20"/>
                <a:gd name="T21" fmla="*/ 24 h 25"/>
                <a:gd name="T22" fmla="*/ 18 w 20"/>
                <a:gd name="T23" fmla="*/ 23 h 25"/>
                <a:gd name="T24" fmla="*/ 18 w 20"/>
                <a:gd name="T25" fmla="*/ 18 h 25"/>
                <a:gd name="T26" fmla="*/ 17 w 20"/>
                <a:gd name="T27" fmla="*/ 17 h 25"/>
                <a:gd name="T28" fmla="*/ 16 w 20"/>
                <a:gd name="T29" fmla="*/ 15 h 25"/>
                <a:gd name="T30" fmla="*/ 11 w 20"/>
                <a:gd name="T31" fmla="*/ 11 h 25"/>
                <a:gd name="T32" fmla="*/ 12 w 20"/>
                <a:gd name="T33" fmla="*/ 8 h 25"/>
                <a:gd name="T34" fmla="*/ 8 w 20"/>
                <a:gd name="T35" fmla="*/ 5 h 25"/>
                <a:gd name="T36" fmla="*/ 5 w 20"/>
                <a:gd name="T37" fmla="*/ 1 h 25"/>
                <a:gd name="T38" fmla="*/ 3 w 20"/>
                <a:gd name="T39" fmla="*/ 4 h 25"/>
                <a:gd name="T40" fmla="*/ 2 w 20"/>
                <a:gd name="T41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5">
                  <a:moveTo>
                    <a:pt x="2" y="3"/>
                  </a:moveTo>
                  <a:cubicBezTo>
                    <a:pt x="2" y="4"/>
                    <a:pt x="0" y="5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9"/>
                    <a:pt x="2" y="8"/>
                    <a:pt x="2" y="10"/>
                  </a:cubicBezTo>
                  <a:cubicBezTo>
                    <a:pt x="2" y="11"/>
                    <a:pt x="2" y="13"/>
                    <a:pt x="2" y="14"/>
                  </a:cubicBezTo>
                  <a:cubicBezTo>
                    <a:pt x="3" y="14"/>
                    <a:pt x="3" y="13"/>
                    <a:pt x="4" y="13"/>
                  </a:cubicBezTo>
                  <a:cubicBezTo>
                    <a:pt x="5" y="12"/>
                    <a:pt x="6" y="14"/>
                    <a:pt x="7" y="13"/>
                  </a:cubicBezTo>
                  <a:cubicBezTo>
                    <a:pt x="9" y="12"/>
                    <a:pt x="9" y="11"/>
                    <a:pt x="11" y="14"/>
                  </a:cubicBezTo>
                  <a:cubicBezTo>
                    <a:pt x="12" y="15"/>
                    <a:pt x="11" y="17"/>
                    <a:pt x="12" y="18"/>
                  </a:cubicBezTo>
                  <a:cubicBezTo>
                    <a:pt x="14" y="20"/>
                    <a:pt x="15" y="22"/>
                    <a:pt x="13" y="23"/>
                  </a:cubicBezTo>
                  <a:cubicBezTo>
                    <a:pt x="14" y="24"/>
                    <a:pt x="15" y="25"/>
                    <a:pt x="15" y="24"/>
                  </a:cubicBezTo>
                  <a:cubicBezTo>
                    <a:pt x="17" y="23"/>
                    <a:pt x="17" y="24"/>
                    <a:pt x="18" y="23"/>
                  </a:cubicBezTo>
                  <a:cubicBezTo>
                    <a:pt x="20" y="22"/>
                    <a:pt x="19" y="20"/>
                    <a:pt x="18" y="18"/>
                  </a:cubicBezTo>
                  <a:cubicBezTo>
                    <a:pt x="18" y="18"/>
                    <a:pt x="17" y="18"/>
                    <a:pt x="17" y="17"/>
                  </a:cubicBezTo>
                  <a:cubicBezTo>
                    <a:pt x="16" y="16"/>
                    <a:pt x="17" y="15"/>
                    <a:pt x="16" y="15"/>
                  </a:cubicBezTo>
                  <a:cubicBezTo>
                    <a:pt x="14" y="14"/>
                    <a:pt x="13" y="12"/>
                    <a:pt x="11" y="11"/>
                  </a:cubicBezTo>
                  <a:cubicBezTo>
                    <a:pt x="8" y="9"/>
                    <a:pt x="12" y="10"/>
                    <a:pt x="12" y="8"/>
                  </a:cubicBezTo>
                  <a:cubicBezTo>
                    <a:pt x="13" y="5"/>
                    <a:pt x="9" y="6"/>
                    <a:pt x="8" y="5"/>
                  </a:cubicBezTo>
                  <a:cubicBezTo>
                    <a:pt x="6" y="4"/>
                    <a:pt x="7" y="2"/>
                    <a:pt x="5" y="1"/>
                  </a:cubicBezTo>
                  <a:cubicBezTo>
                    <a:pt x="3" y="0"/>
                    <a:pt x="5" y="4"/>
                    <a:pt x="3" y="4"/>
                  </a:cubicBezTo>
                  <a:cubicBezTo>
                    <a:pt x="3" y="4"/>
                    <a:pt x="3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4" name="Freeform 623">
              <a:extLst>
                <a:ext uri="{FF2B5EF4-FFF2-40B4-BE49-F238E27FC236}">
                  <a16:creationId xmlns:a16="http://schemas.microsoft.com/office/drawing/2014/main" id="{30B29289-2C3A-4A9A-8DD9-4FE1D41B8F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4507" y="3667556"/>
              <a:ext cx="208736" cy="251336"/>
            </a:xfrm>
            <a:custGeom>
              <a:avLst/>
              <a:gdLst>
                <a:gd name="T0" fmla="*/ 14 w 21"/>
                <a:gd name="T1" fmla="*/ 24 h 25"/>
                <a:gd name="T2" fmla="*/ 14 w 21"/>
                <a:gd name="T3" fmla="*/ 23 h 25"/>
                <a:gd name="T4" fmla="*/ 13 w 21"/>
                <a:gd name="T5" fmla="*/ 19 h 25"/>
                <a:gd name="T6" fmla="*/ 11 w 21"/>
                <a:gd name="T7" fmla="*/ 14 h 25"/>
                <a:gd name="T8" fmla="*/ 9 w 21"/>
                <a:gd name="T9" fmla="*/ 13 h 25"/>
                <a:gd name="T10" fmla="*/ 6 w 21"/>
                <a:gd name="T11" fmla="*/ 14 h 25"/>
                <a:gd name="T12" fmla="*/ 5 w 21"/>
                <a:gd name="T13" fmla="*/ 14 h 25"/>
                <a:gd name="T14" fmla="*/ 2 w 21"/>
                <a:gd name="T15" fmla="*/ 16 h 25"/>
                <a:gd name="T16" fmla="*/ 3 w 21"/>
                <a:gd name="T17" fmla="*/ 10 h 25"/>
                <a:gd name="T18" fmla="*/ 2 w 21"/>
                <a:gd name="T19" fmla="*/ 9 h 25"/>
                <a:gd name="T20" fmla="*/ 1 w 21"/>
                <a:gd name="T21" fmla="*/ 7 h 25"/>
                <a:gd name="T22" fmla="*/ 2 w 21"/>
                <a:gd name="T23" fmla="*/ 3 h 25"/>
                <a:gd name="T24" fmla="*/ 4 w 21"/>
                <a:gd name="T25" fmla="*/ 2 h 25"/>
                <a:gd name="T26" fmla="*/ 4 w 21"/>
                <a:gd name="T27" fmla="*/ 2 h 25"/>
                <a:gd name="T28" fmla="*/ 6 w 21"/>
                <a:gd name="T29" fmla="*/ 0 h 25"/>
                <a:gd name="T30" fmla="*/ 9 w 21"/>
                <a:gd name="T31" fmla="*/ 5 h 25"/>
                <a:gd name="T32" fmla="*/ 13 w 21"/>
                <a:gd name="T33" fmla="*/ 6 h 25"/>
                <a:gd name="T34" fmla="*/ 12 w 21"/>
                <a:gd name="T35" fmla="*/ 10 h 25"/>
                <a:gd name="T36" fmla="*/ 15 w 21"/>
                <a:gd name="T37" fmla="*/ 12 h 25"/>
                <a:gd name="T38" fmla="*/ 18 w 21"/>
                <a:gd name="T39" fmla="*/ 16 h 25"/>
                <a:gd name="T40" fmla="*/ 19 w 21"/>
                <a:gd name="T41" fmla="*/ 17 h 25"/>
                <a:gd name="T42" fmla="*/ 20 w 21"/>
                <a:gd name="T43" fmla="*/ 19 h 25"/>
                <a:gd name="T44" fmla="*/ 18 w 21"/>
                <a:gd name="T45" fmla="*/ 24 h 25"/>
                <a:gd name="T46" fmla="*/ 17 w 21"/>
                <a:gd name="T47" fmla="*/ 24 h 25"/>
                <a:gd name="T48" fmla="*/ 15 w 21"/>
                <a:gd name="T49" fmla="*/ 23 h 25"/>
                <a:gd name="T50" fmla="*/ 18 w 21"/>
                <a:gd name="T51" fmla="*/ 23 h 25"/>
                <a:gd name="T52" fmla="*/ 18 w 21"/>
                <a:gd name="T53" fmla="*/ 23 h 25"/>
                <a:gd name="T54" fmla="*/ 19 w 21"/>
                <a:gd name="T55" fmla="*/ 19 h 25"/>
                <a:gd name="T56" fmla="*/ 17 w 21"/>
                <a:gd name="T57" fmla="*/ 18 h 25"/>
                <a:gd name="T58" fmla="*/ 16 w 21"/>
                <a:gd name="T59" fmla="*/ 15 h 25"/>
                <a:gd name="T60" fmla="*/ 12 w 21"/>
                <a:gd name="T61" fmla="*/ 11 h 25"/>
                <a:gd name="T62" fmla="*/ 11 w 21"/>
                <a:gd name="T63" fmla="*/ 8 h 25"/>
                <a:gd name="T64" fmla="*/ 12 w 21"/>
                <a:gd name="T65" fmla="*/ 7 h 25"/>
                <a:gd name="T66" fmla="*/ 8 w 21"/>
                <a:gd name="T67" fmla="*/ 6 h 25"/>
                <a:gd name="T68" fmla="*/ 6 w 21"/>
                <a:gd name="T69" fmla="*/ 1 h 25"/>
                <a:gd name="T70" fmla="*/ 5 w 21"/>
                <a:gd name="T71" fmla="*/ 2 h 25"/>
                <a:gd name="T72" fmla="*/ 3 w 21"/>
                <a:gd name="T73" fmla="*/ 5 h 25"/>
                <a:gd name="T74" fmla="*/ 2 w 21"/>
                <a:gd name="T75" fmla="*/ 6 h 25"/>
                <a:gd name="T76" fmla="*/ 3 w 21"/>
                <a:gd name="T77" fmla="*/ 8 h 25"/>
                <a:gd name="T78" fmla="*/ 4 w 21"/>
                <a:gd name="T79" fmla="*/ 10 h 25"/>
                <a:gd name="T80" fmla="*/ 4 w 21"/>
                <a:gd name="T81" fmla="*/ 13 h 25"/>
                <a:gd name="T82" fmla="*/ 7 w 21"/>
                <a:gd name="T83" fmla="*/ 12 h 25"/>
                <a:gd name="T84" fmla="*/ 9 w 21"/>
                <a:gd name="T85" fmla="*/ 12 h 25"/>
                <a:gd name="T86" fmla="*/ 12 w 21"/>
                <a:gd name="T87" fmla="*/ 13 h 25"/>
                <a:gd name="T88" fmla="*/ 14 w 21"/>
                <a:gd name="T89" fmla="*/ 18 h 25"/>
                <a:gd name="T90" fmla="*/ 15 w 21"/>
                <a:gd name="T91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" h="25">
                  <a:moveTo>
                    <a:pt x="16" y="25"/>
                  </a:moveTo>
                  <a:cubicBezTo>
                    <a:pt x="15" y="25"/>
                    <a:pt x="14" y="24"/>
                    <a:pt x="14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2"/>
                    <a:pt x="14" y="22"/>
                  </a:cubicBezTo>
                  <a:cubicBezTo>
                    <a:pt x="14" y="20"/>
                    <a:pt x="13" y="19"/>
                    <a:pt x="13" y="19"/>
                  </a:cubicBezTo>
                  <a:cubicBezTo>
                    <a:pt x="12" y="18"/>
                    <a:pt x="12" y="17"/>
                    <a:pt x="12" y="16"/>
                  </a:cubicBezTo>
                  <a:cubicBezTo>
                    <a:pt x="12" y="15"/>
                    <a:pt x="12" y="15"/>
                    <a:pt x="11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9" y="14"/>
                    <a:pt x="8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1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8" y="1"/>
                    <a:pt x="8" y="2"/>
                    <a:pt x="8" y="3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3" y="5"/>
                    <a:pt x="13" y="6"/>
                  </a:cubicBezTo>
                  <a:cubicBezTo>
                    <a:pt x="14" y="6"/>
                    <a:pt x="14" y="7"/>
                    <a:pt x="14" y="8"/>
                  </a:cubicBezTo>
                  <a:cubicBezTo>
                    <a:pt x="14" y="9"/>
                    <a:pt x="13" y="9"/>
                    <a:pt x="12" y="10"/>
                  </a:cubicBezTo>
                  <a:cubicBezTo>
                    <a:pt x="12" y="10"/>
                    <a:pt x="12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6" y="13"/>
                    <a:pt x="16" y="14"/>
                    <a:pt x="17" y="14"/>
                  </a:cubicBezTo>
                  <a:cubicBezTo>
                    <a:pt x="18" y="15"/>
                    <a:pt x="18" y="16"/>
                    <a:pt x="18" y="16"/>
                  </a:cubicBezTo>
                  <a:cubicBezTo>
                    <a:pt x="18" y="16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20" y="17"/>
                    <a:pt x="20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1" y="20"/>
                    <a:pt x="21" y="22"/>
                    <a:pt x="19" y="24"/>
                  </a:cubicBezTo>
                  <a:cubicBezTo>
                    <a:pt x="19" y="24"/>
                    <a:pt x="18" y="24"/>
                    <a:pt x="18" y="24"/>
                  </a:cubicBezTo>
                  <a:cubicBezTo>
                    <a:pt x="18" y="24"/>
                    <a:pt x="18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5"/>
                    <a:pt x="16" y="25"/>
                    <a:pt x="16" y="25"/>
                  </a:cubicBezTo>
                  <a:close/>
                  <a:moveTo>
                    <a:pt x="15" y="23"/>
                  </a:moveTo>
                  <a:cubicBezTo>
                    <a:pt x="15" y="23"/>
                    <a:pt x="16" y="24"/>
                    <a:pt x="16" y="24"/>
                  </a:cubicBezTo>
                  <a:cubicBezTo>
                    <a:pt x="17" y="23"/>
                    <a:pt x="17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0" y="22"/>
                    <a:pt x="20" y="21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8" y="18"/>
                    <a:pt x="18" y="18"/>
                  </a:cubicBezTo>
                  <a:cubicBezTo>
                    <a:pt x="18" y="18"/>
                    <a:pt x="17" y="18"/>
                    <a:pt x="17" y="18"/>
                  </a:cubicBezTo>
                  <a:cubicBezTo>
                    <a:pt x="17" y="17"/>
                    <a:pt x="17" y="17"/>
                    <a:pt x="17" y="16"/>
                  </a:cubicBezTo>
                  <a:cubicBezTo>
                    <a:pt x="17" y="16"/>
                    <a:pt x="17" y="16"/>
                    <a:pt x="16" y="15"/>
                  </a:cubicBezTo>
                  <a:cubicBezTo>
                    <a:pt x="15" y="15"/>
                    <a:pt x="15" y="14"/>
                    <a:pt x="14" y="13"/>
                  </a:cubicBezTo>
                  <a:cubicBezTo>
                    <a:pt x="13" y="12"/>
                    <a:pt x="13" y="12"/>
                    <a:pt x="12" y="11"/>
                  </a:cubicBezTo>
                  <a:cubicBezTo>
                    <a:pt x="11" y="10"/>
                    <a:pt x="10" y="10"/>
                    <a:pt x="10" y="9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5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2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1" y="12"/>
                    <a:pt x="11" y="12"/>
                    <a:pt x="12" y="13"/>
                  </a:cubicBezTo>
                  <a:cubicBezTo>
                    <a:pt x="13" y="14"/>
                    <a:pt x="13" y="15"/>
                    <a:pt x="13" y="16"/>
                  </a:cubicBezTo>
                  <a:cubicBezTo>
                    <a:pt x="13" y="17"/>
                    <a:pt x="13" y="17"/>
                    <a:pt x="14" y="18"/>
                  </a:cubicBezTo>
                  <a:cubicBezTo>
                    <a:pt x="15" y="19"/>
                    <a:pt x="16" y="20"/>
                    <a:pt x="16" y="22"/>
                  </a:cubicBezTo>
                  <a:cubicBezTo>
                    <a:pt x="16" y="22"/>
                    <a:pt x="15" y="23"/>
                    <a:pt x="1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5" name="Freeform 624">
              <a:extLst>
                <a:ext uri="{FF2B5EF4-FFF2-40B4-BE49-F238E27FC236}">
                  <a16:creationId xmlns:a16="http://schemas.microsoft.com/office/drawing/2014/main" id="{04B8CEFA-2658-45FF-9B91-DC44227D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4363" y="4102066"/>
              <a:ext cx="264114" cy="183177"/>
            </a:xfrm>
            <a:custGeom>
              <a:avLst/>
              <a:gdLst>
                <a:gd name="T0" fmla="*/ 0 w 26"/>
                <a:gd name="T1" fmla="*/ 13 h 18"/>
                <a:gd name="T2" fmla="*/ 5 w 26"/>
                <a:gd name="T3" fmla="*/ 11 h 18"/>
                <a:gd name="T4" fmla="*/ 9 w 26"/>
                <a:gd name="T5" fmla="*/ 10 h 18"/>
                <a:gd name="T6" fmla="*/ 12 w 26"/>
                <a:gd name="T7" fmla="*/ 7 h 18"/>
                <a:gd name="T8" fmla="*/ 13 w 26"/>
                <a:gd name="T9" fmla="*/ 8 h 18"/>
                <a:gd name="T10" fmla="*/ 14 w 26"/>
                <a:gd name="T11" fmla="*/ 6 h 18"/>
                <a:gd name="T12" fmla="*/ 15 w 26"/>
                <a:gd name="T13" fmla="*/ 7 h 18"/>
                <a:gd name="T14" fmla="*/ 19 w 26"/>
                <a:gd name="T15" fmla="*/ 0 h 18"/>
                <a:gd name="T16" fmla="*/ 19 w 26"/>
                <a:gd name="T17" fmla="*/ 1 h 18"/>
                <a:gd name="T18" fmla="*/ 20 w 26"/>
                <a:gd name="T19" fmla="*/ 0 h 18"/>
                <a:gd name="T20" fmla="*/ 21 w 26"/>
                <a:gd name="T21" fmla="*/ 3 h 18"/>
                <a:gd name="T22" fmla="*/ 22 w 26"/>
                <a:gd name="T23" fmla="*/ 3 h 18"/>
                <a:gd name="T24" fmla="*/ 22 w 26"/>
                <a:gd name="T25" fmla="*/ 4 h 18"/>
                <a:gd name="T26" fmla="*/ 26 w 26"/>
                <a:gd name="T27" fmla="*/ 5 h 18"/>
                <a:gd name="T28" fmla="*/ 23 w 26"/>
                <a:gd name="T29" fmla="*/ 6 h 18"/>
                <a:gd name="T30" fmla="*/ 24 w 26"/>
                <a:gd name="T31" fmla="*/ 7 h 18"/>
                <a:gd name="T32" fmla="*/ 18 w 26"/>
                <a:gd name="T33" fmla="*/ 7 h 18"/>
                <a:gd name="T34" fmla="*/ 13 w 26"/>
                <a:gd name="T35" fmla="*/ 14 h 18"/>
                <a:gd name="T36" fmla="*/ 6 w 26"/>
                <a:gd name="T37" fmla="*/ 16 h 18"/>
                <a:gd name="T38" fmla="*/ 0 w 26"/>
                <a:gd name="T3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18">
                  <a:moveTo>
                    <a:pt x="0" y="13"/>
                  </a:moveTo>
                  <a:cubicBezTo>
                    <a:pt x="3" y="16"/>
                    <a:pt x="4" y="14"/>
                    <a:pt x="5" y="11"/>
                  </a:cubicBezTo>
                  <a:cubicBezTo>
                    <a:pt x="6" y="10"/>
                    <a:pt x="8" y="11"/>
                    <a:pt x="9" y="10"/>
                  </a:cubicBezTo>
                  <a:cubicBezTo>
                    <a:pt x="10" y="9"/>
                    <a:pt x="11" y="8"/>
                    <a:pt x="12" y="7"/>
                  </a:cubicBezTo>
                  <a:cubicBezTo>
                    <a:pt x="12" y="7"/>
                    <a:pt x="13" y="7"/>
                    <a:pt x="13" y="8"/>
                  </a:cubicBezTo>
                  <a:cubicBezTo>
                    <a:pt x="13" y="7"/>
                    <a:pt x="14" y="7"/>
                    <a:pt x="14" y="6"/>
                  </a:cubicBezTo>
                  <a:cubicBezTo>
                    <a:pt x="14" y="6"/>
                    <a:pt x="15" y="7"/>
                    <a:pt x="15" y="7"/>
                  </a:cubicBezTo>
                  <a:cubicBezTo>
                    <a:pt x="14" y="5"/>
                    <a:pt x="17" y="2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1"/>
                    <a:pt x="21" y="2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4"/>
                  </a:cubicBezTo>
                  <a:cubicBezTo>
                    <a:pt x="24" y="3"/>
                    <a:pt x="25" y="4"/>
                    <a:pt x="26" y="5"/>
                  </a:cubicBezTo>
                  <a:cubicBezTo>
                    <a:pt x="25" y="6"/>
                    <a:pt x="24" y="6"/>
                    <a:pt x="23" y="6"/>
                  </a:cubicBezTo>
                  <a:cubicBezTo>
                    <a:pt x="23" y="6"/>
                    <a:pt x="23" y="7"/>
                    <a:pt x="24" y="7"/>
                  </a:cubicBezTo>
                  <a:cubicBezTo>
                    <a:pt x="22" y="8"/>
                    <a:pt x="20" y="7"/>
                    <a:pt x="18" y="7"/>
                  </a:cubicBezTo>
                  <a:cubicBezTo>
                    <a:pt x="15" y="7"/>
                    <a:pt x="15" y="12"/>
                    <a:pt x="13" y="14"/>
                  </a:cubicBezTo>
                  <a:cubicBezTo>
                    <a:pt x="11" y="17"/>
                    <a:pt x="8" y="14"/>
                    <a:pt x="6" y="16"/>
                  </a:cubicBezTo>
                  <a:cubicBezTo>
                    <a:pt x="3" y="18"/>
                    <a:pt x="0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6" name="Freeform 625">
              <a:extLst>
                <a:ext uri="{FF2B5EF4-FFF2-40B4-BE49-F238E27FC236}">
                  <a16:creationId xmlns:a16="http://schemas.microsoft.com/office/drawing/2014/main" id="{52BE9ABD-39AE-4E08-AE21-90633BB38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5843" y="4080766"/>
              <a:ext cx="281154" cy="195955"/>
            </a:xfrm>
            <a:custGeom>
              <a:avLst/>
              <a:gdLst>
                <a:gd name="T0" fmla="*/ 0 w 28"/>
                <a:gd name="T1" fmla="*/ 15 h 19"/>
                <a:gd name="T2" fmla="*/ 2 w 28"/>
                <a:gd name="T3" fmla="*/ 15 h 19"/>
                <a:gd name="T4" fmla="*/ 6 w 28"/>
                <a:gd name="T5" fmla="*/ 13 h 19"/>
                <a:gd name="T6" fmla="*/ 9 w 28"/>
                <a:gd name="T7" fmla="*/ 12 h 19"/>
                <a:gd name="T8" fmla="*/ 12 w 28"/>
                <a:gd name="T9" fmla="*/ 8 h 19"/>
                <a:gd name="T10" fmla="*/ 13 w 28"/>
                <a:gd name="T11" fmla="*/ 8 h 19"/>
                <a:gd name="T12" fmla="*/ 14 w 28"/>
                <a:gd name="T13" fmla="*/ 9 h 19"/>
                <a:gd name="T14" fmla="*/ 14 w 28"/>
                <a:gd name="T15" fmla="*/ 8 h 19"/>
                <a:gd name="T16" fmla="*/ 16 w 28"/>
                <a:gd name="T17" fmla="*/ 7 h 19"/>
                <a:gd name="T18" fmla="*/ 19 w 28"/>
                <a:gd name="T19" fmla="*/ 2 h 19"/>
                <a:gd name="T20" fmla="*/ 21 w 28"/>
                <a:gd name="T21" fmla="*/ 2 h 19"/>
                <a:gd name="T22" fmla="*/ 22 w 28"/>
                <a:gd name="T23" fmla="*/ 2 h 19"/>
                <a:gd name="T24" fmla="*/ 23 w 28"/>
                <a:gd name="T25" fmla="*/ 4 h 19"/>
                <a:gd name="T26" fmla="*/ 24 w 28"/>
                <a:gd name="T27" fmla="*/ 5 h 19"/>
                <a:gd name="T28" fmla="*/ 27 w 28"/>
                <a:gd name="T29" fmla="*/ 6 h 19"/>
                <a:gd name="T30" fmla="*/ 27 w 28"/>
                <a:gd name="T31" fmla="*/ 7 h 19"/>
                <a:gd name="T32" fmla="*/ 25 w 28"/>
                <a:gd name="T33" fmla="*/ 9 h 19"/>
                <a:gd name="T34" fmla="*/ 25 w 28"/>
                <a:gd name="T35" fmla="*/ 10 h 19"/>
                <a:gd name="T36" fmla="*/ 19 w 28"/>
                <a:gd name="T37" fmla="*/ 10 h 19"/>
                <a:gd name="T38" fmla="*/ 16 w 28"/>
                <a:gd name="T39" fmla="*/ 13 h 19"/>
                <a:gd name="T40" fmla="*/ 12 w 28"/>
                <a:gd name="T41" fmla="*/ 18 h 19"/>
                <a:gd name="T42" fmla="*/ 9 w 28"/>
                <a:gd name="T43" fmla="*/ 18 h 19"/>
                <a:gd name="T44" fmla="*/ 5 w 28"/>
                <a:gd name="T45" fmla="*/ 19 h 19"/>
                <a:gd name="T46" fmla="*/ 6 w 28"/>
                <a:gd name="T47" fmla="*/ 17 h 19"/>
                <a:gd name="T48" fmla="*/ 11 w 28"/>
                <a:gd name="T49" fmla="*/ 16 h 19"/>
                <a:gd name="T50" fmla="*/ 14 w 28"/>
                <a:gd name="T51" fmla="*/ 16 h 19"/>
                <a:gd name="T52" fmla="*/ 19 w 28"/>
                <a:gd name="T53" fmla="*/ 8 h 19"/>
                <a:gd name="T54" fmla="*/ 21 w 28"/>
                <a:gd name="T55" fmla="*/ 9 h 19"/>
                <a:gd name="T56" fmla="*/ 24 w 28"/>
                <a:gd name="T57" fmla="*/ 9 h 19"/>
                <a:gd name="T58" fmla="*/ 22 w 28"/>
                <a:gd name="T59" fmla="*/ 7 h 19"/>
                <a:gd name="T60" fmla="*/ 25 w 28"/>
                <a:gd name="T61" fmla="*/ 7 h 19"/>
                <a:gd name="T62" fmla="*/ 23 w 28"/>
                <a:gd name="T63" fmla="*/ 7 h 19"/>
                <a:gd name="T64" fmla="*/ 22 w 28"/>
                <a:gd name="T65" fmla="*/ 6 h 19"/>
                <a:gd name="T66" fmla="*/ 22 w 28"/>
                <a:gd name="T67" fmla="*/ 5 h 19"/>
                <a:gd name="T68" fmla="*/ 21 w 28"/>
                <a:gd name="T69" fmla="*/ 3 h 19"/>
                <a:gd name="T70" fmla="*/ 19 w 28"/>
                <a:gd name="T71" fmla="*/ 5 h 19"/>
                <a:gd name="T72" fmla="*/ 19 w 28"/>
                <a:gd name="T73" fmla="*/ 4 h 19"/>
                <a:gd name="T74" fmla="*/ 16 w 28"/>
                <a:gd name="T75" fmla="*/ 9 h 19"/>
                <a:gd name="T76" fmla="*/ 15 w 28"/>
                <a:gd name="T77" fmla="*/ 9 h 19"/>
                <a:gd name="T78" fmla="*/ 15 w 28"/>
                <a:gd name="T79" fmla="*/ 12 h 19"/>
                <a:gd name="T80" fmla="*/ 13 w 28"/>
                <a:gd name="T81" fmla="*/ 10 h 19"/>
                <a:gd name="T82" fmla="*/ 11 w 28"/>
                <a:gd name="T83" fmla="*/ 12 h 19"/>
                <a:gd name="T84" fmla="*/ 8 w 28"/>
                <a:gd name="T85" fmla="*/ 13 h 19"/>
                <a:gd name="T86" fmla="*/ 3 w 28"/>
                <a:gd name="T8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19">
                  <a:moveTo>
                    <a:pt x="5" y="19"/>
                  </a:moveTo>
                  <a:cubicBezTo>
                    <a:pt x="3" y="19"/>
                    <a:pt x="1" y="17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6"/>
                    <a:pt x="3" y="16"/>
                  </a:cubicBezTo>
                  <a:cubicBezTo>
                    <a:pt x="4" y="16"/>
                    <a:pt x="5" y="14"/>
                    <a:pt x="6" y="13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1" y="10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5"/>
                    <a:pt x="18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"/>
                    <a:pt x="23" y="3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5"/>
                    <a:pt x="26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8"/>
                    <a:pt x="26" y="8"/>
                    <a:pt x="25" y="8"/>
                  </a:cubicBezTo>
                  <a:cubicBezTo>
                    <a:pt x="25" y="8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2" y="10"/>
                    <a:pt x="21" y="10"/>
                  </a:cubicBezTo>
                  <a:cubicBezTo>
                    <a:pt x="20" y="10"/>
                    <a:pt x="20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10"/>
                    <a:pt x="17" y="11"/>
                    <a:pt x="16" y="13"/>
                  </a:cubicBezTo>
                  <a:cubicBezTo>
                    <a:pt x="16" y="14"/>
                    <a:pt x="15" y="16"/>
                    <a:pt x="15" y="17"/>
                  </a:cubicBezTo>
                  <a:cubicBezTo>
                    <a:pt x="14" y="18"/>
                    <a:pt x="13" y="18"/>
                    <a:pt x="12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10" y="18"/>
                    <a:pt x="10" y="18"/>
                    <a:pt x="9" y="18"/>
                  </a:cubicBezTo>
                  <a:cubicBezTo>
                    <a:pt x="8" y="18"/>
                    <a:pt x="8" y="18"/>
                    <a:pt x="7" y="18"/>
                  </a:cubicBezTo>
                  <a:cubicBezTo>
                    <a:pt x="6" y="19"/>
                    <a:pt x="6" y="19"/>
                    <a:pt x="5" y="19"/>
                  </a:cubicBezTo>
                  <a:close/>
                  <a:moveTo>
                    <a:pt x="3" y="17"/>
                  </a:moveTo>
                  <a:cubicBezTo>
                    <a:pt x="4" y="18"/>
                    <a:pt x="5" y="18"/>
                    <a:pt x="6" y="17"/>
                  </a:cubicBezTo>
                  <a:cubicBezTo>
                    <a:pt x="7" y="17"/>
                    <a:pt x="8" y="16"/>
                    <a:pt x="9" y="16"/>
                  </a:cubicBezTo>
                  <a:cubicBezTo>
                    <a:pt x="10" y="16"/>
                    <a:pt x="10" y="16"/>
                    <a:pt x="11" y="16"/>
                  </a:cubicBezTo>
                  <a:cubicBezTo>
                    <a:pt x="11" y="17"/>
                    <a:pt x="11" y="17"/>
                    <a:pt x="12" y="17"/>
                  </a:cubicBezTo>
                  <a:cubicBezTo>
                    <a:pt x="13" y="17"/>
                    <a:pt x="13" y="16"/>
                    <a:pt x="14" y="16"/>
                  </a:cubicBezTo>
                  <a:cubicBezTo>
                    <a:pt x="14" y="15"/>
                    <a:pt x="15" y="14"/>
                    <a:pt x="15" y="13"/>
                  </a:cubicBezTo>
                  <a:cubicBezTo>
                    <a:pt x="16" y="11"/>
                    <a:pt x="16" y="9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9"/>
                    <a:pt x="21" y="9"/>
                  </a:cubicBezTo>
                  <a:cubicBezTo>
                    <a:pt x="22" y="9"/>
                    <a:pt x="23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8"/>
                    <a:pt x="23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5" y="7"/>
                    <a:pt x="25" y="7"/>
                  </a:cubicBezTo>
                  <a:cubicBezTo>
                    <a:pt x="25" y="7"/>
                    <a:pt x="24" y="6"/>
                    <a:pt x="23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0" y="4"/>
                    <a:pt x="20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6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1"/>
                    <a:pt x="12" y="11"/>
                    <a:pt x="11" y="12"/>
                  </a:cubicBezTo>
                  <a:cubicBezTo>
                    <a:pt x="11" y="12"/>
                    <a:pt x="11" y="13"/>
                    <a:pt x="10" y="13"/>
                  </a:cubicBezTo>
                  <a:cubicBezTo>
                    <a:pt x="10" y="13"/>
                    <a:pt x="9" y="13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6" y="15"/>
                    <a:pt x="5" y="17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7" name="Freeform 626">
              <a:extLst>
                <a:ext uri="{FF2B5EF4-FFF2-40B4-BE49-F238E27FC236}">
                  <a16:creationId xmlns:a16="http://schemas.microsoft.com/office/drawing/2014/main" id="{5928A66A-3332-4945-9E9B-E145A5A22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027" y="4110586"/>
              <a:ext cx="110758" cy="144837"/>
            </a:xfrm>
            <a:custGeom>
              <a:avLst/>
              <a:gdLst>
                <a:gd name="T0" fmla="*/ 5 w 11"/>
                <a:gd name="T1" fmla="*/ 1 h 14"/>
                <a:gd name="T2" fmla="*/ 9 w 11"/>
                <a:gd name="T3" fmla="*/ 6 h 14"/>
                <a:gd name="T4" fmla="*/ 9 w 11"/>
                <a:gd name="T5" fmla="*/ 10 h 14"/>
                <a:gd name="T6" fmla="*/ 10 w 11"/>
                <a:gd name="T7" fmla="*/ 14 h 14"/>
                <a:gd name="T8" fmla="*/ 0 w 11"/>
                <a:gd name="T9" fmla="*/ 0 h 14"/>
                <a:gd name="T10" fmla="*/ 3 w 11"/>
                <a:gd name="T11" fmla="*/ 3 h 14"/>
                <a:gd name="T12" fmla="*/ 5 w 11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5" y="1"/>
                  </a:moveTo>
                  <a:cubicBezTo>
                    <a:pt x="8" y="2"/>
                    <a:pt x="9" y="4"/>
                    <a:pt x="9" y="6"/>
                  </a:cubicBezTo>
                  <a:cubicBezTo>
                    <a:pt x="9" y="7"/>
                    <a:pt x="8" y="9"/>
                    <a:pt x="9" y="10"/>
                  </a:cubicBezTo>
                  <a:cubicBezTo>
                    <a:pt x="10" y="11"/>
                    <a:pt x="11" y="12"/>
                    <a:pt x="10" y="14"/>
                  </a:cubicBezTo>
                  <a:cubicBezTo>
                    <a:pt x="3" y="13"/>
                    <a:pt x="1" y="7"/>
                    <a:pt x="0" y="0"/>
                  </a:cubicBezTo>
                  <a:cubicBezTo>
                    <a:pt x="2" y="0"/>
                    <a:pt x="3" y="1"/>
                    <a:pt x="3" y="3"/>
                  </a:cubicBezTo>
                  <a:cubicBezTo>
                    <a:pt x="4" y="2"/>
                    <a:pt x="4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8" name="Freeform 627">
              <a:extLst>
                <a:ext uri="{FF2B5EF4-FFF2-40B4-BE49-F238E27FC236}">
                  <a16:creationId xmlns:a16="http://schemas.microsoft.com/office/drawing/2014/main" id="{D5B19490-A5B8-496A-AAEA-42BC1A8BA0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4507" y="4102066"/>
              <a:ext cx="127797" cy="153356"/>
            </a:xfrm>
            <a:custGeom>
              <a:avLst/>
              <a:gdLst>
                <a:gd name="T0" fmla="*/ 12 w 13"/>
                <a:gd name="T1" fmla="*/ 15 h 15"/>
                <a:gd name="T2" fmla="*/ 11 w 13"/>
                <a:gd name="T3" fmla="*/ 15 h 15"/>
                <a:gd name="T4" fmla="*/ 0 w 13"/>
                <a:gd name="T5" fmla="*/ 1 h 15"/>
                <a:gd name="T6" fmla="*/ 0 w 13"/>
                <a:gd name="T7" fmla="*/ 0 h 15"/>
                <a:gd name="T8" fmla="*/ 1 w 13"/>
                <a:gd name="T9" fmla="*/ 0 h 15"/>
                <a:gd name="T10" fmla="*/ 4 w 13"/>
                <a:gd name="T11" fmla="*/ 3 h 15"/>
                <a:gd name="T12" fmla="*/ 5 w 13"/>
                <a:gd name="T13" fmla="*/ 2 h 15"/>
                <a:gd name="T14" fmla="*/ 6 w 13"/>
                <a:gd name="T15" fmla="*/ 2 h 15"/>
                <a:gd name="T16" fmla="*/ 6 w 13"/>
                <a:gd name="T17" fmla="*/ 1 h 15"/>
                <a:gd name="T18" fmla="*/ 7 w 13"/>
                <a:gd name="T19" fmla="*/ 2 h 15"/>
                <a:gd name="T20" fmla="*/ 10 w 13"/>
                <a:gd name="T21" fmla="*/ 7 h 15"/>
                <a:gd name="T22" fmla="*/ 10 w 13"/>
                <a:gd name="T23" fmla="*/ 8 h 15"/>
                <a:gd name="T24" fmla="*/ 11 w 13"/>
                <a:gd name="T25" fmla="*/ 10 h 15"/>
                <a:gd name="T26" fmla="*/ 11 w 13"/>
                <a:gd name="T27" fmla="*/ 11 h 15"/>
                <a:gd name="T28" fmla="*/ 12 w 13"/>
                <a:gd name="T29" fmla="*/ 15 h 15"/>
                <a:gd name="T30" fmla="*/ 2 w 13"/>
                <a:gd name="T31" fmla="*/ 2 h 15"/>
                <a:gd name="T32" fmla="*/ 11 w 13"/>
                <a:gd name="T33" fmla="*/ 14 h 15"/>
                <a:gd name="T34" fmla="*/ 10 w 13"/>
                <a:gd name="T35" fmla="*/ 12 h 15"/>
                <a:gd name="T36" fmla="*/ 9 w 13"/>
                <a:gd name="T37" fmla="*/ 11 h 15"/>
                <a:gd name="T38" fmla="*/ 9 w 13"/>
                <a:gd name="T39" fmla="*/ 8 h 15"/>
                <a:gd name="T40" fmla="*/ 9 w 13"/>
                <a:gd name="T41" fmla="*/ 7 h 15"/>
                <a:gd name="T42" fmla="*/ 6 w 13"/>
                <a:gd name="T43" fmla="*/ 3 h 15"/>
                <a:gd name="T44" fmla="*/ 5 w 13"/>
                <a:gd name="T45" fmla="*/ 4 h 15"/>
                <a:gd name="T46" fmla="*/ 4 w 13"/>
                <a:gd name="T47" fmla="*/ 4 h 15"/>
                <a:gd name="T48" fmla="*/ 3 w 13"/>
                <a:gd name="T49" fmla="*/ 5 h 15"/>
                <a:gd name="T50" fmla="*/ 3 w 13"/>
                <a:gd name="T51" fmla="*/ 4 h 15"/>
                <a:gd name="T52" fmla="*/ 2 w 13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" h="15">
                  <a:moveTo>
                    <a:pt x="12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4" y="14"/>
                    <a:pt x="2" y="8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4" y="1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4"/>
                    <a:pt x="10" y="7"/>
                  </a:cubicBezTo>
                  <a:cubicBezTo>
                    <a:pt x="10" y="7"/>
                    <a:pt x="10" y="8"/>
                    <a:pt x="10" y="8"/>
                  </a:cubicBezTo>
                  <a:cubicBezTo>
                    <a:pt x="10" y="9"/>
                    <a:pt x="10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2"/>
                    <a:pt x="13" y="14"/>
                    <a:pt x="12" y="15"/>
                  </a:cubicBezTo>
                  <a:close/>
                  <a:moveTo>
                    <a:pt x="2" y="2"/>
                  </a:moveTo>
                  <a:cubicBezTo>
                    <a:pt x="3" y="8"/>
                    <a:pt x="5" y="13"/>
                    <a:pt x="11" y="14"/>
                  </a:cubicBezTo>
                  <a:cubicBezTo>
                    <a:pt x="11" y="13"/>
                    <a:pt x="11" y="13"/>
                    <a:pt x="10" y="12"/>
                  </a:cubicBezTo>
                  <a:cubicBezTo>
                    <a:pt x="10" y="12"/>
                    <a:pt x="10" y="11"/>
                    <a:pt x="9" y="11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9" y="6"/>
                    <a:pt x="9" y="4"/>
                    <a:pt x="6" y="3"/>
                  </a:cubicBezTo>
                  <a:cubicBezTo>
                    <a:pt x="6" y="3"/>
                    <a:pt x="6" y="3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29" name="Freeform 628">
              <a:extLst>
                <a:ext uri="{FF2B5EF4-FFF2-40B4-BE49-F238E27FC236}">
                  <a16:creationId xmlns:a16="http://schemas.microsoft.com/office/drawing/2014/main" id="{7A07769F-2322-4AF6-9ABA-6BD02EE3F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759" y="3446041"/>
              <a:ext cx="221515" cy="119277"/>
            </a:xfrm>
            <a:custGeom>
              <a:avLst/>
              <a:gdLst>
                <a:gd name="T0" fmla="*/ 3 w 22"/>
                <a:gd name="T1" fmla="*/ 0 h 12"/>
                <a:gd name="T2" fmla="*/ 4 w 22"/>
                <a:gd name="T3" fmla="*/ 0 h 12"/>
                <a:gd name="T4" fmla="*/ 4 w 22"/>
                <a:gd name="T5" fmla="*/ 0 h 12"/>
                <a:gd name="T6" fmla="*/ 8 w 22"/>
                <a:gd name="T7" fmla="*/ 2 h 12"/>
                <a:gd name="T8" fmla="*/ 11 w 22"/>
                <a:gd name="T9" fmla="*/ 3 h 12"/>
                <a:gd name="T10" fmla="*/ 13 w 22"/>
                <a:gd name="T11" fmla="*/ 4 h 12"/>
                <a:gd name="T12" fmla="*/ 15 w 22"/>
                <a:gd name="T13" fmla="*/ 6 h 12"/>
                <a:gd name="T14" fmla="*/ 22 w 22"/>
                <a:gd name="T15" fmla="*/ 7 h 12"/>
                <a:gd name="T16" fmla="*/ 20 w 22"/>
                <a:gd name="T17" fmla="*/ 11 h 12"/>
                <a:gd name="T18" fmla="*/ 15 w 22"/>
                <a:gd name="T19" fmla="*/ 11 h 12"/>
                <a:gd name="T20" fmla="*/ 12 w 22"/>
                <a:gd name="T21" fmla="*/ 9 h 12"/>
                <a:gd name="T22" fmla="*/ 8 w 22"/>
                <a:gd name="T23" fmla="*/ 8 h 12"/>
                <a:gd name="T24" fmla="*/ 3 w 22"/>
                <a:gd name="T25" fmla="*/ 6 h 12"/>
                <a:gd name="T26" fmla="*/ 1 w 22"/>
                <a:gd name="T27" fmla="*/ 3 h 12"/>
                <a:gd name="T28" fmla="*/ 3 w 22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12">
                  <a:moveTo>
                    <a:pt x="3" y="0"/>
                  </a:move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0"/>
                    <a:pt x="8" y="2"/>
                  </a:cubicBezTo>
                  <a:cubicBezTo>
                    <a:pt x="10" y="3"/>
                    <a:pt x="9" y="4"/>
                    <a:pt x="11" y="3"/>
                  </a:cubicBezTo>
                  <a:cubicBezTo>
                    <a:pt x="11" y="4"/>
                    <a:pt x="11" y="4"/>
                    <a:pt x="13" y="4"/>
                  </a:cubicBezTo>
                  <a:cubicBezTo>
                    <a:pt x="15" y="5"/>
                    <a:pt x="13" y="5"/>
                    <a:pt x="15" y="6"/>
                  </a:cubicBezTo>
                  <a:cubicBezTo>
                    <a:pt x="17" y="7"/>
                    <a:pt x="19" y="8"/>
                    <a:pt x="22" y="7"/>
                  </a:cubicBezTo>
                  <a:cubicBezTo>
                    <a:pt x="22" y="9"/>
                    <a:pt x="22" y="11"/>
                    <a:pt x="20" y="11"/>
                  </a:cubicBezTo>
                  <a:cubicBezTo>
                    <a:pt x="18" y="12"/>
                    <a:pt x="16" y="11"/>
                    <a:pt x="15" y="11"/>
                  </a:cubicBezTo>
                  <a:cubicBezTo>
                    <a:pt x="13" y="10"/>
                    <a:pt x="13" y="9"/>
                    <a:pt x="12" y="9"/>
                  </a:cubicBezTo>
                  <a:cubicBezTo>
                    <a:pt x="10" y="8"/>
                    <a:pt x="9" y="9"/>
                    <a:pt x="8" y="8"/>
                  </a:cubicBezTo>
                  <a:cubicBezTo>
                    <a:pt x="6" y="8"/>
                    <a:pt x="5" y="7"/>
                    <a:pt x="3" y="6"/>
                  </a:cubicBezTo>
                  <a:cubicBezTo>
                    <a:pt x="2" y="5"/>
                    <a:pt x="0" y="5"/>
                    <a:pt x="1" y="3"/>
                  </a:cubicBezTo>
                  <a:cubicBezTo>
                    <a:pt x="1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0" name="Freeform 629">
              <a:extLst>
                <a:ext uri="{FF2B5EF4-FFF2-40B4-BE49-F238E27FC236}">
                  <a16:creationId xmlns:a16="http://schemas.microsoft.com/office/drawing/2014/main" id="{3C9A6B85-99D6-4E6A-8E39-952DF6E87B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7759" y="3433261"/>
              <a:ext cx="234296" cy="132059"/>
            </a:xfrm>
            <a:custGeom>
              <a:avLst/>
              <a:gdLst>
                <a:gd name="T0" fmla="*/ 19 w 23"/>
                <a:gd name="T1" fmla="*/ 13 h 13"/>
                <a:gd name="T2" fmla="*/ 16 w 23"/>
                <a:gd name="T3" fmla="*/ 13 h 13"/>
                <a:gd name="T4" fmla="*/ 15 w 23"/>
                <a:gd name="T5" fmla="*/ 12 h 13"/>
                <a:gd name="T6" fmla="*/ 13 w 23"/>
                <a:gd name="T7" fmla="*/ 11 h 13"/>
                <a:gd name="T8" fmla="*/ 11 w 23"/>
                <a:gd name="T9" fmla="*/ 10 h 13"/>
                <a:gd name="T10" fmla="*/ 10 w 23"/>
                <a:gd name="T11" fmla="*/ 10 h 13"/>
                <a:gd name="T12" fmla="*/ 7 w 23"/>
                <a:gd name="T13" fmla="*/ 10 h 13"/>
                <a:gd name="T14" fmla="*/ 4 w 23"/>
                <a:gd name="T15" fmla="*/ 8 h 13"/>
                <a:gd name="T16" fmla="*/ 3 w 23"/>
                <a:gd name="T17" fmla="*/ 7 h 13"/>
                <a:gd name="T18" fmla="*/ 2 w 23"/>
                <a:gd name="T19" fmla="*/ 7 h 13"/>
                <a:gd name="T20" fmla="*/ 0 w 23"/>
                <a:gd name="T21" fmla="*/ 4 h 13"/>
                <a:gd name="T22" fmla="*/ 3 w 23"/>
                <a:gd name="T23" fmla="*/ 0 h 13"/>
                <a:gd name="T24" fmla="*/ 3 w 23"/>
                <a:gd name="T25" fmla="*/ 0 h 13"/>
                <a:gd name="T26" fmla="*/ 3 w 23"/>
                <a:gd name="T27" fmla="*/ 0 h 13"/>
                <a:gd name="T28" fmla="*/ 3 w 23"/>
                <a:gd name="T29" fmla="*/ 0 h 13"/>
                <a:gd name="T30" fmla="*/ 4 w 23"/>
                <a:gd name="T31" fmla="*/ 0 h 13"/>
                <a:gd name="T32" fmla="*/ 9 w 23"/>
                <a:gd name="T33" fmla="*/ 2 h 13"/>
                <a:gd name="T34" fmla="*/ 10 w 23"/>
                <a:gd name="T35" fmla="*/ 3 h 13"/>
                <a:gd name="T36" fmla="*/ 10 w 23"/>
                <a:gd name="T37" fmla="*/ 4 h 13"/>
                <a:gd name="T38" fmla="*/ 11 w 23"/>
                <a:gd name="T39" fmla="*/ 3 h 13"/>
                <a:gd name="T40" fmla="*/ 13 w 23"/>
                <a:gd name="T41" fmla="*/ 2 h 13"/>
                <a:gd name="T42" fmla="*/ 12 w 23"/>
                <a:gd name="T43" fmla="*/ 4 h 13"/>
                <a:gd name="T44" fmla="*/ 12 w 23"/>
                <a:gd name="T45" fmla="*/ 5 h 13"/>
                <a:gd name="T46" fmla="*/ 13 w 23"/>
                <a:gd name="T47" fmla="*/ 5 h 13"/>
                <a:gd name="T48" fmla="*/ 15 w 23"/>
                <a:gd name="T49" fmla="*/ 6 h 13"/>
                <a:gd name="T50" fmla="*/ 15 w 23"/>
                <a:gd name="T51" fmla="*/ 6 h 13"/>
                <a:gd name="T52" fmla="*/ 20 w 23"/>
                <a:gd name="T53" fmla="*/ 7 h 13"/>
                <a:gd name="T54" fmla="*/ 22 w 23"/>
                <a:gd name="T55" fmla="*/ 7 h 13"/>
                <a:gd name="T56" fmla="*/ 23 w 23"/>
                <a:gd name="T57" fmla="*/ 7 h 13"/>
                <a:gd name="T58" fmla="*/ 22 w 23"/>
                <a:gd name="T59" fmla="*/ 8 h 13"/>
                <a:gd name="T60" fmla="*/ 22 w 23"/>
                <a:gd name="T61" fmla="*/ 9 h 13"/>
                <a:gd name="T62" fmla="*/ 20 w 23"/>
                <a:gd name="T63" fmla="*/ 13 h 13"/>
                <a:gd name="T64" fmla="*/ 19 w 23"/>
                <a:gd name="T65" fmla="*/ 13 h 13"/>
                <a:gd name="T66" fmla="*/ 11 w 23"/>
                <a:gd name="T67" fmla="*/ 9 h 13"/>
                <a:gd name="T68" fmla="*/ 12 w 23"/>
                <a:gd name="T69" fmla="*/ 9 h 13"/>
                <a:gd name="T70" fmla="*/ 14 w 23"/>
                <a:gd name="T71" fmla="*/ 10 h 13"/>
                <a:gd name="T72" fmla="*/ 15 w 23"/>
                <a:gd name="T73" fmla="*/ 11 h 13"/>
                <a:gd name="T74" fmla="*/ 16 w 23"/>
                <a:gd name="T75" fmla="*/ 11 h 13"/>
                <a:gd name="T76" fmla="*/ 19 w 23"/>
                <a:gd name="T77" fmla="*/ 12 h 13"/>
                <a:gd name="T78" fmla="*/ 21 w 23"/>
                <a:gd name="T79" fmla="*/ 9 h 13"/>
                <a:gd name="T80" fmla="*/ 21 w 23"/>
                <a:gd name="T81" fmla="*/ 9 h 13"/>
                <a:gd name="T82" fmla="*/ 15 w 23"/>
                <a:gd name="T83" fmla="*/ 8 h 13"/>
                <a:gd name="T84" fmla="*/ 13 w 23"/>
                <a:gd name="T85" fmla="*/ 7 h 13"/>
                <a:gd name="T86" fmla="*/ 13 w 23"/>
                <a:gd name="T87" fmla="*/ 6 h 13"/>
                <a:gd name="T88" fmla="*/ 11 w 23"/>
                <a:gd name="T89" fmla="*/ 5 h 13"/>
                <a:gd name="T90" fmla="*/ 11 w 23"/>
                <a:gd name="T91" fmla="*/ 5 h 13"/>
                <a:gd name="T92" fmla="*/ 9 w 23"/>
                <a:gd name="T93" fmla="*/ 4 h 13"/>
                <a:gd name="T94" fmla="*/ 8 w 23"/>
                <a:gd name="T95" fmla="*/ 3 h 13"/>
                <a:gd name="T96" fmla="*/ 4 w 23"/>
                <a:gd name="T97" fmla="*/ 1 h 13"/>
                <a:gd name="T98" fmla="*/ 4 w 23"/>
                <a:gd name="T99" fmla="*/ 3 h 13"/>
                <a:gd name="T100" fmla="*/ 3 w 23"/>
                <a:gd name="T101" fmla="*/ 2 h 13"/>
                <a:gd name="T102" fmla="*/ 1 w 23"/>
                <a:gd name="T103" fmla="*/ 4 h 13"/>
                <a:gd name="T104" fmla="*/ 2 w 23"/>
                <a:gd name="T105" fmla="*/ 6 h 13"/>
                <a:gd name="T106" fmla="*/ 3 w 23"/>
                <a:gd name="T107" fmla="*/ 6 h 13"/>
                <a:gd name="T108" fmla="*/ 5 w 23"/>
                <a:gd name="T109" fmla="*/ 7 h 13"/>
                <a:gd name="T110" fmla="*/ 8 w 23"/>
                <a:gd name="T111" fmla="*/ 9 h 13"/>
                <a:gd name="T112" fmla="*/ 10 w 23"/>
                <a:gd name="T113" fmla="*/ 9 h 13"/>
                <a:gd name="T114" fmla="*/ 11 w 23"/>
                <a:gd name="T11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" h="13">
                  <a:moveTo>
                    <a:pt x="19" y="13"/>
                  </a:moveTo>
                  <a:cubicBezTo>
                    <a:pt x="18" y="13"/>
                    <a:pt x="17" y="13"/>
                    <a:pt x="16" y="13"/>
                  </a:cubicBezTo>
                  <a:cubicBezTo>
                    <a:pt x="16" y="12"/>
                    <a:pt x="15" y="12"/>
                    <a:pt x="15" y="12"/>
                  </a:cubicBezTo>
                  <a:cubicBezTo>
                    <a:pt x="14" y="12"/>
                    <a:pt x="13" y="11"/>
                    <a:pt x="13" y="11"/>
                  </a:cubicBezTo>
                  <a:cubicBezTo>
                    <a:pt x="12" y="11"/>
                    <a:pt x="12" y="10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9" y="10"/>
                    <a:pt x="8" y="10"/>
                    <a:pt x="7" y="10"/>
                  </a:cubicBezTo>
                  <a:cubicBezTo>
                    <a:pt x="6" y="10"/>
                    <a:pt x="5" y="9"/>
                    <a:pt x="4" y="8"/>
                  </a:cubicBezTo>
                  <a:cubicBezTo>
                    <a:pt x="4" y="8"/>
                    <a:pt x="3" y="8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1" y="2"/>
                    <a:pt x="1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1"/>
                    <a:pt x="9" y="2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10" y="3"/>
                    <a:pt x="10" y="4"/>
                    <a:pt x="10" y="4"/>
                  </a:cubicBezTo>
                  <a:cubicBezTo>
                    <a:pt x="10" y="4"/>
                    <a:pt x="10" y="4"/>
                    <a:pt x="11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4" y="5"/>
                    <a:pt x="14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8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9"/>
                    <a:pt x="22" y="9"/>
                  </a:cubicBezTo>
                  <a:cubicBezTo>
                    <a:pt x="22" y="11"/>
                    <a:pt x="22" y="13"/>
                    <a:pt x="20" y="13"/>
                  </a:cubicBezTo>
                  <a:cubicBezTo>
                    <a:pt x="19" y="13"/>
                    <a:pt x="19" y="13"/>
                    <a:pt x="19" y="13"/>
                  </a:cubicBezTo>
                  <a:close/>
                  <a:moveTo>
                    <a:pt x="11" y="9"/>
                  </a:moveTo>
                  <a:cubicBezTo>
                    <a:pt x="11" y="9"/>
                    <a:pt x="12" y="9"/>
                    <a:pt x="12" y="9"/>
                  </a:cubicBezTo>
                  <a:cubicBezTo>
                    <a:pt x="13" y="9"/>
                    <a:pt x="13" y="10"/>
                    <a:pt x="14" y="10"/>
                  </a:cubicBezTo>
                  <a:cubicBezTo>
                    <a:pt x="14" y="10"/>
                    <a:pt x="14" y="11"/>
                    <a:pt x="15" y="11"/>
                  </a:cubicBezTo>
                  <a:cubicBezTo>
                    <a:pt x="15" y="11"/>
                    <a:pt x="16" y="11"/>
                    <a:pt x="16" y="11"/>
                  </a:cubicBezTo>
                  <a:cubicBezTo>
                    <a:pt x="17" y="12"/>
                    <a:pt x="19" y="12"/>
                    <a:pt x="19" y="12"/>
                  </a:cubicBezTo>
                  <a:cubicBezTo>
                    <a:pt x="21" y="12"/>
                    <a:pt x="21" y="11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9" y="9"/>
                    <a:pt x="16" y="8"/>
                    <a:pt x="15" y="8"/>
                  </a:cubicBezTo>
                  <a:cubicBezTo>
                    <a:pt x="14" y="7"/>
                    <a:pt x="14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1" y="6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1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8"/>
                    <a:pt x="7" y="9"/>
                    <a:pt x="8" y="9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0" y="9"/>
                    <a:pt x="10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1" name="Freeform 630">
              <a:extLst>
                <a:ext uri="{FF2B5EF4-FFF2-40B4-BE49-F238E27FC236}">
                  <a16:creationId xmlns:a16="http://schemas.microsoft.com/office/drawing/2014/main" id="{71CF7262-6EDA-497C-AB89-1BBE9F9FB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486" y="4242642"/>
              <a:ext cx="12781" cy="1278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2" name="Freeform 631">
              <a:extLst>
                <a:ext uri="{FF2B5EF4-FFF2-40B4-BE49-F238E27FC236}">
                  <a16:creationId xmlns:a16="http://schemas.microsoft.com/office/drawing/2014/main" id="{44B1F18C-48AA-4117-8C3C-F2E5A6C29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966" y="4242642"/>
              <a:ext cx="80939" cy="21301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1 h 2"/>
                <a:gd name="T4" fmla="*/ 2 w 8"/>
                <a:gd name="T5" fmla="*/ 0 h 2"/>
                <a:gd name="T6" fmla="*/ 2 w 8"/>
                <a:gd name="T7" fmla="*/ 0 h 2"/>
                <a:gd name="T8" fmla="*/ 8 w 8"/>
                <a:gd name="T9" fmla="*/ 0 h 2"/>
                <a:gd name="T10" fmla="*/ 2 w 8"/>
                <a:gd name="T11" fmla="*/ 1 h 2"/>
                <a:gd name="T12" fmla="*/ 2 w 8"/>
                <a:gd name="T13" fmla="*/ 2 h 2"/>
                <a:gd name="T14" fmla="*/ 0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3" name="Freeform 632">
              <a:extLst>
                <a:ext uri="{FF2B5EF4-FFF2-40B4-BE49-F238E27FC236}">
                  <a16:creationId xmlns:a16="http://schemas.microsoft.com/office/drawing/2014/main" id="{C3BDCB80-451E-42CC-90D8-A8F590819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0610" y="3727195"/>
              <a:ext cx="225776" cy="417471"/>
            </a:xfrm>
            <a:custGeom>
              <a:avLst/>
              <a:gdLst>
                <a:gd name="T0" fmla="*/ 20 w 22"/>
                <a:gd name="T1" fmla="*/ 17 h 41"/>
                <a:gd name="T2" fmla="*/ 13 w 22"/>
                <a:gd name="T3" fmla="*/ 19 h 41"/>
                <a:gd name="T4" fmla="*/ 14 w 22"/>
                <a:gd name="T5" fmla="*/ 25 h 41"/>
                <a:gd name="T6" fmla="*/ 11 w 22"/>
                <a:gd name="T7" fmla="*/ 22 h 41"/>
                <a:gd name="T8" fmla="*/ 9 w 22"/>
                <a:gd name="T9" fmla="*/ 22 h 41"/>
                <a:gd name="T10" fmla="*/ 8 w 22"/>
                <a:gd name="T11" fmla="*/ 20 h 41"/>
                <a:gd name="T12" fmla="*/ 6 w 22"/>
                <a:gd name="T13" fmla="*/ 23 h 41"/>
                <a:gd name="T14" fmla="*/ 4 w 22"/>
                <a:gd name="T15" fmla="*/ 28 h 41"/>
                <a:gd name="T16" fmla="*/ 5 w 22"/>
                <a:gd name="T17" fmla="*/ 31 h 41"/>
                <a:gd name="T18" fmla="*/ 6 w 22"/>
                <a:gd name="T19" fmla="*/ 31 h 41"/>
                <a:gd name="T20" fmla="*/ 8 w 22"/>
                <a:gd name="T21" fmla="*/ 36 h 41"/>
                <a:gd name="T22" fmla="*/ 11 w 22"/>
                <a:gd name="T23" fmla="*/ 38 h 41"/>
                <a:gd name="T24" fmla="*/ 10 w 22"/>
                <a:gd name="T25" fmla="*/ 41 h 41"/>
                <a:gd name="T26" fmla="*/ 7 w 22"/>
                <a:gd name="T27" fmla="*/ 38 h 41"/>
                <a:gd name="T28" fmla="*/ 7 w 22"/>
                <a:gd name="T29" fmla="*/ 39 h 41"/>
                <a:gd name="T30" fmla="*/ 2 w 22"/>
                <a:gd name="T31" fmla="*/ 34 h 41"/>
                <a:gd name="T32" fmla="*/ 3 w 22"/>
                <a:gd name="T33" fmla="*/ 29 h 41"/>
                <a:gd name="T34" fmla="*/ 5 w 22"/>
                <a:gd name="T35" fmla="*/ 24 h 41"/>
                <a:gd name="T36" fmla="*/ 4 w 22"/>
                <a:gd name="T37" fmla="*/ 19 h 41"/>
                <a:gd name="T38" fmla="*/ 2 w 22"/>
                <a:gd name="T39" fmla="*/ 15 h 41"/>
                <a:gd name="T40" fmla="*/ 2 w 22"/>
                <a:gd name="T41" fmla="*/ 11 h 41"/>
                <a:gd name="T42" fmla="*/ 0 w 22"/>
                <a:gd name="T43" fmla="*/ 6 h 41"/>
                <a:gd name="T44" fmla="*/ 7 w 22"/>
                <a:gd name="T45" fmla="*/ 0 h 41"/>
                <a:gd name="T46" fmla="*/ 9 w 22"/>
                <a:gd name="T47" fmla="*/ 3 h 41"/>
                <a:gd name="T48" fmla="*/ 9 w 22"/>
                <a:gd name="T49" fmla="*/ 8 h 41"/>
                <a:gd name="T50" fmla="*/ 11 w 22"/>
                <a:gd name="T51" fmla="*/ 7 h 41"/>
                <a:gd name="T52" fmla="*/ 14 w 22"/>
                <a:gd name="T53" fmla="*/ 7 h 41"/>
                <a:gd name="T54" fmla="*/ 18 w 22"/>
                <a:gd name="T55" fmla="*/ 8 h 41"/>
                <a:gd name="T56" fmla="*/ 19 w 22"/>
                <a:gd name="T57" fmla="*/ 12 h 41"/>
                <a:gd name="T58" fmla="*/ 20 w 22"/>
                <a:gd name="T5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" h="41">
                  <a:moveTo>
                    <a:pt x="20" y="17"/>
                  </a:moveTo>
                  <a:cubicBezTo>
                    <a:pt x="18" y="17"/>
                    <a:pt x="15" y="16"/>
                    <a:pt x="13" y="19"/>
                  </a:cubicBezTo>
                  <a:cubicBezTo>
                    <a:pt x="11" y="21"/>
                    <a:pt x="14" y="22"/>
                    <a:pt x="14" y="25"/>
                  </a:cubicBezTo>
                  <a:cubicBezTo>
                    <a:pt x="14" y="24"/>
                    <a:pt x="12" y="22"/>
                    <a:pt x="11" y="22"/>
                  </a:cubicBezTo>
                  <a:cubicBezTo>
                    <a:pt x="10" y="22"/>
                    <a:pt x="9" y="22"/>
                    <a:pt x="9" y="22"/>
                  </a:cubicBezTo>
                  <a:cubicBezTo>
                    <a:pt x="9" y="21"/>
                    <a:pt x="9" y="20"/>
                    <a:pt x="8" y="20"/>
                  </a:cubicBezTo>
                  <a:cubicBezTo>
                    <a:pt x="6" y="19"/>
                    <a:pt x="6" y="21"/>
                    <a:pt x="6" y="23"/>
                  </a:cubicBezTo>
                  <a:cubicBezTo>
                    <a:pt x="6" y="25"/>
                    <a:pt x="5" y="27"/>
                    <a:pt x="4" y="28"/>
                  </a:cubicBezTo>
                  <a:cubicBezTo>
                    <a:pt x="4" y="29"/>
                    <a:pt x="4" y="30"/>
                    <a:pt x="5" y="31"/>
                  </a:cubicBezTo>
                  <a:cubicBezTo>
                    <a:pt x="5" y="32"/>
                    <a:pt x="6" y="31"/>
                    <a:pt x="6" y="31"/>
                  </a:cubicBezTo>
                  <a:cubicBezTo>
                    <a:pt x="7" y="33"/>
                    <a:pt x="7" y="35"/>
                    <a:pt x="8" y="36"/>
                  </a:cubicBezTo>
                  <a:cubicBezTo>
                    <a:pt x="9" y="38"/>
                    <a:pt x="10" y="37"/>
                    <a:pt x="11" y="38"/>
                  </a:cubicBezTo>
                  <a:cubicBezTo>
                    <a:pt x="13" y="40"/>
                    <a:pt x="11" y="40"/>
                    <a:pt x="10" y="41"/>
                  </a:cubicBezTo>
                  <a:cubicBezTo>
                    <a:pt x="10" y="39"/>
                    <a:pt x="9" y="38"/>
                    <a:pt x="7" y="38"/>
                  </a:cubicBezTo>
                  <a:cubicBezTo>
                    <a:pt x="7" y="38"/>
                    <a:pt x="7" y="38"/>
                    <a:pt x="7" y="39"/>
                  </a:cubicBezTo>
                  <a:cubicBezTo>
                    <a:pt x="6" y="37"/>
                    <a:pt x="4" y="33"/>
                    <a:pt x="2" y="34"/>
                  </a:cubicBezTo>
                  <a:cubicBezTo>
                    <a:pt x="2" y="32"/>
                    <a:pt x="2" y="30"/>
                    <a:pt x="3" y="29"/>
                  </a:cubicBezTo>
                  <a:cubicBezTo>
                    <a:pt x="3" y="28"/>
                    <a:pt x="5" y="24"/>
                    <a:pt x="5" y="24"/>
                  </a:cubicBezTo>
                  <a:cubicBezTo>
                    <a:pt x="5" y="22"/>
                    <a:pt x="4" y="21"/>
                    <a:pt x="4" y="19"/>
                  </a:cubicBezTo>
                  <a:cubicBezTo>
                    <a:pt x="4" y="17"/>
                    <a:pt x="1" y="17"/>
                    <a:pt x="2" y="15"/>
                  </a:cubicBezTo>
                  <a:cubicBezTo>
                    <a:pt x="3" y="13"/>
                    <a:pt x="3" y="13"/>
                    <a:pt x="2" y="11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2"/>
                    <a:pt x="5" y="3"/>
                    <a:pt x="7" y="0"/>
                  </a:cubicBezTo>
                  <a:cubicBezTo>
                    <a:pt x="8" y="1"/>
                    <a:pt x="8" y="2"/>
                    <a:pt x="9" y="3"/>
                  </a:cubicBezTo>
                  <a:cubicBezTo>
                    <a:pt x="10" y="3"/>
                    <a:pt x="9" y="7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3" y="8"/>
                    <a:pt x="14" y="7"/>
                  </a:cubicBezTo>
                  <a:cubicBezTo>
                    <a:pt x="16" y="6"/>
                    <a:pt x="16" y="5"/>
                    <a:pt x="18" y="8"/>
                  </a:cubicBezTo>
                  <a:cubicBezTo>
                    <a:pt x="19" y="9"/>
                    <a:pt x="18" y="11"/>
                    <a:pt x="19" y="12"/>
                  </a:cubicBezTo>
                  <a:cubicBezTo>
                    <a:pt x="21" y="14"/>
                    <a:pt x="22" y="16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4" name="Freeform 633">
              <a:extLst>
                <a:ext uri="{FF2B5EF4-FFF2-40B4-BE49-F238E27FC236}">
                  <a16:creationId xmlns:a16="http://schemas.microsoft.com/office/drawing/2014/main" id="{711E8B87-3D12-4A4C-A091-6DFBCED07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2090" y="3705895"/>
              <a:ext cx="234296" cy="447291"/>
            </a:xfrm>
            <a:custGeom>
              <a:avLst/>
              <a:gdLst>
                <a:gd name="T0" fmla="*/ 10 w 23"/>
                <a:gd name="T1" fmla="*/ 43 h 44"/>
                <a:gd name="T2" fmla="*/ 9 w 23"/>
                <a:gd name="T3" fmla="*/ 43 h 44"/>
                <a:gd name="T4" fmla="*/ 7 w 23"/>
                <a:gd name="T5" fmla="*/ 40 h 44"/>
                <a:gd name="T6" fmla="*/ 2 w 23"/>
                <a:gd name="T7" fmla="*/ 37 h 44"/>
                <a:gd name="T8" fmla="*/ 3 w 23"/>
                <a:gd name="T9" fmla="*/ 31 h 44"/>
                <a:gd name="T10" fmla="*/ 4 w 23"/>
                <a:gd name="T11" fmla="*/ 28 h 44"/>
                <a:gd name="T12" fmla="*/ 4 w 23"/>
                <a:gd name="T13" fmla="*/ 21 h 44"/>
                <a:gd name="T14" fmla="*/ 2 w 23"/>
                <a:gd name="T15" fmla="*/ 17 h 44"/>
                <a:gd name="T16" fmla="*/ 3 w 23"/>
                <a:gd name="T17" fmla="*/ 13 h 44"/>
                <a:gd name="T18" fmla="*/ 1 w 23"/>
                <a:gd name="T19" fmla="*/ 8 h 44"/>
                <a:gd name="T20" fmla="*/ 8 w 23"/>
                <a:gd name="T21" fmla="*/ 1 h 44"/>
                <a:gd name="T22" fmla="*/ 9 w 23"/>
                <a:gd name="T23" fmla="*/ 1 h 44"/>
                <a:gd name="T24" fmla="*/ 10 w 23"/>
                <a:gd name="T25" fmla="*/ 4 h 44"/>
                <a:gd name="T26" fmla="*/ 11 w 23"/>
                <a:gd name="T27" fmla="*/ 9 h 44"/>
                <a:gd name="T28" fmla="*/ 14 w 23"/>
                <a:gd name="T29" fmla="*/ 8 h 44"/>
                <a:gd name="T30" fmla="*/ 16 w 23"/>
                <a:gd name="T31" fmla="*/ 8 h 44"/>
                <a:gd name="T32" fmla="*/ 19 w 23"/>
                <a:gd name="T33" fmla="*/ 9 h 44"/>
                <a:gd name="T34" fmla="*/ 21 w 23"/>
                <a:gd name="T35" fmla="*/ 14 h 44"/>
                <a:gd name="T36" fmla="*/ 22 w 23"/>
                <a:gd name="T37" fmla="*/ 20 h 44"/>
                <a:gd name="T38" fmla="*/ 21 w 23"/>
                <a:gd name="T39" fmla="*/ 20 h 44"/>
                <a:gd name="T40" fmla="*/ 18 w 23"/>
                <a:gd name="T41" fmla="*/ 20 h 44"/>
                <a:gd name="T42" fmla="*/ 15 w 23"/>
                <a:gd name="T43" fmla="*/ 24 h 44"/>
                <a:gd name="T44" fmla="*/ 15 w 23"/>
                <a:gd name="T45" fmla="*/ 29 h 44"/>
                <a:gd name="T46" fmla="*/ 12 w 23"/>
                <a:gd name="T47" fmla="*/ 25 h 44"/>
                <a:gd name="T48" fmla="*/ 11 w 23"/>
                <a:gd name="T49" fmla="*/ 25 h 44"/>
                <a:gd name="T50" fmla="*/ 9 w 23"/>
                <a:gd name="T51" fmla="*/ 23 h 44"/>
                <a:gd name="T52" fmla="*/ 9 w 23"/>
                <a:gd name="T53" fmla="*/ 22 h 44"/>
                <a:gd name="T54" fmla="*/ 8 w 23"/>
                <a:gd name="T55" fmla="*/ 25 h 44"/>
                <a:gd name="T56" fmla="*/ 6 w 23"/>
                <a:gd name="T57" fmla="*/ 30 h 44"/>
                <a:gd name="T58" fmla="*/ 6 w 23"/>
                <a:gd name="T59" fmla="*/ 32 h 44"/>
                <a:gd name="T60" fmla="*/ 9 w 23"/>
                <a:gd name="T61" fmla="*/ 35 h 44"/>
                <a:gd name="T62" fmla="*/ 11 w 23"/>
                <a:gd name="T63" fmla="*/ 39 h 44"/>
                <a:gd name="T64" fmla="*/ 14 w 23"/>
                <a:gd name="T65" fmla="*/ 42 h 44"/>
                <a:gd name="T66" fmla="*/ 11 w 23"/>
                <a:gd name="T67" fmla="*/ 43 h 44"/>
                <a:gd name="T68" fmla="*/ 8 w 23"/>
                <a:gd name="T69" fmla="*/ 39 h 44"/>
                <a:gd name="T70" fmla="*/ 11 w 23"/>
                <a:gd name="T71" fmla="*/ 42 h 44"/>
                <a:gd name="T72" fmla="*/ 12 w 23"/>
                <a:gd name="T73" fmla="*/ 41 h 44"/>
                <a:gd name="T74" fmla="*/ 11 w 23"/>
                <a:gd name="T75" fmla="*/ 40 h 44"/>
                <a:gd name="T76" fmla="*/ 7 w 23"/>
                <a:gd name="T77" fmla="*/ 36 h 44"/>
                <a:gd name="T78" fmla="*/ 6 w 23"/>
                <a:gd name="T79" fmla="*/ 34 h 44"/>
                <a:gd name="T80" fmla="*/ 5 w 23"/>
                <a:gd name="T81" fmla="*/ 32 h 44"/>
                <a:gd name="T82" fmla="*/ 4 w 23"/>
                <a:gd name="T83" fmla="*/ 31 h 44"/>
                <a:gd name="T84" fmla="*/ 8 w 23"/>
                <a:gd name="T85" fmla="*/ 39 h 44"/>
                <a:gd name="T86" fmla="*/ 8 w 23"/>
                <a:gd name="T87" fmla="*/ 3 h 44"/>
                <a:gd name="T88" fmla="*/ 2 w 23"/>
                <a:gd name="T89" fmla="*/ 8 h 44"/>
                <a:gd name="T90" fmla="*/ 4 w 23"/>
                <a:gd name="T91" fmla="*/ 13 h 44"/>
                <a:gd name="T92" fmla="*/ 4 w 23"/>
                <a:gd name="T93" fmla="*/ 17 h 44"/>
                <a:gd name="T94" fmla="*/ 6 w 23"/>
                <a:gd name="T95" fmla="*/ 21 h 44"/>
                <a:gd name="T96" fmla="*/ 7 w 23"/>
                <a:gd name="T97" fmla="*/ 24 h 44"/>
                <a:gd name="T98" fmla="*/ 9 w 23"/>
                <a:gd name="T99" fmla="*/ 21 h 44"/>
                <a:gd name="T100" fmla="*/ 10 w 23"/>
                <a:gd name="T101" fmla="*/ 23 h 44"/>
                <a:gd name="T102" fmla="*/ 12 w 23"/>
                <a:gd name="T103" fmla="*/ 23 h 44"/>
                <a:gd name="T104" fmla="*/ 14 w 23"/>
                <a:gd name="T105" fmla="*/ 20 h 44"/>
                <a:gd name="T106" fmla="*/ 20 w 23"/>
                <a:gd name="T107" fmla="*/ 19 h 44"/>
                <a:gd name="T108" fmla="*/ 21 w 23"/>
                <a:gd name="T109" fmla="*/ 18 h 44"/>
                <a:gd name="T110" fmla="*/ 19 w 23"/>
                <a:gd name="T111" fmla="*/ 12 h 44"/>
                <a:gd name="T112" fmla="*/ 17 w 23"/>
                <a:gd name="T113" fmla="*/ 9 h 44"/>
                <a:gd name="T114" fmla="*/ 15 w 23"/>
                <a:gd name="T115" fmla="*/ 10 h 44"/>
                <a:gd name="T116" fmla="*/ 13 w 23"/>
                <a:gd name="T117" fmla="*/ 9 h 44"/>
                <a:gd name="T118" fmla="*/ 10 w 23"/>
                <a:gd name="T119" fmla="*/ 11 h 44"/>
                <a:gd name="T120" fmla="*/ 9 w 23"/>
                <a:gd name="T121" fmla="*/ 10 h 44"/>
                <a:gd name="T122" fmla="*/ 10 w 23"/>
                <a:gd name="T123" fmla="*/ 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" h="44">
                  <a:moveTo>
                    <a:pt x="10" y="44"/>
                  </a:move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1"/>
                    <a:pt x="9" y="41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0"/>
                    <a:pt x="7" y="40"/>
                  </a:cubicBezTo>
                  <a:cubicBezTo>
                    <a:pt x="6" y="38"/>
                    <a:pt x="4" y="36"/>
                    <a:pt x="3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4"/>
                    <a:pt x="3" y="32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7"/>
                    <a:pt x="5" y="26"/>
                    <a:pt x="6" y="26"/>
                  </a:cubicBezTo>
                  <a:cubicBezTo>
                    <a:pt x="5" y="24"/>
                    <a:pt x="4" y="23"/>
                    <a:pt x="4" y="21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19"/>
                    <a:pt x="2" y="19"/>
                    <a:pt x="2" y="17"/>
                  </a:cubicBezTo>
                  <a:cubicBezTo>
                    <a:pt x="3" y="15"/>
                    <a:pt x="3" y="15"/>
                    <a:pt x="3" y="14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0" y="5"/>
                    <a:pt x="3" y="4"/>
                    <a:pt x="4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4"/>
                    <a:pt x="10" y="4"/>
                  </a:cubicBezTo>
                  <a:cubicBezTo>
                    <a:pt x="11" y="4"/>
                    <a:pt x="11" y="6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5" y="8"/>
                    <a:pt x="16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8" y="8"/>
                    <a:pt x="18" y="8"/>
                    <a:pt x="19" y="9"/>
                  </a:cubicBezTo>
                  <a:cubicBezTo>
                    <a:pt x="20" y="10"/>
                    <a:pt x="20" y="11"/>
                    <a:pt x="20" y="12"/>
                  </a:cubicBezTo>
                  <a:cubicBezTo>
                    <a:pt x="20" y="13"/>
                    <a:pt x="20" y="13"/>
                    <a:pt x="21" y="14"/>
                  </a:cubicBezTo>
                  <a:cubicBezTo>
                    <a:pt x="22" y="15"/>
                    <a:pt x="23" y="16"/>
                    <a:pt x="23" y="18"/>
                  </a:cubicBezTo>
                  <a:cubicBezTo>
                    <a:pt x="23" y="19"/>
                    <a:pt x="22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19" y="20"/>
                    <a:pt x="18" y="20"/>
                    <a:pt x="18" y="20"/>
                  </a:cubicBezTo>
                  <a:cubicBezTo>
                    <a:pt x="16" y="20"/>
                    <a:pt x="15" y="20"/>
                    <a:pt x="15" y="21"/>
                  </a:cubicBezTo>
                  <a:cubicBezTo>
                    <a:pt x="14" y="22"/>
                    <a:pt x="14" y="23"/>
                    <a:pt x="15" y="24"/>
                  </a:cubicBezTo>
                  <a:cubicBezTo>
                    <a:pt x="15" y="25"/>
                    <a:pt x="16" y="25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3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9" y="25"/>
                    <a:pt x="9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4"/>
                  </a:cubicBezTo>
                  <a:cubicBezTo>
                    <a:pt x="8" y="24"/>
                    <a:pt x="8" y="25"/>
                    <a:pt x="8" y="25"/>
                  </a:cubicBezTo>
                  <a:cubicBezTo>
                    <a:pt x="8" y="26"/>
                    <a:pt x="7" y="28"/>
                    <a:pt x="7" y="29"/>
                  </a:cubicBezTo>
                  <a:cubicBezTo>
                    <a:pt x="6" y="29"/>
                    <a:pt x="6" y="30"/>
                    <a:pt x="6" y="30"/>
                  </a:cubicBezTo>
                  <a:cubicBezTo>
                    <a:pt x="6" y="31"/>
                    <a:pt x="6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4"/>
                    <a:pt x="8" y="34"/>
                    <a:pt x="9" y="35"/>
                  </a:cubicBezTo>
                  <a:cubicBezTo>
                    <a:pt x="9" y="36"/>
                    <a:pt x="9" y="37"/>
                    <a:pt x="9" y="38"/>
                  </a:cubicBezTo>
                  <a:cubicBezTo>
                    <a:pt x="10" y="38"/>
                    <a:pt x="10" y="38"/>
                    <a:pt x="11" y="39"/>
                  </a:cubicBezTo>
                  <a:cubicBezTo>
                    <a:pt x="12" y="39"/>
                    <a:pt x="12" y="39"/>
                    <a:pt x="13" y="40"/>
                  </a:cubicBezTo>
                  <a:cubicBezTo>
                    <a:pt x="13" y="40"/>
                    <a:pt x="14" y="41"/>
                    <a:pt x="14" y="42"/>
                  </a:cubicBezTo>
                  <a:cubicBezTo>
                    <a:pt x="14" y="42"/>
                    <a:pt x="13" y="42"/>
                    <a:pt x="12" y="43"/>
                  </a:cubicBezTo>
                  <a:cubicBezTo>
                    <a:pt x="12" y="43"/>
                    <a:pt x="11" y="43"/>
                    <a:pt x="11" y="43"/>
                  </a:cubicBezTo>
                  <a:lnTo>
                    <a:pt x="10" y="44"/>
                  </a:lnTo>
                  <a:close/>
                  <a:moveTo>
                    <a:pt x="8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10" y="39"/>
                    <a:pt x="11" y="40"/>
                    <a:pt x="11" y="42"/>
                  </a:cubicBezTo>
                  <a:cubicBezTo>
                    <a:pt x="11" y="42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0"/>
                    <a:pt x="11" y="40"/>
                    <a:pt x="11" y="40"/>
                  </a:cubicBezTo>
                  <a:cubicBezTo>
                    <a:pt x="10" y="40"/>
                    <a:pt x="9" y="39"/>
                    <a:pt x="8" y="39"/>
                  </a:cubicBezTo>
                  <a:cubicBezTo>
                    <a:pt x="8" y="38"/>
                    <a:pt x="7" y="37"/>
                    <a:pt x="7" y="36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4"/>
                    <a:pt x="6" y="34"/>
                  </a:cubicBezTo>
                  <a:cubicBezTo>
                    <a:pt x="6" y="34"/>
                    <a:pt x="5" y="34"/>
                    <a:pt x="5" y="33"/>
                  </a:cubicBezTo>
                  <a:cubicBezTo>
                    <a:pt x="5" y="33"/>
                    <a:pt x="5" y="32"/>
                    <a:pt x="5" y="32"/>
                  </a:cubicBezTo>
                  <a:cubicBezTo>
                    <a:pt x="5" y="32"/>
                    <a:pt x="5" y="31"/>
                    <a:pt x="5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4" y="35"/>
                  </a:cubicBezTo>
                  <a:cubicBezTo>
                    <a:pt x="5" y="35"/>
                    <a:pt x="7" y="37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lose/>
                  <a:moveTo>
                    <a:pt x="8" y="3"/>
                  </a:moveTo>
                  <a:cubicBezTo>
                    <a:pt x="7" y="4"/>
                    <a:pt x="6" y="4"/>
                    <a:pt x="5" y="5"/>
                  </a:cubicBezTo>
                  <a:cubicBezTo>
                    <a:pt x="3" y="6"/>
                    <a:pt x="2" y="6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2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7"/>
                  </a:cubicBezTo>
                  <a:cubicBezTo>
                    <a:pt x="3" y="18"/>
                    <a:pt x="4" y="18"/>
                    <a:pt x="4" y="19"/>
                  </a:cubicBezTo>
                  <a:cubicBezTo>
                    <a:pt x="5" y="19"/>
                    <a:pt x="6" y="20"/>
                    <a:pt x="6" y="21"/>
                  </a:cubicBezTo>
                  <a:cubicBezTo>
                    <a:pt x="6" y="22"/>
                    <a:pt x="6" y="23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2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1" y="21"/>
                    <a:pt x="11" y="22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3" y="23"/>
                    <a:pt x="13" y="24"/>
                  </a:cubicBezTo>
                  <a:cubicBezTo>
                    <a:pt x="13" y="23"/>
                    <a:pt x="13" y="22"/>
                    <a:pt x="14" y="20"/>
                  </a:cubicBezTo>
                  <a:cubicBezTo>
                    <a:pt x="15" y="19"/>
                    <a:pt x="16" y="18"/>
                    <a:pt x="18" y="18"/>
                  </a:cubicBezTo>
                  <a:cubicBezTo>
                    <a:pt x="18" y="18"/>
                    <a:pt x="19" y="19"/>
                    <a:pt x="20" y="19"/>
                  </a:cubicBezTo>
                  <a:cubicBezTo>
                    <a:pt x="20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6" y="9"/>
                    <a:pt x="16" y="10"/>
                    <a:pt x="15" y="10"/>
                  </a:cubicBezTo>
                  <a:cubicBezTo>
                    <a:pt x="14" y="10"/>
                    <a:pt x="14" y="10"/>
                    <a:pt x="13" y="10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1"/>
                    <a:pt x="10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9" y="8"/>
                    <a:pt x="10" y="6"/>
                    <a:pt x="10" y="5"/>
                  </a:cubicBezTo>
                  <a:cubicBezTo>
                    <a:pt x="8" y="5"/>
                    <a:pt x="8" y="4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5" name="Freeform 634">
              <a:extLst>
                <a:ext uri="{FF2B5EF4-FFF2-40B4-BE49-F238E27FC236}">
                  <a16:creationId xmlns:a16="http://schemas.microsoft.com/office/drawing/2014/main" id="{E981C6FF-F840-41BD-B4D4-9ECAF087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4145" y="3646256"/>
              <a:ext cx="191697" cy="417471"/>
            </a:xfrm>
            <a:custGeom>
              <a:avLst/>
              <a:gdLst>
                <a:gd name="T0" fmla="*/ 0 w 19"/>
                <a:gd name="T1" fmla="*/ 3 h 41"/>
                <a:gd name="T2" fmla="*/ 3 w 19"/>
                <a:gd name="T3" fmla="*/ 2 h 41"/>
                <a:gd name="T4" fmla="*/ 8 w 19"/>
                <a:gd name="T5" fmla="*/ 1 h 41"/>
                <a:gd name="T6" fmla="*/ 15 w 19"/>
                <a:gd name="T7" fmla="*/ 6 h 41"/>
                <a:gd name="T8" fmla="*/ 10 w 19"/>
                <a:gd name="T9" fmla="*/ 14 h 41"/>
                <a:gd name="T10" fmla="*/ 13 w 19"/>
                <a:gd name="T11" fmla="*/ 18 h 41"/>
                <a:gd name="T12" fmla="*/ 17 w 19"/>
                <a:gd name="T13" fmla="*/ 22 h 41"/>
                <a:gd name="T14" fmla="*/ 19 w 19"/>
                <a:gd name="T15" fmla="*/ 32 h 41"/>
                <a:gd name="T16" fmla="*/ 12 w 19"/>
                <a:gd name="T17" fmla="*/ 38 h 41"/>
                <a:gd name="T18" fmla="*/ 10 w 19"/>
                <a:gd name="T19" fmla="*/ 37 h 41"/>
                <a:gd name="T20" fmla="*/ 8 w 19"/>
                <a:gd name="T21" fmla="*/ 41 h 41"/>
                <a:gd name="T22" fmla="*/ 6 w 19"/>
                <a:gd name="T23" fmla="*/ 36 h 41"/>
                <a:gd name="T24" fmla="*/ 10 w 19"/>
                <a:gd name="T25" fmla="*/ 33 h 41"/>
                <a:gd name="T26" fmla="*/ 14 w 19"/>
                <a:gd name="T27" fmla="*/ 31 h 41"/>
                <a:gd name="T28" fmla="*/ 14 w 19"/>
                <a:gd name="T29" fmla="*/ 24 h 41"/>
                <a:gd name="T30" fmla="*/ 14 w 19"/>
                <a:gd name="T31" fmla="*/ 21 h 41"/>
                <a:gd name="T32" fmla="*/ 12 w 19"/>
                <a:gd name="T33" fmla="*/ 19 h 41"/>
                <a:gd name="T34" fmla="*/ 8 w 19"/>
                <a:gd name="T35" fmla="*/ 14 h 41"/>
                <a:gd name="T36" fmla="*/ 6 w 19"/>
                <a:gd name="T37" fmla="*/ 12 h 41"/>
                <a:gd name="T38" fmla="*/ 6 w 19"/>
                <a:gd name="T39" fmla="*/ 11 h 41"/>
                <a:gd name="T40" fmla="*/ 6 w 19"/>
                <a:gd name="T41" fmla="*/ 8 h 41"/>
                <a:gd name="T42" fmla="*/ 4 w 19"/>
                <a:gd name="T43" fmla="*/ 7 h 41"/>
                <a:gd name="T44" fmla="*/ 0 w 19"/>
                <a:gd name="T45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41">
                  <a:moveTo>
                    <a:pt x="0" y="3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7" y="1"/>
                    <a:pt x="8" y="1"/>
                  </a:cubicBezTo>
                  <a:cubicBezTo>
                    <a:pt x="12" y="0"/>
                    <a:pt x="12" y="5"/>
                    <a:pt x="15" y="6"/>
                  </a:cubicBezTo>
                  <a:cubicBezTo>
                    <a:pt x="13" y="6"/>
                    <a:pt x="9" y="11"/>
                    <a:pt x="10" y="14"/>
                  </a:cubicBezTo>
                  <a:cubicBezTo>
                    <a:pt x="10" y="15"/>
                    <a:pt x="12" y="17"/>
                    <a:pt x="13" y="18"/>
                  </a:cubicBezTo>
                  <a:cubicBezTo>
                    <a:pt x="14" y="19"/>
                    <a:pt x="16" y="20"/>
                    <a:pt x="17" y="22"/>
                  </a:cubicBezTo>
                  <a:cubicBezTo>
                    <a:pt x="19" y="25"/>
                    <a:pt x="19" y="28"/>
                    <a:pt x="19" y="32"/>
                  </a:cubicBezTo>
                  <a:cubicBezTo>
                    <a:pt x="19" y="36"/>
                    <a:pt x="11" y="35"/>
                    <a:pt x="12" y="38"/>
                  </a:cubicBezTo>
                  <a:cubicBezTo>
                    <a:pt x="11" y="38"/>
                    <a:pt x="11" y="38"/>
                    <a:pt x="10" y="37"/>
                  </a:cubicBezTo>
                  <a:cubicBezTo>
                    <a:pt x="11" y="39"/>
                    <a:pt x="9" y="41"/>
                    <a:pt x="8" y="41"/>
                  </a:cubicBezTo>
                  <a:cubicBezTo>
                    <a:pt x="6" y="40"/>
                    <a:pt x="9" y="37"/>
                    <a:pt x="6" y="36"/>
                  </a:cubicBezTo>
                  <a:cubicBezTo>
                    <a:pt x="8" y="35"/>
                    <a:pt x="10" y="35"/>
                    <a:pt x="10" y="33"/>
                  </a:cubicBezTo>
                  <a:cubicBezTo>
                    <a:pt x="10" y="32"/>
                    <a:pt x="14" y="31"/>
                    <a:pt x="14" y="31"/>
                  </a:cubicBezTo>
                  <a:cubicBezTo>
                    <a:pt x="15" y="29"/>
                    <a:pt x="14" y="26"/>
                    <a:pt x="14" y="24"/>
                  </a:cubicBezTo>
                  <a:cubicBezTo>
                    <a:pt x="14" y="23"/>
                    <a:pt x="14" y="22"/>
                    <a:pt x="14" y="21"/>
                  </a:cubicBezTo>
                  <a:cubicBezTo>
                    <a:pt x="13" y="20"/>
                    <a:pt x="12" y="20"/>
                    <a:pt x="12" y="19"/>
                  </a:cubicBezTo>
                  <a:cubicBezTo>
                    <a:pt x="11" y="17"/>
                    <a:pt x="9" y="16"/>
                    <a:pt x="8" y="14"/>
                  </a:cubicBezTo>
                  <a:cubicBezTo>
                    <a:pt x="8" y="13"/>
                    <a:pt x="6" y="13"/>
                    <a:pt x="6" y="12"/>
                  </a:cubicBezTo>
                  <a:cubicBezTo>
                    <a:pt x="4" y="11"/>
                    <a:pt x="6" y="11"/>
                    <a:pt x="6" y="11"/>
                  </a:cubicBezTo>
                  <a:cubicBezTo>
                    <a:pt x="6" y="9"/>
                    <a:pt x="7" y="10"/>
                    <a:pt x="6" y="8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2" y="7"/>
                    <a:pt x="2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6" name="Freeform 635">
              <a:extLst>
                <a:ext uri="{FF2B5EF4-FFF2-40B4-BE49-F238E27FC236}">
                  <a16:creationId xmlns:a16="http://schemas.microsoft.com/office/drawing/2014/main" id="{5CD64F13-6BD9-4CB9-A365-524A99035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4145" y="3646256"/>
              <a:ext cx="221515" cy="417471"/>
            </a:xfrm>
            <a:custGeom>
              <a:avLst/>
              <a:gdLst>
                <a:gd name="T0" fmla="*/ 7 w 22"/>
                <a:gd name="T1" fmla="*/ 41 h 41"/>
                <a:gd name="T2" fmla="*/ 6 w 22"/>
                <a:gd name="T3" fmla="*/ 36 h 41"/>
                <a:gd name="T4" fmla="*/ 6 w 22"/>
                <a:gd name="T5" fmla="*/ 35 h 41"/>
                <a:gd name="T6" fmla="*/ 8 w 22"/>
                <a:gd name="T7" fmla="*/ 34 h 41"/>
                <a:gd name="T8" fmla="*/ 8 w 22"/>
                <a:gd name="T9" fmla="*/ 34 h 41"/>
                <a:gd name="T10" fmla="*/ 12 w 22"/>
                <a:gd name="T11" fmla="*/ 31 h 41"/>
                <a:gd name="T12" fmla="*/ 14 w 22"/>
                <a:gd name="T13" fmla="*/ 27 h 41"/>
                <a:gd name="T14" fmla="*/ 13 w 22"/>
                <a:gd name="T15" fmla="*/ 21 h 41"/>
                <a:gd name="T16" fmla="*/ 11 w 22"/>
                <a:gd name="T17" fmla="*/ 19 h 41"/>
                <a:gd name="T18" fmla="*/ 8 w 22"/>
                <a:gd name="T19" fmla="*/ 14 h 41"/>
                <a:gd name="T20" fmla="*/ 5 w 22"/>
                <a:gd name="T21" fmla="*/ 13 h 41"/>
                <a:gd name="T22" fmla="*/ 6 w 22"/>
                <a:gd name="T23" fmla="*/ 10 h 41"/>
                <a:gd name="T24" fmla="*/ 6 w 22"/>
                <a:gd name="T25" fmla="*/ 9 h 41"/>
                <a:gd name="T26" fmla="*/ 5 w 22"/>
                <a:gd name="T27" fmla="*/ 8 h 41"/>
                <a:gd name="T28" fmla="*/ 1 w 22"/>
                <a:gd name="T29" fmla="*/ 5 h 41"/>
                <a:gd name="T30" fmla="*/ 0 w 22"/>
                <a:gd name="T31" fmla="*/ 3 h 41"/>
                <a:gd name="T32" fmla="*/ 2 w 22"/>
                <a:gd name="T33" fmla="*/ 1 h 41"/>
                <a:gd name="T34" fmla="*/ 3 w 22"/>
                <a:gd name="T35" fmla="*/ 1 h 41"/>
                <a:gd name="T36" fmla="*/ 8 w 22"/>
                <a:gd name="T37" fmla="*/ 0 h 41"/>
                <a:gd name="T38" fmla="*/ 13 w 22"/>
                <a:gd name="T39" fmla="*/ 3 h 41"/>
                <a:gd name="T40" fmla="*/ 22 w 22"/>
                <a:gd name="T41" fmla="*/ 6 h 41"/>
                <a:gd name="T42" fmla="*/ 11 w 22"/>
                <a:gd name="T43" fmla="*/ 10 h 41"/>
                <a:gd name="T44" fmla="*/ 12 w 22"/>
                <a:gd name="T45" fmla="*/ 16 h 41"/>
                <a:gd name="T46" fmla="*/ 15 w 22"/>
                <a:gd name="T47" fmla="*/ 19 h 41"/>
                <a:gd name="T48" fmla="*/ 19 w 22"/>
                <a:gd name="T49" fmla="*/ 30 h 41"/>
                <a:gd name="T50" fmla="*/ 15 w 22"/>
                <a:gd name="T51" fmla="*/ 36 h 41"/>
                <a:gd name="T52" fmla="*/ 13 w 22"/>
                <a:gd name="T53" fmla="*/ 40 h 41"/>
                <a:gd name="T54" fmla="*/ 11 w 22"/>
                <a:gd name="T55" fmla="*/ 39 h 41"/>
                <a:gd name="T56" fmla="*/ 8 w 22"/>
                <a:gd name="T57" fmla="*/ 41 h 41"/>
                <a:gd name="T58" fmla="*/ 8 w 22"/>
                <a:gd name="T59" fmla="*/ 39 h 41"/>
                <a:gd name="T60" fmla="*/ 8 w 22"/>
                <a:gd name="T61" fmla="*/ 40 h 41"/>
                <a:gd name="T62" fmla="*/ 10 w 22"/>
                <a:gd name="T63" fmla="*/ 38 h 41"/>
                <a:gd name="T64" fmla="*/ 8 w 22"/>
                <a:gd name="T65" fmla="*/ 36 h 41"/>
                <a:gd name="T66" fmla="*/ 9 w 22"/>
                <a:gd name="T67" fmla="*/ 35 h 41"/>
                <a:gd name="T68" fmla="*/ 11 w 22"/>
                <a:gd name="T69" fmla="*/ 37 h 41"/>
                <a:gd name="T70" fmla="*/ 18 w 22"/>
                <a:gd name="T71" fmla="*/ 32 h 41"/>
                <a:gd name="T72" fmla="*/ 16 w 22"/>
                <a:gd name="T73" fmla="*/ 22 h 41"/>
                <a:gd name="T74" fmla="*/ 12 w 22"/>
                <a:gd name="T75" fmla="*/ 18 h 41"/>
                <a:gd name="T76" fmla="*/ 12 w 22"/>
                <a:gd name="T77" fmla="*/ 19 h 41"/>
                <a:gd name="T78" fmla="*/ 14 w 22"/>
                <a:gd name="T79" fmla="*/ 21 h 41"/>
                <a:gd name="T80" fmla="*/ 15 w 22"/>
                <a:gd name="T81" fmla="*/ 26 h 41"/>
                <a:gd name="T82" fmla="*/ 12 w 22"/>
                <a:gd name="T83" fmla="*/ 32 h 41"/>
                <a:gd name="T84" fmla="*/ 9 w 22"/>
                <a:gd name="T85" fmla="*/ 35 h 41"/>
                <a:gd name="T86" fmla="*/ 6 w 22"/>
                <a:gd name="T87" fmla="*/ 12 h 41"/>
                <a:gd name="T88" fmla="*/ 9 w 22"/>
                <a:gd name="T89" fmla="*/ 13 h 41"/>
                <a:gd name="T90" fmla="*/ 10 w 22"/>
                <a:gd name="T91" fmla="*/ 9 h 41"/>
                <a:gd name="T92" fmla="*/ 11 w 22"/>
                <a:gd name="T93" fmla="*/ 3 h 41"/>
                <a:gd name="T94" fmla="*/ 8 w 22"/>
                <a:gd name="T95" fmla="*/ 1 h 41"/>
                <a:gd name="T96" fmla="*/ 3 w 22"/>
                <a:gd name="T97" fmla="*/ 3 h 41"/>
                <a:gd name="T98" fmla="*/ 2 w 22"/>
                <a:gd name="T99" fmla="*/ 3 h 41"/>
                <a:gd name="T100" fmla="*/ 2 w 22"/>
                <a:gd name="T101" fmla="*/ 5 h 41"/>
                <a:gd name="T102" fmla="*/ 5 w 22"/>
                <a:gd name="T103" fmla="*/ 6 h 41"/>
                <a:gd name="T104" fmla="*/ 7 w 22"/>
                <a:gd name="T105" fmla="*/ 10 h 41"/>
                <a:gd name="T106" fmla="*/ 6 w 22"/>
                <a:gd name="T107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" h="41">
                  <a:moveTo>
                    <a:pt x="8" y="41"/>
                  </a:moveTo>
                  <a:cubicBezTo>
                    <a:pt x="8" y="41"/>
                    <a:pt x="8" y="41"/>
                    <a:pt x="7" y="41"/>
                  </a:cubicBezTo>
                  <a:cubicBezTo>
                    <a:pt x="6" y="41"/>
                    <a:pt x="6" y="40"/>
                    <a:pt x="7" y="39"/>
                  </a:cubicBezTo>
                  <a:cubicBezTo>
                    <a:pt x="7" y="37"/>
                    <a:pt x="7" y="37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7" y="35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9" y="34"/>
                    <a:pt x="9" y="33"/>
                    <a:pt x="9" y="33"/>
                  </a:cubicBezTo>
                  <a:cubicBezTo>
                    <a:pt x="9" y="32"/>
                    <a:pt x="10" y="32"/>
                    <a:pt x="12" y="31"/>
                  </a:cubicBezTo>
                  <a:cubicBezTo>
                    <a:pt x="12" y="31"/>
                    <a:pt x="14" y="30"/>
                    <a:pt x="14" y="30"/>
                  </a:cubicBezTo>
                  <a:cubicBezTo>
                    <a:pt x="14" y="30"/>
                    <a:pt x="14" y="28"/>
                    <a:pt x="14" y="27"/>
                  </a:cubicBezTo>
                  <a:cubicBezTo>
                    <a:pt x="14" y="26"/>
                    <a:pt x="13" y="25"/>
                    <a:pt x="13" y="24"/>
                  </a:cubicBezTo>
                  <a:cubicBezTo>
                    <a:pt x="14" y="23"/>
                    <a:pt x="13" y="22"/>
                    <a:pt x="13" y="21"/>
                  </a:cubicBezTo>
                  <a:cubicBezTo>
                    <a:pt x="13" y="21"/>
                    <a:pt x="13" y="21"/>
                    <a:pt x="12" y="20"/>
                  </a:cubicBezTo>
                  <a:cubicBezTo>
                    <a:pt x="12" y="20"/>
                    <a:pt x="11" y="20"/>
                    <a:pt x="11" y="19"/>
                  </a:cubicBezTo>
                  <a:cubicBezTo>
                    <a:pt x="11" y="18"/>
                    <a:pt x="10" y="17"/>
                    <a:pt x="9" y="16"/>
                  </a:cubicBezTo>
                  <a:cubicBezTo>
                    <a:pt x="8" y="15"/>
                    <a:pt x="8" y="15"/>
                    <a:pt x="8" y="14"/>
                  </a:cubicBezTo>
                  <a:cubicBezTo>
                    <a:pt x="7" y="14"/>
                    <a:pt x="7" y="13"/>
                    <a:pt x="6" y="13"/>
                  </a:cubicBezTo>
                  <a:cubicBezTo>
                    <a:pt x="6" y="13"/>
                    <a:pt x="5" y="13"/>
                    <a:pt x="5" y="13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5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1" y="6"/>
                    <a:pt x="1" y="5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2" y="1"/>
                    <a:pt x="13" y="3"/>
                  </a:cubicBezTo>
                  <a:cubicBezTo>
                    <a:pt x="13" y="4"/>
                    <a:pt x="14" y="5"/>
                    <a:pt x="16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6"/>
                    <a:pt x="12" y="8"/>
                    <a:pt x="11" y="10"/>
                  </a:cubicBezTo>
                  <a:cubicBezTo>
                    <a:pt x="10" y="11"/>
                    <a:pt x="10" y="13"/>
                    <a:pt x="10" y="14"/>
                  </a:cubicBezTo>
                  <a:cubicBezTo>
                    <a:pt x="10" y="14"/>
                    <a:pt x="12" y="15"/>
                    <a:pt x="12" y="16"/>
                  </a:cubicBezTo>
                  <a:cubicBezTo>
                    <a:pt x="13" y="17"/>
                    <a:pt x="13" y="17"/>
                    <a:pt x="14" y="17"/>
                  </a:cubicBezTo>
                  <a:cubicBezTo>
                    <a:pt x="14" y="18"/>
                    <a:pt x="15" y="19"/>
                    <a:pt x="15" y="19"/>
                  </a:cubicBezTo>
                  <a:cubicBezTo>
                    <a:pt x="16" y="20"/>
                    <a:pt x="17" y="21"/>
                    <a:pt x="17" y="21"/>
                  </a:cubicBezTo>
                  <a:cubicBezTo>
                    <a:pt x="20" y="24"/>
                    <a:pt x="19" y="27"/>
                    <a:pt x="19" y="30"/>
                  </a:cubicBezTo>
                  <a:cubicBezTo>
                    <a:pt x="19" y="31"/>
                    <a:pt x="19" y="31"/>
                    <a:pt x="19" y="32"/>
                  </a:cubicBezTo>
                  <a:cubicBezTo>
                    <a:pt x="19" y="35"/>
                    <a:pt x="17" y="35"/>
                    <a:pt x="15" y="36"/>
                  </a:cubicBezTo>
                  <a:cubicBezTo>
                    <a:pt x="13" y="37"/>
                    <a:pt x="12" y="37"/>
                    <a:pt x="12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40"/>
                  </a:cubicBezTo>
                  <a:cubicBezTo>
                    <a:pt x="10" y="40"/>
                    <a:pt x="9" y="41"/>
                    <a:pt x="8" y="41"/>
                  </a:cubicBezTo>
                  <a:close/>
                  <a:moveTo>
                    <a:pt x="8" y="36"/>
                  </a:moveTo>
                  <a:cubicBezTo>
                    <a:pt x="9" y="37"/>
                    <a:pt x="8" y="38"/>
                    <a:pt x="8" y="39"/>
                  </a:cubicBezTo>
                  <a:cubicBezTo>
                    <a:pt x="8" y="39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9" y="40"/>
                    <a:pt x="10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lose/>
                  <a:moveTo>
                    <a:pt x="9" y="35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3" y="35"/>
                    <a:pt x="15" y="35"/>
                  </a:cubicBezTo>
                  <a:cubicBezTo>
                    <a:pt x="17" y="34"/>
                    <a:pt x="18" y="33"/>
                    <a:pt x="18" y="32"/>
                  </a:cubicBezTo>
                  <a:cubicBezTo>
                    <a:pt x="18" y="31"/>
                    <a:pt x="18" y="31"/>
                    <a:pt x="18" y="30"/>
                  </a:cubicBezTo>
                  <a:cubicBezTo>
                    <a:pt x="18" y="27"/>
                    <a:pt x="18" y="24"/>
                    <a:pt x="16" y="22"/>
                  </a:cubicBezTo>
                  <a:cubicBezTo>
                    <a:pt x="16" y="21"/>
                    <a:pt x="15" y="21"/>
                    <a:pt x="15" y="20"/>
                  </a:cubicBezTo>
                  <a:cubicBezTo>
                    <a:pt x="14" y="20"/>
                    <a:pt x="13" y="19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3" y="19"/>
                    <a:pt x="13" y="19"/>
                  </a:cubicBezTo>
                  <a:cubicBezTo>
                    <a:pt x="13" y="20"/>
                    <a:pt x="14" y="20"/>
                    <a:pt x="14" y="21"/>
                  </a:cubicBezTo>
                  <a:cubicBezTo>
                    <a:pt x="15" y="22"/>
                    <a:pt x="15" y="23"/>
                    <a:pt x="15" y="24"/>
                  </a:cubicBezTo>
                  <a:cubicBezTo>
                    <a:pt x="15" y="25"/>
                    <a:pt x="15" y="25"/>
                    <a:pt x="15" y="26"/>
                  </a:cubicBezTo>
                  <a:cubicBezTo>
                    <a:pt x="15" y="28"/>
                    <a:pt x="16" y="30"/>
                    <a:pt x="15" y="31"/>
                  </a:cubicBezTo>
                  <a:cubicBezTo>
                    <a:pt x="15" y="32"/>
                    <a:pt x="14" y="32"/>
                    <a:pt x="12" y="32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1" y="34"/>
                    <a:pt x="10" y="35"/>
                    <a:pt x="9" y="35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7" y="12"/>
                    <a:pt x="8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6"/>
                    <a:pt x="13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7"/>
                    <a:pt x="7" y="8"/>
                  </a:cubicBezTo>
                  <a:cubicBezTo>
                    <a:pt x="7" y="9"/>
                    <a:pt x="8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7" name="Freeform 636">
              <a:extLst>
                <a:ext uri="{FF2B5EF4-FFF2-40B4-BE49-F238E27FC236}">
                  <a16:creationId xmlns:a16="http://schemas.microsoft.com/office/drawing/2014/main" id="{2D183DC0-E363-477B-893F-6ED68B42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972" y="4144665"/>
              <a:ext cx="302455" cy="302455"/>
            </a:xfrm>
            <a:custGeom>
              <a:avLst/>
              <a:gdLst>
                <a:gd name="T0" fmla="*/ 0 w 30"/>
                <a:gd name="T1" fmla="*/ 0 h 30"/>
                <a:gd name="T2" fmla="*/ 4 w 30"/>
                <a:gd name="T3" fmla="*/ 1 h 30"/>
                <a:gd name="T4" fmla="*/ 8 w 30"/>
                <a:gd name="T5" fmla="*/ 4 h 30"/>
                <a:gd name="T6" fmla="*/ 15 w 30"/>
                <a:gd name="T7" fmla="*/ 9 h 30"/>
                <a:gd name="T8" fmla="*/ 21 w 30"/>
                <a:gd name="T9" fmla="*/ 14 h 30"/>
                <a:gd name="T10" fmla="*/ 22 w 30"/>
                <a:gd name="T11" fmla="*/ 15 h 30"/>
                <a:gd name="T12" fmla="*/ 23 w 30"/>
                <a:gd name="T13" fmla="*/ 17 h 30"/>
                <a:gd name="T14" fmla="*/ 25 w 30"/>
                <a:gd name="T15" fmla="*/ 21 h 30"/>
                <a:gd name="T16" fmla="*/ 28 w 30"/>
                <a:gd name="T17" fmla="*/ 30 h 30"/>
                <a:gd name="T18" fmla="*/ 25 w 30"/>
                <a:gd name="T19" fmla="*/ 30 h 30"/>
                <a:gd name="T20" fmla="*/ 18 w 30"/>
                <a:gd name="T21" fmla="*/ 23 h 30"/>
                <a:gd name="T22" fmla="*/ 15 w 30"/>
                <a:gd name="T23" fmla="*/ 19 h 30"/>
                <a:gd name="T24" fmla="*/ 12 w 30"/>
                <a:gd name="T25" fmla="*/ 14 h 30"/>
                <a:gd name="T26" fmla="*/ 9 w 30"/>
                <a:gd name="T27" fmla="*/ 10 h 30"/>
                <a:gd name="T28" fmla="*/ 8 w 30"/>
                <a:gd name="T29" fmla="*/ 9 h 30"/>
                <a:gd name="T30" fmla="*/ 6 w 30"/>
                <a:gd name="T31" fmla="*/ 7 h 30"/>
                <a:gd name="T32" fmla="*/ 0 w 3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7" y="1"/>
                    <a:pt x="6" y="2"/>
                    <a:pt x="8" y="4"/>
                  </a:cubicBezTo>
                  <a:cubicBezTo>
                    <a:pt x="9" y="5"/>
                    <a:pt x="14" y="9"/>
                    <a:pt x="15" y="9"/>
                  </a:cubicBezTo>
                  <a:cubicBezTo>
                    <a:pt x="17" y="11"/>
                    <a:pt x="22" y="11"/>
                    <a:pt x="21" y="14"/>
                  </a:cubicBezTo>
                  <a:cubicBezTo>
                    <a:pt x="22" y="13"/>
                    <a:pt x="23" y="14"/>
                    <a:pt x="22" y="15"/>
                  </a:cubicBezTo>
                  <a:cubicBezTo>
                    <a:pt x="22" y="16"/>
                    <a:pt x="22" y="17"/>
                    <a:pt x="23" y="17"/>
                  </a:cubicBezTo>
                  <a:cubicBezTo>
                    <a:pt x="25" y="18"/>
                    <a:pt x="25" y="20"/>
                    <a:pt x="25" y="21"/>
                  </a:cubicBezTo>
                  <a:cubicBezTo>
                    <a:pt x="30" y="20"/>
                    <a:pt x="28" y="27"/>
                    <a:pt x="28" y="30"/>
                  </a:cubicBezTo>
                  <a:cubicBezTo>
                    <a:pt x="27" y="29"/>
                    <a:pt x="25" y="29"/>
                    <a:pt x="25" y="30"/>
                  </a:cubicBezTo>
                  <a:cubicBezTo>
                    <a:pt x="23" y="28"/>
                    <a:pt x="20" y="26"/>
                    <a:pt x="18" y="23"/>
                  </a:cubicBezTo>
                  <a:cubicBezTo>
                    <a:pt x="16" y="22"/>
                    <a:pt x="15" y="21"/>
                    <a:pt x="15" y="19"/>
                  </a:cubicBezTo>
                  <a:cubicBezTo>
                    <a:pt x="14" y="18"/>
                    <a:pt x="13" y="15"/>
                    <a:pt x="12" y="14"/>
                  </a:cubicBezTo>
                  <a:cubicBezTo>
                    <a:pt x="10" y="13"/>
                    <a:pt x="11" y="12"/>
                    <a:pt x="9" y="10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6" y="8"/>
                    <a:pt x="7" y="8"/>
                    <a:pt x="6" y="7"/>
                  </a:cubicBezTo>
                  <a:cubicBezTo>
                    <a:pt x="4" y="5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8" name="Freeform 637">
              <a:extLst>
                <a:ext uri="{FF2B5EF4-FFF2-40B4-BE49-F238E27FC236}">
                  <a16:creationId xmlns:a16="http://schemas.microsoft.com/office/drawing/2014/main" id="{C83FB08B-1551-49D5-9FE7-1CF31FCB5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2452" y="4131885"/>
              <a:ext cx="310974" cy="336534"/>
            </a:xfrm>
            <a:custGeom>
              <a:avLst/>
              <a:gdLst>
                <a:gd name="T0" fmla="*/ 26 w 31"/>
                <a:gd name="T1" fmla="*/ 32 h 33"/>
                <a:gd name="T2" fmla="*/ 18 w 31"/>
                <a:gd name="T3" fmla="*/ 25 h 33"/>
                <a:gd name="T4" fmla="*/ 15 w 31"/>
                <a:gd name="T5" fmla="*/ 20 h 33"/>
                <a:gd name="T6" fmla="*/ 12 w 31"/>
                <a:gd name="T7" fmla="*/ 16 h 33"/>
                <a:gd name="T8" fmla="*/ 10 w 31"/>
                <a:gd name="T9" fmla="*/ 11 h 33"/>
                <a:gd name="T10" fmla="*/ 7 w 31"/>
                <a:gd name="T11" fmla="*/ 9 h 33"/>
                <a:gd name="T12" fmla="*/ 5 w 31"/>
                <a:gd name="T13" fmla="*/ 6 h 33"/>
                <a:gd name="T14" fmla="*/ 0 w 31"/>
                <a:gd name="T15" fmla="*/ 0 h 33"/>
                <a:gd name="T16" fmla="*/ 4 w 31"/>
                <a:gd name="T17" fmla="*/ 1 h 33"/>
                <a:gd name="T18" fmla="*/ 8 w 31"/>
                <a:gd name="T19" fmla="*/ 3 h 33"/>
                <a:gd name="T20" fmla="*/ 16 w 31"/>
                <a:gd name="T21" fmla="*/ 9 h 33"/>
                <a:gd name="T22" fmla="*/ 17 w 31"/>
                <a:gd name="T23" fmla="*/ 9 h 33"/>
                <a:gd name="T24" fmla="*/ 22 w 31"/>
                <a:gd name="T25" fmla="*/ 13 h 33"/>
                <a:gd name="T26" fmla="*/ 24 w 31"/>
                <a:gd name="T27" fmla="*/ 15 h 33"/>
                <a:gd name="T28" fmla="*/ 24 w 31"/>
                <a:gd name="T29" fmla="*/ 17 h 33"/>
                <a:gd name="T30" fmla="*/ 27 w 31"/>
                <a:gd name="T31" fmla="*/ 21 h 33"/>
                <a:gd name="T32" fmla="*/ 30 w 31"/>
                <a:gd name="T33" fmla="*/ 29 h 33"/>
                <a:gd name="T34" fmla="*/ 30 w 31"/>
                <a:gd name="T35" fmla="*/ 32 h 33"/>
                <a:gd name="T36" fmla="*/ 27 w 31"/>
                <a:gd name="T37" fmla="*/ 31 h 33"/>
                <a:gd name="T38" fmla="*/ 27 w 31"/>
                <a:gd name="T39" fmla="*/ 33 h 33"/>
                <a:gd name="T40" fmla="*/ 5 w 31"/>
                <a:gd name="T41" fmla="*/ 5 h 33"/>
                <a:gd name="T42" fmla="*/ 8 w 31"/>
                <a:gd name="T43" fmla="*/ 9 h 33"/>
                <a:gd name="T44" fmla="*/ 11 w 31"/>
                <a:gd name="T45" fmla="*/ 11 h 33"/>
                <a:gd name="T46" fmla="*/ 13 w 31"/>
                <a:gd name="T47" fmla="*/ 15 h 33"/>
                <a:gd name="T48" fmla="*/ 16 w 31"/>
                <a:gd name="T49" fmla="*/ 20 h 33"/>
                <a:gd name="T50" fmla="*/ 19 w 31"/>
                <a:gd name="T51" fmla="*/ 24 h 33"/>
                <a:gd name="T52" fmla="*/ 26 w 31"/>
                <a:gd name="T53" fmla="*/ 30 h 33"/>
                <a:gd name="T54" fmla="*/ 29 w 31"/>
                <a:gd name="T55" fmla="*/ 29 h 33"/>
                <a:gd name="T56" fmla="*/ 26 w 31"/>
                <a:gd name="T57" fmla="*/ 23 h 33"/>
                <a:gd name="T58" fmla="*/ 26 w 31"/>
                <a:gd name="T59" fmla="*/ 22 h 33"/>
                <a:gd name="T60" fmla="*/ 22 w 31"/>
                <a:gd name="T61" fmla="*/ 18 h 33"/>
                <a:gd name="T62" fmla="*/ 22 w 31"/>
                <a:gd name="T63" fmla="*/ 16 h 33"/>
                <a:gd name="T64" fmla="*/ 23 w 31"/>
                <a:gd name="T65" fmla="*/ 15 h 33"/>
                <a:gd name="T66" fmla="*/ 20 w 31"/>
                <a:gd name="T67" fmla="*/ 17 h 33"/>
                <a:gd name="T68" fmla="*/ 21 w 31"/>
                <a:gd name="T69" fmla="*/ 14 h 33"/>
                <a:gd name="T70" fmla="*/ 16 w 31"/>
                <a:gd name="T71" fmla="*/ 10 h 33"/>
                <a:gd name="T72" fmla="*/ 7 w 31"/>
                <a:gd name="T73" fmla="*/ 4 h 33"/>
                <a:gd name="T74" fmla="*/ 3 w 31"/>
                <a:gd name="T7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33">
                  <a:moveTo>
                    <a:pt x="27" y="33"/>
                  </a:moveTo>
                  <a:cubicBezTo>
                    <a:pt x="26" y="32"/>
                    <a:pt x="26" y="32"/>
                    <a:pt x="26" y="32"/>
                  </a:cubicBezTo>
                  <a:cubicBezTo>
                    <a:pt x="25" y="31"/>
                    <a:pt x="24" y="30"/>
                    <a:pt x="23" y="29"/>
                  </a:cubicBezTo>
                  <a:cubicBezTo>
                    <a:pt x="21" y="28"/>
                    <a:pt x="20" y="26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6" y="22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8"/>
                    <a:pt x="13" y="17"/>
                    <a:pt x="12" y="16"/>
                  </a:cubicBezTo>
                  <a:cubicBezTo>
                    <a:pt x="11" y="15"/>
                    <a:pt x="11" y="14"/>
                    <a:pt x="11" y="13"/>
                  </a:cubicBezTo>
                  <a:cubicBezTo>
                    <a:pt x="10" y="13"/>
                    <a:pt x="10" y="12"/>
                    <a:pt x="10" y="11"/>
                  </a:cubicBezTo>
                  <a:cubicBezTo>
                    <a:pt x="10" y="11"/>
                    <a:pt x="9" y="11"/>
                    <a:pt x="8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8"/>
                    <a:pt x="5" y="7"/>
                    <a:pt x="5" y="6"/>
                  </a:cubicBezTo>
                  <a:cubicBezTo>
                    <a:pt x="3" y="5"/>
                    <a:pt x="1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9" y="3"/>
                    <a:pt x="9" y="4"/>
                    <a:pt x="10" y="4"/>
                  </a:cubicBezTo>
                  <a:cubicBezTo>
                    <a:pt x="11" y="6"/>
                    <a:pt x="15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9" y="11"/>
                    <a:pt x="20" y="11"/>
                  </a:cubicBezTo>
                  <a:cubicBezTo>
                    <a:pt x="21" y="12"/>
                    <a:pt x="22" y="12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4"/>
                    <a:pt x="24" y="14"/>
                    <a:pt x="24" y="15"/>
                  </a:cubicBezTo>
                  <a:cubicBezTo>
                    <a:pt x="24" y="15"/>
                    <a:pt x="24" y="16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8"/>
                    <a:pt x="27" y="20"/>
                    <a:pt x="27" y="21"/>
                  </a:cubicBezTo>
                  <a:cubicBezTo>
                    <a:pt x="28" y="21"/>
                    <a:pt x="29" y="22"/>
                    <a:pt x="29" y="22"/>
                  </a:cubicBezTo>
                  <a:cubicBezTo>
                    <a:pt x="31" y="24"/>
                    <a:pt x="30" y="27"/>
                    <a:pt x="30" y="29"/>
                  </a:cubicBezTo>
                  <a:cubicBezTo>
                    <a:pt x="30" y="30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1"/>
                    <a:pt x="28" y="31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lnTo>
                    <a:pt x="27" y="33"/>
                  </a:lnTo>
                  <a:close/>
                  <a:moveTo>
                    <a:pt x="2" y="2"/>
                  </a:moveTo>
                  <a:cubicBezTo>
                    <a:pt x="3" y="3"/>
                    <a:pt x="4" y="4"/>
                    <a:pt x="5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0" y="10"/>
                    <a:pt x="10" y="10"/>
                    <a:pt x="11" y="11"/>
                  </a:cubicBezTo>
                  <a:cubicBezTo>
                    <a:pt x="12" y="11"/>
                    <a:pt x="12" y="12"/>
                    <a:pt x="12" y="13"/>
                  </a:cubicBezTo>
                  <a:cubicBezTo>
                    <a:pt x="12" y="14"/>
                    <a:pt x="12" y="14"/>
                    <a:pt x="13" y="15"/>
                  </a:cubicBezTo>
                  <a:cubicBezTo>
                    <a:pt x="14" y="16"/>
                    <a:pt x="15" y="18"/>
                    <a:pt x="16" y="19"/>
                  </a:cubicBezTo>
                  <a:cubicBezTo>
                    <a:pt x="16" y="19"/>
                    <a:pt x="16" y="20"/>
                    <a:pt x="16" y="20"/>
                  </a:cubicBezTo>
                  <a:cubicBezTo>
                    <a:pt x="17" y="21"/>
                    <a:pt x="18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5"/>
                    <a:pt x="22" y="27"/>
                    <a:pt x="24" y="28"/>
                  </a:cubicBezTo>
                  <a:cubicBezTo>
                    <a:pt x="24" y="29"/>
                    <a:pt x="25" y="29"/>
                    <a:pt x="26" y="30"/>
                  </a:cubicBezTo>
                  <a:cubicBezTo>
                    <a:pt x="26" y="30"/>
                    <a:pt x="27" y="30"/>
                    <a:pt x="28" y="30"/>
                  </a:cubicBezTo>
                  <a:cubicBezTo>
                    <a:pt x="29" y="30"/>
                    <a:pt x="29" y="29"/>
                    <a:pt x="29" y="29"/>
                  </a:cubicBezTo>
                  <a:cubicBezTo>
                    <a:pt x="29" y="27"/>
                    <a:pt x="29" y="24"/>
                    <a:pt x="28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5" y="19"/>
                    <a:pt x="24" y="19"/>
                  </a:cubicBezTo>
                  <a:cubicBezTo>
                    <a:pt x="23" y="19"/>
                    <a:pt x="23" y="18"/>
                    <a:pt x="22" y="18"/>
                  </a:cubicBezTo>
                  <a:cubicBezTo>
                    <a:pt x="22" y="17"/>
                    <a:pt x="22" y="17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3"/>
                    <a:pt x="20" y="13"/>
                    <a:pt x="19" y="13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4" y="10"/>
                    <a:pt x="9" y="5"/>
                    <a:pt x="9" y="5"/>
                  </a:cubicBezTo>
                  <a:cubicBezTo>
                    <a:pt x="8" y="5"/>
                    <a:pt x="8" y="4"/>
                    <a:pt x="7" y="4"/>
                  </a:cubicBezTo>
                  <a:cubicBezTo>
                    <a:pt x="7" y="3"/>
                    <a:pt x="7" y="3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39" name="Freeform 638">
              <a:extLst>
                <a:ext uri="{FF2B5EF4-FFF2-40B4-BE49-F238E27FC236}">
                  <a16:creationId xmlns:a16="http://schemas.microsoft.com/office/drawing/2014/main" id="{EC09F053-352F-485D-AF8D-17749161F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9448" y="4293761"/>
              <a:ext cx="272634" cy="242816"/>
            </a:xfrm>
            <a:custGeom>
              <a:avLst/>
              <a:gdLst>
                <a:gd name="T0" fmla="*/ 27 w 27"/>
                <a:gd name="T1" fmla="*/ 13 h 24"/>
                <a:gd name="T2" fmla="*/ 26 w 27"/>
                <a:gd name="T3" fmla="*/ 6 h 24"/>
                <a:gd name="T4" fmla="*/ 18 w 27"/>
                <a:gd name="T5" fmla="*/ 4 h 24"/>
                <a:gd name="T6" fmla="*/ 14 w 27"/>
                <a:gd name="T7" fmla="*/ 6 h 24"/>
                <a:gd name="T8" fmla="*/ 9 w 27"/>
                <a:gd name="T9" fmla="*/ 6 h 24"/>
                <a:gd name="T10" fmla="*/ 9 w 27"/>
                <a:gd name="T11" fmla="*/ 7 h 24"/>
                <a:gd name="T12" fmla="*/ 8 w 27"/>
                <a:gd name="T13" fmla="*/ 3 h 24"/>
                <a:gd name="T14" fmla="*/ 6 w 27"/>
                <a:gd name="T15" fmla="*/ 2 h 24"/>
                <a:gd name="T16" fmla="*/ 0 w 27"/>
                <a:gd name="T17" fmla="*/ 3 h 24"/>
                <a:gd name="T18" fmla="*/ 3 w 27"/>
                <a:gd name="T19" fmla="*/ 5 h 24"/>
                <a:gd name="T20" fmla="*/ 7 w 27"/>
                <a:gd name="T21" fmla="*/ 5 h 24"/>
                <a:gd name="T22" fmla="*/ 2 w 27"/>
                <a:gd name="T23" fmla="*/ 7 h 24"/>
                <a:gd name="T24" fmla="*/ 2 w 27"/>
                <a:gd name="T25" fmla="*/ 7 h 24"/>
                <a:gd name="T26" fmla="*/ 5 w 27"/>
                <a:gd name="T27" fmla="*/ 10 h 24"/>
                <a:gd name="T28" fmla="*/ 7 w 27"/>
                <a:gd name="T29" fmla="*/ 8 h 24"/>
                <a:gd name="T30" fmla="*/ 20 w 27"/>
                <a:gd name="T31" fmla="*/ 18 h 24"/>
                <a:gd name="T32" fmla="*/ 21 w 27"/>
                <a:gd name="T33" fmla="*/ 19 h 24"/>
                <a:gd name="T34" fmla="*/ 21 w 27"/>
                <a:gd name="T35" fmla="*/ 20 h 24"/>
                <a:gd name="T36" fmla="*/ 18 w 27"/>
                <a:gd name="T37" fmla="*/ 22 h 24"/>
                <a:gd name="T38" fmla="*/ 22 w 27"/>
                <a:gd name="T39" fmla="*/ 21 h 24"/>
                <a:gd name="T40" fmla="*/ 27 w 27"/>
                <a:gd name="T41" fmla="*/ 24 h 24"/>
                <a:gd name="T42" fmla="*/ 27 w 27"/>
                <a:gd name="T43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24">
                  <a:moveTo>
                    <a:pt x="27" y="13"/>
                  </a:moveTo>
                  <a:cubicBezTo>
                    <a:pt x="27" y="12"/>
                    <a:pt x="27" y="6"/>
                    <a:pt x="26" y="6"/>
                  </a:cubicBezTo>
                  <a:cubicBezTo>
                    <a:pt x="23" y="6"/>
                    <a:pt x="21" y="5"/>
                    <a:pt x="18" y="4"/>
                  </a:cubicBezTo>
                  <a:cubicBezTo>
                    <a:pt x="18" y="3"/>
                    <a:pt x="14" y="6"/>
                    <a:pt x="14" y="6"/>
                  </a:cubicBezTo>
                  <a:cubicBezTo>
                    <a:pt x="12" y="9"/>
                    <a:pt x="11" y="9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4" y="1"/>
                    <a:pt x="1" y="0"/>
                    <a:pt x="0" y="3"/>
                  </a:cubicBezTo>
                  <a:cubicBezTo>
                    <a:pt x="2" y="3"/>
                    <a:pt x="1" y="5"/>
                    <a:pt x="3" y="5"/>
                  </a:cubicBezTo>
                  <a:cubicBezTo>
                    <a:pt x="4" y="6"/>
                    <a:pt x="6" y="5"/>
                    <a:pt x="7" y="5"/>
                  </a:cubicBezTo>
                  <a:cubicBezTo>
                    <a:pt x="7" y="7"/>
                    <a:pt x="4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8"/>
                    <a:pt x="5" y="9"/>
                    <a:pt x="5" y="10"/>
                  </a:cubicBezTo>
                  <a:cubicBezTo>
                    <a:pt x="5" y="12"/>
                    <a:pt x="7" y="8"/>
                    <a:pt x="7" y="8"/>
                  </a:cubicBezTo>
                  <a:cubicBezTo>
                    <a:pt x="6" y="12"/>
                    <a:pt x="24" y="13"/>
                    <a:pt x="20" y="18"/>
                  </a:cubicBezTo>
                  <a:cubicBezTo>
                    <a:pt x="20" y="18"/>
                    <a:pt x="21" y="18"/>
                    <a:pt x="21" y="19"/>
                  </a:cubicBezTo>
                  <a:cubicBezTo>
                    <a:pt x="21" y="19"/>
                    <a:pt x="21" y="19"/>
                    <a:pt x="21" y="20"/>
                  </a:cubicBezTo>
                  <a:cubicBezTo>
                    <a:pt x="19" y="18"/>
                    <a:pt x="19" y="20"/>
                    <a:pt x="18" y="22"/>
                  </a:cubicBezTo>
                  <a:cubicBezTo>
                    <a:pt x="20" y="22"/>
                    <a:pt x="21" y="21"/>
                    <a:pt x="22" y="21"/>
                  </a:cubicBezTo>
                  <a:cubicBezTo>
                    <a:pt x="24" y="21"/>
                    <a:pt x="26" y="23"/>
                    <a:pt x="27" y="24"/>
                  </a:cubicBezTo>
                  <a:cubicBezTo>
                    <a:pt x="27" y="20"/>
                    <a:pt x="27" y="17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0" name="Freeform 639">
              <a:extLst>
                <a:ext uri="{FF2B5EF4-FFF2-40B4-BE49-F238E27FC236}">
                  <a16:creationId xmlns:a16="http://schemas.microsoft.com/office/drawing/2014/main" id="{FF7506E6-07E2-4DDD-9763-15BAC46D2F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0929" y="4293761"/>
              <a:ext cx="293935" cy="255594"/>
            </a:xfrm>
            <a:custGeom>
              <a:avLst/>
              <a:gdLst>
                <a:gd name="T0" fmla="*/ 28 w 29"/>
                <a:gd name="T1" fmla="*/ 24 h 25"/>
                <a:gd name="T2" fmla="*/ 23 w 29"/>
                <a:gd name="T3" fmla="*/ 22 h 25"/>
                <a:gd name="T4" fmla="*/ 19 w 29"/>
                <a:gd name="T5" fmla="*/ 23 h 25"/>
                <a:gd name="T6" fmla="*/ 18 w 29"/>
                <a:gd name="T7" fmla="*/ 22 h 25"/>
                <a:gd name="T8" fmla="*/ 21 w 29"/>
                <a:gd name="T9" fmla="*/ 19 h 25"/>
                <a:gd name="T10" fmla="*/ 20 w 29"/>
                <a:gd name="T11" fmla="*/ 18 h 25"/>
                <a:gd name="T12" fmla="*/ 21 w 29"/>
                <a:gd name="T13" fmla="*/ 16 h 25"/>
                <a:gd name="T14" fmla="*/ 8 w 29"/>
                <a:gd name="T15" fmla="*/ 10 h 25"/>
                <a:gd name="T16" fmla="*/ 5 w 29"/>
                <a:gd name="T17" fmla="*/ 10 h 25"/>
                <a:gd name="T18" fmla="*/ 3 w 29"/>
                <a:gd name="T19" fmla="*/ 8 h 25"/>
                <a:gd name="T20" fmla="*/ 3 w 29"/>
                <a:gd name="T21" fmla="*/ 6 h 25"/>
                <a:gd name="T22" fmla="*/ 3 w 29"/>
                <a:gd name="T23" fmla="*/ 6 h 25"/>
                <a:gd name="T24" fmla="*/ 1 w 29"/>
                <a:gd name="T25" fmla="*/ 4 h 25"/>
                <a:gd name="T26" fmla="*/ 0 w 29"/>
                <a:gd name="T27" fmla="*/ 3 h 25"/>
                <a:gd name="T28" fmla="*/ 7 w 29"/>
                <a:gd name="T29" fmla="*/ 1 h 25"/>
                <a:gd name="T30" fmla="*/ 10 w 29"/>
                <a:gd name="T31" fmla="*/ 3 h 25"/>
                <a:gd name="T32" fmla="*/ 10 w 29"/>
                <a:gd name="T33" fmla="*/ 5 h 25"/>
                <a:gd name="T34" fmla="*/ 12 w 29"/>
                <a:gd name="T35" fmla="*/ 8 h 25"/>
                <a:gd name="T36" fmla="*/ 19 w 29"/>
                <a:gd name="T37" fmla="*/ 3 h 25"/>
                <a:gd name="T38" fmla="*/ 27 w 29"/>
                <a:gd name="T39" fmla="*/ 6 h 25"/>
                <a:gd name="T40" fmla="*/ 28 w 29"/>
                <a:gd name="T41" fmla="*/ 13 h 25"/>
                <a:gd name="T42" fmla="*/ 29 w 29"/>
                <a:gd name="T43" fmla="*/ 25 h 25"/>
                <a:gd name="T44" fmla="*/ 27 w 29"/>
                <a:gd name="T45" fmla="*/ 22 h 25"/>
                <a:gd name="T46" fmla="*/ 27 w 29"/>
                <a:gd name="T47" fmla="*/ 12 h 25"/>
                <a:gd name="T48" fmla="*/ 19 w 29"/>
                <a:gd name="T49" fmla="*/ 4 h 25"/>
                <a:gd name="T50" fmla="*/ 12 w 29"/>
                <a:gd name="T51" fmla="*/ 9 h 25"/>
                <a:gd name="T52" fmla="*/ 10 w 29"/>
                <a:gd name="T53" fmla="*/ 9 h 25"/>
                <a:gd name="T54" fmla="*/ 9 w 29"/>
                <a:gd name="T55" fmla="*/ 6 h 25"/>
                <a:gd name="T56" fmla="*/ 6 w 29"/>
                <a:gd name="T57" fmla="*/ 10 h 25"/>
                <a:gd name="T58" fmla="*/ 9 w 29"/>
                <a:gd name="T59" fmla="*/ 8 h 25"/>
                <a:gd name="T60" fmla="*/ 22 w 29"/>
                <a:gd name="T61" fmla="*/ 16 h 25"/>
                <a:gd name="T62" fmla="*/ 22 w 29"/>
                <a:gd name="T63" fmla="*/ 18 h 25"/>
                <a:gd name="T64" fmla="*/ 23 w 29"/>
                <a:gd name="T65" fmla="*/ 19 h 25"/>
                <a:gd name="T66" fmla="*/ 23 w 29"/>
                <a:gd name="T67" fmla="*/ 20 h 25"/>
                <a:gd name="T68" fmla="*/ 21 w 29"/>
                <a:gd name="T69" fmla="*/ 20 h 25"/>
                <a:gd name="T70" fmla="*/ 21 w 29"/>
                <a:gd name="T71" fmla="*/ 21 h 25"/>
                <a:gd name="T72" fmla="*/ 22 w 29"/>
                <a:gd name="T73" fmla="*/ 20 h 25"/>
                <a:gd name="T74" fmla="*/ 2 w 29"/>
                <a:gd name="T75" fmla="*/ 3 h 25"/>
                <a:gd name="T76" fmla="*/ 4 w 29"/>
                <a:gd name="T77" fmla="*/ 5 h 25"/>
                <a:gd name="T78" fmla="*/ 8 w 29"/>
                <a:gd name="T79" fmla="*/ 4 h 25"/>
                <a:gd name="T80" fmla="*/ 9 w 29"/>
                <a:gd name="T81" fmla="*/ 4 h 25"/>
                <a:gd name="T82" fmla="*/ 9 w 29"/>
                <a:gd name="T83" fmla="*/ 3 h 25"/>
                <a:gd name="T84" fmla="*/ 7 w 29"/>
                <a:gd name="T85" fmla="*/ 2 h 25"/>
                <a:gd name="T86" fmla="*/ 2 w 29"/>
                <a:gd name="T8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25">
                  <a:moveTo>
                    <a:pt x="29" y="25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3"/>
                    <a:pt x="25" y="22"/>
                    <a:pt x="23" y="22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21" y="22"/>
                    <a:pt x="20" y="22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9" y="21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7"/>
                    <a:pt x="21" y="16"/>
                    <a:pt x="21" y="16"/>
                  </a:cubicBezTo>
                  <a:cubicBezTo>
                    <a:pt x="20" y="15"/>
                    <a:pt x="17" y="14"/>
                    <a:pt x="15" y="13"/>
                  </a:cubicBezTo>
                  <a:cubicBezTo>
                    <a:pt x="12" y="12"/>
                    <a:pt x="9" y="11"/>
                    <a:pt x="8" y="10"/>
                  </a:cubicBezTo>
                  <a:cubicBezTo>
                    <a:pt x="8" y="10"/>
                    <a:pt x="7" y="11"/>
                    <a:pt x="6" y="11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1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2" y="8"/>
                    <a:pt x="13" y="7"/>
                    <a:pt x="14" y="6"/>
                  </a:cubicBezTo>
                  <a:cubicBezTo>
                    <a:pt x="14" y="6"/>
                    <a:pt x="18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2" y="4"/>
                    <a:pt x="24" y="5"/>
                    <a:pt x="27" y="6"/>
                  </a:cubicBezTo>
                  <a:cubicBezTo>
                    <a:pt x="28" y="6"/>
                    <a:pt x="29" y="7"/>
                    <a:pt x="28" y="12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28" y="17"/>
                    <a:pt x="28" y="21"/>
                    <a:pt x="29" y="24"/>
                  </a:cubicBezTo>
                  <a:lnTo>
                    <a:pt x="29" y="25"/>
                  </a:lnTo>
                  <a:close/>
                  <a:moveTo>
                    <a:pt x="23" y="20"/>
                  </a:moveTo>
                  <a:cubicBezTo>
                    <a:pt x="25" y="20"/>
                    <a:pt x="26" y="21"/>
                    <a:pt x="27" y="22"/>
                  </a:cubicBezTo>
                  <a:cubicBezTo>
                    <a:pt x="27" y="19"/>
                    <a:pt x="27" y="16"/>
                    <a:pt x="27" y="13"/>
                  </a:cubicBezTo>
                  <a:cubicBezTo>
                    <a:pt x="27" y="13"/>
                    <a:pt x="27" y="12"/>
                    <a:pt x="27" y="12"/>
                  </a:cubicBezTo>
                  <a:cubicBezTo>
                    <a:pt x="27" y="11"/>
                    <a:pt x="27" y="8"/>
                    <a:pt x="27" y="7"/>
                  </a:cubicBezTo>
                  <a:cubicBezTo>
                    <a:pt x="24" y="6"/>
                    <a:pt x="22" y="6"/>
                    <a:pt x="19" y="4"/>
                  </a:cubicBezTo>
                  <a:cubicBezTo>
                    <a:pt x="18" y="4"/>
                    <a:pt x="15" y="6"/>
                    <a:pt x="15" y="7"/>
                  </a:cubicBezTo>
                  <a:cubicBezTo>
                    <a:pt x="14" y="8"/>
                    <a:pt x="13" y="9"/>
                    <a:pt x="12" y="9"/>
                  </a:cubicBezTo>
                  <a:cubicBezTo>
                    <a:pt x="11" y="9"/>
                    <a:pt x="11" y="9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6" y="8"/>
                    <a:pt x="6" y="9"/>
                    <a:pt x="6" y="10"/>
                  </a:cubicBezTo>
                  <a:cubicBezTo>
                    <a:pt x="7" y="9"/>
                    <a:pt x="7" y="8"/>
                    <a:pt x="8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12" y="11"/>
                    <a:pt x="15" y="12"/>
                  </a:cubicBezTo>
                  <a:cubicBezTo>
                    <a:pt x="18" y="13"/>
                    <a:pt x="22" y="14"/>
                    <a:pt x="22" y="16"/>
                  </a:cubicBezTo>
                  <a:cubicBezTo>
                    <a:pt x="22" y="17"/>
                    <a:pt x="22" y="17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lose/>
                  <a:moveTo>
                    <a:pt x="21" y="20"/>
                  </a:moveTo>
                  <a:cubicBezTo>
                    <a:pt x="21" y="20"/>
                    <a:pt x="20" y="20"/>
                    <a:pt x="20" y="21"/>
                  </a:cubicBezTo>
                  <a:cubicBezTo>
                    <a:pt x="20" y="21"/>
                    <a:pt x="21" y="21"/>
                    <a:pt x="21" y="21"/>
                  </a:cubicBezTo>
                  <a:cubicBezTo>
                    <a:pt x="21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7" y="5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1" name="Freeform 640">
              <a:extLst>
                <a:ext uri="{FF2B5EF4-FFF2-40B4-BE49-F238E27FC236}">
                  <a16:creationId xmlns:a16="http://schemas.microsoft.com/office/drawing/2014/main" id="{0FCA6813-C284-49B5-8FD0-C380F1CCE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714" y="4323582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2" name="Freeform 641">
              <a:extLst>
                <a:ext uri="{FF2B5EF4-FFF2-40B4-BE49-F238E27FC236}">
                  <a16:creationId xmlns:a16="http://schemas.microsoft.com/office/drawing/2014/main" id="{409A69C7-09C8-4857-847D-766EFBEE3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635" y="4315062"/>
              <a:ext cx="51118" cy="21301"/>
            </a:xfrm>
            <a:custGeom>
              <a:avLst/>
              <a:gdLst>
                <a:gd name="T0" fmla="*/ 3 w 5"/>
                <a:gd name="T1" fmla="*/ 2 h 2"/>
                <a:gd name="T2" fmla="*/ 3 w 5"/>
                <a:gd name="T3" fmla="*/ 2 h 2"/>
                <a:gd name="T4" fmla="*/ 0 w 5"/>
                <a:gd name="T5" fmla="*/ 2 h 2"/>
                <a:gd name="T6" fmla="*/ 5 w 5"/>
                <a:gd name="T7" fmla="*/ 0 h 2"/>
                <a:gd name="T8" fmla="*/ 4 w 5"/>
                <a:gd name="T9" fmla="*/ 1 h 2"/>
                <a:gd name="T10" fmla="*/ 3 w 5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3" name="Freeform 642">
              <a:extLst>
                <a:ext uri="{FF2B5EF4-FFF2-40B4-BE49-F238E27FC236}">
                  <a16:creationId xmlns:a16="http://schemas.microsoft.com/office/drawing/2014/main" id="{54E357E4-4A9B-4497-9012-8850D254E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933" y="4323582"/>
              <a:ext cx="12781" cy="1278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4" name="Freeform 643">
              <a:extLst>
                <a:ext uri="{FF2B5EF4-FFF2-40B4-BE49-F238E27FC236}">
                  <a16:creationId xmlns:a16="http://schemas.microsoft.com/office/drawing/2014/main" id="{1F87AAFD-A164-4C6C-8348-6F050929F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9413" y="4315062"/>
              <a:ext cx="21301" cy="29821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2 h 3"/>
                <a:gd name="T4" fmla="*/ 1 w 2"/>
                <a:gd name="T5" fmla="*/ 0 h 3"/>
                <a:gd name="T6" fmla="*/ 1 w 2"/>
                <a:gd name="T7" fmla="*/ 0 h 3"/>
                <a:gd name="T8" fmla="*/ 1 w 2"/>
                <a:gd name="T9" fmla="*/ 0 h 3"/>
                <a:gd name="T10" fmla="*/ 1 w 2"/>
                <a:gd name="T11" fmla="*/ 0 h 3"/>
                <a:gd name="T12" fmla="*/ 2 w 2"/>
                <a:gd name="T13" fmla="*/ 1 h 3"/>
                <a:gd name="T14" fmla="*/ 2 w 2"/>
                <a:gd name="T15" fmla="*/ 1 h 3"/>
                <a:gd name="T16" fmla="*/ 2 w 2"/>
                <a:gd name="T17" fmla="*/ 1 h 3"/>
                <a:gd name="T18" fmla="*/ 1 w 2"/>
                <a:gd name="T19" fmla="*/ 2 h 3"/>
                <a:gd name="T20" fmla="*/ 1 w 2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5" name="Freeform 644">
              <a:extLst>
                <a:ext uri="{FF2B5EF4-FFF2-40B4-BE49-F238E27FC236}">
                  <a16:creationId xmlns:a16="http://schemas.microsoft.com/office/drawing/2014/main" id="{1AFB65DE-2FFB-434A-8E43-5B9AB701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8657" y="4242642"/>
              <a:ext cx="212996" cy="204475"/>
            </a:xfrm>
            <a:custGeom>
              <a:avLst/>
              <a:gdLst>
                <a:gd name="T0" fmla="*/ 7 w 21"/>
                <a:gd name="T1" fmla="*/ 1 h 20"/>
                <a:gd name="T2" fmla="*/ 4 w 21"/>
                <a:gd name="T3" fmla="*/ 4 h 20"/>
                <a:gd name="T4" fmla="*/ 2 w 21"/>
                <a:gd name="T5" fmla="*/ 11 h 20"/>
                <a:gd name="T6" fmla="*/ 4 w 21"/>
                <a:gd name="T7" fmla="*/ 16 h 20"/>
                <a:gd name="T8" fmla="*/ 4 w 21"/>
                <a:gd name="T9" fmla="*/ 20 h 20"/>
                <a:gd name="T10" fmla="*/ 6 w 21"/>
                <a:gd name="T11" fmla="*/ 18 h 20"/>
                <a:gd name="T12" fmla="*/ 7 w 21"/>
                <a:gd name="T13" fmla="*/ 12 h 20"/>
                <a:gd name="T14" fmla="*/ 9 w 21"/>
                <a:gd name="T15" fmla="*/ 17 h 20"/>
                <a:gd name="T16" fmla="*/ 11 w 21"/>
                <a:gd name="T17" fmla="*/ 16 h 20"/>
                <a:gd name="T18" fmla="*/ 11 w 21"/>
                <a:gd name="T19" fmla="*/ 15 h 20"/>
                <a:gd name="T20" fmla="*/ 11 w 21"/>
                <a:gd name="T21" fmla="*/ 13 h 20"/>
                <a:gd name="T22" fmla="*/ 8 w 21"/>
                <a:gd name="T23" fmla="*/ 9 h 20"/>
                <a:gd name="T24" fmla="*/ 14 w 21"/>
                <a:gd name="T25" fmla="*/ 7 h 20"/>
                <a:gd name="T26" fmla="*/ 5 w 21"/>
                <a:gd name="T27" fmla="*/ 4 h 20"/>
                <a:gd name="T28" fmla="*/ 18 w 21"/>
                <a:gd name="T29" fmla="*/ 0 h 20"/>
                <a:gd name="T30" fmla="*/ 7 w 21"/>
                <a:gd name="T3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0">
                  <a:moveTo>
                    <a:pt x="7" y="1"/>
                  </a:moveTo>
                  <a:cubicBezTo>
                    <a:pt x="6" y="3"/>
                    <a:pt x="5" y="2"/>
                    <a:pt x="4" y="4"/>
                  </a:cubicBezTo>
                  <a:cubicBezTo>
                    <a:pt x="3" y="6"/>
                    <a:pt x="3" y="9"/>
                    <a:pt x="2" y="11"/>
                  </a:cubicBezTo>
                  <a:cubicBezTo>
                    <a:pt x="0" y="14"/>
                    <a:pt x="4" y="13"/>
                    <a:pt x="4" y="16"/>
                  </a:cubicBezTo>
                  <a:cubicBezTo>
                    <a:pt x="3" y="17"/>
                    <a:pt x="2" y="19"/>
                    <a:pt x="4" y="20"/>
                  </a:cubicBezTo>
                  <a:cubicBezTo>
                    <a:pt x="5" y="20"/>
                    <a:pt x="6" y="19"/>
                    <a:pt x="6" y="18"/>
                  </a:cubicBezTo>
                  <a:cubicBezTo>
                    <a:pt x="6" y="17"/>
                    <a:pt x="5" y="11"/>
                    <a:pt x="7" y="12"/>
                  </a:cubicBezTo>
                  <a:cubicBezTo>
                    <a:pt x="7" y="12"/>
                    <a:pt x="9" y="16"/>
                    <a:pt x="9" y="17"/>
                  </a:cubicBezTo>
                  <a:cubicBezTo>
                    <a:pt x="9" y="18"/>
                    <a:pt x="10" y="17"/>
                    <a:pt x="11" y="16"/>
                  </a:cubicBezTo>
                  <a:cubicBezTo>
                    <a:pt x="13" y="16"/>
                    <a:pt x="11" y="16"/>
                    <a:pt x="11" y="15"/>
                  </a:cubicBezTo>
                  <a:cubicBezTo>
                    <a:pt x="11" y="16"/>
                    <a:pt x="11" y="13"/>
                    <a:pt x="11" y="13"/>
                  </a:cubicBezTo>
                  <a:cubicBezTo>
                    <a:pt x="10" y="12"/>
                    <a:pt x="9" y="11"/>
                    <a:pt x="8" y="9"/>
                  </a:cubicBezTo>
                  <a:cubicBezTo>
                    <a:pt x="11" y="10"/>
                    <a:pt x="11" y="7"/>
                    <a:pt x="14" y="7"/>
                  </a:cubicBezTo>
                  <a:cubicBezTo>
                    <a:pt x="13" y="4"/>
                    <a:pt x="4" y="13"/>
                    <a:pt x="5" y="4"/>
                  </a:cubicBezTo>
                  <a:cubicBezTo>
                    <a:pt x="6" y="2"/>
                    <a:pt x="21" y="5"/>
                    <a:pt x="18" y="0"/>
                  </a:cubicBezTo>
                  <a:cubicBezTo>
                    <a:pt x="14" y="3"/>
                    <a:pt x="12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6" name="Freeform 645">
              <a:extLst>
                <a:ext uri="{FF2B5EF4-FFF2-40B4-BE49-F238E27FC236}">
                  <a16:creationId xmlns:a16="http://schemas.microsoft.com/office/drawing/2014/main" id="{80766340-B1D4-4360-965B-DD26AF3E86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8657" y="4234122"/>
              <a:ext cx="191697" cy="221515"/>
            </a:xfrm>
            <a:custGeom>
              <a:avLst/>
              <a:gdLst>
                <a:gd name="T0" fmla="*/ 3 w 19"/>
                <a:gd name="T1" fmla="*/ 21 h 22"/>
                <a:gd name="T2" fmla="*/ 3 w 19"/>
                <a:gd name="T3" fmla="*/ 17 h 22"/>
                <a:gd name="T4" fmla="*/ 2 w 19"/>
                <a:gd name="T5" fmla="*/ 11 h 22"/>
                <a:gd name="T6" fmla="*/ 3 w 19"/>
                <a:gd name="T7" fmla="*/ 5 h 22"/>
                <a:gd name="T8" fmla="*/ 7 w 19"/>
                <a:gd name="T9" fmla="*/ 2 h 22"/>
                <a:gd name="T10" fmla="*/ 8 w 19"/>
                <a:gd name="T11" fmla="*/ 2 h 22"/>
                <a:gd name="T12" fmla="*/ 18 w 19"/>
                <a:gd name="T13" fmla="*/ 0 h 22"/>
                <a:gd name="T14" fmla="*/ 19 w 19"/>
                <a:gd name="T15" fmla="*/ 3 h 22"/>
                <a:gd name="T16" fmla="*/ 6 w 19"/>
                <a:gd name="T17" fmla="*/ 6 h 22"/>
                <a:gd name="T18" fmla="*/ 7 w 19"/>
                <a:gd name="T19" fmla="*/ 8 h 22"/>
                <a:gd name="T20" fmla="*/ 13 w 19"/>
                <a:gd name="T21" fmla="*/ 7 h 22"/>
                <a:gd name="T22" fmla="*/ 14 w 19"/>
                <a:gd name="T23" fmla="*/ 9 h 22"/>
                <a:gd name="T24" fmla="*/ 12 w 19"/>
                <a:gd name="T25" fmla="*/ 10 h 22"/>
                <a:gd name="T26" fmla="*/ 10 w 19"/>
                <a:gd name="T27" fmla="*/ 12 h 22"/>
                <a:gd name="T28" fmla="*/ 11 w 19"/>
                <a:gd name="T29" fmla="*/ 13 h 22"/>
                <a:gd name="T30" fmla="*/ 11 w 19"/>
                <a:gd name="T31" fmla="*/ 14 h 22"/>
                <a:gd name="T32" fmla="*/ 12 w 19"/>
                <a:gd name="T33" fmla="*/ 16 h 22"/>
                <a:gd name="T34" fmla="*/ 12 w 19"/>
                <a:gd name="T35" fmla="*/ 17 h 22"/>
                <a:gd name="T36" fmla="*/ 13 w 19"/>
                <a:gd name="T37" fmla="*/ 17 h 22"/>
                <a:gd name="T38" fmla="*/ 11 w 19"/>
                <a:gd name="T39" fmla="*/ 18 h 22"/>
                <a:gd name="T40" fmla="*/ 8 w 19"/>
                <a:gd name="T41" fmla="*/ 18 h 22"/>
                <a:gd name="T42" fmla="*/ 6 w 19"/>
                <a:gd name="T43" fmla="*/ 13 h 22"/>
                <a:gd name="T44" fmla="*/ 6 w 19"/>
                <a:gd name="T45" fmla="*/ 19 h 22"/>
                <a:gd name="T46" fmla="*/ 5 w 19"/>
                <a:gd name="T47" fmla="*/ 22 h 22"/>
                <a:gd name="T48" fmla="*/ 4 w 19"/>
                <a:gd name="T49" fmla="*/ 6 h 22"/>
                <a:gd name="T50" fmla="*/ 3 w 19"/>
                <a:gd name="T51" fmla="*/ 12 h 22"/>
                <a:gd name="T52" fmla="*/ 4 w 19"/>
                <a:gd name="T53" fmla="*/ 17 h 22"/>
                <a:gd name="T54" fmla="*/ 4 w 19"/>
                <a:gd name="T55" fmla="*/ 20 h 22"/>
                <a:gd name="T56" fmla="*/ 5 w 19"/>
                <a:gd name="T57" fmla="*/ 19 h 22"/>
                <a:gd name="T58" fmla="*/ 5 w 19"/>
                <a:gd name="T59" fmla="*/ 12 h 22"/>
                <a:gd name="T60" fmla="*/ 7 w 19"/>
                <a:gd name="T61" fmla="*/ 12 h 22"/>
                <a:gd name="T62" fmla="*/ 8 w 19"/>
                <a:gd name="T63" fmla="*/ 13 h 22"/>
                <a:gd name="T64" fmla="*/ 9 w 19"/>
                <a:gd name="T65" fmla="*/ 18 h 22"/>
                <a:gd name="T66" fmla="*/ 11 w 19"/>
                <a:gd name="T67" fmla="*/ 17 h 22"/>
                <a:gd name="T68" fmla="*/ 11 w 19"/>
                <a:gd name="T69" fmla="*/ 17 h 22"/>
                <a:gd name="T70" fmla="*/ 8 w 19"/>
                <a:gd name="T71" fmla="*/ 11 h 22"/>
                <a:gd name="T72" fmla="*/ 5 w 19"/>
                <a:gd name="T73" fmla="*/ 9 h 22"/>
                <a:gd name="T74" fmla="*/ 5 w 19"/>
                <a:gd name="T75" fmla="*/ 5 h 22"/>
                <a:gd name="T76" fmla="*/ 8 w 19"/>
                <a:gd name="T77" fmla="*/ 10 h 22"/>
                <a:gd name="T78" fmla="*/ 11 w 19"/>
                <a:gd name="T79" fmla="*/ 8 h 22"/>
                <a:gd name="T80" fmla="*/ 8 w 19"/>
                <a:gd name="T81" fmla="*/ 10 h 22"/>
                <a:gd name="T82" fmla="*/ 6 w 19"/>
                <a:gd name="T83" fmla="*/ 4 h 22"/>
                <a:gd name="T84" fmla="*/ 11 w 19"/>
                <a:gd name="T85" fmla="*/ 4 h 22"/>
                <a:gd name="T86" fmla="*/ 8 w 19"/>
                <a:gd name="T87" fmla="*/ 3 h 22"/>
                <a:gd name="T88" fmla="*/ 14 w 19"/>
                <a:gd name="T89" fmla="*/ 4 h 22"/>
                <a:gd name="T90" fmla="*/ 18 w 19"/>
                <a:gd name="T9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" h="22">
                  <a:moveTo>
                    <a:pt x="5" y="22"/>
                  </a:moveTo>
                  <a:cubicBezTo>
                    <a:pt x="4" y="22"/>
                    <a:pt x="4" y="21"/>
                    <a:pt x="3" y="21"/>
                  </a:cubicBezTo>
                  <a:cubicBezTo>
                    <a:pt x="2" y="20"/>
                    <a:pt x="2" y="18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6"/>
                    <a:pt x="2" y="15"/>
                  </a:cubicBezTo>
                  <a:cubicBezTo>
                    <a:pt x="2" y="15"/>
                    <a:pt x="0" y="14"/>
                    <a:pt x="2" y="11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3"/>
                    <a:pt x="14" y="3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3"/>
                  </a:cubicBezTo>
                  <a:cubicBezTo>
                    <a:pt x="18" y="5"/>
                    <a:pt x="14" y="5"/>
                    <a:pt x="11" y="5"/>
                  </a:cubicBezTo>
                  <a:cubicBezTo>
                    <a:pt x="9" y="5"/>
                    <a:pt x="6" y="5"/>
                    <a:pt x="6" y="6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9" y="8"/>
                    <a:pt x="10" y="8"/>
                  </a:cubicBezTo>
                  <a:cubicBezTo>
                    <a:pt x="11" y="7"/>
                    <a:pt x="12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2" y="9"/>
                    <a:pt x="12" y="10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11" y="12"/>
                    <a:pt x="11" y="12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3" y="17"/>
                    <a:pt x="13" y="17"/>
                  </a:cubicBezTo>
                  <a:cubicBezTo>
                    <a:pt x="12" y="18"/>
                    <a:pt x="12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9"/>
                    <a:pt x="10" y="19"/>
                    <a:pt x="9" y="19"/>
                  </a:cubicBezTo>
                  <a:cubicBezTo>
                    <a:pt x="9" y="19"/>
                    <a:pt x="8" y="19"/>
                    <a:pt x="8" y="18"/>
                  </a:cubicBezTo>
                  <a:cubicBezTo>
                    <a:pt x="8" y="18"/>
                    <a:pt x="7" y="16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4"/>
                    <a:pt x="6" y="17"/>
                    <a:pt x="6" y="18"/>
                  </a:cubicBezTo>
                  <a:cubicBezTo>
                    <a:pt x="6" y="18"/>
                    <a:pt x="6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5" y="21"/>
                    <a:pt x="5" y="22"/>
                    <a:pt x="5" y="22"/>
                  </a:cubicBezTo>
                  <a:close/>
                  <a:moveTo>
                    <a:pt x="5" y="5"/>
                  </a:moveTo>
                  <a:cubicBezTo>
                    <a:pt x="5" y="5"/>
                    <a:pt x="4" y="6"/>
                    <a:pt x="4" y="6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2" y="13"/>
                    <a:pt x="2" y="14"/>
                    <a:pt x="3" y="14"/>
                  </a:cubicBezTo>
                  <a:cubicBezTo>
                    <a:pt x="4" y="15"/>
                    <a:pt x="5" y="15"/>
                    <a:pt x="4" y="17"/>
                  </a:cubicBezTo>
                  <a:cubicBezTo>
                    <a:pt x="4" y="17"/>
                    <a:pt x="4" y="17"/>
                    <a:pt x="4" y="18"/>
                  </a:cubicBezTo>
                  <a:cubicBezTo>
                    <a:pt x="4" y="19"/>
                    <a:pt x="3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ubicBezTo>
                    <a:pt x="5" y="16"/>
                    <a:pt x="5" y="13"/>
                    <a:pt x="5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4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10" y="18"/>
                    <a:pt x="10" y="17"/>
                    <a:pt x="10" y="17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6"/>
                    <a:pt x="10" y="15"/>
                    <a:pt x="10" y="14"/>
                  </a:cubicBezTo>
                  <a:cubicBezTo>
                    <a:pt x="9" y="13"/>
                    <a:pt x="9" y="12"/>
                    <a:pt x="8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0"/>
                    <a:pt x="5" y="9"/>
                  </a:cubicBezTo>
                  <a:cubicBezTo>
                    <a:pt x="4" y="8"/>
                    <a:pt x="4" y="7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  <a:moveTo>
                    <a:pt x="8" y="10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10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9" y="9"/>
                    <a:pt x="9" y="9"/>
                    <a:pt x="8" y="10"/>
                  </a:cubicBezTo>
                  <a:close/>
                  <a:moveTo>
                    <a:pt x="8" y="3"/>
                  </a:moveTo>
                  <a:cubicBezTo>
                    <a:pt x="7" y="3"/>
                    <a:pt x="7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8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0" y="4"/>
                    <a:pt x="9" y="3"/>
                    <a:pt x="8" y="3"/>
                  </a:cubicBezTo>
                  <a:close/>
                  <a:moveTo>
                    <a:pt x="18" y="2"/>
                  </a:moveTo>
                  <a:cubicBezTo>
                    <a:pt x="16" y="3"/>
                    <a:pt x="15" y="3"/>
                    <a:pt x="14" y="4"/>
                  </a:cubicBezTo>
                  <a:cubicBezTo>
                    <a:pt x="16" y="4"/>
                    <a:pt x="17" y="3"/>
                    <a:pt x="17" y="3"/>
                  </a:cubicBezTo>
                  <a:cubicBezTo>
                    <a:pt x="18" y="3"/>
                    <a:pt x="18" y="2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7" name="Freeform 646">
              <a:extLst>
                <a:ext uri="{FF2B5EF4-FFF2-40B4-BE49-F238E27FC236}">
                  <a16:creationId xmlns:a16="http://schemas.microsoft.com/office/drawing/2014/main" id="{1ED710D4-26DB-4E29-ADD7-1F80D0CFC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299" y="4468419"/>
              <a:ext cx="42599" cy="17039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1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2" y="1"/>
                    <a:pt x="3" y="0"/>
                    <a:pt x="4" y="1"/>
                  </a:cubicBezTo>
                  <a:cubicBezTo>
                    <a:pt x="3" y="2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8" name="Freeform 647">
              <a:extLst>
                <a:ext uri="{FF2B5EF4-FFF2-40B4-BE49-F238E27FC236}">
                  <a16:creationId xmlns:a16="http://schemas.microsoft.com/office/drawing/2014/main" id="{B5082DF5-F585-452C-84B8-57096818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6779" y="4468419"/>
              <a:ext cx="59638" cy="17039"/>
            </a:xfrm>
            <a:custGeom>
              <a:avLst/>
              <a:gdLst>
                <a:gd name="T0" fmla="*/ 3 w 6"/>
                <a:gd name="T1" fmla="*/ 2 h 2"/>
                <a:gd name="T2" fmla="*/ 1 w 6"/>
                <a:gd name="T3" fmla="*/ 1 h 2"/>
                <a:gd name="T4" fmla="*/ 0 w 6"/>
                <a:gd name="T5" fmla="*/ 0 h 2"/>
                <a:gd name="T6" fmla="*/ 1 w 6"/>
                <a:gd name="T7" fmla="*/ 0 h 2"/>
                <a:gd name="T8" fmla="*/ 2 w 6"/>
                <a:gd name="T9" fmla="*/ 0 h 2"/>
                <a:gd name="T10" fmla="*/ 3 w 6"/>
                <a:gd name="T11" fmla="*/ 0 h 2"/>
                <a:gd name="T12" fmla="*/ 5 w 6"/>
                <a:gd name="T13" fmla="*/ 1 h 2"/>
                <a:gd name="T14" fmla="*/ 6 w 6"/>
                <a:gd name="T15" fmla="*/ 2 h 2"/>
                <a:gd name="T16" fmla="*/ 5 w 6"/>
                <a:gd name="T17" fmla="*/ 2 h 2"/>
                <a:gd name="T18" fmla="*/ 3 w 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3" y="2"/>
                  </a:moveTo>
                  <a:cubicBezTo>
                    <a:pt x="2" y="2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49" name="Freeform 648">
              <a:extLst>
                <a:ext uri="{FF2B5EF4-FFF2-40B4-BE49-F238E27FC236}">
                  <a16:creationId xmlns:a16="http://schemas.microsoft.com/office/drawing/2014/main" id="{BAA573BE-76F1-446B-A909-0F5237E24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419" y="4506756"/>
              <a:ext cx="29821" cy="21301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0 w 3"/>
                <a:gd name="T5" fmla="*/ 1 h 2"/>
                <a:gd name="T6" fmla="*/ 0 w 3"/>
                <a:gd name="T7" fmla="*/ 0 h 2"/>
                <a:gd name="T8" fmla="*/ 1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3" y="0"/>
                    <a:pt x="3" y="1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0" name="Freeform 649">
              <a:extLst>
                <a:ext uri="{FF2B5EF4-FFF2-40B4-BE49-F238E27FC236}">
                  <a16:creationId xmlns:a16="http://schemas.microsoft.com/office/drawing/2014/main" id="{5B9099DF-159F-472F-95F8-38E8A83A5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99" y="4498236"/>
              <a:ext cx="38340" cy="38340"/>
            </a:xfrm>
            <a:custGeom>
              <a:avLst/>
              <a:gdLst>
                <a:gd name="T0" fmla="*/ 3 w 4"/>
                <a:gd name="T1" fmla="*/ 4 h 4"/>
                <a:gd name="T2" fmla="*/ 2 w 4"/>
                <a:gd name="T3" fmla="*/ 3 h 4"/>
                <a:gd name="T4" fmla="*/ 1 w 4"/>
                <a:gd name="T5" fmla="*/ 2 h 4"/>
                <a:gd name="T6" fmla="*/ 0 w 4"/>
                <a:gd name="T7" fmla="*/ 2 h 4"/>
                <a:gd name="T8" fmla="*/ 0 w 4"/>
                <a:gd name="T9" fmla="*/ 0 h 4"/>
                <a:gd name="T10" fmla="*/ 3 w 4"/>
                <a:gd name="T11" fmla="*/ 0 h 4"/>
                <a:gd name="T12" fmla="*/ 4 w 4"/>
                <a:gd name="T13" fmla="*/ 1 h 4"/>
                <a:gd name="T14" fmla="*/ 3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4" y="2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1" name="Freeform 650">
              <a:extLst>
                <a:ext uri="{FF2B5EF4-FFF2-40B4-BE49-F238E27FC236}">
                  <a16:creationId xmlns:a16="http://schemas.microsoft.com/office/drawing/2014/main" id="{A656B21F-B494-49DF-8BDE-3143E332E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696" y="4536577"/>
              <a:ext cx="51118" cy="29821"/>
            </a:xfrm>
            <a:custGeom>
              <a:avLst/>
              <a:gdLst>
                <a:gd name="T0" fmla="*/ 2 w 5"/>
                <a:gd name="T1" fmla="*/ 0 h 3"/>
                <a:gd name="T2" fmla="*/ 5 w 5"/>
                <a:gd name="T3" fmla="*/ 2 h 3"/>
                <a:gd name="T4" fmla="*/ 0 w 5"/>
                <a:gd name="T5" fmla="*/ 1 h 3"/>
                <a:gd name="T6" fmla="*/ 2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4" y="3"/>
                    <a:pt x="0" y="2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2" name="Freeform 651">
              <a:extLst>
                <a:ext uri="{FF2B5EF4-FFF2-40B4-BE49-F238E27FC236}">
                  <a16:creationId xmlns:a16="http://schemas.microsoft.com/office/drawing/2014/main" id="{CEC90BAF-D89F-4418-B5B1-C2668B89D1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7176" y="4536577"/>
              <a:ext cx="72419" cy="29821"/>
            </a:xfrm>
            <a:custGeom>
              <a:avLst/>
              <a:gdLst>
                <a:gd name="T0" fmla="*/ 5 w 7"/>
                <a:gd name="T1" fmla="*/ 3 h 3"/>
                <a:gd name="T2" fmla="*/ 0 w 7"/>
                <a:gd name="T3" fmla="*/ 1 h 3"/>
                <a:gd name="T4" fmla="*/ 0 w 7"/>
                <a:gd name="T5" fmla="*/ 0 h 3"/>
                <a:gd name="T6" fmla="*/ 1 w 7"/>
                <a:gd name="T7" fmla="*/ 0 h 3"/>
                <a:gd name="T8" fmla="*/ 2 w 7"/>
                <a:gd name="T9" fmla="*/ 0 h 3"/>
                <a:gd name="T10" fmla="*/ 3 w 7"/>
                <a:gd name="T11" fmla="*/ 0 h 3"/>
                <a:gd name="T12" fmla="*/ 4 w 7"/>
                <a:gd name="T13" fmla="*/ 0 h 3"/>
                <a:gd name="T14" fmla="*/ 6 w 7"/>
                <a:gd name="T15" fmla="*/ 2 h 3"/>
                <a:gd name="T16" fmla="*/ 7 w 7"/>
                <a:gd name="T17" fmla="*/ 3 h 3"/>
                <a:gd name="T18" fmla="*/ 6 w 7"/>
                <a:gd name="T19" fmla="*/ 3 h 3"/>
                <a:gd name="T20" fmla="*/ 5 w 7"/>
                <a:gd name="T21" fmla="*/ 3 h 3"/>
                <a:gd name="T22" fmla="*/ 2 w 7"/>
                <a:gd name="T23" fmla="*/ 1 h 3"/>
                <a:gd name="T24" fmla="*/ 5 w 7"/>
                <a:gd name="T25" fmla="*/ 2 h 3"/>
                <a:gd name="T26" fmla="*/ 3 w 7"/>
                <a:gd name="T27" fmla="*/ 1 h 3"/>
                <a:gd name="T28" fmla="*/ 2 w 7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3" y="3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lose/>
                  <a:moveTo>
                    <a:pt x="2" y="1"/>
                  </a:moveTo>
                  <a:cubicBezTo>
                    <a:pt x="3" y="2"/>
                    <a:pt x="4" y="2"/>
                    <a:pt x="5" y="2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3" name="Freeform 652">
              <a:extLst>
                <a:ext uri="{FF2B5EF4-FFF2-40B4-BE49-F238E27FC236}">
                  <a16:creationId xmlns:a16="http://schemas.microsoft.com/office/drawing/2014/main" id="{FE7E251C-4DC2-4C97-A912-74D7F5C86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997" y="4506756"/>
              <a:ext cx="93718" cy="29821"/>
            </a:xfrm>
            <a:custGeom>
              <a:avLst/>
              <a:gdLst>
                <a:gd name="T0" fmla="*/ 0 w 9"/>
                <a:gd name="T1" fmla="*/ 1 h 3"/>
                <a:gd name="T2" fmla="*/ 8 w 9"/>
                <a:gd name="T3" fmla="*/ 0 h 3"/>
                <a:gd name="T4" fmla="*/ 0 w 9"/>
                <a:gd name="T5" fmla="*/ 2 h 3"/>
                <a:gd name="T6" fmla="*/ 0 w 9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2" y="0"/>
                    <a:pt x="8" y="3"/>
                    <a:pt x="8" y="0"/>
                  </a:cubicBezTo>
                  <a:cubicBezTo>
                    <a:pt x="9" y="3"/>
                    <a:pt x="2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4" name="Freeform 653">
              <a:extLst>
                <a:ext uri="{FF2B5EF4-FFF2-40B4-BE49-F238E27FC236}">
                  <a16:creationId xmlns:a16="http://schemas.microsoft.com/office/drawing/2014/main" id="{ECF3C9E7-96D4-466B-9A48-241E474D1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8477" y="4476938"/>
              <a:ext cx="102238" cy="59638"/>
            </a:xfrm>
            <a:custGeom>
              <a:avLst/>
              <a:gdLst>
                <a:gd name="T0" fmla="*/ 5 w 10"/>
                <a:gd name="T1" fmla="*/ 6 h 6"/>
                <a:gd name="T2" fmla="*/ 1 w 10"/>
                <a:gd name="T3" fmla="*/ 6 h 6"/>
                <a:gd name="T4" fmla="*/ 0 w 10"/>
                <a:gd name="T5" fmla="*/ 6 h 6"/>
                <a:gd name="T6" fmla="*/ 1 w 10"/>
                <a:gd name="T7" fmla="*/ 5 h 6"/>
                <a:gd name="T8" fmla="*/ 1 w 10"/>
                <a:gd name="T9" fmla="*/ 4 h 6"/>
                <a:gd name="T10" fmla="*/ 1 w 10"/>
                <a:gd name="T11" fmla="*/ 4 h 6"/>
                <a:gd name="T12" fmla="*/ 1 w 10"/>
                <a:gd name="T13" fmla="*/ 3 h 6"/>
                <a:gd name="T14" fmla="*/ 5 w 10"/>
                <a:gd name="T15" fmla="*/ 3 h 6"/>
                <a:gd name="T16" fmla="*/ 7 w 10"/>
                <a:gd name="T17" fmla="*/ 4 h 6"/>
                <a:gd name="T18" fmla="*/ 8 w 10"/>
                <a:gd name="T19" fmla="*/ 3 h 6"/>
                <a:gd name="T20" fmla="*/ 9 w 10"/>
                <a:gd name="T21" fmla="*/ 0 h 6"/>
                <a:gd name="T22" fmla="*/ 10 w 10"/>
                <a:gd name="T23" fmla="*/ 3 h 6"/>
                <a:gd name="T24" fmla="*/ 10 w 10"/>
                <a:gd name="T25" fmla="*/ 4 h 6"/>
                <a:gd name="T26" fmla="*/ 5 w 10"/>
                <a:gd name="T27" fmla="*/ 6 h 6"/>
                <a:gd name="T28" fmla="*/ 2 w 10"/>
                <a:gd name="T29" fmla="*/ 4 h 6"/>
                <a:gd name="T30" fmla="*/ 4 w 10"/>
                <a:gd name="T31" fmla="*/ 4 h 6"/>
                <a:gd name="T32" fmla="*/ 2 w 10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5" y="6"/>
                  </a:moveTo>
                  <a:cubicBezTo>
                    <a:pt x="3" y="6"/>
                    <a:pt x="2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7" y="6"/>
                    <a:pt x="5" y="6"/>
                  </a:cubicBezTo>
                  <a:close/>
                  <a:moveTo>
                    <a:pt x="2" y="4"/>
                  </a:moveTo>
                  <a:cubicBezTo>
                    <a:pt x="3" y="4"/>
                    <a:pt x="3" y="4"/>
                    <a:pt x="4" y="4"/>
                  </a:cubicBezTo>
                  <a:cubicBezTo>
                    <a:pt x="3" y="4"/>
                    <a:pt x="3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5" name="Freeform 654">
              <a:extLst>
                <a:ext uri="{FF2B5EF4-FFF2-40B4-BE49-F238E27FC236}">
                  <a16:creationId xmlns:a16="http://schemas.microsoft.com/office/drawing/2014/main" id="{8F5D2037-FA52-4302-9631-A5FC97CD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714" y="4506756"/>
              <a:ext cx="8520" cy="1278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6" name="Freeform 655">
              <a:extLst>
                <a:ext uri="{FF2B5EF4-FFF2-40B4-BE49-F238E27FC236}">
                  <a16:creationId xmlns:a16="http://schemas.microsoft.com/office/drawing/2014/main" id="{B4F4F7FA-D860-4FCE-8B6A-0465A1DCC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933" y="4498236"/>
              <a:ext cx="29821" cy="29821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2 h 3"/>
                <a:gd name="T4" fmla="*/ 1 w 3"/>
                <a:gd name="T5" fmla="*/ 1 h 3"/>
                <a:gd name="T6" fmla="*/ 1 w 3"/>
                <a:gd name="T7" fmla="*/ 0 h 3"/>
                <a:gd name="T8" fmla="*/ 2 w 3"/>
                <a:gd name="T9" fmla="*/ 1 h 3"/>
                <a:gd name="T10" fmla="*/ 2 w 3"/>
                <a:gd name="T11" fmla="*/ 1 h 3"/>
                <a:gd name="T12" fmla="*/ 2 w 3"/>
                <a:gd name="T13" fmla="*/ 1 h 3"/>
                <a:gd name="T14" fmla="*/ 3 w 3"/>
                <a:gd name="T15" fmla="*/ 1 h 3"/>
                <a:gd name="T16" fmla="*/ 3 w 3"/>
                <a:gd name="T17" fmla="*/ 1 h 3"/>
                <a:gd name="T18" fmla="*/ 2 w 3"/>
                <a:gd name="T19" fmla="*/ 3 h 3"/>
                <a:gd name="T20" fmla="*/ 2 w 3"/>
                <a:gd name="T21" fmla="*/ 3 h 3"/>
                <a:gd name="T22" fmla="*/ 0 w 3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7" name="Freeform 656">
              <a:extLst>
                <a:ext uri="{FF2B5EF4-FFF2-40B4-BE49-F238E27FC236}">
                  <a16:creationId xmlns:a16="http://schemas.microsoft.com/office/drawing/2014/main" id="{4EEC4938-45E2-4254-94BD-ED50D568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754" y="4506756"/>
              <a:ext cx="12781" cy="21301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8" name="Freeform 657">
              <a:extLst>
                <a:ext uri="{FF2B5EF4-FFF2-40B4-BE49-F238E27FC236}">
                  <a16:creationId xmlns:a16="http://schemas.microsoft.com/office/drawing/2014/main" id="{F6C5CEBA-5ABE-46EC-AEDB-4506ECC5F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933" y="4498236"/>
              <a:ext cx="42599" cy="38340"/>
            </a:xfrm>
            <a:custGeom>
              <a:avLst/>
              <a:gdLst>
                <a:gd name="T0" fmla="*/ 0 w 4"/>
                <a:gd name="T1" fmla="*/ 4 h 4"/>
                <a:gd name="T2" fmla="*/ 3 w 4"/>
                <a:gd name="T3" fmla="*/ 2 h 4"/>
                <a:gd name="T4" fmla="*/ 3 w 4"/>
                <a:gd name="T5" fmla="*/ 1 h 4"/>
                <a:gd name="T6" fmla="*/ 4 w 4"/>
                <a:gd name="T7" fmla="*/ 0 h 4"/>
                <a:gd name="T8" fmla="*/ 4 w 4"/>
                <a:gd name="T9" fmla="*/ 1 h 4"/>
                <a:gd name="T10" fmla="*/ 4 w 4"/>
                <a:gd name="T11" fmla="*/ 3 h 4"/>
                <a:gd name="T12" fmla="*/ 3 w 4"/>
                <a:gd name="T13" fmla="*/ 3 h 4"/>
                <a:gd name="T14" fmla="*/ 0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59" name="Freeform 658">
              <a:extLst>
                <a:ext uri="{FF2B5EF4-FFF2-40B4-BE49-F238E27FC236}">
                  <a16:creationId xmlns:a16="http://schemas.microsoft.com/office/drawing/2014/main" id="{EA8C3368-04CD-437F-95DD-24B935E15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0533" y="4506756"/>
              <a:ext cx="17039" cy="1278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0" name="Freeform 659">
              <a:extLst>
                <a:ext uri="{FF2B5EF4-FFF2-40B4-BE49-F238E27FC236}">
                  <a16:creationId xmlns:a16="http://schemas.microsoft.com/office/drawing/2014/main" id="{8A2DF0B4-C56D-4780-A7EC-77580034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9234" y="4498236"/>
              <a:ext cx="59638" cy="29821"/>
            </a:xfrm>
            <a:custGeom>
              <a:avLst/>
              <a:gdLst>
                <a:gd name="T0" fmla="*/ 3 w 6"/>
                <a:gd name="T1" fmla="*/ 3 h 3"/>
                <a:gd name="T2" fmla="*/ 2 w 6"/>
                <a:gd name="T3" fmla="*/ 2 h 3"/>
                <a:gd name="T4" fmla="*/ 2 w 6"/>
                <a:gd name="T5" fmla="*/ 2 h 3"/>
                <a:gd name="T6" fmla="*/ 0 w 6"/>
                <a:gd name="T7" fmla="*/ 0 h 3"/>
                <a:gd name="T8" fmla="*/ 2 w 6"/>
                <a:gd name="T9" fmla="*/ 1 h 3"/>
                <a:gd name="T10" fmla="*/ 4 w 6"/>
                <a:gd name="T11" fmla="*/ 1 h 3"/>
                <a:gd name="T12" fmla="*/ 4 w 6"/>
                <a:gd name="T13" fmla="*/ 1 h 3"/>
                <a:gd name="T14" fmla="*/ 6 w 6"/>
                <a:gd name="T15" fmla="*/ 1 h 3"/>
                <a:gd name="T16" fmla="*/ 4 w 6"/>
                <a:gd name="T17" fmla="*/ 2 h 3"/>
                <a:gd name="T18" fmla="*/ 3 w 6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3" y="3"/>
                  </a:moveTo>
                  <a:cubicBezTo>
                    <a:pt x="3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1" name="Freeform 660">
              <a:extLst>
                <a:ext uri="{FF2B5EF4-FFF2-40B4-BE49-F238E27FC236}">
                  <a16:creationId xmlns:a16="http://schemas.microsoft.com/office/drawing/2014/main" id="{FE482AE0-5442-4783-AB2B-03E72B41E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933" y="4566395"/>
              <a:ext cx="12781" cy="21301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2" name="Freeform 661">
              <a:extLst>
                <a:ext uri="{FF2B5EF4-FFF2-40B4-BE49-F238E27FC236}">
                  <a16:creationId xmlns:a16="http://schemas.microsoft.com/office/drawing/2014/main" id="{22C04BA5-A812-4596-BBB9-03A4C5C0A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596" y="4557875"/>
              <a:ext cx="59638" cy="59638"/>
            </a:xfrm>
            <a:custGeom>
              <a:avLst/>
              <a:gdLst>
                <a:gd name="T0" fmla="*/ 0 w 6"/>
                <a:gd name="T1" fmla="*/ 6 h 6"/>
                <a:gd name="T2" fmla="*/ 4 w 6"/>
                <a:gd name="T3" fmla="*/ 2 h 6"/>
                <a:gd name="T4" fmla="*/ 5 w 6"/>
                <a:gd name="T5" fmla="*/ 1 h 6"/>
                <a:gd name="T6" fmla="*/ 6 w 6"/>
                <a:gd name="T7" fmla="*/ 0 h 6"/>
                <a:gd name="T8" fmla="*/ 6 w 6"/>
                <a:gd name="T9" fmla="*/ 2 h 6"/>
                <a:gd name="T10" fmla="*/ 5 w 6"/>
                <a:gd name="T11" fmla="*/ 3 h 6"/>
                <a:gd name="T12" fmla="*/ 5 w 6"/>
                <a:gd name="T13" fmla="*/ 3 h 6"/>
                <a:gd name="T14" fmla="*/ 0 w 6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3" name="Freeform 662">
              <a:extLst>
                <a:ext uri="{FF2B5EF4-FFF2-40B4-BE49-F238E27FC236}">
                  <a16:creationId xmlns:a16="http://schemas.microsoft.com/office/drawing/2014/main" id="{6693CBF2-92D9-4522-AA51-3860CAE52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9234" y="4519537"/>
              <a:ext cx="102238" cy="46860"/>
            </a:xfrm>
            <a:custGeom>
              <a:avLst/>
              <a:gdLst>
                <a:gd name="T0" fmla="*/ 4 w 10"/>
                <a:gd name="T1" fmla="*/ 3 h 5"/>
                <a:gd name="T2" fmla="*/ 0 w 10"/>
                <a:gd name="T3" fmla="*/ 5 h 5"/>
                <a:gd name="T4" fmla="*/ 10 w 10"/>
                <a:gd name="T5" fmla="*/ 0 h 5"/>
                <a:gd name="T6" fmla="*/ 4 w 10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4" y="3"/>
                  </a:moveTo>
                  <a:cubicBezTo>
                    <a:pt x="3" y="4"/>
                    <a:pt x="2" y="5"/>
                    <a:pt x="0" y="5"/>
                  </a:cubicBezTo>
                  <a:cubicBezTo>
                    <a:pt x="1" y="1"/>
                    <a:pt x="6" y="0"/>
                    <a:pt x="10" y="0"/>
                  </a:cubicBezTo>
                  <a:cubicBezTo>
                    <a:pt x="9" y="2"/>
                    <a:pt x="6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4" name="Freeform 663">
              <a:extLst>
                <a:ext uri="{FF2B5EF4-FFF2-40B4-BE49-F238E27FC236}">
                  <a16:creationId xmlns:a16="http://schemas.microsoft.com/office/drawing/2014/main" id="{7ABD9BFD-C58D-4BC6-809F-7F5AF3B1E4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0714" y="4506756"/>
              <a:ext cx="110758" cy="72419"/>
            </a:xfrm>
            <a:custGeom>
              <a:avLst/>
              <a:gdLst>
                <a:gd name="T0" fmla="*/ 2 w 11"/>
                <a:gd name="T1" fmla="*/ 7 h 7"/>
                <a:gd name="T2" fmla="*/ 1 w 11"/>
                <a:gd name="T3" fmla="*/ 7 h 7"/>
                <a:gd name="T4" fmla="*/ 0 w 11"/>
                <a:gd name="T5" fmla="*/ 6 h 7"/>
                <a:gd name="T6" fmla="*/ 0 w 11"/>
                <a:gd name="T7" fmla="*/ 6 h 7"/>
                <a:gd name="T8" fmla="*/ 10 w 11"/>
                <a:gd name="T9" fmla="*/ 0 h 7"/>
                <a:gd name="T10" fmla="*/ 11 w 11"/>
                <a:gd name="T11" fmla="*/ 0 h 7"/>
                <a:gd name="T12" fmla="*/ 11 w 11"/>
                <a:gd name="T13" fmla="*/ 1 h 7"/>
                <a:gd name="T14" fmla="*/ 7 w 11"/>
                <a:gd name="T15" fmla="*/ 4 h 7"/>
                <a:gd name="T16" fmla="*/ 6 w 11"/>
                <a:gd name="T17" fmla="*/ 4 h 7"/>
                <a:gd name="T18" fmla="*/ 2 w 11"/>
                <a:gd name="T19" fmla="*/ 7 h 7"/>
                <a:gd name="T20" fmla="*/ 9 w 11"/>
                <a:gd name="T21" fmla="*/ 2 h 7"/>
                <a:gd name="T22" fmla="*/ 2 w 11"/>
                <a:gd name="T23" fmla="*/ 5 h 7"/>
                <a:gd name="T24" fmla="*/ 4 w 11"/>
                <a:gd name="T25" fmla="*/ 3 h 7"/>
                <a:gd name="T26" fmla="*/ 5 w 11"/>
                <a:gd name="T27" fmla="*/ 3 h 7"/>
                <a:gd name="T28" fmla="*/ 5 w 11"/>
                <a:gd name="T29" fmla="*/ 3 h 7"/>
                <a:gd name="T30" fmla="*/ 6 w 11"/>
                <a:gd name="T31" fmla="*/ 3 h 7"/>
                <a:gd name="T32" fmla="*/ 9 w 11"/>
                <a:gd name="T3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1"/>
                    <a:pt x="7" y="1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3"/>
                    <a:pt x="9" y="3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6"/>
                    <a:pt x="3" y="7"/>
                    <a:pt x="2" y="7"/>
                  </a:cubicBezTo>
                  <a:close/>
                  <a:moveTo>
                    <a:pt x="9" y="2"/>
                  </a:moveTo>
                  <a:cubicBezTo>
                    <a:pt x="6" y="2"/>
                    <a:pt x="3" y="3"/>
                    <a:pt x="2" y="5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2"/>
                    <a:pt x="8" y="2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5" name="Freeform 664">
              <a:extLst>
                <a:ext uri="{FF2B5EF4-FFF2-40B4-BE49-F238E27FC236}">
                  <a16:creationId xmlns:a16="http://schemas.microsoft.com/office/drawing/2014/main" id="{49B534AD-2C91-4BE3-8856-27CE6ECD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8873" y="4485458"/>
              <a:ext cx="29821" cy="21301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6" name="Freeform 665">
              <a:extLst>
                <a:ext uri="{FF2B5EF4-FFF2-40B4-BE49-F238E27FC236}">
                  <a16:creationId xmlns:a16="http://schemas.microsoft.com/office/drawing/2014/main" id="{6D799703-423A-443D-B236-FB0115676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8873" y="4485458"/>
              <a:ext cx="42599" cy="34079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2 h 3"/>
                <a:gd name="T4" fmla="*/ 0 w 4"/>
                <a:gd name="T5" fmla="*/ 1 h 3"/>
                <a:gd name="T6" fmla="*/ 3 w 4"/>
                <a:gd name="T7" fmla="*/ 0 h 3"/>
                <a:gd name="T8" fmla="*/ 4 w 4"/>
                <a:gd name="T9" fmla="*/ 1 h 3"/>
                <a:gd name="T10" fmla="*/ 3 w 4"/>
                <a:gd name="T11" fmla="*/ 1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7" name="Freeform 666">
              <a:extLst>
                <a:ext uri="{FF2B5EF4-FFF2-40B4-BE49-F238E27FC236}">
                  <a16:creationId xmlns:a16="http://schemas.microsoft.com/office/drawing/2014/main" id="{A0637555-03D8-422C-9719-E1B18093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929" y="4315062"/>
              <a:ext cx="8520" cy="852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8" name="Freeform 667">
              <a:extLst>
                <a:ext uri="{FF2B5EF4-FFF2-40B4-BE49-F238E27FC236}">
                  <a16:creationId xmlns:a16="http://schemas.microsoft.com/office/drawing/2014/main" id="{D1FFDB12-6175-4970-BB8D-32F53C724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9631" y="4306542"/>
              <a:ext cx="29821" cy="2982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2 w 3"/>
                <a:gd name="T5" fmla="*/ 2 h 3"/>
                <a:gd name="T6" fmla="*/ 0 w 3"/>
                <a:gd name="T7" fmla="*/ 1 h 3"/>
                <a:gd name="T8" fmla="*/ 3 w 3"/>
                <a:gd name="T9" fmla="*/ 0 h 3"/>
                <a:gd name="T10" fmla="*/ 3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69" name="Freeform 668">
              <a:extLst>
                <a:ext uri="{FF2B5EF4-FFF2-40B4-BE49-F238E27FC236}">
                  <a16:creationId xmlns:a16="http://schemas.microsoft.com/office/drawing/2014/main" id="{0F5A470E-2950-48FB-BAC1-61F49843E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9017" y="4374700"/>
              <a:ext cx="8520" cy="21301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0" name="Freeform 669">
              <a:extLst>
                <a:ext uri="{FF2B5EF4-FFF2-40B4-BE49-F238E27FC236}">
                  <a16:creationId xmlns:a16="http://schemas.microsoft.com/office/drawing/2014/main" id="{99C0564E-EA31-4CED-8B01-4C6C51C86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6239" y="4366181"/>
              <a:ext cx="29821" cy="51118"/>
            </a:xfrm>
            <a:custGeom>
              <a:avLst/>
              <a:gdLst>
                <a:gd name="T0" fmla="*/ 1 w 3"/>
                <a:gd name="T1" fmla="*/ 5 h 5"/>
                <a:gd name="T2" fmla="*/ 1 w 3"/>
                <a:gd name="T3" fmla="*/ 4 h 5"/>
                <a:gd name="T4" fmla="*/ 1 w 3"/>
                <a:gd name="T5" fmla="*/ 1 h 5"/>
                <a:gd name="T6" fmla="*/ 2 w 3"/>
                <a:gd name="T7" fmla="*/ 0 h 5"/>
                <a:gd name="T8" fmla="*/ 2 w 3"/>
                <a:gd name="T9" fmla="*/ 1 h 5"/>
                <a:gd name="T10" fmla="*/ 2 w 3"/>
                <a:gd name="T11" fmla="*/ 2 h 5"/>
                <a:gd name="T12" fmla="*/ 2 w 3"/>
                <a:gd name="T13" fmla="*/ 4 h 5"/>
                <a:gd name="T14" fmla="*/ 1 w 3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2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1" name="Freeform 670">
              <a:extLst>
                <a:ext uri="{FF2B5EF4-FFF2-40B4-BE49-F238E27FC236}">
                  <a16:creationId xmlns:a16="http://schemas.microsoft.com/office/drawing/2014/main" id="{DF2EE31F-DA6C-4D2F-AADE-42B886CB9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323" y="4144665"/>
              <a:ext cx="268376" cy="259856"/>
            </a:xfrm>
            <a:custGeom>
              <a:avLst/>
              <a:gdLst>
                <a:gd name="T0" fmla="*/ 23 w 27"/>
                <a:gd name="T1" fmla="*/ 4 h 26"/>
                <a:gd name="T2" fmla="*/ 14 w 27"/>
                <a:gd name="T3" fmla="*/ 11 h 26"/>
                <a:gd name="T4" fmla="*/ 11 w 27"/>
                <a:gd name="T5" fmla="*/ 11 h 26"/>
                <a:gd name="T6" fmla="*/ 7 w 27"/>
                <a:gd name="T7" fmla="*/ 12 h 26"/>
                <a:gd name="T8" fmla="*/ 2 w 27"/>
                <a:gd name="T9" fmla="*/ 9 h 26"/>
                <a:gd name="T10" fmla="*/ 0 w 27"/>
                <a:gd name="T11" fmla="*/ 13 h 26"/>
                <a:gd name="T12" fmla="*/ 2 w 27"/>
                <a:gd name="T13" fmla="*/ 17 h 26"/>
                <a:gd name="T14" fmla="*/ 8 w 27"/>
                <a:gd name="T15" fmla="*/ 22 h 26"/>
                <a:gd name="T16" fmla="*/ 11 w 27"/>
                <a:gd name="T17" fmla="*/ 23 h 26"/>
                <a:gd name="T18" fmla="*/ 13 w 27"/>
                <a:gd name="T19" fmla="*/ 24 h 26"/>
                <a:gd name="T20" fmla="*/ 15 w 27"/>
                <a:gd name="T21" fmla="*/ 24 h 26"/>
                <a:gd name="T22" fmla="*/ 16 w 27"/>
                <a:gd name="T23" fmla="*/ 26 h 26"/>
                <a:gd name="T24" fmla="*/ 19 w 27"/>
                <a:gd name="T25" fmla="*/ 24 h 26"/>
                <a:gd name="T26" fmla="*/ 20 w 27"/>
                <a:gd name="T27" fmla="*/ 19 h 26"/>
                <a:gd name="T28" fmla="*/ 24 w 27"/>
                <a:gd name="T29" fmla="*/ 12 h 26"/>
                <a:gd name="T30" fmla="*/ 27 w 27"/>
                <a:gd name="T31" fmla="*/ 12 h 26"/>
                <a:gd name="T32" fmla="*/ 22 w 27"/>
                <a:gd name="T33" fmla="*/ 5 h 26"/>
                <a:gd name="T34" fmla="*/ 24 w 27"/>
                <a:gd name="T35" fmla="*/ 5 h 26"/>
                <a:gd name="T36" fmla="*/ 23 w 27"/>
                <a:gd name="T3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23" y="4"/>
                  </a:moveTo>
                  <a:cubicBezTo>
                    <a:pt x="17" y="0"/>
                    <a:pt x="18" y="9"/>
                    <a:pt x="14" y="11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9" y="11"/>
                    <a:pt x="9" y="12"/>
                    <a:pt x="7" y="12"/>
                  </a:cubicBezTo>
                  <a:cubicBezTo>
                    <a:pt x="5" y="13"/>
                    <a:pt x="3" y="12"/>
                    <a:pt x="2" y="9"/>
                  </a:cubicBezTo>
                  <a:cubicBezTo>
                    <a:pt x="1" y="10"/>
                    <a:pt x="1" y="12"/>
                    <a:pt x="0" y="13"/>
                  </a:cubicBezTo>
                  <a:cubicBezTo>
                    <a:pt x="0" y="15"/>
                    <a:pt x="2" y="16"/>
                    <a:pt x="2" y="17"/>
                  </a:cubicBezTo>
                  <a:cubicBezTo>
                    <a:pt x="4" y="19"/>
                    <a:pt x="3" y="25"/>
                    <a:pt x="8" y="22"/>
                  </a:cubicBezTo>
                  <a:cubicBezTo>
                    <a:pt x="8" y="26"/>
                    <a:pt x="10" y="23"/>
                    <a:pt x="11" y="23"/>
                  </a:cubicBezTo>
                  <a:cubicBezTo>
                    <a:pt x="12" y="23"/>
                    <a:pt x="12" y="24"/>
                    <a:pt x="13" y="24"/>
                  </a:cubicBezTo>
                  <a:cubicBezTo>
                    <a:pt x="14" y="24"/>
                    <a:pt x="14" y="24"/>
                    <a:pt x="15" y="24"/>
                  </a:cubicBezTo>
                  <a:cubicBezTo>
                    <a:pt x="15" y="24"/>
                    <a:pt x="15" y="26"/>
                    <a:pt x="16" y="26"/>
                  </a:cubicBezTo>
                  <a:cubicBezTo>
                    <a:pt x="17" y="26"/>
                    <a:pt x="18" y="25"/>
                    <a:pt x="19" y="24"/>
                  </a:cubicBezTo>
                  <a:cubicBezTo>
                    <a:pt x="20" y="23"/>
                    <a:pt x="21" y="20"/>
                    <a:pt x="20" y="19"/>
                  </a:cubicBezTo>
                  <a:cubicBezTo>
                    <a:pt x="22" y="17"/>
                    <a:pt x="24" y="15"/>
                    <a:pt x="24" y="12"/>
                  </a:cubicBezTo>
                  <a:cubicBezTo>
                    <a:pt x="25" y="13"/>
                    <a:pt x="26" y="12"/>
                    <a:pt x="27" y="12"/>
                  </a:cubicBezTo>
                  <a:cubicBezTo>
                    <a:pt x="24" y="10"/>
                    <a:pt x="24" y="8"/>
                    <a:pt x="22" y="5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3" y="4"/>
                    <a:pt x="23" y="4"/>
                    <a:pt x="2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2" name="Freeform 671">
              <a:extLst>
                <a:ext uri="{FF2B5EF4-FFF2-40B4-BE49-F238E27FC236}">
                  <a16:creationId xmlns:a16="http://schemas.microsoft.com/office/drawing/2014/main" id="{8016FD3B-4460-4127-94B1-2433FBEFE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4542" y="4161706"/>
              <a:ext cx="293935" cy="242816"/>
            </a:xfrm>
            <a:custGeom>
              <a:avLst/>
              <a:gdLst>
                <a:gd name="T0" fmla="*/ 16 w 29"/>
                <a:gd name="T1" fmla="*/ 23 h 24"/>
                <a:gd name="T2" fmla="*/ 15 w 29"/>
                <a:gd name="T3" fmla="*/ 23 h 24"/>
                <a:gd name="T4" fmla="*/ 13 w 29"/>
                <a:gd name="T5" fmla="*/ 22 h 24"/>
                <a:gd name="T6" fmla="*/ 11 w 29"/>
                <a:gd name="T7" fmla="*/ 22 h 24"/>
                <a:gd name="T8" fmla="*/ 8 w 29"/>
                <a:gd name="T9" fmla="*/ 21 h 24"/>
                <a:gd name="T10" fmla="*/ 3 w 29"/>
                <a:gd name="T11" fmla="*/ 17 h 24"/>
                <a:gd name="T12" fmla="*/ 2 w 29"/>
                <a:gd name="T13" fmla="*/ 14 h 24"/>
                <a:gd name="T14" fmla="*/ 1 w 29"/>
                <a:gd name="T15" fmla="*/ 10 h 24"/>
                <a:gd name="T16" fmla="*/ 3 w 29"/>
                <a:gd name="T17" fmla="*/ 6 h 24"/>
                <a:gd name="T18" fmla="*/ 8 w 29"/>
                <a:gd name="T19" fmla="*/ 9 h 24"/>
                <a:gd name="T20" fmla="*/ 12 w 29"/>
                <a:gd name="T21" fmla="*/ 8 h 24"/>
                <a:gd name="T22" fmla="*/ 13 w 29"/>
                <a:gd name="T23" fmla="*/ 8 h 24"/>
                <a:gd name="T24" fmla="*/ 17 w 29"/>
                <a:gd name="T25" fmla="*/ 4 h 24"/>
                <a:gd name="T26" fmla="*/ 24 w 29"/>
                <a:gd name="T27" fmla="*/ 1 h 24"/>
                <a:gd name="T28" fmla="*/ 25 w 29"/>
                <a:gd name="T29" fmla="*/ 2 h 24"/>
                <a:gd name="T30" fmla="*/ 25 w 29"/>
                <a:gd name="T31" fmla="*/ 2 h 24"/>
                <a:gd name="T32" fmla="*/ 25 w 29"/>
                <a:gd name="T33" fmla="*/ 4 h 24"/>
                <a:gd name="T34" fmla="*/ 25 w 29"/>
                <a:gd name="T35" fmla="*/ 6 h 24"/>
                <a:gd name="T36" fmla="*/ 29 w 29"/>
                <a:gd name="T37" fmla="*/ 11 h 24"/>
                <a:gd name="T38" fmla="*/ 28 w 29"/>
                <a:gd name="T39" fmla="*/ 11 h 24"/>
                <a:gd name="T40" fmla="*/ 27 w 29"/>
                <a:gd name="T41" fmla="*/ 11 h 24"/>
                <a:gd name="T42" fmla="*/ 22 w 29"/>
                <a:gd name="T43" fmla="*/ 17 h 24"/>
                <a:gd name="T44" fmla="*/ 20 w 29"/>
                <a:gd name="T45" fmla="*/ 23 h 24"/>
                <a:gd name="T46" fmla="*/ 17 w 29"/>
                <a:gd name="T47" fmla="*/ 24 h 24"/>
                <a:gd name="T48" fmla="*/ 16 w 29"/>
                <a:gd name="T49" fmla="*/ 21 h 24"/>
                <a:gd name="T50" fmla="*/ 17 w 29"/>
                <a:gd name="T51" fmla="*/ 23 h 24"/>
                <a:gd name="T52" fmla="*/ 19 w 29"/>
                <a:gd name="T53" fmla="*/ 22 h 24"/>
                <a:gd name="T54" fmla="*/ 20 w 29"/>
                <a:gd name="T55" fmla="*/ 18 h 24"/>
                <a:gd name="T56" fmla="*/ 20 w 29"/>
                <a:gd name="T57" fmla="*/ 17 h 24"/>
                <a:gd name="T58" fmla="*/ 25 w 29"/>
                <a:gd name="T59" fmla="*/ 9 h 24"/>
                <a:gd name="T60" fmla="*/ 26 w 29"/>
                <a:gd name="T61" fmla="*/ 10 h 24"/>
                <a:gd name="T62" fmla="*/ 23 w 29"/>
                <a:gd name="T63" fmla="*/ 4 h 24"/>
                <a:gd name="T64" fmla="*/ 23 w 29"/>
                <a:gd name="T65" fmla="*/ 3 h 24"/>
                <a:gd name="T66" fmla="*/ 24 w 29"/>
                <a:gd name="T67" fmla="*/ 3 h 24"/>
                <a:gd name="T68" fmla="*/ 21 w 29"/>
                <a:gd name="T69" fmla="*/ 1 h 24"/>
                <a:gd name="T70" fmla="*/ 15 w 29"/>
                <a:gd name="T71" fmla="*/ 10 h 24"/>
                <a:gd name="T72" fmla="*/ 12 w 29"/>
                <a:gd name="T73" fmla="*/ 9 h 24"/>
                <a:gd name="T74" fmla="*/ 9 w 29"/>
                <a:gd name="T75" fmla="*/ 11 h 24"/>
                <a:gd name="T76" fmla="*/ 2 w 29"/>
                <a:gd name="T77" fmla="*/ 10 h 24"/>
                <a:gd name="T78" fmla="*/ 3 w 29"/>
                <a:gd name="T79" fmla="*/ 13 h 24"/>
                <a:gd name="T80" fmla="*/ 5 w 29"/>
                <a:gd name="T81" fmla="*/ 17 h 24"/>
                <a:gd name="T82" fmla="*/ 8 w 29"/>
                <a:gd name="T83" fmla="*/ 19 h 24"/>
                <a:gd name="T84" fmla="*/ 9 w 29"/>
                <a:gd name="T85" fmla="*/ 20 h 24"/>
                <a:gd name="T86" fmla="*/ 10 w 29"/>
                <a:gd name="T87" fmla="*/ 21 h 24"/>
                <a:gd name="T88" fmla="*/ 12 w 29"/>
                <a:gd name="T89" fmla="*/ 20 h 24"/>
                <a:gd name="T90" fmla="*/ 14 w 29"/>
                <a:gd name="T9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" h="24">
                  <a:moveTo>
                    <a:pt x="17" y="24"/>
                  </a:move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4" y="23"/>
                    <a:pt x="14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1"/>
                    <a:pt x="12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7" y="21"/>
                    <a:pt x="7" y="21"/>
                    <a:pt x="6" y="21"/>
                  </a:cubicBezTo>
                  <a:cubicBezTo>
                    <a:pt x="4" y="21"/>
                    <a:pt x="4" y="19"/>
                    <a:pt x="3" y="17"/>
                  </a:cubicBezTo>
                  <a:cubicBezTo>
                    <a:pt x="3" y="17"/>
                    <a:pt x="3" y="16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1" y="14"/>
                    <a:pt x="0" y="13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9"/>
                    <a:pt x="1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9"/>
                    <a:pt x="6" y="10"/>
                    <a:pt x="8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4" y="9"/>
                    <a:pt x="14" y="9"/>
                    <a:pt x="15" y="8"/>
                  </a:cubicBezTo>
                  <a:cubicBezTo>
                    <a:pt x="16" y="8"/>
                    <a:pt x="17" y="6"/>
                    <a:pt x="17" y="4"/>
                  </a:cubicBezTo>
                  <a:cubicBezTo>
                    <a:pt x="18" y="2"/>
                    <a:pt x="19" y="0"/>
                    <a:pt x="21" y="0"/>
                  </a:cubicBezTo>
                  <a:cubicBezTo>
                    <a:pt x="22" y="0"/>
                    <a:pt x="23" y="0"/>
                    <a:pt x="24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6" y="7"/>
                    <a:pt x="27" y="8"/>
                    <a:pt x="28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3"/>
                    <a:pt x="24" y="15"/>
                    <a:pt x="22" y="17"/>
                  </a:cubicBezTo>
                  <a:cubicBezTo>
                    <a:pt x="22" y="18"/>
                    <a:pt x="22" y="19"/>
                    <a:pt x="22" y="19"/>
                  </a:cubicBezTo>
                  <a:cubicBezTo>
                    <a:pt x="22" y="21"/>
                    <a:pt x="21" y="22"/>
                    <a:pt x="20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9" y="24"/>
                    <a:pt x="18" y="24"/>
                    <a:pt x="17" y="24"/>
                  </a:cubicBezTo>
                  <a:close/>
                  <a:moveTo>
                    <a:pt x="15" y="21"/>
                  </a:moveTo>
                  <a:cubicBezTo>
                    <a:pt x="15" y="21"/>
                    <a:pt x="16" y="21"/>
                    <a:pt x="16" y="21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8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1" y="20"/>
                    <a:pt x="21" y="19"/>
                  </a:cubicBezTo>
                  <a:cubicBezTo>
                    <a:pt x="21" y="19"/>
                    <a:pt x="21" y="18"/>
                    <a:pt x="20" y="18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3" y="15"/>
                    <a:pt x="24" y="12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10"/>
                  </a:cubicBezTo>
                  <a:cubicBezTo>
                    <a:pt x="25" y="8"/>
                    <a:pt x="25" y="7"/>
                    <a:pt x="24" y="6"/>
                  </a:cubicBezTo>
                  <a:cubicBezTo>
                    <a:pt x="24" y="6"/>
                    <a:pt x="23" y="5"/>
                    <a:pt x="23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2" y="1"/>
                    <a:pt x="21" y="1"/>
                  </a:cubicBezTo>
                  <a:cubicBezTo>
                    <a:pt x="20" y="1"/>
                    <a:pt x="20" y="3"/>
                    <a:pt x="19" y="5"/>
                  </a:cubicBezTo>
                  <a:cubicBezTo>
                    <a:pt x="18" y="7"/>
                    <a:pt x="17" y="9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0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1"/>
                    <a:pt x="4" y="10"/>
                    <a:pt x="3" y="8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5" y="19"/>
                    <a:pt x="6" y="20"/>
                    <a:pt x="6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1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20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3" name="Freeform 672">
              <a:extLst>
                <a:ext uri="{FF2B5EF4-FFF2-40B4-BE49-F238E27FC236}">
                  <a16:creationId xmlns:a16="http://schemas.microsoft.com/office/drawing/2014/main" id="{5E1D7A7B-8FB2-4D05-BD5C-A4C94A86F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3605" y="4438598"/>
              <a:ext cx="242816" cy="89459"/>
            </a:xfrm>
            <a:custGeom>
              <a:avLst/>
              <a:gdLst>
                <a:gd name="T0" fmla="*/ 18 w 24"/>
                <a:gd name="T1" fmla="*/ 8 h 9"/>
                <a:gd name="T2" fmla="*/ 10 w 24"/>
                <a:gd name="T3" fmla="*/ 6 h 9"/>
                <a:gd name="T4" fmla="*/ 3 w 24"/>
                <a:gd name="T5" fmla="*/ 5 h 9"/>
                <a:gd name="T6" fmla="*/ 3 w 24"/>
                <a:gd name="T7" fmla="*/ 4 h 9"/>
                <a:gd name="T8" fmla="*/ 0 w 24"/>
                <a:gd name="T9" fmla="*/ 3 h 9"/>
                <a:gd name="T10" fmla="*/ 5 w 24"/>
                <a:gd name="T11" fmla="*/ 2 h 9"/>
                <a:gd name="T12" fmla="*/ 8 w 24"/>
                <a:gd name="T13" fmla="*/ 3 h 9"/>
                <a:gd name="T14" fmla="*/ 13 w 24"/>
                <a:gd name="T15" fmla="*/ 4 h 9"/>
                <a:gd name="T16" fmla="*/ 14 w 24"/>
                <a:gd name="T17" fmla="*/ 3 h 9"/>
                <a:gd name="T18" fmla="*/ 15 w 24"/>
                <a:gd name="T19" fmla="*/ 3 h 9"/>
                <a:gd name="T20" fmla="*/ 19 w 24"/>
                <a:gd name="T21" fmla="*/ 4 h 9"/>
                <a:gd name="T22" fmla="*/ 23 w 24"/>
                <a:gd name="T23" fmla="*/ 6 h 9"/>
                <a:gd name="T24" fmla="*/ 24 w 24"/>
                <a:gd name="T25" fmla="*/ 9 h 9"/>
                <a:gd name="T26" fmla="*/ 18 w 24"/>
                <a:gd name="T2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9">
                  <a:moveTo>
                    <a:pt x="18" y="8"/>
                  </a:moveTo>
                  <a:cubicBezTo>
                    <a:pt x="15" y="8"/>
                    <a:pt x="13" y="6"/>
                    <a:pt x="10" y="6"/>
                  </a:cubicBezTo>
                  <a:cubicBezTo>
                    <a:pt x="7" y="6"/>
                    <a:pt x="5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0" y="4"/>
                    <a:pt x="0" y="3"/>
                  </a:cubicBezTo>
                  <a:cubicBezTo>
                    <a:pt x="0" y="3"/>
                    <a:pt x="4" y="0"/>
                    <a:pt x="5" y="2"/>
                  </a:cubicBezTo>
                  <a:cubicBezTo>
                    <a:pt x="5" y="2"/>
                    <a:pt x="8" y="2"/>
                    <a:pt x="8" y="3"/>
                  </a:cubicBezTo>
                  <a:cubicBezTo>
                    <a:pt x="10" y="4"/>
                    <a:pt x="11" y="4"/>
                    <a:pt x="13" y="4"/>
                  </a:cubicBezTo>
                  <a:cubicBezTo>
                    <a:pt x="13" y="4"/>
                    <a:pt x="13" y="3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8" y="3"/>
                    <a:pt x="19" y="4"/>
                  </a:cubicBezTo>
                  <a:cubicBezTo>
                    <a:pt x="20" y="6"/>
                    <a:pt x="20" y="6"/>
                    <a:pt x="23" y="6"/>
                  </a:cubicBezTo>
                  <a:cubicBezTo>
                    <a:pt x="24" y="6"/>
                    <a:pt x="23" y="8"/>
                    <a:pt x="24" y="9"/>
                  </a:cubicBezTo>
                  <a:cubicBezTo>
                    <a:pt x="22" y="8"/>
                    <a:pt x="20" y="8"/>
                    <a:pt x="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4" name="Freeform 673">
              <a:extLst>
                <a:ext uri="{FF2B5EF4-FFF2-40B4-BE49-F238E27FC236}">
                  <a16:creationId xmlns:a16="http://schemas.microsoft.com/office/drawing/2014/main" id="{452E9629-0096-4E67-82F8-9B83F0CC8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2304" y="4438598"/>
              <a:ext cx="272634" cy="97979"/>
            </a:xfrm>
            <a:custGeom>
              <a:avLst/>
              <a:gdLst>
                <a:gd name="T0" fmla="*/ 26 w 27"/>
                <a:gd name="T1" fmla="*/ 10 h 10"/>
                <a:gd name="T2" fmla="*/ 20 w 27"/>
                <a:gd name="T3" fmla="*/ 8 h 10"/>
                <a:gd name="T4" fmla="*/ 12 w 27"/>
                <a:gd name="T5" fmla="*/ 7 h 10"/>
                <a:gd name="T6" fmla="*/ 4 w 27"/>
                <a:gd name="T7" fmla="*/ 5 h 10"/>
                <a:gd name="T8" fmla="*/ 4 w 27"/>
                <a:gd name="T9" fmla="*/ 5 h 10"/>
                <a:gd name="T10" fmla="*/ 0 w 27"/>
                <a:gd name="T11" fmla="*/ 2 h 10"/>
                <a:gd name="T12" fmla="*/ 3 w 27"/>
                <a:gd name="T13" fmla="*/ 2 h 10"/>
                <a:gd name="T14" fmla="*/ 8 w 27"/>
                <a:gd name="T15" fmla="*/ 1 h 10"/>
                <a:gd name="T16" fmla="*/ 11 w 27"/>
                <a:gd name="T17" fmla="*/ 2 h 10"/>
                <a:gd name="T18" fmla="*/ 15 w 27"/>
                <a:gd name="T19" fmla="*/ 3 h 10"/>
                <a:gd name="T20" fmla="*/ 16 w 27"/>
                <a:gd name="T21" fmla="*/ 2 h 10"/>
                <a:gd name="T22" fmla="*/ 17 w 27"/>
                <a:gd name="T23" fmla="*/ 3 h 10"/>
                <a:gd name="T24" fmla="*/ 21 w 27"/>
                <a:gd name="T25" fmla="*/ 4 h 10"/>
                <a:gd name="T26" fmla="*/ 25 w 27"/>
                <a:gd name="T27" fmla="*/ 5 h 10"/>
                <a:gd name="T28" fmla="*/ 27 w 27"/>
                <a:gd name="T29" fmla="*/ 9 h 10"/>
                <a:gd name="T30" fmla="*/ 20 w 27"/>
                <a:gd name="T31" fmla="*/ 7 h 10"/>
                <a:gd name="T32" fmla="*/ 23 w 27"/>
                <a:gd name="T33" fmla="*/ 8 h 10"/>
                <a:gd name="T34" fmla="*/ 25 w 27"/>
                <a:gd name="T35" fmla="*/ 7 h 10"/>
                <a:gd name="T36" fmla="*/ 25 w 27"/>
                <a:gd name="T37" fmla="*/ 7 h 10"/>
                <a:gd name="T38" fmla="*/ 24 w 27"/>
                <a:gd name="T39" fmla="*/ 7 h 10"/>
                <a:gd name="T40" fmla="*/ 18 w 27"/>
                <a:gd name="T41" fmla="*/ 4 h 10"/>
                <a:gd name="T42" fmla="*/ 17 w 27"/>
                <a:gd name="T43" fmla="*/ 4 h 10"/>
                <a:gd name="T44" fmla="*/ 16 w 27"/>
                <a:gd name="T45" fmla="*/ 4 h 10"/>
                <a:gd name="T46" fmla="*/ 16 w 27"/>
                <a:gd name="T47" fmla="*/ 4 h 10"/>
                <a:gd name="T48" fmla="*/ 15 w 27"/>
                <a:gd name="T49" fmla="*/ 5 h 10"/>
                <a:gd name="T50" fmla="*/ 10 w 27"/>
                <a:gd name="T51" fmla="*/ 3 h 10"/>
                <a:gd name="T52" fmla="*/ 7 w 27"/>
                <a:gd name="T53" fmla="*/ 2 h 10"/>
                <a:gd name="T54" fmla="*/ 3 w 27"/>
                <a:gd name="T55" fmla="*/ 3 h 10"/>
                <a:gd name="T56" fmla="*/ 4 w 27"/>
                <a:gd name="T57" fmla="*/ 3 h 10"/>
                <a:gd name="T58" fmla="*/ 6 w 27"/>
                <a:gd name="T59" fmla="*/ 4 h 10"/>
                <a:gd name="T60" fmla="*/ 11 w 27"/>
                <a:gd name="T61" fmla="*/ 5 h 10"/>
                <a:gd name="T62" fmla="*/ 16 w 27"/>
                <a:gd name="T6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10">
                  <a:moveTo>
                    <a:pt x="27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5" y="9"/>
                    <a:pt x="24" y="9"/>
                    <a:pt x="23" y="9"/>
                  </a:cubicBezTo>
                  <a:cubicBezTo>
                    <a:pt x="22" y="9"/>
                    <a:pt x="21" y="9"/>
                    <a:pt x="20" y="8"/>
                  </a:cubicBezTo>
                  <a:cubicBezTo>
                    <a:pt x="18" y="8"/>
                    <a:pt x="16" y="8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9" y="6"/>
                    <a:pt x="6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4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8" y="1"/>
                    <a:pt x="8" y="2"/>
                    <a:pt x="9" y="2"/>
                  </a:cubicBezTo>
                  <a:cubicBezTo>
                    <a:pt x="10" y="2"/>
                    <a:pt x="10" y="2"/>
                    <a:pt x="11" y="2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2"/>
                    <a:pt x="16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21" y="3"/>
                    <a:pt x="21" y="4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6" y="8"/>
                    <a:pt x="26" y="8"/>
                    <a:pt x="27" y="9"/>
                  </a:cubicBezTo>
                  <a:lnTo>
                    <a:pt x="27" y="10"/>
                  </a:lnTo>
                  <a:close/>
                  <a:moveTo>
                    <a:pt x="20" y="7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2" y="7"/>
                    <a:pt x="23" y="8"/>
                  </a:cubicBezTo>
                  <a:cubicBezTo>
                    <a:pt x="24" y="8"/>
                    <a:pt x="24" y="8"/>
                    <a:pt x="25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2" y="7"/>
                    <a:pt x="22" y="6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5"/>
                    <a:pt x="11" y="5"/>
                    <a:pt x="10" y="3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8" y="3"/>
                    <a:pt x="7" y="3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9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7" y="7"/>
                    <a:pt x="18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5" name="Freeform 674">
              <a:extLst>
                <a:ext uri="{FF2B5EF4-FFF2-40B4-BE49-F238E27FC236}">
                  <a16:creationId xmlns:a16="http://schemas.microsoft.com/office/drawing/2014/main" id="{118149FB-04F4-43D6-96B5-78598B074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785" y="4293761"/>
              <a:ext cx="8520" cy="1278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6" name="Freeform 675">
              <a:extLst>
                <a:ext uri="{FF2B5EF4-FFF2-40B4-BE49-F238E27FC236}">
                  <a16:creationId xmlns:a16="http://schemas.microsoft.com/office/drawing/2014/main" id="{2A95ADA4-F0FC-4B40-BE15-C639A64DB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486" y="4285241"/>
              <a:ext cx="29821" cy="29821"/>
            </a:xfrm>
            <a:custGeom>
              <a:avLst/>
              <a:gdLst>
                <a:gd name="T0" fmla="*/ 0 w 3"/>
                <a:gd name="T1" fmla="*/ 3 h 3"/>
                <a:gd name="T2" fmla="*/ 2 w 3"/>
                <a:gd name="T3" fmla="*/ 2 h 3"/>
                <a:gd name="T4" fmla="*/ 2 w 3"/>
                <a:gd name="T5" fmla="*/ 1 h 3"/>
                <a:gd name="T6" fmla="*/ 3 w 3"/>
                <a:gd name="T7" fmla="*/ 0 h 3"/>
                <a:gd name="T8" fmla="*/ 3 w 3"/>
                <a:gd name="T9" fmla="*/ 1 h 3"/>
                <a:gd name="T10" fmla="*/ 3 w 3"/>
                <a:gd name="T11" fmla="*/ 2 h 3"/>
                <a:gd name="T12" fmla="*/ 3 w 3"/>
                <a:gd name="T13" fmla="*/ 3 h 3"/>
                <a:gd name="T14" fmla="*/ 3 w 3"/>
                <a:gd name="T15" fmla="*/ 3 h 3"/>
                <a:gd name="T16" fmla="*/ 2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7" name="Freeform 676">
              <a:extLst>
                <a:ext uri="{FF2B5EF4-FFF2-40B4-BE49-F238E27FC236}">
                  <a16:creationId xmlns:a16="http://schemas.microsoft.com/office/drawing/2014/main" id="{18A49ABC-CBDA-4D31-9EA4-B540BC76A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785" y="4255423"/>
              <a:ext cx="8520" cy="852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8" name="Freeform 677">
              <a:extLst>
                <a:ext uri="{FF2B5EF4-FFF2-40B4-BE49-F238E27FC236}">
                  <a16:creationId xmlns:a16="http://schemas.microsoft.com/office/drawing/2014/main" id="{A879E79C-F2DB-49AF-B970-97D83A328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265" y="4242642"/>
              <a:ext cx="29821" cy="42599"/>
            </a:xfrm>
            <a:custGeom>
              <a:avLst/>
              <a:gdLst>
                <a:gd name="T0" fmla="*/ 4 w 7"/>
                <a:gd name="T1" fmla="*/ 10 h 10"/>
                <a:gd name="T2" fmla="*/ 0 w 7"/>
                <a:gd name="T3" fmla="*/ 0 h 10"/>
                <a:gd name="T4" fmla="*/ 7 w 7"/>
                <a:gd name="T5" fmla="*/ 3 h 10"/>
                <a:gd name="T6" fmla="*/ 4 w 7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4" y="10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79" name="Freeform 678">
              <a:extLst>
                <a:ext uri="{FF2B5EF4-FFF2-40B4-BE49-F238E27FC236}">
                  <a16:creationId xmlns:a16="http://schemas.microsoft.com/office/drawing/2014/main" id="{B3908C9E-D79B-447C-84CD-EB47A196E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4145" y="4242642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0" name="Freeform 679">
              <a:extLst>
                <a:ext uri="{FF2B5EF4-FFF2-40B4-BE49-F238E27FC236}">
                  <a16:creationId xmlns:a16="http://schemas.microsoft.com/office/drawing/2014/main" id="{00AEC2D9-D4DF-4851-81FE-638A70ED4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328" y="4234122"/>
              <a:ext cx="51118" cy="29821"/>
            </a:xfrm>
            <a:custGeom>
              <a:avLst/>
              <a:gdLst>
                <a:gd name="T0" fmla="*/ 5 w 5"/>
                <a:gd name="T1" fmla="*/ 3 h 3"/>
                <a:gd name="T2" fmla="*/ 4 w 5"/>
                <a:gd name="T3" fmla="*/ 3 h 3"/>
                <a:gd name="T4" fmla="*/ 3 w 5"/>
                <a:gd name="T5" fmla="*/ 2 h 3"/>
                <a:gd name="T6" fmla="*/ 0 w 5"/>
                <a:gd name="T7" fmla="*/ 0 h 3"/>
                <a:gd name="T8" fmla="*/ 3 w 5"/>
                <a:gd name="T9" fmla="*/ 1 h 3"/>
                <a:gd name="T10" fmla="*/ 4 w 5"/>
                <a:gd name="T11" fmla="*/ 1 h 3"/>
                <a:gd name="T12" fmla="*/ 5 w 5"/>
                <a:gd name="T13" fmla="*/ 1 h 3"/>
                <a:gd name="T14" fmla="*/ 5 w 5"/>
                <a:gd name="T15" fmla="*/ 1 h 3"/>
                <a:gd name="T16" fmla="*/ 5 w 5"/>
                <a:gd name="T17" fmla="*/ 2 h 3"/>
                <a:gd name="T18" fmla="*/ 5 w 5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1" name="Freeform 680">
              <a:extLst>
                <a:ext uri="{FF2B5EF4-FFF2-40B4-BE49-F238E27FC236}">
                  <a16:creationId xmlns:a16="http://schemas.microsoft.com/office/drawing/2014/main" id="{6B8B7B7A-996E-4D66-89B7-B4B675C1E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848" y="4234122"/>
              <a:ext cx="8520" cy="852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2" name="Freeform 681">
              <a:extLst>
                <a:ext uri="{FF2B5EF4-FFF2-40B4-BE49-F238E27FC236}">
                  <a16:creationId xmlns:a16="http://schemas.microsoft.com/office/drawing/2014/main" id="{5A6EA56E-8BE2-4ECF-8035-150BD02B0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328" y="4234122"/>
              <a:ext cx="29821" cy="21301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3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3" name="Freeform 682">
              <a:extLst>
                <a:ext uri="{FF2B5EF4-FFF2-40B4-BE49-F238E27FC236}">
                  <a16:creationId xmlns:a16="http://schemas.microsoft.com/office/drawing/2014/main" id="{369B9524-8F6C-429C-95DD-1471BFF1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007" y="3250086"/>
              <a:ext cx="788084" cy="843461"/>
            </a:xfrm>
            <a:custGeom>
              <a:avLst/>
              <a:gdLst>
                <a:gd name="T0" fmla="*/ 33 w 78"/>
                <a:gd name="T1" fmla="*/ 22 h 83"/>
                <a:gd name="T2" fmla="*/ 40 w 78"/>
                <a:gd name="T3" fmla="*/ 27 h 83"/>
                <a:gd name="T4" fmla="*/ 52 w 78"/>
                <a:gd name="T5" fmla="*/ 30 h 83"/>
                <a:gd name="T6" fmla="*/ 56 w 78"/>
                <a:gd name="T7" fmla="*/ 28 h 83"/>
                <a:gd name="T8" fmla="*/ 64 w 78"/>
                <a:gd name="T9" fmla="*/ 29 h 83"/>
                <a:gd name="T10" fmla="*/ 69 w 78"/>
                <a:gd name="T11" fmla="*/ 23 h 83"/>
                <a:gd name="T12" fmla="*/ 76 w 78"/>
                <a:gd name="T13" fmla="*/ 24 h 83"/>
                <a:gd name="T14" fmla="*/ 76 w 78"/>
                <a:gd name="T15" fmla="*/ 28 h 83"/>
                <a:gd name="T16" fmla="*/ 68 w 78"/>
                <a:gd name="T17" fmla="*/ 38 h 83"/>
                <a:gd name="T18" fmla="*/ 64 w 78"/>
                <a:gd name="T19" fmla="*/ 38 h 83"/>
                <a:gd name="T20" fmla="*/ 65 w 78"/>
                <a:gd name="T21" fmla="*/ 34 h 83"/>
                <a:gd name="T22" fmla="*/ 56 w 78"/>
                <a:gd name="T23" fmla="*/ 30 h 83"/>
                <a:gd name="T24" fmla="*/ 55 w 78"/>
                <a:gd name="T25" fmla="*/ 30 h 83"/>
                <a:gd name="T26" fmla="*/ 55 w 78"/>
                <a:gd name="T27" fmla="*/ 38 h 83"/>
                <a:gd name="T28" fmla="*/ 55 w 78"/>
                <a:gd name="T29" fmla="*/ 44 h 83"/>
                <a:gd name="T30" fmla="*/ 54 w 78"/>
                <a:gd name="T31" fmla="*/ 45 h 83"/>
                <a:gd name="T32" fmla="*/ 51 w 78"/>
                <a:gd name="T33" fmla="*/ 46 h 83"/>
                <a:gd name="T34" fmla="*/ 43 w 78"/>
                <a:gd name="T35" fmla="*/ 54 h 83"/>
                <a:gd name="T36" fmla="*/ 35 w 78"/>
                <a:gd name="T37" fmla="*/ 60 h 83"/>
                <a:gd name="T38" fmla="*/ 32 w 78"/>
                <a:gd name="T39" fmla="*/ 64 h 83"/>
                <a:gd name="T40" fmla="*/ 32 w 78"/>
                <a:gd name="T41" fmla="*/ 75 h 83"/>
                <a:gd name="T42" fmla="*/ 27 w 78"/>
                <a:gd name="T43" fmla="*/ 80 h 83"/>
                <a:gd name="T44" fmla="*/ 21 w 78"/>
                <a:gd name="T45" fmla="*/ 72 h 83"/>
                <a:gd name="T46" fmla="*/ 16 w 78"/>
                <a:gd name="T47" fmla="*/ 61 h 83"/>
                <a:gd name="T48" fmla="*/ 9 w 78"/>
                <a:gd name="T49" fmla="*/ 46 h 83"/>
                <a:gd name="T50" fmla="*/ 7 w 78"/>
                <a:gd name="T51" fmla="*/ 40 h 83"/>
                <a:gd name="T52" fmla="*/ 3 w 78"/>
                <a:gd name="T53" fmla="*/ 36 h 83"/>
                <a:gd name="T54" fmla="*/ 9 w 78"/>
                <a:gd name="T55" fmla="*/ 36 h 83"/>
                <a:gd name="T56" fmla="*/ 6 w 78"/>
                <a:gd name="T57" fmla="*/ 32 h 83"/>
                <a:gd name="T58" fmla="*/ 7 w 78"/>
                <a:gd name="T59" fmla="*/ 25 h 83"/>
                <a:gd name="T60" fmla="*/ 18 w 78"/>
                <a:gd name="T61" fmla="*/ 16 h 83"/>
                <a:gd name="T62" fmla="*/ 20 w 78"/>
                <a:gd name="T63" fmla="*/ 13 h 83"/>
                <a:gd name="T64" fmla="*/ 17 w 78"/>
                <a:gd name="T65" fmla="*/ 7 h 83"/>
                <a:gd name="T66" fmla="*/ 23 w 78"/>
                <a:gd name="T67" fmla="*/ 5 h 83"/>
                <a:gd name="T68" fmla="*/ 32 w 78"/>
                <a:gd name="T69" fmla="*/ 3 h 83"/>
                <a:gd name="T70" fmla="*/ 30 w 78"/>
                <a:gd name="T71" fmla="*/ 7 h 83"/>
                <a:gd name="T72" fmla="*/ 29 w 78"/>
                <a:gd name="T73" fmla="*/ 11 h 83"/>
                <a:gd name="T74" fmla="*/ 35 w 78"/>
                <a:gd name="T75" fmla="*/ 1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83">
                  <a:moveTo>
                    <a:pt x="35" y="19"/>
                  </a:moveTo>
                  <a:cubicBezTo>
                    <a:pt x="33" y="20"/>
                    <a:pt x="33" y="20"/>
                    <a:pt x="33" y="22"/>
                  </a:cubicBezTo>
                  <a:cubicBezTo>
                    <a:pt x="32" y="24"/>
                    <a:pt x="34" y="24"/>
                    <a:pt x="35" y="25"/>
                  </a:cubicBezTo>
                  <a:cubicBezTo>
                    <a:pt x="37" y="26"/>
                    <a:pt x="38" y="27"/>
                    <a:pt x="40" y="27"/>
                  </a:cubicBezTo>
                  <a:cubicBezTo>
                    <a:pt x="41" y="28"/>
                    <a:pt x="43" y="27"/>
                    <a:pt x="44" y="28"/>
                  </a:cubicBezTo>
                  <a:cubicBezTo>
                    <a:pt x="46" y="30"/>
                    <a:pt x="50" y="31"/>
                    <a:pt x="52" y="30"/>
                  </a:cubicBezTo>
                  <a:cubicBezTo>
                    <a:pt x="55" y="30"/>
                    <a:pt x="52" y="26"/>
                    <a:pt x="55" y="25"/>
                  </a:cubicBezTo>
                  <a:cubicBezTo>
                    <a:pt x="55" y="27"/>
                    <a:pt x="56" y="27"/>
                    <a:pt x="56" y="28"/>
                  </a:cubicBezTo>
                  <a:cubicBezTo>
                    <a:pt x="55" y="29"/>
                    <a:pt x="58" y="29"/>
                    <a:pt x="59" y="29"/>
                  </a:cubicBezTo>
                  <a:cubicBezTo>
                    <a:pt x="61" y="29"/>
                    <a:pt x="62" y="29"/>
                    <a:pt x="64" y="29"/>
                  </a:cubicBezTo>
                  <a:cubicBezTo>
                    <a:pt x="66" y="29"/>
                    <a:pt x="63" y="27"/>
                    <a:pt x="63" y="27"/>
                  </a:cubicBezTo>
                  <a:cubicBezTo>
                    <a:pt x="63" y="26"/>
                    <a:pt x="68" y="24"/>
                    <a:pt x="69" y="23"/>
                  </a:cubicBezTo>
                  <a:cubicBezTo>
                    <a:pt x="71" y="22"/>
                    <a:pt x="73" y="22"/>
                    <a:pt x="75" y="21"/>
                  </a:cubicBezTo>
                  <a:cubicBezTo>
                    <a:pt x="75" y="22"/>
                    <a:pt x="75" y="24"/>
                    <a:pt x="76" y="24"/>
                  </a:cubicBezTo>
                  <a:cubicBezTo>
                    <a:pt x="77" y="25"/>
                    <a:pt x="78" y="24"/>
                    <a:pt x="78" y="26"/>
                  </a:cubicBezTo>
                  <a:cubicBezTo>
                    <a:pt x="78" y="26"/>
                    <a:pt x="77" y="28"/>
                    <a:pt x="76" y="28"/>
                  </a:cubicBezTo>
                  <a:cubicBezTo>
                    <a:pt x="75" y="28"/>
                    <a:pt x="73" y="29"/>
                    <a:pt x="73" y="31"/>
                  </a:cubicBezTo>
                  <a:cubicBezTo>
                    <a:pt x="73" y="33"/>
                    <a:pt x="70" y="37"/>
                    <a:pt x="68" y="38"/>
                  </a:cubicBezTo>
                  <a:cubicBezTo>
                    <a:pt x="66" y="38"/>
                    <a:pt x="68" y="43"/>
                    <a:pt x="66" y="43"/>
                  </a:cubicBezTo>
                  <a:cubicBezTo>
                    <a:pt x="65" y="42"/>
                    <a:pt x="65" y="40"/>
                    <a:pt x="64" y="38"/>
                  </a:cubicBezTo>
                  <a:cubicBezTo>
                    <a:pt x="64" y="39"/>
                    <a:pt x="63" y="39"/>
                    <a:pt x="63" y="40"/>
                  </a:cubicBezTo>
                  <a:cubicBezTo>
                    <a:pt x="60" y="38"/>
                    <a:pt x="63" y="36"/>
                    <a:pt x="65" y="34"/>
                  </a:cubicBezTo>
                  <a:cubicBezTo>
                    <a:pt x="62" y="34"/>
                    <a:pt x="58" y="35"/>
                    <a:pt x="57" y="31"/>
                  </a:cubicBezTo>
                  <a:cubicBezTo>
                    <a:pt x="57" y="32"/>
                    <a:pt x="56" y="31"/>
                    <a:pt x="56" y="30"/>
                  </a:cubicBezTo>
                  <a:cubicBezTo>
                    <a:pt x="56" y="31"/>
                    <a:pt x="56" y="31"/>
                    <a:pt x="55" y="31"/>
                  </a:cubicBezTo>
                  <a:cubicBezTo>
                    <a:pt x="55" y="31"/>
                    <a:pt x="55" y="30"/>
                    <a:pt x="55" y="30"/>
                  </a:cubicBezTo>
                  <a:cubicBezTo>
                    <a:pt x="53" y="32"/>
                    <a:pt x="54" y="32"/>
                    <a:pt x="55" y="34"/>
                  </a:cubicBezTo>
                  <a:cubicBezTo>
                    <a:pt x="52" y="33"/>
                    <a:pt x="55" y="37"/>
                    <a:pt x="55" y="38"/>
                  </a:cubicBezTo>
                  <a:cubicBezTo>
                    <a:pt x="55" y="40"/>
                    <a:pt x="55" y="42"/>
                    <a:pt x="56" y="44"/>
                  </a:cubicBezTo>
                  <a:cubicBezTo>
                    <a:pt x="56" y="44"/>
                    <a:pt x="56" y="44"/>
                    <a:pt x="55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4"/>
                    <a:pt x="55" y="44"/>
                    <a:pt x="54" y="45"/>
                  </a:cubicBezTo>
                  <a:cubicBezTo>
                    <a:pt x="54" y="44"/>
                    <a:pt x="54" y="43"/>
                    <a:pt x="54" y="43"/>
                  </a:cubicBezTo>
                  <a:cubicBezTo>
                    <a:pt x="53" y="45"/>
                    <a:pt x="51" y="44"/>
                    <a:pt x="51" y="46"/>
                  </a:cubicBezTo>
                  <a:cubicBezTo>
                    <a:pt x="51" y="48"/>
                    <a:pt x="48" y="49"/>
                    <a:pt x="46" y="50"/>
                  </a:cubicBezTo>
                  <a:cubicBezTo>
                    <a:pt x="45" y="51"/>
                    <a:pt x="44" y="53"/>
                    <a:pt x="43" y="54"/>
                  </a:cubicBezTo>
                  <a:cubicBezTo>
                    <a:pt x="42" y="55"/>
                    <a:pt x="39" y="56"/>
                    <a:pt x="38" y="57"/>
                  </a:cubicBezTo>
                  <a:cubicBezTo>
                    <a:pt x="37" y="59"/>
                    <a:pt x="36" y="58"/>
                    <a:pt x="35" y="60"/>
                  </a:cubicBezTo>
                  <a:cubicBezTo>
                    <a:pt x="34" y="61"/>
                    <a:pt x="33" y="60"/>
                    <a:pt x="33" y="61"/>
                  </a:cubicBezTo>
                  <a:cubicBezTo>
                    <a:pt x="32" y="62"/>
                    <a:pt x="32" y="62"/>
                    <a:pt x="32" y="64"/>
                  </a:cubicBezTo>
                  <a:cubicBezTo>
                    <a:pt x="32" y="66"/>
                    <a:pt x="33" y="67"/>
                    <a:pt x="32" y="69"/>
                  </a:cubicBezTo>
                  <a:cubicBezTo>
                    <a:pt x="32" y="71"/>
                    <a:pt x="32" y="73"/>
                    <a:pt x="32" y="75"/>
                  </a:cubicBezTo>
                  <a:cubicBezTo>
                    <a:pt x="30" y="75"/>
                    <a:pt x="29" y="76"/>
                    <a:pt x="29" y="77"/>
                  </a:cubicBezTo>
                  <a:cubicBezTo>
                    <a:pt x="29" y="78"/>
                    <a:pt x="27" y="78"/>
                    <a:pt x="27" y="80"/>
                  </a:cubicBezTo>
                  <a:cubicBezTo>
                    <a:pt x="26" y="83"/>
                    <a:pt x="23" y="79"/>
                    <a:pt x="23" y="78"/>
                  </a:cubicBezTo>
                  <a:cubicBezTo>
                    <a:pt x="22" y="76"/>
                    <a:pt x="22" y="74"/>
                    <a:pt x="21" y="72"/>
                  </a:cubicBezTo>
                  <a:cubicBezTo>
                    <a:pt x="21" y="71"/>
                    <a:pt x="19" y="71"/>
                    <a:pt x="19" y="70"/>
                  </a:cubicBezTo>
                  <a:cubicBezTo>
                    <a:pt x="18" y="67"/>
                    <a:pt x="16" y="64"/>
                    <a:pt x="16" y="61"/>
                  </a:cubicBezTo>
                  <a:cubicBezTo>
                    <a:pt x="14" y="61"/>
                    <a:pt x="11" y="44"/>
                    <a:pt x="13" y="42"/>
                  </a:cubicBezTo>
                  <a:cubicBezTo>
                    <a:pt x="10" y="41"/>
                    <a:pt x="11" y="46"/>
                    <a:pt x="9" y="46"/>
                  </a:cubicBezTo>
                  <a:cubicBezTo>
                    <a:pt x="6" y="47"/>
                    <a:pt x="3" y="44"/>
                    <a:pt x="3" y="42"/>
                  </a:cubicBezTo>
                  <a:cubicBezTo>
                    <a:pt x="5" y="42"/>
                    <a:pt x="7" y="42"/>
                    <a:pt x="7" y="40"/>
                  </a:cubicBezTo>
                  <a:cubicBezTo>
                    <a:pt x="4" y="42"/>
                    <a:pt x="2" y="40"/>
                    <a:pt x="0" y="38"/>
                  </a:cubicBezTo>
                  <a:cubicBezTo>
                    <a:pt x="1" y="38"/>
                    <a:pt x="3" y="38"/>
                    <a:pt x="3" y="36"/>
                  </a:cubicBezTo>
                  <a:cubicBezTo>
                    <a:pt x="5" y="37"/>
                    <a:pt x="5" y="37"/>
                    <a:pt x="7" y="36"/>
                  </a:cubicBezTo>
                  <a:cubicBezTo>
                    <a:pt x="7" y="36"/>
                    <a:pt x="8" y="37"/>
                    <a:pt x="9" y="36"/>
                  </a:cubicBezTo>
                  <a:cubicBezTo>
                    <a:pt x="9" y="36"/>
                    <a:pt x="8" y="33"/>
                    <a:pt x="7" y="33"/>
                  </a:cubicBezTo>
                  <a:cubicBezTo>
                    <a:pt x="7" y="32"/>
                    <a:pt x="6" y="32"/>
                    <a:pt x="6" y="32"/>
                  </a:cubicBezTo>
                  <a:cubicBezTo>
                    <a:pt x="5" y="30"/>
                    <a:pt x="7" y="30"/>
                    <a:pt x="5" y="30"/>
                  </a:cubicBezTo>
                  <a:cubicBezTo>
                    <a:pt x="3" y="29"/>
                    <a:pt x="6" y="26"/>
                    <a:pt x="7" y="25"/>
                  </a:cubicBezTo>
                  <a:cubicBezTo>
                    <a:pt x="10" y="30"/>
                    <a:pt x="16" y="17"/>
                    <a:pt x="19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4"/>
                  </a:cubicBezTo>
                  <a:cubicBezTo>
                    <a:pt x="18" y="13"/>
                    <a:pt x="20" y="13"/>
                    <a:pt x="20" y="13"/>
                  </a:cubicBezTo>
                  <a:cubicBezTo>
                    <a:pt x="20" y="12"/>
                    <a:pt x="19" y="12"/>
                    <a:pt x="18" y="12"/>
                  </a:cubicBezTo>
                  <a:cubicBezTo>
                    <a:pt x="17" y="10"/>
                    <a:pt x="16" y="9"/>
                    <a:pt x="17" y="7"/>
                  </a:cubicBezTo>
                  <a:cubicBezTo>
                    <a:pt x="16" y="7"/>
                    <a:pt x="15" y="5"/>
                    <a:pt x="17" y="4"/>
                  </a:cubicBezTo>
                  <a:cubicBezTo>
                    <a:pt x="19" y="4"/>
                    <a:pt x="20" y="5"/>
                    <a:pt x="23" y="5"/>
                  </a:cubicBezTo>
                  <a:cubicBezTo>
                    <a:pt x="24" y="4"/>
                    <a:pt x="26" y="2"/>
                    <a:pt x="28" y="2"/>
                  </a:cubicBezTo>
                  <a:cubicBezTo>
                    <a:pt x="29" y="1"/>
                    <a:pt x="32" y="0"/>
                    <a:pt x="32" y="3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4"/>
                    <a:pt x="32" y="7"/>
                    <a:pt x="30" y="7"/>
                  </a:cubicBezTo>
                  <a:cubicBezTo>
                    <a:pt x="28" y="7"/>
                    <a:pt x="33" y="11"/>
                    <a:pt x="30" y="12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8" y="12"/>
                    <a:pt x="29" y="15"/>
                    <a:pt x="29" y="16"/>
                  </a:cubicBezTo>
                  <a:cubicBezTo>
                    <a:pt x="30" y="16"/>
                    <a:pt x="34" y="18"/>
                    <a:pt x="3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 u="sng"/>
            </a:p>
          </p:txBody>
        </p:sp>
        <p:sp>
          <p:nvSpPr>
            <p:cNvPr id="84" name="Freeform 683">
              <a:extLst>
                <a:ext uri="{FF2B5EF4-FFF2-40B4-BE49-F238E27FC236}">
                  <a16:creationId xmlns:a16="http://schemas.microsoft.com/office/drawing/2014/main" id="{39BD6CFC-2208-4EDE-8063-40E2E21E5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5487" y="3250086"/>
              <a:ext cx="805124" cy="830683"/>
            </a:xfrm>
            <a:custGeom>
              <a:avLst/>
              <a:gdLst>
                <a:gd name="T0" fmla="*/ 18 w 80"/>
                <a:gd name="T1" fmla="*/ 66 h 82"/>
                <a:gd name="T2" fmla="*/ 3 w 80"/>
                <a:gd name="T3" fmla="*/ 42 h 82"/>
                <a:gd name="T4" fmla="*/ 1 w 80"/>
                <a:gd name="T5" fmla="*/ 37 h 82"/>
                <a:gd name="T6" fmla="*/ 8 w 80"/>
                <a:gd name="T7" fmla="*/ 35 h 82"/>
                <a:gd name="T8" fmla="*/ 6 w 80"/>
                <a:gd name="T9" fmla="*/ 32 h 82"/>
                <a:gd name="T10" fmla="*/ 9 w 80"/>
                <a:gd name="T11" fmla="*/ 25 h 82"/>
                <a:gd name="T12" fmla="*/ 18 w 80"/>
                <a:gd name="T13" fmla="*/ 15 h 82"/>
                <a:gd name="T14" fmla="*/ 17 w 80"/>
                <a:gd name="T15" fmla="*/ 4 h 82"/>
                <a:gd name="T16" fmla="*/ 32 w 80"/>
                <a:gd name="T17" fmla="*/ 0 h 82"/>
                <a:gd name="T18" fmla="*/ 32 w 80"/>
                <a:gd name="T19" fmla="*/ 12 h 82"/>
                <a:gd name="T20" fmla="*/ 36 w 80"/>
                <a:gd name="T21" fmla="*/ 18 h 82"/>
                <a:gd name="T22" fmla="*/ 38 w 80"/>
                <a:gd name="T23" fmla="*/ 25 h 82"/>
                <a:gd name="T24" fmla="*/ 54 w 80"/>
                <a:gd name="T25" fmla="*/ 28 h 82"/>
                <a:gd name="T26" fmla="*/ 58 w 80"/>
                <a:gd name="T27" fmla="*/ 28 h 82"/>
                <a:gd name="T28" fmla="*/ 60 w 80"/>
                <a:gd name="T29" fmla="*/ 29 h 82"/>
                <a:gd name="T30" fmla="*/ 69 w 80"/>
                <a:gd name="T31" fmla="*/ 23 h 82"/>
                <a:gd name="T32" fmla="*/ 77 w 80"/>
                <a:gd name="T33" fmla="*/ 24 h 82"/>
                <a:gd name="T34" fmla="*/ 69 w 80"/>
                <a:gd name="T35" fmla="*/ 39 h 82"/>
                <a:gd name="T36" fmla="*/ 65 w 80"/>
                <a:gd name="T37" fmla="*/ 40 h 82"/>
                <a:gd name="T38" fmla="*/ 58 w 80"/>
                <a:gd name="T39" fmla="*/ 32 h 82"/>
                <a:gd name="T40" fmla="*/ 57 w 80"/>
                <a:gd name="T41" fmla="*/ 33 h 82"/>
                <a:gd name="T42" fmla="*/ 57 w 80"/>
                <a:gd name="T43" fmla="*/ 42 h 82"/>
                <a:gd name="T44" fmla="*/ 55 w 80"/>
                <a:gd name="T45" fmla="*/ 46 h 82"/>
                <a:gd name="T46" fmla="*/ 48 w 80"/>
                <a:gd name="T47" fmla="*/ 51 h 82"/>
                <a:gd name="T48" fmla="*/ 36 w 80"/>
                <a:gd name="T49" fmla="*/ 61 h 82"/>
                <a:gd name="T50" fmla="*/ 34 w 80"/>
                <a:gd name="T51" fmla="*/ 65 h 82"/>
                <a:gd name="T52" fmla="*/ 30 w 80"/>
                <a:gd name="T53" fmla="*/ 79 h 82"/>
                <a:gd name="T54" fmla="*/ 21 w 80"/>
                <a:gd name="T55" fmla="*/ 69 h 82"/>
                <a:gd name="T56" fmla="*/ 29 w 80"/>
                <a:gd name="T57" fmla="*/ 78 h 82"/>
                <a:gd name="T58" fmla="*/ 33 w 80"/>
                <a:gd name="T59" fmla="*/ 63 h 82"/>
                <a:gd name="T60" fmla="*/ 42 w 80"/>
                <a:gd name="T61" fmla="*/ 54 h 82"/>
                <a:gd name="T62" fmla="*/ 53 w 80"/>
                <a:gd name="T63" fmla="*/ 44 h 82"/>
                <a:gd name="T64" fmla="*/ 55 w 80"/>
                <a:gd name="T65" fmla="*/ 33 h 82"/>
                <a:gd name="T66" fmla="*/ 40 w 80"/>
                <a:gd name="T67" fmla="*/ 28 h 82"/>
                <a:gd name="T68" fmla="*/ 33 w 80"/>
                <a:gd name="T69" fmla="*/ 18 h 82"/>
                <a:gd name="T70" fmla="*/ 30 w 80"/>
                <a:gd name="T71" fmla="*/ 9 h 82"/>
                <a:gd name="T72" fmla="*/ 32 w 80"/>
                <a:gd name="T73" fmla="*/ 2 h 82"/>
                <a:gd name="T74" fmla="*/ 18 w 80"/>
                <a:gd name="T75" fmla="*/ 5 h 82"/>
                <a:gd name="T76" fmla="*/ 20 w 80"/>
                <a:gd name="T77" fmla="*/ 11 h 82"/>
                <a:gd name="T78" fmla="*/ 19 w 80"/>
                <a:gd name="T79" fmla="*/ 16 h 82"/>
                <a:gd name="T80" fmla="*/ 8 w 80"/>
                <a:gd name="T81" fmla="*/ 26 h 82"/>
                <a:gd name="T82" fmla="*/ 9 w 80"/>
                <a:gd name="T83" fmla="*/ 33 h 82"/>
                <a:gd name="T84" fmla="*/ 4 w 80"/>
                <a:gd name="T85" fmla="*/ 37 h 82"/>
                <a:gd name="T86" fmla="*/ 10 w 80"/>
                <a:gd name="T87" fmla="*/ 46 h 82"/>
                <a:gd name="T88" fmla="*/ 15 w 80"/>
                <a:gd name="T89" fmla="*/ 53 h 82"/>
                <a:gd name="T90" fmla="*/ 56 w 80"/>
                <a:gd name="T91" fmla="*/ 43 h 82"/>
                <a:gd name="T92" fmla="*/ 67 w 80"/>
                <a:gd name="T93" fmla="*/ 41 h 82"/>
                <a:gd name="T94" fmla="*/ 79 w 80"/>
                <a:gd name="T95" fmla="*/ 26 h 82"/>
                <a:gd name="T96" fmla="*/ 70 w 80"/>
                <a:gd name="T97" fmla="*/ 24 h 82"/>
                <a:gd name="T98" fmla="*/ 59 w 80"/>
                <a:gd name="T99" fmla="*/ 30 h 82"/>
                <a:gd name="T100" fmla="*/ 65 w 80"/>
                <a:gd name="T101" fmla="*/ 35 h 82"/>
                <a:gd name="T102" fmla="*/ 56 w 80"/>
                <a:gd name="T103" fmla="*/ 29 h 82"/>
                <a:gd name="T104" fmla="*/ 56 w 80"/>
                <a:gd name="T105" fmla="*/ 28 h 82"/>
                <a:gd name="T106" fmla="*/ 56 w 80"/>
                <a:gd name="T107" fmla="*/ 2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2">
                  <a:moveTo>
                    <a:pt x="27" y="82"/>
                  </a:moveTo>
                  <a:cubicBezTo>
                    <a:pt x="25" y="82"/>
                    <a:pt x="24" y="79"/>
                    <a:pt x="23" y="7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1" y="72"/>
                    <a:pt x="21" y="72"/>
                    <a:pt x="20" y="71"/>
                  </a:cubicBezTo>
                  <a:cubicBezTo>
                    <a:pt x="20" y="71"/>
                    <a:pt x="20" y="70"/>
                    <a:pt x="19" y="70"/>
                  </a:cubicBezTo>
                  <a:cubicBezTo>
                    <a:pt x="19" y="69"/>
                    <a:pt x="19" y="68"/>
                    <a:pt x="18" y="66"/>
                  </a:cubicBezTo>
                  <a:cubicBezTo>
                    <a:pt x="17" y="65"/>
                    <a:pt x="16" y="63"/>
                    <a:pt x="16" y="62"/>
                  </a:cubicBezTo>
                  <a:cubicBezTo>
                    <a:pt x="16" y="61"/>
                    <a:pt x="15" y="60"/>
                    <a:pt x="15" y="59"/>
                  </a:cubicBezTo>
                  <a:cubicBezTo>
                    <a:pt x="13" y="55"/>
                    <a:pt x="12" y="46"/>
                    <a:pt x="13" y="43"/>
                  </a:cubicBezTo>
                  <a:cubicBezTo>
                    <a:pt x="13" y="43"/>
                    <a:pt x="13" y="43"/>
                    <a:pt x="13" y="44"/>
                  </a:cubicBezTo>
                  <a:cubicBezTo>
                    <a:pt x="12" y="45"/>
                    <a:pt x="12" y="47"/>
                    <a:pt x="10" y="47"/>
                  </a:cubicBezTo>
                  <a:cubicBezTo>
                    <a:pt x="7" y="47"/>
                    <a:pt x="4" y="45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3" y="41"/>
                    <a:pt x="2" y="40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2" y="37"/>
                    <a:pt x="2" y="37"/>
                  </a:cubicBezTo>
                  <a:cubicBezTo>
                    <a:pt x="3" y="37"/>
                    <a:pt x="3" y="37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8" y="34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7" y="33"/>
                  </a:cubicBezTo>
                  <a:cubicBezTo>
                    <a:pt x="7" y="33"/>
                    <a:pt x="7" y="33"/>
                    <a:pt x="6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6" y="31"/>
                    <a:pt x="6" y="30"/>
                    <a:pt x="6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29"/>
                    <a:pt x="5" y="27"/>
                    <a:pt x="7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26"/>
                    <a:pt x="13" y="22"/>
                    <a:pt x="15" y="20"/>
                  </a:cubicBezTo>
                  <a:cubicBezTo>
                    <a:pt x="16" y="18"/>
                    <a:pt x="17" y="17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9" y="13"/>
                  </a:cubicBezTo>
                  <a:cubicBezTo>
                    <a:pt x="19" y="13"/>
                    <a:pt x="19" y="13"/>
                    <a:pt x="20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8" y="11"/>
                    <a:pt x="16" y="9"/>
                    <a:pt x="17" y="7"/>
                  </a:cubicBezTo>
                  <a:cubicBezTo>
                    <a:pt x="17" y="7"/>
                    <a:pt x="16" y="6"/>
                    <a:pt x="16" y="5"/>
                  </a:cubicBezTo>
                  <a:cubicBezTo>
                    <a:pt x="16" y="5"/>
                    <a:pt x="16" y="4"/>
                    <a:pt x="17" y="4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3"/>
                    <a:pt x="26" y="3"/>
                  </a:cubicBezTo>
                  <a:cubicBezTo>
                    <a:pt x="26" y="2"/>
                    <a:pt x="27" y="2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1" y="0"/>
                    <a:pt x="32" y="0"/>
                  </a:cubicBezTo>
                  <a:cubicBezTo>
                    <a:pt x="32" y="0"/>
                    <a:pt x="33" y="0"/>
                    <a:pt x="34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4"/>
                    <a:pt x="33" y="7"/>
                    <a:pt x="31" y="8"/>
                  </a:cubicBezTo>
                  <a:cubicBezTo>
                    <a:pt x="31" y="8"/>
                    <a:pt x="31" y="8"/>
                    <a:pt x="32" y="8"/>
                  </a:cubicBezTo>
                  <a:cubicBezTo>
                    <a:pt x="32" y="9"/>
                    <a:pt x="33" y="10"/>
                    <a:pt x="32" y="12"/>
                  </a:cubicBezTo>
                  <a:cubicBezTo>
                    <a:pt x="32" y="12"/>
                    <a:pt x="32" y="13"/>
                    <a:pt x="31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4"/>
                    <a:pt x="31" y="15"/>
                    <a:pt x="31" y="16"/>
                  </a:cubicBezTo>
                  <a:cubicBezTo>
                    <a:pt x="31" y="16"/>
                    <a:pt x="33" y="17"/>
                    <a:pt x="34" y="17"/>
                  </a:cubicBezTo>
                  <a:cubicBezTo>
                    <a:pt x="35" y="18"/>
                    <a:pt x="36" y="18"/>
                    <a:pt x="36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3"/>
                    <a:pt x="34" y="23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5"/>
                    <a:pt x="38" y="25"/>
                  </a:cubicBezTo>
                  <a:cubicBezTo>
                    <a:pt x="39" y="26"/>
                    <a:pt x="40" y="27"/>
                    <a:pt x="41" y="27"/>
                  </a:cubicBezTo>
                  <a:cubicBezTo>
                    <a:pt x="41" y="27"/>
                    <a:pt x="42" y="27"/>
                    <a:pt x="42" y="27"/>
                  </a:cubicBezTo>
                  <a:cubicBezTo>
                    <a:pt x="43" y="27"/>
                    <a:pt x="43" y="27"/>
                    <a:pt x="44" y="27"/>
                  </a:cubicBezTo>
                  <a:cubicBezTo>
                    <a:pt x="44" y="27"/>
                    <a:pt x="45" y="27"/>
                    <a:pt x="45" y="27"/>
                  </a:cubicBezTo>
                  <a:cubicBezTo>
                    <a:pt x="47" y="29"/>
                    <a:pt x="50" y="30"/>
                    <a:pt x="53" y="30"/>
                  </a:cubicBezTo>
                  <a:cubicBezTo>
                    <a:pt x="54" y="30"/>
                    <a:pt x="54" y="29"/>
                    <a:pt x="54" y="28"/>
                  </a:cubicBezTo>
                  <a:cubicBezTo>
                    <a:pt x="54" y="27"/>
                    <a:pt x="54" y="26"/>
                    <a:pt x="54" y="25"/>
                  </a:cubicBezTo>
                  <a:cubicBezTo>
                    <a:pt x="55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6"/>
                    <a:pt x="57" y="27"/>
                    <a:pt x="58" y="27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8"/>
                    <a:pt x="58" y="29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5" y="28"/>
                    <a:pt x="64" y="28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7" y="24"/>
                  </a:cubicBezTo>
                  <a:cubicBezTo>
                    <a:pt x="68" y="24"/>
                    <a:pt x="69" y="23"/>
                    <a:pt x="69" y="23"/>
                  </a:cubicBezTo>
                  <a:cubicBezTo>
                    <a:pt x="71" y="22"/>
                    <a:pt x="72" y="22"/>
                    <a:pt x="73" y="21"/>
                  </a:cubicBezTo>
                  <a:cubicBezTo>
                    <a:pt x="74" y="21"/>
                    <a:pt x="75" y="21"/>
                    <a:pt x="75" y="21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7" y="21"/>
                    <a:pt x="77" y="22"/>
                    <a:pt x="77" y="23"/>
                  </a:cubicBezTo>
                  <a:cubicBezTo>
                    <a:pt x="77" y="23"/>
                    <a:pt x="77" y="24"/>
                    <a:pt x="77" y="24"/>
                  </a:cubicBezTo>
                  <a:cubicBezTo>
                    <a:pt x="77" y="24"/>
                    <a:pt x="78" y="24"/>
                    <a:pt x="78" y="24"/>
                  </a:cubicBezTo>
                  <a:cubicBezTo>
                    <a:pt x="79" y="24"/>
                    <a:pt x="80" y="24"/>
                    <a:pt x="80" y="26"/>
                  </a:cubicBezTo>
                  <a:cubicBezTo>
                    <a:pt x="80" y="26"/>
                    <a:pt x="80" y="27"/>
                    <a:pt x="79" y="27"/>
                  </a:cubicBezTo>
                  <a:cubicBezTo>
                    <a:pt x="79" y="28"/>
                    <a:pt x="78" y="29"/>
                    <a:pt x="77" y="29"/>
                  </a:cubicBezTo>
                  <a:cubicBezTo>
                    <a:pt x="76" y="29"/>
                    <a:pt x="74" y="30"/>
                    <a:pt x="74" y="31"/>
                  </a:cubicBezTo>
                  <a:cubicBezTo>
                    <a:pt x="74" y="33"/>
                    <a:pt x="72" y="38"/>
                    <a:pt x="69" y="39"/>
                  </a:cubicBezTo>
                  <a:cubicBezTo>
                    <a:pt x="69" y="39"/>
                    <a:pt x="69" y="39"/>
                    <a:pt x="69" y="40"/>
                  </a:cubicBezTo>
                  <a:cubicBezTo>
                    <a:pt x="69" y="42"/>
                    <a:pt x="69" y="44"/>
                    <a:pt x="67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5" y="41"/>
                    <a:pt x="65" y="40"/>
                    <a:pt x="65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3" y="40"/>
                    <a:pt x="62" y="39"/>
                    <a:pt x="62" y="39"/>
                  </a:cubicBezTo>
                  <a:cubicBezTo>
                    <a:pt x="62" y="37"/>
                    <a:pt x="63" y="36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2" y="35"/>
                    <a:pt x="59" y="34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3"/>
                    <a:pt x="57" y="33"/>
                    <a:pt x="57" y="33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5"/>
                    <a:pt x="56" y="35"/>
                    <a:pt x="56" y="36"/>
                  </a:cubicBezTo>
                  <a:cubicBezTo>
                    <a:pt x="56" y="37"/>
                    <a:pt x="56" y="37"/>
                    <a:pt x="56" y="38"/>
                  </a:cubicBezTo>
                  <a:cubicBezTo>
                    <a:pt x="56" y="39"/>
                    <a:pt x="57" y="41"/>
                    <a:pt x="57" y="42"/>
                  </a:cubicBezTo>
                  <a:cubicBezTo>
                    <a:pt x="57" y="43"/>
                    <a:pt x="57" y="43"/>
                    <a:pt x="57" y="44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44"/>
                    <a:pt x="54" y="45"/>
                    <a:pt x="53" y="45"/>
                  </a:cubicBezTo>
                  <a:cubicBezTo>
                    <a:pt x="53" y="45"/>
                    <a:pt x="52" y="45"/>
                    <a:pt x="52" y="46"/>
                  </a:cubicBezTo>
                  <a:cubicBezTo>
                    <a:pt x="52" y="48"/>
                    <a:pt x="50" y="50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1"/>
                    <a:pt x="46" y="52"/>
                    <a:pt x="46" y="52"/>
                  </a:cubicBezTo>
                  <a:cubicBezTo>
                    <a:pt x="45" y="53"/>
                    <a:pt x="45" y="54"/>
                    <a:pt x="44" y="54"/>
                  </a:cubicBezTo>
                  <a:cubicBezTo>
                    <a:pt x="44" y="54"/>
                    <a:pt x="44" y="55"/>
                    <a:pt x="43" y="55"/>
                  </a:cubicBezTo>
                  <a:cubicBezTo>
                    <a:pt x="42" y="56"/>
                    <a:pt x="40" y="57"/>
                    <a:pt x="40" y="58"/>
                  </a:cubicBezTo>
                  <a:cubicBezTo>
                    <a:pt x="39" y="59"/>
                    <a:pt x="39" y="59"/>
                    <a:pt x="38" y="59"/>
                  </a:cubicBezTo>
                  <a:cubicBezTo>
                    <a:pt x="37" y="60"/>
                    <a:pt x="37" y="60"/>
                    <a:pt x="36" y="61"/>
                  </a:cubicBezTo>
                  <a:cubicBezTo>
                    <a:pt x="36" y="61"/>
                    <a:pt x="36" y="61"/>
                    <a:pt x="35" y="61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4" y="62"/>
                    <a:pt x="34" y="62"/>
                    <a:pt x="34" y="63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4"/>
                    <a:pt x="34" y="65"/>
                    <a:pt x="34" y="65"/>
                  </a:cubicBezTo>
                  <a:cubicBezTo>
                    <a:pt x="34" y="67"/>
                    <a:pt x="34" y="68"/>
                    <a:pt x="34" y="69"/>
                  </a:cubicBezTo>
                  <a:cubicBezTo>
                    <a:pt x="33" y="71"/>
                    <a:pt x="33" y="73"/>
                    <a:pt x="33" y="75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2" y="76"/>
                    <a:pt x="31" y="77"/>
                    <a:pt x="31" y="77"/>
                  </a:cubicBezTo>
                  <a:cubicBezTo>
                    <a:pt x="31" y="78"/>
                    <a:pt x="30" y="79"/>
                    <a:pt x="30" y="79"/>
                  </a:cubicBezTo>
                  <a:cubicBezTo>
                    <a:pt x="29" y="79"/>
                    <a:pt x="29" y="79"/>
                    <a:pt x="29" y="80"/>
                  </a:cubicBezTo>
                  <a:cubicBezTo>
                    <a:pt x="28" y="81"/>
                    <a:pt x="28" y="82"/>
                    <a:pt x="27" y="82"/>
                  </a:cubicBezTo>
                  <a:close/>
                  <a:moveTo>
                    <a:pt x="18" y="60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18" y="63"/>
                    <a:pt x="18" y="64"/>
                    <a:pt x="19" y="66"/>
                  </a:cubicBezTo>
                  <a:cubicBezTo>
                    <a:pt x="20" y="67"/>
                    <a:pt x="20" y="68"/>
                    <a:pt x="21" y="69"/>
                  </a:cubicBezTo>
                  <a:cubicBezTo>
                    <a:pt x="21" y="70"/>
                    <a:pt x="21" y="70"/>
                    <a:pt x="21" y="71"/>
                  </a:cubicBezTo>
                  <a:cubicBezTo>
                    <a:pt x="22" y="71"/>
                    <a:pt x="22" y="71"/>
                    <a:pt x="23" y="72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8"/>
                    <a:pt x="26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78"/>
                    <a:pt x="29" y="78"/>
                    <a:pt x="29" y="78"/>
                  </a:cubicBezTo>
                  <a:cubicBezTo>
                    <a:pt x="29" y="78"/>
                    <a:pt x="30" y="77"/>
                    <a:pt x="30" y="77"/>
                  </a:cubicBezTo>
                  <a:cubicBezTo>
                    <a:pt x="30" y="76"/>
                    <a:pt x="31" y="75"/>
                    <a:pt x="32" y="74"/>
                  </a:cubicBezTo>
                  <a:cubicBezTo>
                    <a:pt x="32" y="72"/>
                    <a:pt x="32" y="71"/>
                    <a:pt x="33" y="69"/>
                  </a:cubicBezTo>
                  <a:cubicBezTo>
                    <a:pt x="33" y="68"/>
                    <a:pt x="33" y="67"/>
                    <a:pt x="33" y="66"/>
                  </a:cubicBezTo>
                  <a:cubicBezTo>
                    <a:pt x="33" y="65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2"/>
                    <a:pt x="33" y="61"/>
                    <a:pt x="33" y="60"/>
                  </a:cubicBezTo>
                  <a:cubicBezTo>
                    <a:pt x="34" y="60"/>
                    <a:pt x="34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9"/>
                    <a:pt x="37" y="58"/>
                    <a:pt x="37" y="58"/>
                  </a:cubicBezTo>
                  <a:cubicBezTo>
                    <a:pt x="38" y="58"/>
                    <a:pt x="38" y="58"/>
                    <a:pt x="39" y="57"/>
                  </a:cubicBezTo>
                  <a:cubicBezTo>
                    <a:pt x="39" y="56"/>
                    <a:pt x="41" y="55"/>
                    <a:pt x="42" y="54"/>
                  </a:cubicBezTo>
                  <a:cubicBezTo>
                    <a:pt x="43" y="54"/>
                    <a:pt x="43" y="53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5" y="51"/>
                    <a:pt x="46" y="50"/>
                    <a:pt x="47" y="50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9" y="49"/>
                    <a:pt x="51" y="48"/>
                    <a:pt x="51" y="46"/>
                  </a:cubicBezTo>
                  <a:cubicBezTo>
                    <a:pt x="51" y="44"/>
                    <a:pt x="52" y="44"/>
                    <a:pt x="53" y="44"/>
                  </a:cubicBezTo>
                  <a:cubicBezTo>
                    <a:pt x="53" y="43"/>
                    <a:pt x="54" y="43"/>
                    <a:pt x="54" y="42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7"/>
                    <a:pt x="55" y="36"/>
                  </a:cubicBezTo>
                  <a:cubicBezTo>
                    <a:pt x="54" y="35"/>
                    <a:pt x="54" y="34"/>
                    <a:pt x="54" y="34"/>
                  </a:cubicBezTo>
                  <a:cubicBezTo>
                    <a:pt x="54" y="33"/>
                    <a:pt x="55" y="33"/>
                    <a:pt x="55" y="33"/>
                  </a:cubicBez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3" y="31"/>
                  </a:cubicBezTo>
                  <a:cubicBezTo>
                    <a:pt x="53" y="31"/>
                    <a:pt x="53" y="31"/>
                    <a:pt x="52" y="31"/>
                  </a:cubicBezTo>
                  <a:cubicBezTo>
                    <a:pt x="49" y="31"/>
                    <a:pt x="46" y="30"/>
                    <a:pt x="44" y="28"/>
                  </a:cubicBezTo>
                  <a:cubicBezTo>
                    <a:pt x="44" y="28"/>
                    <a:pt x="43" y="28"/>
                    <a:pt x="42" y="28"/>
                  </a:cubicBezTo>
                  <a:cubicBezTo>
                    <a:pt x="42" y="28"/>
                    <a:pt x="41" y="28"/>
                    <a:pt x="40" y="28"/>
                  </a:cubicBezTo>
                  <a:cubicBezTo>
                    <a:pt x="39" y="28"/>
                    <a:pt x="38" y="27"/>
                    <a:pt x="37" y="26"/>
                  </a:cubicBezTo>
                  <a:cubicBezTo>
                    <a:pt x="37" y="26"/>
                    <a:pt x="36" y="26"/>
                    <a:pt x="36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4"/>
                    <a:pt x="33" y="24"/>
                    <a:pt x="33" y="22"/>
                  </a:cubicBezTo>
                  <a:cubicBezTo>
                    <a:pt x="33" y="21"/>
                    <a:pt x="34" y="20"/>
                    <a:pt x="35" y="19"/>
                  </a:cubicBezTo>
                  <a:cubicBezTo>
                    <a:pt x="34" y="19"/>
                    <a:pt x="34" y="19"/>
                    <a:pt x="33" y="18"/>
                  </a:cubicBezTo>
                  <a:cubicBezTo>
                    <a:pt x="30" y="17"/>
                    <a:pt x="30" y="17"/>
                    <a:pt x="30" y="16"/>
                  </a:cubicBezTo>
                  <a:cubicBezTo>
                    <a:pt x="29" y="16"/>
                    <a:pt x="28" y="12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0"/>
                    <a:pt x="30" y="9"/>
                  </a:cubicBezTo>
                  <a:cubicBezTo>
                    <a:pt x="30" y="8"/>
                    <a:pt x="30" y="8"/>
                    <a:pt x="30" y="7"/>
                  </a:cubicBezTo>
                  <a:cubicBezTo>
                    <a:pt x="30" y="7"/>
                    <a:pt x="30" y="6"/>
                    <a:pt x="31" y="6"/>
                  </a:cubicBezTo>
                  <a:cubicBezTo>
                    <a:pt x="32" y="6"/>
                    <a:pt x="33" y="5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3"/>
                    <a:pt x="27" y="3"/>
                    <a:pt x="26" y="4"/>
                  </a:cubicBezTo>
                  <a:cubicBezTo>
                    <a:pt x="25" y="4"/>
                    <a:pt x="25" y="5"/>
                    <a:pt x="24" y="5"/>
                  </a:cubicBezTo>
                  <a:cubicBezTo>
                    <a:pt x="23" y="6"/>
                    <a:pt x="21" y="5"/>
                    <a:pt x="20" y="5"/>
                  </a:cubicBezTo>
                  <a:cubicBezTo>
                    <a:pt x="19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8" y="6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9"/>
                    <a:pt x="18" y="10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1"/>
                    <a:pt x="21" y="12"/>
                  </a:cubicBezTo>
                  <a:cubicBezTo>
                    <a:pt x="22" y="12"/>
                    <a:pt x="22" y="12"/>
                    <a:pt x="22" y="13"/>
                  </a:cubicBezTo>
                  <a:cubicBezTo>
                    <a:pt x="22" y="13"/>
                    <a:pt x="21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5"/>
                    <a:pt x="20" y="15"/>
                    <a:pt x="1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7" y="19"/>
                    <a:pt x="16" y="21"/>
                  </a:cubicBezTo>
                  <a:cubicBezTo>
                    <a:pt x="14" y="24"/>
                    <a:pt x="11" y="27"/>
                    <a:pt x="9" y="27"/>
                  </a:cubicBezTo>
                  <a:cubicBezTo>
                    <a:pt x="9" y="27"/>
                    <a:pt x="8" y="27"/>
                    <a:pt x="8" y="26"/>
                  </a:cubicBezTo>
                  <a:cubicBezTo>
                    <a:pt x="7" y="28"/>
                    <a:pt x="6" y="29"/>
                    <a:pt x="6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0"/>
                    <a:pt x="8" y="31"/>
                    <a:pt x="8" y="31"/>
                  </a:cubicBezTo>
                  <a:cubicBezTo>
                    <a:pt x="7" y="31"/>
                    <a:pt x="7" y="31"/>
                    <a:pt x="8" y="31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9" y="32"/>
                    <a:pt x="9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1" y="36"/>
                    <a:pt x="10" y="36"/>
                  </a:cubicBezTo>
                  <a:cubicBezTo>
                    <a:pt x="10" y="37"/>
                    <a:pt x="9" y="37"/>
                    <a:pt x="9" y="37"/>
                  </a:cubicBezTo>
                  <a:cubicBezTo>
                    <a:pt x="9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4" y="37"/>
                  </a:cubicBezTo>
                  <a:cubicBezTo>
                    <a:pt x="4" y="38"/>
                    <a:pt x="3" y="38"/>
                    <a:pt x="3" y="38"/>
                  </a:cubicBezTo>
                  <a:cubicBezTo>
                    <a:pt x="4" y="40"/>
                    <a:pt x="5" y="41"/>
                    <a:pt x="7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2"/>
                    <a:pt x="6" y="43"/>
                    <a:pt x="5" y="43"/>
                  </a:cubicBezTo>
                  <a:cubicBezTo>
                    <a:pt x="6" y="44"/>
                    <a:pt x="8" y="46"/>
                    <a:pt x="10" y="46"/>
                  </a:cubicBezTo>
                  <a:cubicBezTo>
                    <a:pt x="10" y="45"/>
                    <a:pt x="11" y="45"/>
                    <a:pt x="11" y="43"/>
                  </a:cubicBezTo>
                  <a:cubicBezTo>
                    <a:pt x="12" y="42"/>
                    <a:pt x="12" y="41"/>
                    <a:pt x="13" y="41"/>
                  </a:cubicBezTo>
                  <a:cubicBezTo>
                    <a:pt x="14" y="41"/>
                    <a:pt x="14" y="41"/>
                    <a:pt x="14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4" y="48"/>
                    <a:pt x="15" y="53"/>
                  </a:cubicBezTo>
                  <a:cubicBezTo>
                    <a:pt x="16" y="58"/>
                    <a:pt x="17" y="60"/>
                    <a:pt x="17" y="60"/>
                  </a:cubicBezTo>
                  <a:lnTo>
                    <a:pt x="18" y="60"/>
                  </a:lnTo>
                  <a:close/>
                  <a:moveTo>
                    <a:pt x="55" y="41"/>
                  </a:moveTo>
                  <a:cubicBezTo>
                    <a:pt x="55" y="43"/>
                    <a:pt x="55" y="43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6" y="43"/>
                    <a:pt x="56" y="43"/>
                    <a:pt x="56" y="42"/>
                  </a:cubicBezTo>
                  <a:cubicBezTo>
                    <a:pt x="56" y="42"/>
                    <a:pt x="55" y="42"/>
                    <a:pt x="55" y="41"/>
                  </a:cubicBezTo>
                  <a:close/>
                  <a:moveTo>
                    <a:pt x="66" y="36"/>
                  </a:moveTo>
                  <a:cubicBezTo>
                    <a:pt x="66" y="38"/>
                    <a:pt x="66" y="38"/>
                    <a:pt x="66" y="38"/>
                  </a:cubicBezTo>
                  <a:cubicBezTo>
                    <a:pt x="66" y="39"/>
                    <a:pt x="67" y="40"/>
                    <a:pt x="67" y="41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7" y="42"/>
                    <a:pt x="67" y="41"/>
                    <a:pt x="67" y="40"/>
                  </a:cubicBezTo>
                  <a:cubicBezTo>
                    <a:pt x="67" y="39"/>
                    <a:pt x="67" y="38"/>
                    <a:pt x="69" y="37"/>
                  </a:cubicBezTo>
                  <a:cubicBezTo>
                    <a:pt x="71" y="37"/>
                    <a:pt x="73" y="33"/>
                    <a:pt x="73" y="31"/>
                  </a:cubicBezTo>
                  <a:cubicBezTo>
                    <a:pt x="73" y="29"/>
                    <a:pt x="76" y="27"/>
                    <a:pt x="77" y="27"/>
                  </a:cubicBezTo>
                  <a:cubicBezTo>
                    <a:pt x="78" y="27"/>
                    <a:pt x="79" y="26"/>
                    <a:pt x="79" y="26"/>
                  </a:cubicBezTo>
                  <a:cubicBezTo>
                    <a:pt x="79" y="25"/>
                    <a:pt x="78" y="25"/>
                    <a:pt x="78" y="25"/>
                  </a:cubicBezTo>
                  <a:cubicBezTo>
                    <a:pt x="77" y="25"/>
                    <a:pt x="77" y="25"/>
                    <a:pt x="76" y="24"/>
                  </a:cubicBezTo>
                  <a:cubicBezTo>
                    <a:pt x="76" y="24"/>
                    <a:pt x="76" y="24"/>
                    <a:pt x="76" y="23"/>
                  </a:cubicBezTo>
                  <a:cubicBezTo>
                    <a:pt x="76" y="23"/>
                    <a:pt x="75" y="22"/>
                    <a:pt x="75" y="22"/>
                  </a:cubicBezTo>
                  <a:cubicBezTo>
                    <a:pt x="75" y="22"/>
                    <a:pt x="74" y="23"/>
                    <a:pt x="73" y="23"/>
                  </a:cubicBezTo>
                  <a:cubicBezTo>
                    <a:pt x="72" y="23"/>
                    <a:pt x="71" y="23"/>
                    <a:pt x="70" y="24"/>
                  </a:cubicBezTo>
                  <a:cubicBezTo>
                    <a:pt x="70" y="24"/>
                    <a:pt x="69" y="25"/>
                    <a:pt x="68" y="25"/>
                  </a:cubicBezTo>
                  <a:cubicBezTo>
                    <a:pt x="67" y="26"/>
                    <a:pt x="66" y="26"/>
                    <a:pt x="65" y="27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6" y="29"/>
                    <a:pt x="66" y="29"/>
                    <a:pt x="65" y="29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0" y="30"/>
                    <a:pt x="60" y="30"/>
                    <a:pt x="59" y="30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9" y="33"/>
                    <a:pt x="61" y="33"/>
                    <a:pt x="64" y="33"/>
                  </a:cubicBezTo>
                  <a:cubicBezTo>
                    <a:pt x="65" y="33"/>
                    <a:pt x="65" y="33"/>
                    <a:pt x="66" y="33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5" y="35"/>
                  </a:cubicBezTo>
                  <a:cubicBezTo>
                    <a:pt x="64" y="36"/>
                    <a:pt x="63" y="38"/>
                    <a:pt x="63" y="38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8"/>
                    <a:pt x="65" y="38"/>
                    <a:pt x="65" y="38"/>
                  </a:cubicBezTo>
                  <a:lnTo>
                    <a:pt x="66" y="36"/>
                  </a:lnTo>
                  <a:close/>
                  <a:moveTo>
                    <a:pt x="56" y="29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8"/>
                    <a:pt x="56" y="28"/>
                  </a:cubicBezTo>
                  <a:cubicBezTo>
                    <a:pt x="56" y="27"/>
                    <a:pt x="56" y="27"/>
                    <a:pt x="56" y="26"/>
                  </a:cubicBezTo>
                  <a:cubicBezTo>
                    <a:pt x="56" y="26"/>
                    <a:pt x="55" y="26"/>
                    <a:pt x="55" y="26"/>
                  </a:cubicBezTo>
                  <a:cubicBezTo>
                    <a:pt x="55" y="27"/>
                    <a:pt x="55" y="27"/>
                    <a:pt x="55" y="28"/>
                  </a:cubicBezTo>
                  <a:cubicBezTo>
                    <a:pt x="55" y="29"/>
                    <a:pt x="55" y="29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5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5" name="Freeform 684">
              <a:extLst>
                <a:ext uri="{FF2B5EF4-FFF2-40B4-BE49-F238E27FC236}">
                  <a16:creationId xmlns:a16="http://schemas.microsoft.com/office/drawing/2014/main" id="{1C2F4AF5-525F-42A6-9CAF-3FDF76EB4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755" y="2645180"/>
              <a:ext cx="847722" cy="425990"/>
            </a:xfrm>
            <a:custGeom>
              <a:avLst/>
              <a:gdLst>
                <a:gd name="T0" fmla="*/ 0 w 84"/>
                <a:gd name="T1" fmla="*/ 14 h 42"/>
                <a:gd name="T2" fmla="*/ 3 w 84"/>
                <a:gd name="T3" fmla="*/ 18 h 42"/>
                <a:gd name="T4" fmla="*/ 8 w 84"/>
                <a:gd name="T5" fmla="*/ 23 h 42"/>
                <a:gd name="T6" fmla="*/ 8 w 84"/>
                <a:gd name="T7" fmla="*/ 28 h 42"/>
                <a:gd name="T8" fmla="*/ 14 w 84"/>
                <a:gd name="T9" fmla="*/ 29 h 42"/>
                <a:gd name="T10" fmla="*/ 20 w 84"/>
                <a:gd name="T11" fmla="*/ 33 h 42"/>
                <a:gd name="T12" fmla="*/ 25 w 84"/>
                <a:gd name="T13" fmla="*/ 38 h 42"/>
                <a:gd name="T14" fmla="*/ 33 w 84"/>
                <a:gd name="T15" fmla="*/ 37 h 42"/>
                <a:gd name="T16" fmla="*/ 39 w 84"/>
                <a:gd name="T17" fmla="*/ 40 h 42"/>
                <a:gd name="T18" fmla="*/ 45 w 84"/>
                <a:gd name="T19" fmla="*/ 41 h 42"/>
                <a:gd name="T20" fmla="*/ 53 w 84"/>
                <a:gd name="T21" fmla="*/ 39 h 42"/>
                <a:gd name="T22" fmla="*/ 59 w 84"/>
                <a:gd name="T23" fmla="*/ 38 h 42"/>
                <a:gd name="T24" fmla="*/ 64 w 84"/>
                <a:gd name="T25" fmla="*/ 33 h 42"/>
                <a:gd name="T26" fmla="*/ 65 w 84"/>
                <a:gd name="T27" fmla="*/ 29 h 42"/>
                <a:gd name="T28" fmla="*/ 68 w 84"/>
                <a:gd name="T29" fmla="*/ 30 h 42"/>
                <a:gd name="T30" fmla="*/ 71 w 84"/>
                <a:gd name="T31" fmla="*/ 27 h 42"/>
                <a:gd name="T32" fmla="*/ 74 w 84"/>
                <a:gd name="T33" fmla="*/ 27 h 42"/>
                <a:gd name="T34" fmla="*/ 77 w 84"/>
                <a:gd name="T35" fmla="*/ 23 h 42"/>
                <a:gd name="T36" fmla="*/ 84 w 84"/>
                <a:gd name="T37" fmla="*/ 23 h 42"/>
                <a:gd name="T38" fmla="*/ 83 w 84"/>
                <a:gd name="T39" fmla="*/ 20 h 42"/>
                <a:gd name="T40" fmla="*/ 81 w 84"/>
                <a:gd name="T41" fmla="*/ 18 h 42"/>
                <a:gd name="T42" fmla="*/ 76 w 84"/>
                <a:gd name="T43" fmla="*/ 19 h 42"/>
                <a:gd name="T44" fmla="*/ 74 w 84"/>
                <a:gd name="T45" fmla="*/ 16 h 42"/>
                <a:gd name="T46" fmla="*/ 76 w 84"/>
                <a:gd name="T47" fmla="*/ 10 h 42"/>
                <a:gd name="T48" fmla="*/ 71 w 84"/>
                <a:gd name="T49" fmla="*/ 9 h 42"/>
                <a:gd name="T50" fmla="*/ 66 w 84"/>
                <a:gd name="T51" fmla="*/ 12 h 42"/>
                <a:gd name="T52" fmla="*/ 55 w 84"/>
                <a:gd name="T53" fmla="*/ 12 h 42"/>
                <a:gd name="T54" fmla="*/ 45 w 84"/>
                <a:gd name="T55" fmla="*/ 7 h 42"/>
                <a:gd name="T56" fmla="*/ 39 w 84"/>
                <a:gd name="T57" fmla="*/ 7 h 42"/>
                <a:gd name="T58" fmla="*/ 36 w 84"/>
                <a:gd name="T59" fmla="*/ 3 h 42"/>
                <a:gd name="T60" fmla="*/ 30 w 84"/>
                <a:gd name="T61" fmla="*/ 1 h 42"/>
                <a:gd name="T62" fmla="*/ 27 w 84"/>
                <a:gd name="T63" fmla="*/ 6 h 42"/>
                <a:gd name="T64" fmla="*/ 20 w 84"/>
                <a:gd name="T65" fmla="*/ 9 h 42"/>
                <a:gd name="T66" fmla="*/ 16 w 84"/>
                <a:gd name="T67" fmla="*/ 8 h 42"/>
                <a:gd name="T68" fmla="*/ 10 w 84"/>
                <a:gd name="T69" fmla="*/ 7 h 42"/>
                <a:gd name="T70" fmla="*/ 0 w 84"/>
                <a:gd name="T7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42">
                  <a:moveTo>
                    <a:pt x="0" y="14"/>
                  </a:moveTo>
                  <a:cubicBezTo>
                    <a:pt x="0" y="15"/>
                    <a:pt x="2" y="18"/>
                    <a:pt x="3" y="18"/>
                  </a:cubicBezTo>
                  <a:cubicBezTo>
                    <a:pt x="7" y="19"/>
                    <a:pt x="7" y="20"/>
                    <a:pt x="8" y="23"/>
                  </a:cubicBezTo>
                  <a:cubicBezTo>
                    <a:pt x="8" y="24"/>
                    <a:pt x="8" y="28"/>
                    <a:pt x="8" y="28"/>
                  </a:cubicBezTo>
                  <a:cubicBezTo>
                    <a:pt x="10" y="29"/>
                    <a:pt x="12" y="29"/>
                    <a:pt x="14" y="29"/>
                  </a:cubicBezTo>
                  <a:cubicBezTo>
                    <a:pt x="16" y="30"/>
                    <a:pt x="19" y="31"/>
                    <a:pt x="20" y="33"/>
                  </a:cubicBezTo>
                  <a:cubicBezTo>
                    <a:pt x="21" y="34"/>
                    <a:pt x="23" y="38"/>
                    <a:pt x="25" y="38"/>
                  </a:cubicBezTo>
                  <a:cubicBezTo>
                    <a:pt x="28" y="37"/>
                    <a:pt x="30" y="37"/>
                    <a:pt x="33" y="37"/>
                  </a:cubicBezTo>
                  <a:cubicBezTo>
                    <a:pt x="36" y="37"/>
                    <a:pt x="37" y="39"/>
                    <a:pt x="39" y="40"/>
                  </a:cubicBezTo>
                  <a:cubicBezTo>
                    <a:pt x="40" y="40"/>
                    <a:pt x="44" y="42"/>
                    <a:pt x="45" y="41"/>
                  </a:cubicBezTo>
                  <a:cubicBezTo>
                    <a:pt x="48" y="41"/>
                    <a:pt x="50" y="39"/>
                    <a:pt x="53" y="39"/>
                  </a:cubicBezTo>
                  <a:cubicBezTo>
                    <a:pt x="55" y="38"/>
                    <a:pt x="57" y="39"/>
                    <a:pt x="59" y="38"/>
                  </a:cubicBezTo>
                  <a:cubicBezTo>
                    <a:pt x="60" y="38"/>
                    <a:pt x="64" y="34"/>
                    <a:pt x="64" y="33"/>
                  </a:cubicBezTo>
                  <a:cubicBezTo>
                    <a:pt x="63" y="32"/>
                    <a:pt x="63" y="29"/>
                    <a:pt x="65" y="29"/>
                  </a:cubicBezTo>
                  <a:cubicBezTo>
                    <a:pt x="66" y="29"/>
                    <a:pt x="67" y="30"/>
                    <a:pt x="68" y="30"/>
                  </a:cubicBezTo>
                  <a:cubicBezTo>
                    <a:pt x="69" y="30"/>
                    <a:pt x="71" y="28"/>
                    <a:pt x="71" y="27"/>
                  </a:cubicBezTo>
                  <a:cubicBezTo>
                    <a:pt x="72" y="27"/>
                    <a:pt x="73" y="27"/>
                    <a:pt x="74" y="27"/>
                  </a:cubicBezTo>
                  <a:cubicBezTo>
                    <a:pt x="75" y="26"/>
                    <a:pt x="76" y="24"/>
                    <a:pt x="77" y="23"/>
                  </a:cubicBezTo>
                  <a:cubicBezTo>
                    <a:pt x="78" y="22"/>
                    <a:pt x="82" y="23"/>
                    <a:pt x="84" y="23"/>
                  </a:cubicBezTo>
                  <a:cubicBezTo>
                    <a:pt x="83" y="22"/>
                    <a:pt x="83" y="21"/>
                    <a:pt x="83" y="20"/>
                  </a:cubicBezTo>
                  <a:cubicBezTo>
                    <a:pt x="83" y="19"/>
                    <a:pt x="82" y="18"/>
                    <a:pt x="81" y="18"/>
                  </a:cubicBezTo>
                  <a:cubicBezTo>
                    <a:pt x="80" y="17"/>
                    <a:pt x="77" y="19"/>
                    <a:pt x="76" y="19"/>
                  </a:cubicBezTo>
                  <a:cubicBezTo>
                    <a:pt x="73" y="19"/>
                    <a:pt x="73" y="18"/>
                    <a:pt x="74" y="16"/>
                  </a:cubicBezTo>
                  <a:cubicBezTo>
                    <a:pt x="74" y="13"/>
                    <a:pt x="74" y="12"/>
                    <a:pt x="76" y="10"/>
                  </a:cubicBezTo>
                  <a:cubicBezTo>
                    <a:pt x="74" y="10"/>
                    <a:pt x="71" y="8"/>
                    <a:pt x="71" y="9"/>
                  </a:cubicBezTo>
                  <a:cubicBezTo>
                    <a:pt x="69" y="10"/>
                    <a:pt x="68" y="11"/>
                    <a:pt x="66" y="12"/>
                  </a:cubicBezTo>
                  <a:cubicBezTo>
                    <a:pt x="63" y="12"/>
                    <a:pt x="58" y="14"/>
                    <a:pt x="55" y="12"/>
                  </a:cubicBezTo>
                  <a:cubicBezTo>
                    <a:pt x="53" y="10"/>
                    <a:pt x="48" y="6"/>
                    <a:pt x="45" y="7"/>
                  </a:cubicBezTo>
                  <a:cubicBezTo>
                    <a:pt x="42" y="8"/>
                    <a:pt x="41" y="9"/>
                    <a:pt x="39" y="7"/>
                  </a:cubicBezTo>
                  <a:cubicBezTo>
                    <a:pt x="37" y="6"/>
                    <a:pt x="38" y="4"/>
                    <a:pt x="36" y="3"/>
                  </a:cubicBezTo>
                  <a:cubicBezTo>
                    <a:pt x="35" y="2"/>
                    <a:pt x="31" y="0"/>
                    <a:pt x="30" y="1"/>
                  </a:cubicBezTo>
                  <a:cubicBezTo>
                    <a:pt x="28" y="2"/>
                    <a:pt x="26" y="3"/>
                    <a:pt x="27" y="6"/>
                  </a:cubicBezTo>
                  <a:cubicBezTo>
                    <a:pt x="28" y="11"/>
                    <a:pt x="24" y="9"/>
                    <a:pt x="20" y="9"/>
                  </a:cubicBezTo>
                  <a:cubicBezTo>
                    <a:pt x="18" y="9"/>
                    <a:pt x="18" y="8"/>
                    <a:pt x="16" y="8"/>
                  </a:cubicBezTo>
                  <a:cubicBezTo>
                    <a:pt x="15" y="7"/>
                    <a:pt x="12" y="7"/>
                    <a:pt x="10" y="7"/>
                  </a:cubicBezTo>
                  <a:cubicBezTo>
                    <a:pt x="7" y="8"/>
                    <a:pt x="2" y="1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 u="sng"/>
            </a:p>
          </p:txBody>
        </p:sp>
        <p:sp>
          <p:nvSpPr>
            <p:cNvPr id="86" name="Freeform 685">
              <a:extLst>
                <a:ext uri="{FF2B5EF4-FFF2-40B4-BE49-F238E27FC236}">
                  <a16:creationId xmlns:a16="http://schemas.microsoft.com/office/drawing/2014/main" id="{3FF33869-180D-4660-A40A-4A58FE8008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7976" y="2645180"/>
              <a:ext cx="881801" cy="425990"/>
            </a:xfrm>
            <a:custGeom>
              <a:avLst/>
              <a:gdLst>
                <a:gd name="T0" fmla="*/ 40 w 87"/>
                <a:gd name="T1" fmla="*/ 40 h 42"/>
                <a:gd name="T2" fmla="*/ 26 w 87"/>
                <a:gd name="T3" fmla="*/ 38 h 42"/>
                <a:gd name="T4" fmla="*/ 21 w 87"/>
                <a:gd name="T5" fmla="*/ 33 h 42"/>
                <a:gd name="T6" fmla="*/ 12 w 87"/>
                <a:gd name="T7" fmla="*/ 29 h 42"/>
                <a:gd name="T8" fmla="*/ 8 w 87"/>
                <a:gd name="T9" fmla="*/ 23 h 42"/>
                <a:gd name="T10" fmla="*/ 0 w 87"/>
                <a:gd name="T11" fmla="*/ 14 h 42"/>
                <a:gd name="T12" fmla="*/ 11 w 87"/>
                <a:gd name="T13" fmla="*/ 7 h 42"/>
                <a:gd name="T14" fmla="*/ 19 w 87"/>
                <a:gd name="T15" fmla="*/ 8 h 42"/>
                <a:gd name="T16" fmla="*/ 25 w 87"/>
                <a:gd name="T17" fmla="*/ 9 h 42"/>
                <a:gd name="T18" fmla="*/ 29 w 87"/>
                <a:gd name="T19" fmla="*/ 1 h 42"/>
                <a:gd name="T20" fmla="*/ 36 w 87"/>
                <a:gd name="T21" fmla="*/ 2 h 42"/>
                <a:gd name="T22" fmla="*/ 40 w 87"/>
                <a:gd name="T23" fmla="*/ 7 h 42"/>
                <a:gd name="T24" fmla="*/ 57 w 87"/>
                <a:gd name="T25" fmla="*/ 11 h 42"/>
                <a:gd name="T26" fmla="*/ 67 w 87"/>
                <a:gd name="T27" fmla="*/ 11 h 42"/>
                <a:gd name="T28" fmla="*/ 74 w 87"/>
                <a:gd name="T29" fmla="*/ 9 h 42"/>
                <a:gd name="T30" fmla="*/ 77 w 87"/>
                <a:gd name="T31" fmla="*/ 10 h 42"/>
                <a:gd name="T32" fmla="*/ 77 w 87"/>
                <a:gd name="T33" fmla="*/ 18 h 42"/>
                <a:gd name="T34" fmla="*/ 82 w 87"/>
                <a:gd name="T35" fmla="*/ 17 h 42"/>
                <a:gd name="T36" fmla="*/ 85 w 87"/>
                <a:gd name="T37" fmla="*/ 22 h 42"/>
                <a:gd name="T38" fmla="*/ 84 w 87"/>
                <a:gd name="T39" fmla="*/ 23 h 42"/>
                <a:gd name="T40" fmla="*/ 78 w 87"/>
                <a:gd name="T41" fmla="*/ 24 h 42"/>
                <a:gd name="T42" fmla="*/ 74 w 87"/>
                <a:gd name="T43" fmla="*/ 28 h 42"/>
                <a:gd name="T44" fmla="*/ 69 w 87"/>
                <a:gd name="T45" fmla="*/ 31 h 42"/>
                <a:gd name="T46" fmla="*/ 66 w 87"/>
                <a:gd name="T47" fmla="*/ 29 h 42"/>
                <a:gd name="T48" fmla="*/ 66 w 87"/>
                <a:gd name="T49" fmla="*/ 33 h 42"/>
                <a:gd name="T50" fmla="*/ 57 w 87"/>
                <a:gd name="T51" fmla="*/ 39 h 42"/>
                <a:gd name="T52" fmla="*/ 49 w 87"/>
                <a:gd name="T53" fmla="*/ 41 h 42"/>
                <a:gd name="T54" fmla="*/ 35 w 87"/>
                <a:gd name="T55" fmla="*/ 37 h 42"/>
                <a:gd name="T56" fmla="*/ 42 w 87"/>
                <a:gd name="T57" fmla="*/ 40 h 42"/>
                <a:gd name="T58" fmla="*/ 48 w 87"/>
                <a:gd name="T59" fmla="*/ 40 h 42"/>
                <a:gd name="T60" fmla="*/ 60 w 87"/>
                <a:gd name="T61" fmla="*/ 37 h 42"/>
                <a:gd name="T62" fmla="*/ 66 w 87"/>
                <a:gd name="T63" fmla="*/ 28 h 42"/>
                <a:gd name="T64" fmla="*/ 71 w 87"/>
                <a:gd name="T65" fmla="*/ 28 h 42"/>
                <a:gd name="T66" fmla="*/ 74 w 87"/>
                <a:gd name="T67" fmla="*/ 26 h 42"/>
                <a:gd name="T68" fmla="*/ 82 w 87"/>
                <a:gd name="T69" fmla="*/ 22 h 42"/>
                <a:gd name="T70" fmla="*/ 83 w 87"/>
                <a:gd name="T71" fmla="*/ 20 h 42"/>
                <a:gd name="T72" fmla="*/ 80 w 87"/>
                <a:gd name="T73" fmla="*/ 19 h 42"/>
                <a:gd name="T74" fmla="*/ 74 w 87"/>
                <a:gd name="T75" fmla="*/ 16 h 42"/>
                <a:gd name="T76" fmla="*/ 72 w 87"/>
                <a:gd name="T77" fmla="*/ 9 h 42"/>
                <a:gd name="T78" fmla="*/ 67 w 87"/>
                <a:gd name="T79" fmla="*/ 12 h 42"/>
                <a:gd name="T80" fmla="*/ 46 w 87"/>
                <a:gd name="T81" fmla="*/ 8 h 42"/>
                <a:gd name="T82" fmla="*/ 38 w 87"/>
                <a:gd name="T83" fmla="*/ 5 h 42"/>
                <a:gd name="T84" fmla="*/ 31 w 87"/>
                <a:gd name="T85" fmla="*/ 1 h 42"/>
                <a:gd name="T86" fmla="*/ 28 w 87"/>
                <a:gd name="T87" fmla="*/ 9 h 42"/>
                <a:gd name="T88" fmla="*/ 21 w 87"/>
                <a:gd name="T89" fmla="*/ 10 h 42"/>
                <a:gd name="T90" fmla="*/ 16 w 87"/>
                <a:gd name="T91" fmla="*/ 8 h 42"/>
                <a:gd name="T92" fmla="*/ 5 w 87"/>
                <a:gd name="T93" fmla="*/ 17 h 42"/>
                <a:gd name="T94" fmla="*/ 9 w 87"/>
                <a:gd name="T95" fmla="*/ 26 h 42"/>
                <a:gd name="T96" fmla="*/ 16 w 87"/>
                <a:gd name="T97" fmla="*/ 29 h 42"/>
                <a:gd name="T98" fmla="*/ 22 w 87"/>
                <a:gd name="T99" fmla="*/ 33 h 42"/>
                <a:gd name="T100" fmla="*/ 35 w 87"/>
                <a:gd name="T101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42">
                  <a:moveTo>
                    <a:pt x="46" y="42"/>
                  </a:moveTo>
                  <a:cubicBezTo>
                    <a:pt x="45" y="42"/>
                    <a:pt x="43" y="41"/>
                    <a:pt x="41" y="41"/>
                  </a:cubicBezTo>
                  <a:cubicBezTo>
                    <a:pt x="41" y="41"/>
                    <a:pt x="40" y="40"/>
                    <a:pt x="40" y="40"/>
                  </a:cubicBezTo>
                  <a:cubicBezTo>
                    <a:pt x="39" y="40"/>
                    <a:pt x="38" y="39"/>
                    <a:pt x="37" y="39"/>
                  </a:cubicBezTo>
                  <a:cubicBezTo>
                    <a:pt x="36" y="38"/>
                    <a:pt x="36" y="38"/>
                    <a:pt x="35" y="38"/>
                  </a:cubicBezTo>
                  <a:cubicBezTo>
                    <a:pt x="32" y="38"/>
                    <a:pt x="29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4" y="38"/>
                    <a:pt x="23" y="36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0" y="32"/>
                    <a:pt x="18" y="31"/>
                    <a:pt x="17" y="31"/>
                  </a:cubicBezTo>
                  <a:cubicBezTo>
                    <a:pt x="16" y="30"/>
                    <a:pt x="15" y="30"/>
                    <a:pt x="15" y="30"/>
                  </a:cubicBezTo>
                  <a:cubicBezTo>
                    <a:pt x="14" y="30"/>
                    <a:pt x="13" y="29"/>
                    <a:pt x="12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8" y="28"/>
                    <a:pt x="8" y="28"/>
                    <a:pt x="8" y="26"/>
                  </a:cubicBezTo>
                  <a:cubicBezTo>
                    <a:pt x="8" y="25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7" y="20"/>
                    <a:pt x="7" y="19"/>
                    <a:pt x="4" y="19"/>
                  </a:cubicBezTo>
                  <a:cubicBezTo>
                    <a:pt x="2" y="18"/>
                    <a:pt x="1" y="16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0"/>
                    <a:pt x="6" y="8"/>
                    <a:pt x="11" y="7"/>
                  </a:cubicBezTo>
                  <a:cubicBezTo>
                    <a:pt x="12" y="6"/>
                    <a:pt x="14" y="6"/>
                    <a:pt x="16" y="7"/>
                  </a:cubicBezTo>
                  <a:cubicBezTo>
                    <a:pt x="16" y="7"/>
                    <a:pt x="17" y="7"/>
                    <a:pt x="17" y="7"/>
                  </a:cubicBezTo>
                  <a:cubicBezTo>
                    <a:pt x="18" y="7"/>
                    <a:pt x="19" y="8"/>
                    <a:pt x="19" y="8"/>
                  </a:cubicBezTo>
                  <a:cubicBezTo>
                    <a:pt x="20" y="8"/>
                    <a:pt x="20" y="9"/>
                    <a:pt x="21" y="9"/>
                  </a:cubicBezTo>
                  <a:cubicBezTo>
                    <a:pt x="22" y="9"/>
                    <a:pt x="22" y="9"/>
                    <a:pt x="23" y="9"/>
                  </a:cubicBezTo>
                  <a:cubicBezTo>
                    <a:pt x="24" y="9"/>
                    <a:pt x="24" y="9"/>
                    <a:pt x="25" y="9"/>
                  </a:cubicBezTo>
                  <a:cubicBezTo>
                    <a:pt x="26" y="9"/>
                    <a:pt x="27" y="9"/>
                    <a:pt x="27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3"/>
                    <a:pt x="28" y="2"/>
                    <a:pt x="29" y="1"/>
                  </a:cubicBezTo>
                  <a:cubicBezTo>
                    <a:pt x="30" y="1"/>
                    <a:pt x="30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9" y="3"/>
                    <a:pt x="39" y="4"/>
                    <a:pt x="39" y="5"/>
                  </a:cubicBezTo>
                  <a:cubicBezTo>
                    <a:pt x="40" y="6"/>
                    <a:pt x="40" y="6"/>
                    <a:pt x="40" y="7"/>
                  </a:cubicBezTo>
                  <a:cubicBezTo>
                    <a:pt x="42" y="8"/>
                    <a:pt x="43" y="8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8" y="6"/>
                    <a:pt x="51" y="7"/>
                    <a:pt x="57" y="11"/>
                  </a:cubicBezTo>
                  <a:cubicBezTo>
                    <a:pt x="57" y="12"/>
                    <a:pt x="59" y="12"/>
                    <a:pt x="60" y="12"/>
                  </a:cubicBezTo>
                  <a:cubicBezTo>
                    <a:pt x="62" y="12"/>
                    <a:pt x="65" y="11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8" y="11"/>
                    <a:pt x="69" y="10"/>
                    <a:pt x="70" y="9"/>
                  </a:cubicBezTo>
                  <a:cubicBezTo>
                    <a:pt x="71" y="9"/>
                    <a:pt x="71" y="8"/>
                    <a:pt x="71" y="8"/>
                  </a:cubicBezTo>
                  <a:cubicBezTo>
                    <a:pt x="72" y="8"/>
                    <a:pt x="73" y="8"/>
                    <a:pt x="74" y="9"/>
                  </a:cubicBezTo>
                  <a:cubicBezTo>
                    <a:pt x="75" y="9"/>
                    <a:pt x="76" y="9"/>
                    <a:pt x="77" y="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6" y="12"/>
                    <a:pt x="75" y="13"/>
                    <a:pt x="75" y="16"/>
                  </a:cubicBezTo>
                  <a:cubicBezTo>
                    <a:pt x="75" y="18"/>
                    <a:pt x="75" y="18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8" y="18"/>
                    <a:pt x="79" y="18"/>
                    <a:pt x="80" y="18"/>
                  </a:cubicBezTo>
                  <a:cubicBezTo>
                    <a:pt x="81" y="17"/>
                    <a:pt x="81" y="17"/>
                    <a:pt x="82" y="17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3" y="17"/>
                    <a:pt x="83" y="18"/>
                    <a:pt x="83" y="18"/>
                  </a:cubicBezTo>
                  <a:cubicBezTo>
                    <a:pt x="84" y="18"/>
                    <a:pt x="85" y="19"/>
                    <a:pt x="85" y="20"/>
                  </a:cubicBezTo>
                  <a:cubicBezTo>
                    <a:pt x="85" y="21"/>
                    <a:pt x="85" y="22"/>
                    <a:pt x="85" y="22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5" y="23"/>
                    <a:pt x="85" y="23"/>
                    <a:pt x="84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2" y="23"/>
                    <a:pt x="82" y="23"/>
                  </a:cubicBezTo>
                  <a:cubicBezTo>
                    <a:pt x="79" y="23"/>
                    <a:pt x="78" y="24"/>
                    <a:pt x="78" y="24"/>
                  </a:cubicBezTo>
                  <a:cubicBezTo>
                    <a:pt x="78" y="24"/>
                    <a:pt x="78" y="25"/>
                    <a:pt x="77" y="25"/>
                  </a:cubicBezTo>
                  <a:cubicBezTo>
                    <a:pt x="77" y="26"/>
                    <a:pt x="76" y="27"/>
                    <a:pt x="75" y="27"/>
                  </a:cubicBezTo>
                  <a:cubicBezTo>
                    <a:pt x="75" y="27"/>
                    <a:pt x="74" y="28"/>
                    <a:pt x="74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3" y="28"/>
                    <a:pt x="72" y="28"/>
                    <a:pt x="72" y="29"/>
                  </a:cubicBezTo>
                  <a:cubicBezTo>
                    <a:pt x="71" y="30"/>
                    <a:pt x="70" y="31"/>
                    <a:pt x="69" y="31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68" y="31"/>
                    <a:pt x="68" y="30"/>
                    <a:pt x="67" y="30"/>
                  </a:cubicBezTo>
                  <a:cubicBezTo>
                    <a:pt x="67" y="30"/>
                    <a:pt x="66" y="29"/>
                    <a:pt x="66" y="29"/>
                  </a:cubicBezTo>
                  <a:cubicBezTo>
                    <a:pt x="66" y="30"/>
                    <a:pt x="65" y="30"/>
                    <a:pt x="65" y="30"/>
                  </a:cubicBezTo>
                  <a:cubicBezTo>
                    <a:pt x="65" y="31"/>
                    <a:pt x="65" y="32"/>
                    <a:pt x="65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5" y="35"/>
                    <a:pt x="61" y="38"/>
                    <a:pt x="60" y="39"/>
                  </a:cubicBezTo>
                  <a:cubicBezTo>
                    <a:pt x="59" y="39"/>
                    <a:pt x="58" y="39"/>
                    <a:pt x="57" y="39"/>
                  </a:cubicBezTo>
                  <a:cubicBezTo>
                    <a:pt x="57" y="39"/>
                    <a:pt x="56" y="39"/>
                    <a:pt x="56" y="39"/>
                  </a:cubicBezTo>
                  <a:cubicBezTo>
                    <a:pt x="55" y="39"/>
                    <a:pt x="54" y="39"/>
                    <a:pt x="54" y="39"/>
                  </a:cubicBezTo>
                  <a:cubicBezTo>
                    <a:pt x="52" y="40"/>
                    <a:pt x="51" y="40"/>
                    <a:pt x="49" y="41"/>
                  </a:cubicBezTo>
                  <a:cubicBezTo>
                    <a:pt x="48" y="41"/>
                    <a:pt x="47" y="42"/>
                    <a:pt x="47" y="42"/>
                  </a:cubicBezTo>
                  <a:cubicBezTo>
                    <a:pt x="46" y="42"/>
                    <a:pt x="46" y="42"/>
                    <a:pt x="46" y="42"/>
                  </a:cubicBezTo>
                  <a:close/>
                  <a:moveTo>
                    <a:pt x="35" y="37"/>
                  </a:moveTo>
                  <a:cubicBezTo>
                    <a:pt x="36" y="37"/>
                    <a:pt x="37" y="37"/>
                    <a:pt x="38" y="38"/>
                  </a:cubicBezTo>
                  <a:cubicBezTo>
                    <a:pt x="39" y="38"/>
                    <a:pt x="39" y="39"/>
                    <a:pt x="40" y="39"/>
                  </a:cubicBezTo>
                  <a:cubicBezTo>
                    <a:pt x="41" y="39"/>
                    <a:pt x="41" y="39"/>
                    <a:pt x="42" y="40"/>
                  </a:cubicBezTo>
                  <a:cubicBezTo>
                    <a:pt x="43" y="40"/>
                    <a:pt x="45" y="41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7" y="41"/>
                    <a:pt x="48" y="40"/>
                    <a:pt x="48" y="40"/>
                  </a:cubicBezTo>
                  <a:cubicBezTo>
                    <a:pt x="50" y="39"/>
                    <a:pt x="52" y="38"/>
                    <a:pt x="54" y="38"/>
                  </a:cubicBezTo>
                  <a:cubicBezTo>
                    <a:pt x="54" y="38"/>
                    <a:pt x="55" y="38"/>
                    <a:pt x="56" y="38"/>
                  </a:cubicBezTo>
                  <a:cubicBezTo>
                    <a:pt x="57" y="38"/>
                    <a:pt x="58" y="38"/>
                    <a:pt x="60" y="37"/>
                  </a:cubicBezTo>
                  <a:cubicBezTo>
                    <a:pt x="61" y="37"/>
                    <a:pt x="64" y="34"/>
                    <a:pt x="64" y="34"/>
                  </a:cubicBezTo>
                  <a:cubicBezTo>
                    <a:pt x="64" y="32"/>
                    <a:pt x="63" y="31"/>
                    <a:pt x="64" y="30"/>
                  </a:cubicBezTo>
                  <a:cubicBezTo>
                    <a:pt x="64" y="29"/>
                    <a:pt x="65" y="29"/>
                    <a:pt x="66" y="28"/>
                  </a:cubicBezTo>
                  <a:cubicBezTo>
                    <a:pt x="66" y="28"/>
                    <a:pt x="67" y="28"/>
                    <a:pt x="68" y="29"/>
                  </a:cubicBezTo>
                  <a:cubicBezTo>
                    <a:pt x="68" y="29"/>
                    <a:pt x="69" y="29"/>
                    <a:pt x="69" y="29"/>
                  </a:cubicBezTo>
                  <a:cubicBezTo>
                    <a:pt x="70" y="29"/>
                    <a:pt x="71" y="28"/>
                    <a:pt x="71" y="28"/>
                  </a:cubicBezTo>
                  <a:cubicBezTo>
                    <a:pt x="71" y="27"/>
                    <a:pt x="72" y="27"/>
                    <a:pt x="72" y="27"/>
                  </a:cubicBezTo>
                  <a:cubicBezTo>
                    <a:pt x="72" y="26"/>
                    <a:pt x="73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6" y="25"/>
                    <a:pt x="76" y="24"/>
                  </a:cubicBezTo>
                  <a:cubicBezTo>
                    <a:pt x="77" y="24"/>
                    <a:pt x="77" y="23"/>
                    <a:pt x="77" y="23"/>
                  </a:cubicBezTo>
                  <a:cubicBezTo>
                    <a:pt x="78" y="22"/>
                    <a:pt x="79" y="22"/>
                    <a:pt x="82" y="22"/>
                  </a:cubicBezTo>
                  <a:cubicBezTo>
                    <a:pt x="82" y="22"/>
                    <a:pt x="83" y="22"/>
                    <a:pt x="83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3" y="21"/>
                    <a:pt x="83" y="20"/>
                  </a:cubicBezTo>
                  <a:cubicBezTo>
                    <a:pt x="83" y="20"/>
                    <a:pt x="83" y="19"/>
                    <a:pt x="82" y="19"/>
                  </a:cubicBezTo>
                  <a:cubicBezTo>
                    <a:pt x="82" y="19"/>
                    <a:pt x="82" y="18"/>
                    <a:pt x="82" y="18"/>
                  </a:cubicBezTo>
                  <a:cubicBezTo>
                    <a:pt x="81" y="18"/>
                    <a:pt x="81" y="19"/>
                    <a:pt x="80" y="19"/>
                  </a:cubicBezTo>
                  <a:cubicBezTo>
                    <a:pt x="79" y="19"/>
                    <a:pt x="78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4" y="19"/>
                    <a:pt x="74" y="18"/>
                    <a:pt x="74" y="16"/>
                  </a:cubicBezTo>
                  <a:cubicBezTo>
                    <a:pt x="74" y="13"/>
                    <a:pt x="75" y="12"/>
                    <a:pt x="76" y="10"/>
                  </a:cubicBezTo>
                  <a:cubicBezTo>
                    <a:pt x="75" y="10"/>
                    <a:pt x="74" y="10"/>
                    <a:pt x="73" y="10"/>
                  </a:cubicBezTo>
                  <a:cubicBezTo>
                    <a:pt x="73" y="10"/>
                    <a:pt x="72" y="9"/>
                    <a:pt x="72" y="9"/>
                  </a:cubicBezTo>
                  <a:cubicBezTo>
                    <a:pt x="72" y="10"/>
                    <a:pt x="71" y="10"/>
                    <a:pt x="71" y="10"/>
                  </a:cubicBezTo>
                  <a:cubicBezTo>
                    <a:pt x="70" y="11"/>
                    <a:pt x="69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5" y="13"/>
                    <a:pt x="63" y="14"/>
                    <a:pt x="60" y="14"/>
                  </a:cubicBezTo>
                  <a:cubicBezTo>
                    <a:pt x="58" y="14"/>
                    <a:pt x="57" y="13"/>
                    <a:pt x="56" y="12"/>
                  </a:cubicBezTo>
                  <a:cubicBezTo>
                    <a:pt x="51" y="8"/>
                    <a:pt x="48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3" y="9"/>
                    <a:pt x="42" y="9"/>
                    <a:pt x="40" y="8"/>
                  </a:cubicBezTo>
                  <a:cubicBezTo>
                    <a:pt x="39" y="7"/>
                    <a:pt x="38" y="6"/>
                    <a:pt x="38" y="5"/>
                  </a:cubicBezTo>
                  <a:cubicBezTo>
                    <a:pt x="38" y="4"/>
                    <a:pt x="38" y="4"/>
                    <a:pt x="37" y="3"/>
                  </a:cubicBezTo>
                  <a:cubicBezTo>
                    <a:pt x="37" y="3"/>
                    <a:pt x="36" y="3"/>
                    <a:pt x="36" y="3"/>
                  </a:cubicBezTo>
                  <a:cubicBezTo>
                    <a:pt x="35" y="2"/>
                    <a:pt x="32" y="1"/>
                    <a:pt x="31" y="1"/>
                  </a:cubicBezTo>
                  <a:cubicBezTo>
                    <a:pt x="31" y="2"/>
                    <a:pt x="31" y="2"/>
                    <a:pt x="30" y="2"/>
                  </a:cubicBezTo>
                  <a:cubicBezTo>
                    <a:pt x="29" y="3"/>
                    <a:pt x="28" y="4"/>
                    <a:pt x="29" y="5"/>
                  </a:cubicBezTo>
                  <a:cubicBezTo>
                    <a:pt x="29" y="7"/>
                    <a:pt x="29" y="8"/>
                    <a:pt x="28" y="9"/>
                  </a:cubicBezTo>
                  <a:cubicBezTo>
                    <a:pt x="27" y="10"/>
                    <a:pt x="26" y="10"/>
                    <a:pt x="25" y="10"/>
                  </a:cubicBezTo>
                  <a:cubicBezTo>
                    <a:pt x="24" y="10"/>
                    <a:pt x="24" y="10"/>
                    <a:pt x="23" y="10"/>
                  </a:cubicBezTo>
                  <a:cubicBezTo>
                    <a:pt x="22" y="10"/>
                    <a:pt x="22" y="10"/>
                    <a:pt x="21" y="10"/>
                  </a:cubicBezTo>
                  <a:cubicBezTo>
                    <a:pt x="20" y="10"/>
                    <a:pt x="19" y="10"/>
                    <a:pt x="19" y="9"/>
                  </a:cubicBezTo>
                  <a:cubicBezTo>
                    <a:pt x="18" y="9"/>
                    <a:pt x="18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4" y="8"/>
                    <a:pt x="12" y="7"/>
                    <a:pt x="12" y="8"/>
                  </a:cubicBezTo>
                  <a:cubicBezTo>
                    <a:pt x="9" y="9"/>
                    <a:pt x="3" y="11"/>
                    <a:pt x="2" y="14"/>
                  </a:cubicBezTo>
                  <a:cubicBezTo>
                    <a:pt x="2" y="15"/>
                    <a:pt x="3" y="17"/>
                    <a:pt x="5" y="17"/>
                  </a:cubicBezTo>
                  <a:cubicBezTo>
                    <a:pt x="8" y="18"/>
                    <a:pt x="8" y="19"/>
                    <a:pt x="9" y="21"/>
                  </a:cubicBezTo>
                  <a:cubicBezTo>
                    <a:pt x="9" y="22"/>
                    <a:pt x="9" y="22"/>
                    <a:pt x="9" y="23"/>
                  </a:cubicBezTo>
                  <a:cubicBezTo>
                    <a:pt x="9" y="23"/>
                    <a:pt x="9" y="24"/>
                    <a:pt x="9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8"/>
                    <a:pt x="11" y="28"/>
                    <a:pt x="12" y="28"/>
                  </a:cubicBezTo>
                  <a:cubicBezTo>
                    <a:pt x="13" y="28"/>
                    <a:pt x="14" y="28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6"/>
                    <a:pt x="25" y="37"/>
                    <a:pt x="26" y="37"/>
                  </a:cubicBezTo>
                  <a:cubicBezTo>
                    <a:pt x="29" y="37"/>
                    <a:pt x="31" y="37"/>
                    <a:pt x="34" y="37"/>
                  </a:cubicBezTo>
                  <a:lnTo>
                    <a:pt x="3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7" name="Freeform 686">
              <a:extLst>
                <a:ext uri="{FF2B5EF4-FFF2-40B4-BE49-F238E27FC236}">
                  <a16:creationId xmlns:a16="http://schemas.microsoft.com/office/drawing/2014/main" id="{59FFAE82-0E9B-4036-A216-8D8535B60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1415" y="2278828"/>
              <a:ext cx="174657" cy="110758"/>
            </a:xfrm>
            <a:custGeom>
              <a:avLst/>
              <a:gdLst>
                <a:gd name="T0" fmla="*/ 14 w 17"/>
                <a:gd name="T1" fmla="*/ 11 h 11"/>
                <a:gd name="T2" fmla="*/ 13 w 17"/>
                <a:gd name="T3" fmla="*/ 7 h 11"/>
                <a:gd name="T4" fmla="*/ 15 w 17"/>
                <a:gd name="T5" fmla="*/ 4 h 11"/>
                <a:gd name="T6" fmla="*/ 15 w 17"/>
                <a:gd name="T7" fmla="*/ 0 h 11"/>
                <a:gd name="T8" fmla="*/ 9 w 17"/>
                <a:gd name="T9" fmla="*/ 1 h 11"/>
                <a:gd name="T10" fmla="*/ 4 w 17"/>
                <a:gd name="T11" fmla="*/ 5 h 11"/>
                <a:gd name="T12" fmla="*/ 6 w 17"/>
                <a:gd name="T13" fmla="*/ 7 h 11"/>
                <a:gd name="T14" fmla="*/ 6 w 17"/>
                <a:gd name="T15" fmla="*/ 10 h 11"/>
                <a:gd name="T16" fmla="*/ 14 w 1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1">
                  <a:moveTo>
                    <a:pt x="14" y="11"/>
                  </a:moveTo>
                  <a:cubicBezTo>
                    <a:pt x="15" y="9"/>
                    <a:pt x="14" y="9"/>
                    <a:pt x="13" y="7"/>
                  </a:cubicBezTo>
                  <a:cubicBezTo>
                    <a:pt x="13" y="3"/>
                    <a:pt x="13" y="6"/>
                    <a:pt x="15" y="4"/>
                  </a:cubicBezTo>
                  <a:cubicBezTo>
                    <a:pt x="16" y="3"/>
                    <a:pt x="17" y="1"/>
                    <a:pt x="15" y="0"/>
                  </a:cubicBezTo>
                  <a:cubicBezTo>
                    <a:pt x="16" y="4"/>
                    <a:pt x="11" y="1"/>
                    <a:pt x="9" y="1"/>
                  </a:cubicBezTo>
                  <a:cubicBezTo>
                    <a:pt x="8" y="1"/>
                    <a:pt x="0" y="4"/>
                    <a:pt x="4" y="5"/>
                  </a:cubicBezTo>
                  <a:cubicBezTo>
                    <a:pt x="2" y="7"/>
                    <a:pt x="4" y="8"/>
                    <a:pt x="6" y="7"/>
                  </a:cubicBezTo>
                  <a:cubicBezTo>
                    <a:pt x="6" y="8"/>
                    <a:pt x="6" y="9"/>
                    <a:pt x="6" y="10"/>
                  </a:cubicBezTo>
                  <a:cubicBezTo>
                    <a:pt x="9" y="9"/>
                    <a:pt x="11" y="11"/>
                    <a:pt x="1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8" name="Freeform 687">
              <a:extLst>
                <a:ext uri="{FF2B5EF4-FFF2-40B4-BE49-F238E27FC236}">
                  <a16:creationId xmlns:a16="http://schemas.microsoft.com/office/drawing/2014/main" id="{E1376158-6824-461F-930B-7F87A44A8A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2714" y="2270308"/>
              <a:ext cx="153356" cy="132059"/>
            </a:xfrm>
            <a:custGeom>
              <a:avLst/>
              <a:gdLst>
                <a:gd name="T0" fmla="*/ 12 w 15"/>
                <a:gd name="T1" fmla="*/ 13 h 13"/>
                <a:gd name="T2" fmla="*/ 12 w 15"/>
                <a:gd name="T3" fmla="*/ 13 h 13"/>
                <a:gd name="T4" fmla="*/ 8 w 15"/>
                <a:gd name="T5" fmla="*/ 12 h 13"/>
                <a:gd name="T6" fmla="*/ 4 w 15"/>
                <a:gd name="T7" fmla="*/ 12 h 13"/>
                <a:gd name="T8" fmla="*/ 3 w 15"/>
                <a:gd name="T9" fmla="*/ 12 h 13"/>
                <a:gd name="T10" fmla="*/ 3 w 15"/>
                <a:gd name="T11" fmla="*/ 11 h 13"/>
                <a:gd name="T12" fmla="*/ 3 w 15"/>
                <a:gd name="T13" fmla="*/ 9 h 13"/>
                <a:gd name="T14" fmla="*/ 1 w 15"/>
                <a:gd name="T15" fmla="*/ 8 h 13"/>
                <a:gd name="T16" fmla="*/ 1 w 15"/>
                <a:gd name="T17" fmla="*/ 7 h 13"/>
                <a:gd name="T18" fmla="*/ 0 w 15"/>
                <a:gd name="T19" fmla="*/ 5 h 13"/>
                <a:gd name="T20" fmla="*/ 7 w 15"/>
                <a:gd name="T21" fmla="*/ 1 h 13"/>
                <a:gd name="T22" fmla="*/ 10 w 15"/>
                <a:gd name="T23" fmla="*/ 2 h 13"/>
                <a:gd name="T24" fmla="*/ 12 w 15"/>
                <a:gd name="T25" fmla="*/ 2 h 13"/>
                <a:gd name="T26" fmla="*/ 13 w 15"/>
                <a:gd name="T27" fmla="*/ 2 h 13"/>
                <a:gd name="T28" fmla="*/ 13 w 15"/>
                <a:gd name="T29" fmla="*/ 1 h 13"/>
                <a:gd name="T30" fmla="*/ 12 w 15"/>
                <a:gd name="T31" fmla="*/ 0 h 13"/>
                <a:gd name="T32" fmla="*/ 14 w 15"/>
                <a:gd name="T33" fmla="*/ 1 h 13"/>
                <a:gd name="T34" fmla="*/ 15 w 15"/>
                <a:gd name="T35" fmla="*/ 2 h 13"/>
                <a:gd name="T36" fmla="*/ 14 w 15"/>
                <a:gd name="T37" fmla="*/ 5 h 13"/>
                <a:gd name="T38" fmla="*/ 12 w 15"/>
                <a:gd name="T39" fmla="*/ 7 h 13"/>
                <a:gd name="T40" fmla="*/ 12 w 15"/>
                <a:gd name="T41" fmla="*/ 8 h 13"/>
                <a:gd name="T42" fmla="*/ 13 w 15"/>
                <a:gd name="T43" fmla="*/ 9 h 13"/>
                <a:gd name="T44" fmla="*/ 13 w 15"/>
                <a:gd name="T45" fmla="*/ 13 h 13"/>
                <a:gd name="T46" fmla="*/ 12 w 15"/>
                <a:gd name="T47" fmla="*/ 13 h 13"/>
                <a:gd name="T48" fmla="*/ 6 w 15"/>
                <a:gd name="T49" fmla="*/ 10 h 13"/>
                <a:gd name="T50" fmla="*/ 9 w 15"/>
                <a:gd name="T51" fmla="*/ 11 h 13"/>
                <a:gd name="T52" fmla="*/ 12 w 15"/>
                <a:gd name="T53" fmla="*/ 12 h 13"/>
                <a:gd name="T54" fmla="*/ 12 w 15"/>
                <a:gd name="T55" fmla="*/ 10 h 13"/>
                <a:gd name="T56" fmla="*/ 11 w 15"/>
                <a:gd name="T57" fmla="*/ 8 h 13"/>
                <a:gd name="T58" fmla="*/ 11 w 15"/>
                <a:gd name="T59" fmla="*/ 6 h 13"/>
                <a:gd name="T60" fmla="*/ 11 w 15"/>
                <a:gd name="T61" fmla="*/ 5 h 13"/>
                <a:gd name="T62" fmla="*/ 13 w 15"/>
                <a:gd name="T63" fmla="*/ 5 h 13"/>
                <a:gd name="T64" fmla="*/ 13 w 15"/>
                <a:gd name="T65" fmla="*/ 3 h 13"/>
                <a:gd name="T66" fmla="*/ 9 w 15"/>
                <a:gd name="T67" fmla="*/ 3 h 13"/>
                <a:gd name="T68" fmla="*/ 7 w 15"/>
                <a:gd name="T69" fmla="*/ 2 h 13"/>
                <a:gd name="T70" fmla="*/ 1 w 15"/>
                <a:gd name="T71" fmla="*/ 6 h 13"/>
                <a:gd name="T72" fmla="*/ 2 w 15"/>
                <a:gd name="T73" fmla="*/ 6 h 13"/>
                <a:gd name="T74" fmla="*/ 3 w 15"/>
                <a:gd name="T75" fmla="*/ 6 h 13"/>
                <a:gd name="T76" fmla="*/ 2 w 15"/>
                <a:gd name="T77" fmla="*/ 7 h 13"/>
                <a:gd name="T78" fmla="*/ 2 w 15"/>
                <a:gd name="T79" fmla="*/ 7 h 13"/>
                <a:gd name="T80" fmla="*/ 3 w 15"/>
                <a:gd name="T81" fmla="*/ 8 h 13"/>
                <a:gd name="T82" fmla="*/ 4 w 15"/>
                <a:gd name="T83" fmla="*/ 8 h 13"/>
                <a:gd name="T84" fmla="*/ 5 w 15"/>
                <a:gd name="T85" fmla="*/ 7 h 13"/>
                <a:gd name="T86" fmla="*/ 5 w 15"/>
                <a:gd name="T87" fmla="*/ 9 h 13"/>
                <a:gd name="T88" fmla="*/ 4 w 15"/>
                <a:gd name="T89" fmla="*/ 10 h 13"/>
                <a:gd name="T90" fmla="*/ 6 w 15"/>
                <a:gd name="T9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" h="13">
                  <a:moveTo>
                    <a:pt x="12" y="13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9" y="12"/>
                    <a:pt x="8" y="12"/>
                  </a:cubicBezTo>
                  <a:cubicBezTo>
                    <a:pt x="7" y="11"/>
                    <a:pt x="6" y="11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3"/>
                    <a:pt x="6" y="1"/>
                    <a:pt x="7" y="1"/>
                  </a:cubicBezTo>
                  <a:cubicBezTo>
                    <a:pt x="7" y="1"/>
                    <a:pt x="8" y="1"/>
                    <a:pt x="10" y="2"/>
                  </a:cubicBezTo>
                  <a:cubicBezTo>
                    <a:pt x="10" y="2"/>
                    <a:pt x="11" y="2"/>
                    <a:pt x="12" y="2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2"/>
                    <a:pt x="13" y="2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5" y="2"/>
                    <a:pt x="15" y="2"/>
                  </a:cubicBezTo>
                  <a:cubicBezTo>
                    <a:pt x="15" y="4"/>
                    <a:pt x="14" y="5"/>
                    <a:pt x="14" y="5"/>
                  </a:cubicBezTo>
                  <a:cubicBezTo>
                    <a:pt x="13" y="6"/>
                    <a:pt x="12" y="6"/>
                    <a:pt x="12" y="7"/>
                  </a:cubicBezTo>
                  <a:cubicBezTo>
                    <a:pt x="12" y="7"/>
                    <a:pt x="12" y="8"/>
                    <a:pt x="12" y="8"/>
                  </a:cubicBezTo>
                  <a:cubicBezTo>
                    <a:pt x="12" y="8"/>
                    <a:pt x="12" y="9"/>
                    <a:pt x="13" y="9"/>
                  </a:cubicBezTo>
                  <a:cubicBezTo>
                    <a:pt x="13" y="10"/>
                    <a:pt x="14" y="11"/>
                    <a:pt x="13" y="13"/>
                  </a:cubicBezTo>
                  <a:lnTo>
                    <a:pt x="12" y="13"/>
                  </a:lnTo>
                  <a:close/>
                  <a:moveTo>
                    <a:pt x="6" y="10"/>
                  </a:moveTo>
                  <a:cubicBezTo>
                    <a:pt x="7" y="10"/>
                    <a:pt x="8" y="10"/>
                    <a:pt x="9" y="11"/>
                  </a:cubicBezTo>
                  <a:cubicBezTo>
                    <a:pt x="10" y="11"/>
                    <a:pt x="11" y="12"/>
                    <a:pt x="12" y="12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4"/>
                    <a:pt x="11" y="3"/>
                    <a:pt x="9" y="3"/>
                  </a:cubicBezTo>
                  <a:cubicBezTo>
                    <a:pt x="8" y="3"/>
                    <a:pt x="8" y="2"/>
                    <a:pt x="7" y="2"/>
                  </a:cubicBezTo>
                  <a:cubicBezTo>
                    <a:pt x="6" y="3"/>
                    <a:pt x="2" y="5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10"/>
                    <a:pt x="4" y="10"/>
                  </a:cubicBezTo>
                  <a:cubicBezTo>
                    <a:pt x="5" y="10"/>
                    <a:pt x="5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89" name="Freeform 688">
              <a:extLst>
                <a:ext uri="{FF2B5EF4-FFF2-40B4-BE49-F238E27FC236}">
                  <a16:creationId xmlns:a16="http://schemas.microsoft.com/office/drawing/2014/main" id="{F0C7DDC2-26B6-4082-9C7D-3E5CE539F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075" y="2372546"/>
              <a:ext cx="212996" cy="140578"/>
            </a:xfrm>
            <a:custGeom>
              <a:avLst/>
              <a:gdLst>
                <a:gd name="T0" fmla="*/ 0 w 21"/>
                <a:gd name="T1" fmla="*/ 11 h 14"/>
                <a:gd name="T2" fmla="*/ 3 w 21"/>
                <a:gd name="T3" fmla="*/ 4 h 14"/>
                <a:gd name="T4" fmla="*/ 6 w 21"/>
                <a:gd name="T5" fmla="*/ 5 h 14"/>
                <a:gd name="T6" fmla="*/ 9 w 21"/>
                <a:gd name="T7" fmla="*/ 7 h 14"/>
                <a:gd name="T8" fmla="*/ 13 w 21"/>
                <a:gd name="T9" fmla="*/ 2 h 14"/>
                <a:gd name="T10" fmla="*/ 16 w 21"/>
                <a:gd name="T11" fmla="*/ 4 h 14"/>
                <a:gd name="T12" fmla="*/ 19 w 21"/>
                <a:gd name="T13" fmla="*/ 5 h 14"/>
                <a:gd name="T14" fmla="*/ 19 w 21"/>
                <a:gd name="T15" fmla="*/ 8 h 14"/>
                <a:gd name="T16" fmla="*/ 20 w 21"/>
                <a:gd name="T17" fmla="*/ 11 h 14"/>
                <a:gd name="T18" fmla="*/ 19 w 21"/>
                <a:gd name="T19" fmla="*/ 12 h 14"/>
                <a:gd name="T20" fmla="*/ 17 w 21"/>
                <a:gd name="T21" fmla="*/ 13 h 14"/>
                <a:gd name="T22" fmla="*/ 16 w 21"/>
                <a:gd name="T23" fmla="*/ 13 h 14"/>
                <a:gd name="T24" fmla="*/ 14 w 21"/>
                <a:gd name="T25" fmla="*/ 12 h 14"/>
                <a:gd name="T26" fmla="*/ 8 w 21"/>
                <a:gd name="T27" fmla="*/ 10 h 14"/>
                <a:gd name="T28" fmla="*/ 4 w 21"/>
                <a:gd name="T29" fmla="*/ 10 h 14"/>
                <a:gd name="T30" fmla="*/ 0 w 2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cubicBezTo>
                    <a:pt x="1" y="9"/>
                    <a:pt x="1" y="5"/>
                    <a:pt x="3" y="4"/>
                  </a:cubicBezTo>
                  <a:cubicBezTo>
                    <a:pt x="5" y="3"/>
                    <a:pt x="5" y="3"/>
                    <a:pt x="6" y="5"/>
                  </a:cubicBezTo>
                  <a:cubicBezTo>
                    <a:pt x="6" y="5"/>
                    <a:pt x="8" y="8"/>
                    <a:pt x="9" y="7"/>
                  </a:cubicBezTo>
                  <a:cubicBezTo>
                    <a:pt x="11" y="6"/>
                    <a:pt x="8" y="0"/>
                    <a:pt x="13" y="2"/>
                  </a:cubicBezTo>
                  <a:cubicBezTo>
                    <a:pt x="14" y="3"/>
                    <a:pt x="15" y="4"/>
                    <a:pt x="16" y="4"/>
                  </a:cubicBezTo>
                  <a:cubicBezTo>
                    <a:pt x="17" y="5"/>
                    <a:pt x="18" y="3"/>
                    <a:pt x="19" y="5"/>
                  </a:cubicBezTo>
                  <a:cubicBezTo>
                    <a:pt x="19" y="5"/>
                    <a:pt x="19" y="7"/>
                    <a:pt x="19" y="8"/>
                  </a:cubicBezTo>
                  <a:cubicBezTo>
                    <a:pt x="20" y="8"/>
                    <a:pt x="21" y="11"/>
                    <a:pt x="20" y="11"/>
                  </a:cubicBezTo>
                  <a:cubicBezTo>
                    <a:pt x="19" y="11"/>
                    <a:pt x="19" y="12"/>
                    <a:pt x="19" y="12"/>
                  </a:cubicBezTo>
                  <a:cubicBezTo>
                    <a:pt x="18" y="13"/>
                    <a:pt x="18" y="12"/>
                    <a:pt x="17" y="13"/>
                  </a:cubicBezTo>
                  <a:cubicBezTo>
                    <a:pt x="16" y="13"/>
                    <a:pt x="17" y="14"/>
                    <a:pt x="16" y="13"/>
                  </a:cubicBezTo>
                  <a:cubicBezTo>
                    <a:pt x="15" y="13"/>
                    <a:pt x="15" y="12"/>
                    <a:pt x="14" y="12"/>
                  </a:cubicBezTo>
                  <a:cubicBezTo>
                    <a:pt x="12" y="10"/>
                    <a:pt x="11" y="10"/>
                    <a:pt x="8" y="10"/>
                  </a:cubicBezTo>
                  <a:cubicBezTo>
                    <a:pt x="7" y="10"/>
                    <a:pt x="5" y="9"/>
                    <a:pt x="4" y="10"/>
                  </a:cubicBezTo>
                  <a:cubicBezTo>
                    <a:pt x="3" y="10"/>
                    <a:pt x="2" y="1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0" name="Freeform 689">
              <a:extLst>
                <a:ext uri="{FF2B5EF4-FFF2-40B4-BE49-F238E27FC236}">
                  <a16:creationId xmlns:a16="http://schemas.microsoft.com/office/drawing/2014/main" id="{651930D9-EA12-415D-AB9B-43AF04112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3075" y="2381066"/>
              <a:ext cx="212996" cy="132059"/>
            </a:xfrm>
            <a:custGeom>
              <a:avLst/>
              <a:gdLst>
                <a:gd name="T0" fmla="*/ 16 w 21"/>
                <a:gd name="T1" fmla="*/ 13 h 13"/>
                <a:gd name="T2" fmla="*/ 13 w 21"/>
                <a:gd name="T3" fmla="*/ 11 h 13"/>
                <a:gd name="T4" fmla="*/ 7 w 21"/>
                <a:gd name="T5" fmla="*/ 9 h 13"/>
                <a:gd name="T6" fmla="*/ 3 w 21"/>
                <a:gd name="T7" fmla="*/ 10 h 13"/>
                <a:gd name="T8" fmla="*/ 0 w 21"/>
                <a:gd name="T9" fmla="*/ 10 h 13"/>
                <a:gd name="T10" fmla="*/ 0 w 21"/>
                <a:gd name="T11" fmla="*/ 10 h 13"/>
                <a:gd name="T12" fmla="*/ 3 w 21"/>
                <a:gd name="T13" fmla="*/ 2 h 13"/>
                <a:gd name="T14" fmla="*/ 6 w 21"/>
                <a:gd name="T15" fmla="*/ 3 h 13"/>
                <a:gd name="T16" fmla="*/ 9 w 21"/>
                <a:gd name="T17" fmla="*/ 4 h 13"/>
                <a:gd name="T18" fmla="*/ 13 w 21"/>
                <a:gd name="T19" fmla="*/ 0 h 13"/>
                <a:gd name="T20" fmla="*/ 16 w 21"/>
                <a:gd name="T21" fmla="*/ 3 h 13"/>
                <a:gd name="T22" fmla="*/ 19 w 21"/>
                <a:gd name="T23" fmla="*/ 4 h 13"/>
                <a:gd name="T24" fmla="*/ 20 w 21"/>
                <a:gd name="T25" fmla="*/ 7 h 13"/>
                <a:gd name="T26" fmla="*/ 20 w 21"/>
                <a:gd name="T27" fmla="*/ 11 h 13"/>
                <a:gd name="T28" fmla="*/ 19 w 21"/>
                <a:gd name="T29" fmla="*/ 12 h 13"/>
                <a:gd name="T30" fmla="*/ 17 w 21"/>
                <a:gd name="T31" fmla="*/ 12 h 13"/>
                <a:gd name="T32" fmla="*/ 16 w 21"/>
                <a:gd name="T33" fmla="*/ 13 h 13"/>
                <a:gd name="T34" fmla="*/ 7 w 21"/>
                <a:gd name="T35" fmla="*/ 8 h 13"/>
                <a:gd name="T36" fmla="*/ 14 w 21"/>
                <a:gd name="T37" fmla="*/ 10 h 13"/>
                <a:gd name="T38" fmla="*/ 16 w 21"/>
                <a:gd name="T39" fmla="*/ 12 h 13"/>
                <a:gd name="T40" fmla="*/ 18 w 21"/>
                <a:gd name="T41" fmla="*/ 11 h 13"/>
                <a:gd name="T42" fmla="*/ 20 w 21"/>
                <a:gd name="T43" fmla="*/ 9 h 13"/>
                <a:gd name="T44" fmla="*/ 19 w 21"/>
                <a:gd name="T45" fmla="*/ 7 h 13"/>
                <a:gd name="T46" fmla="*/ 17 w 21"/>
                <a:gd name="T47" fmla="*/ 4 h 13"/>
                <a:gd name="T48" fmla="*/ 15 w 21"/>
                <a:gd name="T49" fmla="*/ 4 h 13"/>
                <a:gd name="T50" fmla="*/ 12 w 21"/>
                <a:gd name="T51" fmla="*/ 2 h 13"/>
                <a:gd name="T52" fmla="*/ 9 w 21"/>
                <a:gd name="T53" fmla="*/ 7 h 13"/>
                <a:gd name="T54" fmla="*/ 5 w 21"/>
                <a:gd name="T55" fmla="*/ 4 h 13"/>
                <a:gd name="T56" fmla="*/ 4 w 21"/>
                <a:gd name="T57" fmla="*/ 3 h 13"/>
                <a:gd name="T58" fmla="*/ 3 w 21"/>
                <a:gd name="T59" fmla="*/ 4 h 13"/>
                <a:gd name="T60" fmla="*/ 2 w 21"/>
                <a:gd name="T61" fmla="*/ 9 h 13"/>
                <a:gd name="T62" fmla="*/ 5 w 21"/>
                <a:gd name="T6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13">
                  <a:moveTo>
                    <a:pt x="16" y="13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5" y="12"/>
                    <a:pt x="14" y="12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0"/>
                    <a:pt x="11" y="9"/>
                    <a:pt x="8" y="9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4" y="9"/>
                    <a:pt x="3" y="10"/>
                    <a:pt x="3" y="10"/>
                  </a:cubicBezTo>
                  <a:cubicBezTo>
                    <a:pt x="2" y="10"/>
                    <a:pt x="2" y="11"/>
                    <a:pt x="1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5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5"/>
                    <a:pt x="8" y="6"/>
                    <a:pt x="8" y="6"/>
                  </a:cubicBezTo>
                  <a:cubicBezTo>
                    <a:pt x="9" y="5"/>
                    <a:pt x="9" y="4"/>
                    <a:pt x="9" y="4"/>
                  </a:cubicBezTo>
                  <a:cubicBezTo>
                    <a:pt x="9" y="2"/>
                    <a:pt x="9" y="0"/>
                    <a:pt x="11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4" y="1"/>
                    <a:pt x="14" y="1"/>
                    <a:pt x="15" y="2"/>
                  </a:cubicBezTo>
                  <a:cubicBezTo>
                    <a:pt x="15" y="2"/>
                    <a:pt x="16" y="2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2"/>
                    <a:pt x="19" y="3"/>
                    <a:pt x="19" y="4"/>
                  </a:cubicBezTo>
                  <a:cubicBezTo>
                    <a:pt x="19" y="4"/>
                    <a:pt x="20" y="4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1" y="10"/>
                    <a:pt x="20" y="11"/>
                    <a:pt x="20" y="11"/>
                  </a:cubicBezTo>
                  <a:cubicBezTo>
                    <a:pt x="20" y="11"/>
                    <a:pt x="20" y="11"/>
                    <a:pt x="19" y="11"/>
                  </a:cubicBezTo>
                  <a:cubicBezTo>
                    <a:pt x="19" y="11"/>
                    <a:pt x="19" y="12"/>
                    <a:pt x="19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3"/>
                    <a:pt x="16" y="13"/>
                  </a:cubicBezTo>
                  <a:close/>
                  <a:moveTo>
                    <a:pt x="5" y="8"/>
                  </a:move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1" y="8"/>
                    <a:pt x="12" y="8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6" y="11"/>
                    <a:pt x="16" y="12"/>
                  </a:cubicBezTo>
                  <a:cubicBezTo>
                    <a:pt x="16" y="11"/>
                    <a:pt x="16" y="11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9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8" y="4"/>
                    <a:pt x="18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1" y="1"/>
                    <a:pt x="10" y="1"/>
                    <a:pt x="10" y="4"/>
                  </a:cubicBezTo>
                  <a:cubicBezTo>
                    <a:pt x="10" y="5"/>
                    <a:pt x="10" y="6"/>
                    <a:pt x="9" y="7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7" y="7"/>
                    <a:pt x="6" y="6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6"/>
                    <a:pt x="1" y="9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3" y="9"/>
                    <a:pt x="3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1" name="Freeform 690">
              <a:extLst>
                <a:ext uri="{FF2B5EF4-FFF2-40B4-BE49-F238E27FC236}">
                  <a16:creationId xmlns:a16="http://schemas.microsoft.com/office/drawing/2014/main" id="{F2AE1492-955C-466D-96FC-A569EAA83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257" y="2504602"/>
              <a:ext cx="102238" cy="46860"/>
            </a:xfrm>
            <a:custGeom>
              <a:avLst/>
              <a:gdLst>
                <a:gd name="T0" fmla="*/ 8 w 10"/>
                <a:gd name="T1" fmla="*/ 4 h 5"/>
                <a:gd name="T2" fmla="*/ 4 w 10"/>
                <a:gd name="T3" fmla="*/ 0 h 5"/>
                <a:gd name="T4" fmla="*/ 4 w 10"/>
                <a:gd name="T5" fmla="*/ 2 h 5"/>
                <a:gd name="T6" fmla="*/ 3 w 10"/>
                <a:gd name="T7" fmla="*/ 2 h 5"/>
                <a:gd name="T8" fmla="*/ 3 w 10"/>
                <a:gd name="T9" fmla="*/ 1 h 5"/>
                <a:gd name="T10" fmla="*/ 0 w 10"/>
                <a:gd name="T11" fmla="*/ 4 h 5"/>
                <a:gd name="T12" fmla="*/ 8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8" y="4"/>
                  </a:moveTo>
                  <a:cubicBezTo>
                    <a:pt x="10" y="1"/>
                    <a:pt x="6" y="1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3" y="5"/>
                    <a:pt x="5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2" name="Freeform 691">
              <a:extLst>
                <a:ext uri="{FF2B5EF4-FFF2-40B4-BE49-F238E27FC236}">
                  <a16:creationId xmlns:a16="http://schemas.microsoft.com/office/drawing/2014/main" id="{201C289E-51E4-4496-AEE7-470AC4394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0476" y="2491823"/>
              <a:ext cx="115019" cy="59638"/>
            </a:xfrm>
            <a:custGeom>
              <a:avLst/>
              <a:gdLst>
                <a:gd name="T0" fmla="*/ 6 w 11"/>
                <a:gd name="T1" fmla="*/ 6 h 6"/>
                <a:gd name="T2" fmla="*/ 6 w 11"/>
                <a:gd name="T3" fmla="*/ 6 h 6"/>
                <a:gd name="T4" fmla="*/ 1 w 11"/>
                <a:gd name="T5" fmla="*/ 6 h 6"/>
                <a:gd name="T6" fmla="*/ 0 w 11"/>
                <a:gd name="T7" fmla="*/ 6 h 6"/>
                <a:gd name="T8" fmla="*/ 0 w 11"/>
                <a:gd name="T9" fmla="*/ 5 h 6"/>
                <a:gd name="T10" fmla="*/ 4 w 11"/>
                <a:gd name="T11" fmla="*/ 1 h 6"/>
                <a:gd name="T12" fmla="*/ 5 w 11"/>
                <a:gd name="T13" fmla="*/ 1 h 6"/>
                <a:gd name="T14" fmla="*/ 4 w 11"/>
                <a:gd name="T15" fmla="*/ 0 h 6"/>
                <a:gd name="T16" fmla="*/ 6 w 11"/>
                <a:gd name="T17" fmla="*/ 1 h 6"/>
                <a:gd name="T18" fmla="*/ 7 w 11"/>
                <a:gd name="T19" fmla="*/ 1 h 6"/>
                <a:gd name="T20" fmla="*/ 10 w 11"/>
                <a:gd name="T21" fmla="*/ 3 h 6"/>
                <a:gd name="T22" fmla="*/ 10 w 11"/>
                <a:gd name="T23" fmla="*/ 6 h 6"/>
                <a:gd name="T24" fmla="*/ 10 w 11"/>
                <a:gd name="T25" fmla="*/ 6 h 6"/>
                <a:gd name="T26" fmla="*/ 9 w 11"/>
                <a:gd name="T27" fmla="*/ 6 h 6"/>
                <a:gd name="T28" fmla="*/ 6 w 11"/>
                <a:gd name="T29" fmla="*/ 6 h 6"/>
                <a:gd name="T30" fmla="*/ 2 w 11"/>
                <a:gd name="T31" fmla="*/ 5 h 6"/>
                <a:gd name="T32" fmla="*/ 6 w 11"/>
                <a:gd name="T33" fmla="*/ 5 h 6"/>
                <a:gd name="T34" fmla="*/ 6 w 11"/>
                <a:gd name="T35" fmla="*/ 5 h 6"/>
                <a:gd name="T36" fmla="*/ 9 w 11"/>
                <a:gd name="T37" fmla="*/ 5 h 6"/>
                <a:gd name="T38" fmla="*/ 9 w 11"/>
                <a:gd name="T39" fmla="*/ 4 h 6"/>
                <a:gd name="T40" fmla="*/ 7 w 11"/>
                <a:gd name="T41" fmla="*/ 3 h 6"/>
                <a:gd name="T42" fmla="*/ 6 w 11"/>
                <a:gd name="T43" fmla="*/ 2 h 6"/>
                <a:gd name="T44" fmla="*/ 6 w 11"/>
                <a:gd name="T45" fmla="*/ 2 h 6"/>
                <a:gd name="T46" fmla="*/ 6 w 11"/>
                <a:gd name="T47" fmla="*/ 3 h 6"/>
                <a:gd name="T48" fmla="*/ 6 w 11"/>
                <a:gd name="T49" fmla="*/ 4 h 6"/>
                <a:gd name="T50" fmla="*/ 5 w 11"/>
                <a:gd name="T51" fmla="*/ 4 h 6"/>
                <a:gd name="T52" fmla="*/ 4 w 11"/>
                <a:gd name="T53" fmla="*/ 3 h 6"/>
                <a:gd name="T54" fmla="*/ 3 w 11"/>
                <a:gd name="T55" fmla="*/ 3 h 6"/>
                <a:gd name="T56" fmla="*/ 2 w 11"/>
                <a:gd name="T5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6"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4" y="6"/>
                    <a:pt x="3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3"/>
                    <a:pt x="2" y="2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9" y="2"/>
                    <a:pt x="10" y="2"/>
                    <a:pt x="10" y="3"/>
                  </a:cubicBezTo>
                  <a:cubicBezTo>
                    <a:pt x="11" y="4"/>
                    <a:pt x="11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lose/>
                  <a:moveTo>
                    <a:pt x="2" y="5"/>
                  </a:moveTo>
                  <a:cubicBezTo>
                    <a:pt x="3" y="5"/>
                    <a:pt x="5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3" name="Freeform 692">
              <a:extLst>
                <a:ext uri="{FF2B5EF4-FFF2-40B4-BE49-F238E27FC236}">
                  <a16:creationId xmlns:a16="http://schemas.microsoft.com/office/drawing/2014/main" id="{3C27C9B2-1E00-43D5-9415-4EC9476C0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075" y="2462002"/>
              <a:ext cx="161876" cy="132059"/>
            </a:xfrm>
            <a:custGeom>
              <a:avLst/>
              <a:gdLst>
                <a:gd name="T0" fmla="*/ 5 w 16"/>
                <a:gd name="T1" fmla="*/ 10 h 13"/>
                <a:gd name="T2" fmla="*/ 3 w 16"/>
                <a:gd name="T3" fmla="*/ 7 h 13"/>
                <a:gd name="T4" fmla="*/ 0 w 16"/>
                <a:gd name="T5" fmla="*/ 2 h 13"/>
                <a:gd name="T6" fmla="*/ 4 w 16"/>
                <a:gd name="T7" fmla="*/ 1 h 13"/>
                <a:gd name="T8" fmla="*/ 9 w 16"/>
                <a:gd name="T9" fmla="*/ 1 h 13"/>
                <a:gd name="T10" fmla="*/ 11 w 16"/>
                <a:gd name="T11" fmla="*/ 1 h 13"/>
                <a:gd name="T12" fmla="*/ 13 w 16"/>
                <a:gd name="T13" fmla="*/ 2 h 13"/>
                <a:gd name="T14" fmla="*/ 16 w 16"/>
                <a:gd name="T15" fmla="*/ 4 h 13"/>
                <a:gd name="T16" fmla="*/ 16 w 16"/>
                <a:gd name="T17" fmla="*/ 6 h 13"/>
                <a:gd name="T18" fmla="*/ 14 w 16"/>
                <a:gd name="T19" fmla="*/ 11 h 13"/>
                <a:gd name="T20" fmla="*/ 11 w 16"/>
                <a:gd name="T21" fmla="*/ 12 h 13"/>
                <a:gd name="T22" fmla="*/ 7 w 16"/>
                <a:gd name="T23" fmla="*/ 12 h 13"/>
                <a:gd name="T24" fmla="*/ 5 w 16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3">
                  <a:moveTo>
                    <a:pt x="5" y="10"/>
                  </a:move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1" y="4"/>
                    <a:pt x="0" y="2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5" y="0"/>
                    <a:pt x="8" y="1"/>
                    <a:pt x="9" y="1"/>
                  </a:cubicBezTo>
                  <a:cubicBezTo>
                    <a:pt x="10" y="2"/>
                    <a:pt x="11" y="0"/>
                    <a:pt x="11" y="1"/>
                  </a:cubicBezTo>
                  <a:cubicBezTo>
                    <a:pt x="12" y="1"/>
                    <a:pt x="12" y="2"/>
                    <a:pt x="13" y="2"/>
                  </a:cubicBezTo>
                  <a:cubicBezTo>
                    <a:pt x="14" y="2"/>
                    <a:pt x="15" y="4"/>
                    <a:pt x="16" y="4"/>
                  </a:cubicBezTo>
                  <a:cubicBezTo>
                    <a:pt x="15" y="5"/>
                    <a:pt x="15" y="5"/>
                    <a:pt x="16" y="6"/>
                  </a:cubicBezTo>
                  <a:cubicBezTo>
                    <a:pt x="15" y="8"/>
                    <a:pt x="12" y="8"/>
                    <a:pt x="14" y="11"/>
                  </a:cubicBezTo>
                  <a:cubicBezTo>
                    <a:pt x="13" y="11"/>
                    <a:pt x="11" y="10"/>
                    <a:pt x="11" y="12"/>
                  </a:cubicBezTo>
                  <a:cubicBezTo>
                    <a:pt x="10" y="12"/>
                    <a:pt x="8" y="13"/>
                    <a:pt x="7" y="12"/>
                  </a:cubicBezTo>
                  <a:cubicBezTo>
                    <a:pt x="7" y="12"/>
                    <a:pt x="6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4" name="Freeform 693">
              <a:extLst>
                <a:ext uri="{FF2B5EF4-FFF2-40B4-BE49-F238E27FC236}">
                  <a16:creationId xmlns:a16="http://schemas.microsoft.com/office/drawing/2014/main" id="{D3B63C19-B67D-4D6F-BCBF-F1D556FA91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555" y="2462002"/>
              <a:ext cx="191697" cy="132059"/>
            </a:xfrm>
            <a:custGeom>
              <a:avLst/>
              <a:gdLst>
                <a:gd name="T0" fmla="*/ 8 w 19"/>
                <a:gd name="T1" fmla="*/ 13 h 13"/>
                <a:gd name="T2" fmla="*/ 6 w 19"/>
                <a:gd name="T3" fmla="*/ 11 h 13"/>
                <a:gd name="T4" fmla="*/ 6 w 19"/>
                <a:gd name="T5" fmla="*/ 10 h 13"/>
                <a:gd name="T6" fmla="*/ 5 w 19"/>
                <a:gd name="T7" fmla="*/ 8 h 13"/>
                <a:gd name="T8" fmla="*/ 1 w 19"/>
                <a:gd name="T9" fmla="*/ 3 h 13"/>
                <a:gd name="T10" fmla="*/ 0 w 19"/>
                <a:gd name="T11" fmla="*/ 0 h 13"/>
                <a:gd name="T12" fmla="*/ 2 w 19"/>
                <a:gd name="T13" fmla="*/ 1 h 13"/>
                <a:gd name="T14" fmla="*/ 5 w 19"/>
                <a:gd name="T15" fmla="*/ 0 h 13"/>
                <a:gd name="T16" fmla="*/ 11 w 19"/>
                <a:gd name="T17" fmla="*/ 0 h 13"/>
                <a:gd name="T18" fmla="*/ 12 w 19"/>
                <a:gd name="T19" fmla="*/ 0 h 13"/>
                <a:gd name="T20" fmla="*/ 14 w 19"/>
                <a:gd name="T21" fmla="*/ 1 h 13"/>
                <a:gd name="T22" fmla="*/ 18 w 19"/>
                <a:gd name="T23" fmla="*/ 4 h 13"/>
                <a:gd name="T24" fmla="*/ 18 w 19"/>
                <a:gd name="T25" fmla="*/ 5 h 13"/>
                <a:gd name="T26" fmla="*/ 18 w 19"/>
                <a:gd name="T27" fmla="*/ 6 h 13"/>
                <a:gd name="T28" fmla="*/ 16 w 19"/>
                <a:gd name="T29" fmla="*/ 8 h 13"/>
                <a:gd name="T30" fmla="*/ 17 w 19"/>
                <a:gd name="T31" fmla="*/ 13 h 13"/>
                <a:gd name="T32" fmla="*/ 13 w 19"/>
                <a:gd name="T33" fmla="*/ 12 h 13"/>
                <a:gd name="T34" fmla="*/ 13 w 19"/>
                <a:gd name="T35" fmla="*/ 13 h 13"/>
                <a:gd name="T36" fmla="*/ 11 w 19"/>
                <a:gd name="T37" fmla="*/ 13 h 13"/>
                <a:gd name="T38" fmla="*/ 9 w 19"/>
                <a:gd name="T39" fmla="*/ 12 h 13"/>
                <a:gd name="T40" fmla="*/ 11 w 19"/>
                <a:gd name="T41" fmla="*/ 12 h 13"/>
                <a:gd name="T42" fmla="*/ 12 w 19"/>
                <a:gd name="T43" fmla="*/ 11 h 13"/>
                <a:gd name="T44" fmla="*/ 15 w 19"/>
                <a:gd name="T45" fmla="*/ 7 h 13"/>
                <a:gd name="T46" fmla="*/ 16 w 19"/>
                <a:gd name="T47" fmla="*/ 5 h 13"/>
                <a:gd name="T48" fmla="*/ 15 w 19"/>
                <a:gd name="T49" fmla="*/ 4 h 13"/>
                <a:gd name="T50" fmla="*/ 12 w 19"/>
                <a:gd name="T51" fmla="*/ 1 h 13"/>
                <a:gd name="T52" fmla="*/ 12 w 19"/>
                <a:gd name="T53" fmla="*/ 1 h 13"/>
                <a:gd name="T54" fmla="*/ 5 w 19"/>
                <a:gd name="T55" fmla="*/ 1 h 13"/>
                <a:gd name="T56" fmla="*/ 2 w 19"/>
                <a:gd name="T57" fmla="*/ 3 h 13"/>
                <a:gd name="T58" fmla="*/ 4 w 19"/>
                <a:gd name="T59" fmla="*/ 6 h 13"/>
                <a:gd name="T60" fmla="*/ 7 w 19"/>
                <a:gd name="T61" fmla="*/ 8 h 13"/>
                <a:gd name="T62" fmla="*/ 8 w 19"/>
                <a:gd name="T63" fmla="*/ 11 h 13"/>
                <a:gd name="T64" fmla="*/ 9 w 19"/>
                <a:gd name="T6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13">
                  <a:moveTo>
                    <a:pt x="9" y="13"/>
                  </a:move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8" y="12"/>
                    <a:pt x="7" y="12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4" y="8"/>
                    <a:pt x="4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9" y="0"/>
                    <a:pt x="10" y="1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2"/>
                    <a:pt x="16" y="3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7" y="8"/>
                    <a:pt x="16" y="8"/>
                  </a:cubicBezTo>
                  <a:cubicBezTo>
                    <a:pt x="15" y="9"/>
                    <a:pt x="14" y="9"/>
                    <a:pt x="15" y="1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1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3"/>
                    <a:pt x="10" y="13"/>
                    <a:pt x="9" y="13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3" y="10"/>
                    <a:pt x="14" y="10"/>
                  </a:cubicBezTo>
                  <a:cubicBezTo>
                    <a:pt x="13" y="8"/>
                    <a:pt x="14" y="8"/>
                    <a:pt x="15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6"/>
                    <a:pt x="16" y="6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3" y="3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8" y="1"/>
                    <a:pt x="6" y="1"/>
                    <a:pt x="5" y="1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8" y="8"/>
                    <a:pt x="8" y="9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8" y="11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5" name="Freeform 694">
              <a:extLst>
                <a:ext uri="{FF2B5EF4-FFF2-40B4-BE49-F238E27FC236}">
                  <a16:creationId xmlns:a16="http://schemas.microsoft.com/office/drawing/2014/main" id="{6ADC85FE-E506-4784-BED9-3A81F41AE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714" y="2440704"/>
              <a:ext cx="272634" cy="272634"/>
            </a:xfrm>
            <a:custGeom>
              <a:avLst/>
              <a:gdLst>
                <a:gd name="T0" fmla="*/ 1 w 27"/>
                <a:gd name="T1" fmla="*/ 23 h 27"/>
                <a:gd name="T2" fmla="*/ 2 w 27"/>
                <a:gd name="T3" fmla="*/ 18 h 27"/>
                <a:gd name="T4" fmla="*/ 1 w 27"/>
                <a:gd name="T5" fmla="*/ 13 h 27"/>
                <a:gd name="T6" fmla="*/ 5 w 27"/>
                <a:gd name="T7" fmla="*/ 12 h 27"/>
                <a:gd name="T8" fmla="*/ 8 w 27"/>
                <a:gd name="T9" fmla="*/ 11 h 27"/>
                <a:gd name="T10" fmla="*/ 10 w 27"/>
                <a:gd name="T11" fmla="*/ 6 h 27"/>
                <a:gd name="T12" fmla="*/ 17 w 27"/>
                <a:gd name="T13" fmla="*/ 4 h 27"/>
                <a:gd name="T14" fmla="*/ 22 w 27"/>
                <a:gd name="T15" fmla="*/ 7 h 27"/>
                <a:gd name="T16" fmla="*/ 22 w 27"/>
                <a:gd name="T17" fmla="*/ 10 h 27"/>
                <a:gd name="T18" fmla="*/ 24 w 27"/>
                <a:gd name="T19" fmla="*/ 13 h 27"/>
                <a:gd name="T20" fmla="*/ 25 w 27"/>
                <a:gd name="T21" fmla="*/ 16 h 27"/>
                <a:gd name="T22" fmla="*/ 23 w 27"/>
                <a:gd name="T23" fmla="*/ 16 h 27"/>
                <a:gd name="T24" fmla="*/ 24 w 27"/>
                <a:gd name="T25" fmla="*/ 20 h 27"/>
                <a:gd name="T26" fmla="*/ 17 w 27"/>
                <a:gd name="T27" fmla="*/ 23 h 27"/>
                <a:gd name="T28" fmla="*/ 11 w 27"/>
                <a:gd name="T29" fmla="*/ 22 h 27"/>
                <a:gd name="T30" fmla="*/ 1 w 27"/>
                <a:gd name="T3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7">
                  <a:moveTo>
                    <a:pt x="1" y="23"/>
                  </a:moveTo>
                  <a:cubicBezTo>
                    <a:pt x="2" y="20"/>
                    <a:pt x="0" y="20"/>
                    <a:pt x="2" y="18"/>
                  </a:cubicBezTo>
                  <a:cubicBezTo>
                    <a:pt x="3" y="17"/>
                    <a:pt x="2" y="14"/>
                    <a:pt x="1" y="13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5" y="11"/>
                    <a:pt x="7" y="11"/>
                    <a:pt x="8" y="11"/>
                  </a:cubicBezTo>
                  <a:cubicBezTo>
                    <a:pt x="6" y="8"/>
                    <a:pt x="9" y="8"/>
                    <a:pt x="10" y="6"/>
                  </a:cubicBezTo>
                  <a:cubicBezTo>
                    <a:pt x="7" y="5"/>
                    <a:pt x="18" y="0"/>
                    <a:pt x="17" y="4"/>
                  </a:cubicBezTo>
                  <a:cubicBezTo>
                    <a:pt x="20" y="3"/>
                    <a:pt x="21" y="5"/>
                    <a:pt x="22" y="7"/>
                  </a:cubicBezTo>
                  <a:cubicBezTo>
                    <a:pt x="22" y="8"/>
                    <a:pt x="21" y="8"/>
                    <a:pt x="22" y="10"/>
                  </a:cubicBezTo>
                  <a:cubicBezTo>
                    <a:pt x="23" y="11"/>
                    <a:pt x="24" y="13"/>
                    <a:pt x="24" y="13"/>
                  </a:cubicBezTo>
                  <a:cubicBezTo>
                    <a:pt x="27" y="13"/>
                    <a:pt x="26" y="15"/>
                    <a:pt x="25" y="16"/>
                  </a:cubicBezTo>
                  <a:cubicBezTo>
                    <a:pt x="25" y="16"/>
                    <a:pt x="21" y="15"/>
                    <a:pt x="23" y="16"/>
                  </a:cubicBezTo>
                  <a:cubicBezTo>
                    <a:pt x="23" y="17"/>
                    <a:pt x="23" y="19"/>
                    <a:pt x="24" y="20"/>
                  </a:cubicBezTo>
                  <a:cubicBezTo>
                    <a:pt x="21" y="20"/>
                    <a:pt x="19" y="27"/>
                    <a:pt x="17" y="23"/>
                  </a:cubicBezTo>
                  <a:cubicBezTo>
                    <a:pt x="15" y="25"/>
                    <a:pt x="12" y="22"/>
                    <a:pt x="11" y="22"/>
                  </a:cubicBezTo>
                  <a:cubicBezTo>
                    <a:pt x="7" y="21"/>
                    <a:pt x="5" y="22"/>
                    <a:pt x="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6" name="Freeform 695">
              <a:extLst>
                <a:ext uri="{FF2B5EF4-FFF2-40B4-BE49-F238E27FC236}">
                  <a16:creationId xmlns:a16="http://schemas.microsoft.com/office/drawing/2014/main" id="{598BF74B-4098-48DF-B133-BDFF2D83A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2714" y="2462002"/>
              <a:ext cx="272634" cy="234296"/>
            </a:xfrm>
            <a:custGeom>
              <a:avLst/>
              <a:gdLst>
                <a:gd name="T0" fmla="*/ 16 w 27"/>
                <a:gd name="T1" fmla="*/ 22 h 23"/>
                <a:gd name="T2" fmla="*/ 12 w 27"/>
                <a:gd name="T3" fmla="*/ 21 h 23"/>
                <a:gd name="T4" fmla="*/ 4 w 27"/>
                <a:gd name="T5" fmla="*/ 21 h 23"/>
                <a:gd name="T6" fmla="*/ 0 w 27"/>
                <a:gd name="T7" fmla="*/ 21 h 23"/>
                <a:gd name="T8" fmla="*/ 1 w 27"/>
                <a:gd name="T9" fmla="*/ 19 h 23"/>
                <a:gd name="T10" fmla="*/ 1 w 27"/>
                <a:gd name="T11" fmla="*/ 12 h 23"/>
                <a:gd name="T12" fmla="*/ 1 w 27"/>
                <a:gd name="T13" fmla="*/ 10 h 23"/>
                <a:gd name="T14" fmla="*/ 5 w 27"/>
                <a:gd name="T15" fmla="*/ 10 h 23"/>
                <a:gd name="T16" fmla="*/ 7 w 27"/>
                <a:gd name="T17" fmla="*/ 8 h 23"/>
                <a:gd name="T18" fmla="*/ 9 w 27"/>
                <a:gd name="T19" fmla="*/ 4 h 23"/>
                <a:gd name="T20" fmla="*/ 16 w 27"/>
                <a:gd name="T21" fmla="*/ 0 h 23"/>
                <a:gd name="T22" fmla="*/ 18 w 27"/>
                <a:gd name="T23" fmla="*/ 1 h 23"/>
                <a:gd name="T24" fmla="*/ 22 w 27"/>
                <a:gd name="T25" fmla="*/ 5 h 23"/>
                <a:gd name="T26" fmla="*/ 23 w 27"/>
                <a:gd name="T27" fmla="*/ 8 h 23"/>
                <a:gd name="T28" fmla="*/ 27 w 27"/>
                <a:gd name="T29" fmla="*/ 12 h 23"/>
                <a:gd name="T30" fmla="*/ 25 w 27"/>
                <a:gd name="T31" fmla="*/ 15 h 23"/>
                <a:gd name="T32" fmla="*/ 24 w 27"/>
                <a:gd name="T33" fmla="*/ 14 h 23"/>
                <a:gd name="T34" fmla="*/ 24 w 27"/>
                <a:gd name="T35" fmla="*/ 17 h 23"/>
                <a:gd name="T36" fmla="*/ 24 w 27"/>
                <a:gd name="T37" fmla="*/ 19 h 23"/>
                <a:gd name="T38" fmla="*/ 21 w 27"/>
                <a:gd name="T39" fmla="*/ 21 h 23"/>
                <a:gd name="T40" fmla="*/ 16 w 27"/>
                <a:gd name="T41" fmla="*/ 19 h 23"/>
                <a:gd name="T42" fmla="*/ 18 w 27"/>
                <a:gd name="T43" fmla="*/ 21 h 23"/>
                <a:gd name="T44" fmla="*/ 23 w 27"/>
                <a:gd name="T45" fmla="*/ 18 h 23"/>
                <a:gd name="T46" fmla="*/ 22 w 27"/>
                <a:gd name="T47" fmla="*/ 15 h 23"/>
                <a:gd name="T48" fmla="*/ 23 w 27"/>
                <a:gd name="T49" fmla="*/ 13 h 23"/>
                <a:gd name="T50" fmla="*/ 25 w 27"/>
                <a:gd name="T51" fmla="*/ 13 h 23"/>
                <a:gd name="T52" fmla="*/ 24 w 27"/>
                <a:gd name="T53" fmla="*/ 12 h 23"/>
                <a:gd name="T54" fmla="*/ 22 w 27"/>
                <a:gd name="T55" fmla="*/ 9 h 23"/>
                <a:gd name="T56" fmla="*/ 21 w 27"/>
                <a:gd name="T57" fmla="*/ 5 h 23"/>
                <a:gd name="T58" fmla="*/ 18 w 27"/>
                <a:gd name="T59" fmla="*/ 3 h 23"/>
                <a:gd name="T60" fmla="*/ 17 w 27"/>
                <a:gd name="T61" fmla="*/ 2 h 23"/>
                <a:gd name="T62" fmla="*/ 16 w 27"/>
                <a:gd name="T63" fmla="*/ 1 h 23"/>
                <a:gd name="T64" fmla="*/ 11 w 27"/>
                <a:gd name="T65" fmla="*/ 4 h 23"/>
                <a:gd name="T66" fmla="*/ 11 w 27"/>
                <a:gd name="T67" fmla="*/ 4 h 23"/>
                <a:gd name="T68" fmla="*/ 8 w 27"/>
                <a:gd name="T69" fmla="*/ 9 h 23"/>
                <a:gd name="T70" fmla="*/ 7 w 27"/>
                <a:gd name="T71" fmla="*/ 10 h 23"/>
                <a:gd name="T72" fmla="*/ 6 w 27"/>
                <a:gd name="T73" fmla="*/ 10 h 23"/>
                <a:gd name="T74" fmla="*/ 5 w 27"/>
                <a:gd name="T75" fmla="*/ 11 h 23"/>
                <a:gd name="T76" fmla="*/ 2 w 27"/>
                <a:gd name="T77" fmla="*/ 12 h 23"/>
                <a:gd name="T78" fmla="*/ 2 w 27"/>
                <a:gd name="T79" fmla="*/ 18 h 23"/>
                <a:gd name="T80" fmla="*/ 3 w 27"/>
                <a:gd name="T81" fmla="*/ 19 h 23"/>
                <a:gd name="T82" fmla="*/ 11 w 27"/>
                <a:gd name="T83" fmla="*/ 19 h 23"/>
                <a:gd name="T84" fmla="*/ 15 w 27"/>
                <a:gd name="T85" fmla="*/ 21 h 23"/>
                <a:gd name="T86" fmla="*/ 16 w 27"/>
                <a:gd name="T8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23">
                  <a:moveTo>
                    <a:pt x="18" y="23"/>
                  </a:moveTo>
                  <a:cubicBezTo>
                    <a:pt x="18" y="23"/>
                    <a:pt x="17" y="22"/>
                    <a:pt x="16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4" y="22"/>
                    <a:pt x="13" y="22"/>
                    <a:pt x="12" y="21"/>
                  </a:cubicBezTo>
                  <a:cubicBezTo>
                    <a:pt x="11" y="21"/>
                    <a:pt x="11" y="21"/>
                    <a:pt x="10" y="21"/>
                  </a:cubicBezTo>
                  <a:cubicBezTo>
                    <a:pt x="8" y="20"/>
                    <a:pt x="6" y="20"/>
                    <a:pt x="4" y="21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19"/>
                    <a:pt x="1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2" y="15"/>
                    <a:pt x="1" y="13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8"/>
                    <a:pt x="7" y="8"/>
                  </a:cubicBezTo>
                  <a:cubicBezTo>
                    <a:pt x="6" y="7"/>
                    <a:pt x="7" y="6"/>
                    <a:pt x="8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13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1" y="1"/>
                    <a:pt x="22" y="4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2" y="7"/>
                    <a:pt x="22" y="7"/>
                    <a:pt x="23" y="8"/>
                  </a:cubicBezTo>
                  <a:cubicBezTo>
                    <a:pt x="23" y="9"/>
                    <a:pt x="24" y="10"/>
                    <a:pt x="24" y="10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7" y="13"/>
                    <a:pt x="26" y="14"/>
                    <a:pt x="25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4" y="15"/>
                    <a:pt x="24" y="14"/>
                  </a:cubicBezTo>
                  <a:cubicBezTo>
                    <a:pt x="24" y="14"/>
                    <a:pt x="24" y="14"/>
                    <a:pt x="23" y="14"/>
                  </a:cubicBezTo>
                  <a:cubicBezTo>
                    <a:pt x="24" y="15"/>
                    <a:pt x="24" y="16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9"/>
                    <a:pt x="22" y="20"/>
                    <a:pt x="21" y="21"/>
                  </a:cubicBezTo>
                  <a:cubicBezTo>
                    <a:pt x="21" y="22"/>
                    <a:pt x="20" y="23"/>
                    <a:pt x="18" y="23"/>
                  </a:cubicBezTo>
                  <a:close/>
                  <a:moveTo>
                    <a:pt x="16" y="19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0"/>
                    <a:pt x="20" y="20"/>
                  </a:cubicBezTo>
                  <a:cubicBezTo>
                    <a:pt x="21" y="19"/>
                    <a:pt x="22" y="18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22" y="15"/>
                    <a:pt x="21" y="14"/>
                    <a:pt x="22" y="13"/>
                  </a:cubicBezTo>
                  <a:cubicBezTo>
                    <a:pt x="22" y="13"/>
                    <a:pt x="22" y="13"/>
                    <a:pt x="23" y="13"/>
                  </a:cubicBezTo>
                  <a:cubicBezTo>
                    <a:pt x="23" y="13"/>
                    <a:pt x="24" y="13"/>
                    <a:pt x="24" y="13"/>
                  </a:cubicBezTo>
                  <a:cubicBezTo>
                    <a:pt x="24" y="13"/>
                    <a:pt x="25" y="13"/>
                    <a:pt x="25" y="13"/>
                  </a:cubicBezTo>
                  <a:cubicBezTo>
                    <a:pt x="25" y="13"/>
                    <a:pt x="25" y="12"/>
                    <a:pt x="25" y="12"/>
                  </a:cubicBezTo>
                  <a:cubicBezTo>
                    <a:pt x="25" y="12"/>
                    <a:pt x="25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3" y="11"/>
                    <a:pt x="22" y="9"/>
                  </a:cubicBezTo>
                  <a:cubicBezTo>
                    <a:pt x="21" y="7"/>
                    <a:pt x="21" y="7"/>
                    <a:pt x="21" y="6"/>
                  </a:cubicBezTo>
                  <a:cubicBezTo>
                    <a:pt x="21" y="6"/>
                    <a:pt x="21" y="6"/>
                    <a:pt x="21" y="5"/>
                  </a:cubicBezTo>
                  <a:cubicBezTo>
                    <a:pt x="20" y="3"/>
                    <a:pt x="20" y="2"/>
                    <a:pt x="19" y="2"/>
                  </a:cubicBezTo>
                  <a:cubicBezTo>
                    <a:pt x="19" y="2"/>
                    <a:pt x="18" y="3"/>
                    <a:pt x="18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1"/>
                    <a:pt x="11" y="3"/>
                    <a:pt x="10" y="3"/>
                  </a:cubicBezTo>
                  <a:cubicBezTo>
                    <a:pt x="10" y="3"/>
                    <a:pt x="10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8" y="7"/>
                    <a:pt x="7" y="8"/>
                    <a:pt x="8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2" y="11"/>
                    <a:pt x="2" y="11"/>
                    <a:pt x="2" y="12"/>
                  </a:cubicBezTo>
                  <a:cubicBezTo>
                    <a:pt x="3" y="14"/>
                    <a:pt x="3" y="16"/>
                    <a:pt x="2" y="16"/>
                  </a:cubicBezTo>
                  <a:cubicBezTo>
                    <a:pt x="2" y="17"/>
                    <a:pt x="2" y="18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3" y="20"/>
                    <a:pt x="3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9" y="19"/>
                    <a:pt x="10" y="19"/>
                    <a:pt x="11" y="19"/>
                  </a:cubicBezTo>
                  <a:cubicBezTo>
                    <a:pt x="11" y="19"/>
                    <a:pt x="12" y="20"/>
                    <a:pt x="12" y="20"/>
                  </a:cubicBezTo>
                  <a:cubicBezTo>
                    <a:pt x="13" y="20"/>
                    <a:pt x="14" y="21"/>
                    <a:pt x="15" y="21"/>
                  </a:cubicBezTo>
                  <a:cubicBezTo>
                    <a:pt x="16" y="21"/>
                    <a:pt x="16" y="21"/>
                    <a:pt x="16" y="20"/>
                  </a:cubicBezTo>
                  <a:lnTo>
                    <a:pt x="1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7" name="Freeform 696">
              <a:extLst>
                <a:ext uri="{FF2B5EF4-FFF2-40B4-BE49-F238E27FC236}">
                  <a16:creationId xmlns:a16="http://schemas.microsoft.com/office/drawing/2014/main" id="{903A9BF5-D095-4AEF-9A94-0A9810A7D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431" y="2807056"/>
              <a:ext cx="97979" cy="110758"/>
            </a:xfrm>
            <a:custGeom>
              <a:avLst/>
              <a:gdLst>
                <a:gd name="T0" fmla="*/ 5 w 10"/>
                <a:gd name="T1" fmla="*/ 11 h 11"/>
                <a:gd name="T2" fmla="*/ 7 w 10"/>
                <a:gd name="T3" fmla="*/ 9 h 11"/>
                <a:gd name="T4" fmla="*/ 8 w 10"/>
                <a:gd name="T5" fmla="*/ 7 h 11"/>
                <a:gd name="T6" fmla="*/ 10 w 10"/>
                <a:gd name="T7" fmla="*/ 7 h 11"/>
                <a:gd name="T8" fmla="*/ 6 w 10"/>
                <a:gd name="T9" fmla="*/ 1 h 11"/>
                <a:gd name="T10" fmla="*/ 3 w 10"/>
                <a:gd name="T11" fmla="*/ 0 h 11"/>
                <a:gd name="T12" fmla="*/ 3 w 10"/>
                <a:gd name="T13" fmla="*/ 2 h 11"/>
                <a:gd name="T14" fmla="*/ 5 w 10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6" y="11"/>
                    <a:pt x="6" y="10"/>
                    <a:pt x="7" y="9"/>
                  </a:cubicBezTo>
                  <a:cubicBezTo>
                    <a:pt x="8" y="8"/>
                    <a:pt x="7" y="7"/>
                    <a:pt x="8" y="7"/>
                  </a:cubicBezTo>
                  <a:cubicBezTo>
                    <a:pt x="9" y="7"/>
                    <a:pt x="10" y="8"/>
                    <a:pt x="10" y="7"/>
                  </a:cubicBezTo>
                  <a:cubicBezTo>
                    <a:pt x="10" y="5"/>
                    <a:pt x="8" y="2"/>
                    <a:pt x="6" y="1"/>
                  </a:cubicBezTo>
                  <a:cubicBezTo>
                    <a:pt x="6" y="0"/>
                    <a:pt x="3" y="0"/>
                    <a:pt x="3" y="0"/>
                  </a:cubicBezTo>
                  <a:cubicBezTo>
                    <a:pt x="0" y="0"/>
                    <a:pt x="2" y="1"/>
                    <a:pt x="3" y="2"/>
                  </a:cubicBezTo>
                  <a:cubicBezTo>
                    <a:pt x="4" y="5"/>
                    <a:pt x="5" y="8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8" name="Freeform 697">
              <a:extLst>
                <a:ext uri="{FF2B5EF4-FFF2-40B4-BE49-F238E27FC236}">
                  <a16:creationId xmlns:a16="http://schemas.microsoft.com/office/drawing/2014/main" id="{4D926497-3F7F-496C-9081-B59C9B4FC5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6431" y="2794275"/>
              <a:ext cx="97979" cy="132059"/>
            </a:xfrm>
            <a:custGeom>
              <a:avLst/>
              <a:gdLst>
                <a:gd name="T0" fmla="*/ 4 w 10"/>
                <a:gd name="T1" fmla="*/ 13 h 13"/>
                <a:gd name="T2" fmla="*/ 4 w 10"/>
                <a:gd name="T3" fmla="*/ 12 h 13"/>
                <a:gd name="T4" fmla="*/ 2 w 10"/>
                <a:gd name="T5" fmla="*/ 3 h 13"/>
                <a:gd name="T6" fmla="*/ 1 w 10"/>
                <a:gd name="T7" fmla="*/ 3 h 13"/>
                <a:gd name="T8" fmla="*/ 1 w 10"/>
                <a:gd name="T9" fmla="*/ 1 h 13"/>
                <a:gd name="T10" fmla="*/ 3 w 10"/>
                <a:gd name="T11" fmla="*/ 0 h 13"/>
                <a:gd name="T12" fmla="*/ 3 w 10"/>
                <a:gd name="T13" fmla="*/ 0 h 13"/>
                <a:gd name="T14" fmla="*/ 7 w 10"/>
                <a:gd name="T15" fmla="*/ 1 h 13"/>
                <a:gd name="T16" fmla="*/ 10 w 10"/>
                <a:gd name="T17" fmla="*/ 8 h 13"/>
                <a:gd name="T18" fmla="*/ 9 w 10"/>
                <a:gd name="T19" fmla="*/ 9 h 13"/>
                <a:gd name="T20" fmla="*/ 8 w 10"/>
                <a:gd name="T21" fmla="*/ 9 h 13"/>
                <a:gd name="T22" fmla="*/ 8 w 10"/>
                <a:gd name="T23" fmla="*/ 9 h 13"/>
                <a:gd name="T24" fmla="*/ 8 w 10"/>
                <a:gd name="T25" fmla="*/ 9 h 13"/>
                <a:gd name="T26" fmla="*/ 8 w 10"/>
                <a:gd name="T27" fmla="*/ 10 h 13"/>
                <a:gd name="T28" fmla="*/ 7 w 10"/>
                <a:gd name="T29" fmla="*/ 11 h 13"/>
                <a:gd name="T30" fmla="*/ 5 w 10"/>
                <a:gd name="T31" fmla="*/ 13 h 13"/>
                <a:gd name="T32" fmla="*/ 4 w 10"/>
                <a:gd name="T33" fmla="*/ 13 h 13"/>
                <a:gd name="T34" fmla="*/ 2 w 10"/>
                <a:gd name="T35" fmla="*/ 1 h 13"/>
                <a:gd name="T36" fmla="*/ 2 w 10"/>
                <a:gd name="T37" fmla="*/ 2 h 13"/>
                <a:gd name="T38" fmla="*/ 3 w 10"/>
                <a:gd name="T39" fmla="*/ 3 h 13"/>
                <a:gd name="T40" fmla="*/ 5 w 10"/>
                <a:gd name="T41" fmla="*/ 11 h 13"/>
                <a:gd name="T42" fmla="*/ 6 w 10"/>
                <a:gd name="T43" fmla="*/ 11 h 13"/>
                <a:gd name="T44" fmla="*/ 7 w 10"/>
                <a:gd name="T45" fmla="*/ 9 h 13"/>
                <a:gd name="T46" fmla="*/ 7 w 10"/>
                <a:gd name="T47" fmla="*/ 9 h 13"/>
                <a:gd name="T48" fmla="*/ 8 w 10"/>
                <a:gd name="T49" fmla="*/ 8 h 13"/>
                <a:gd name="T50" fmla="*/ 8 w 10"/>
                <a:gd name="T51" fmla="*/ 8 h 13"/>
                <a:gd name="T52" fmla="*/ 9 w 10"/>
                <a:gd name="T53" fmla="*/ 8 h 13"/>
                <a:gd name="T54" fmla="*/ 6 w 10"/>
                <a:gd name="T55" fmla="*/ 2 h 13"/>
                <a:gd name="T56" fmla="*/ 3 w 10"/>
                <a:gd name="T57" fmla="*/ 1 h 13"/>
                <a:gd name="T58" fmla="*/ 2 w 10"/>
                <a:gd name="T5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" h="13">
                  <a:moveTo>
                    <a:pt x="4" y="13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9"/>
                    <a:pt x="4" y="6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6" y="1"/>
                    <a:pt x="7" y="1"/>
                  </a:cubicBezTo>
                  <a:cubicBezTo>
                    <a:pt x="8" y="2"/>
                    <a:pt x="10" y="6"/>
                    <a:pt x="10" y="8"/>
                  </a:cubicBezTo>
                  <a:cubicBezTo>
                    <a:pt x="10" y="8"/>
                    <a:pt x="10" y="9"/>
                    <a:pt x="9" y="9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6" y="12"/>
                    <a:pt x="5" y="13"/>
                  </a:cubicBezTo>
                  <a:lnTo>
                    <a:pt x="4" y="13"/>
                  </a:lnTo>
                  <a:close/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5" y="6"/>
                    <a:pt x="5" y="8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6"/>
                    <a:pt x="7" y="3"/>
                    <a:pt x="6" y="2"/>
                  </a:cubicBezTo>
                  <a:cubicBezTo>
                    <a:pt x="6" y="2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99" name="Freeform 698">
              <a:extLst>
                <a:ext uri="{FF2B5EF4-FFF2-40B4-BE49-F238E27FC236}">
                  <a16:creationId xmlns:a16="http://schemas.microsoft.com/office/drawing/2014/main" id="{872F8757-2764-40E2-B50B-B82D6C1A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895" y="2632399"/>
              <a:ext cx="494149" cy="336534"/>
            </a:xfrm>
            <a:custGeom>
              <a:avLst/>
              <a:gdLst>
                <a:gd name="T0" fmla="*/ 13 w 49"/>
                <a:gd name="T1" fmla="*/ 17 h 33"/>
                <a:gd name="T2" fmla="*/ 1 w 49"/>
                <a:gd name="T3" fmla="*/ 16 h 33"/>
                <a:gd name="T4" fmla="*/ 2 w 49"/>
                <a:gd name="T5" fmla="*/ 14 h 33"/>
                <a:gd name="T6" fmla="*/ 3 w 49"/>
                <a:gd name="T7" fmla="*/ 11 h 33"/>
                <a:gd name="T8" fmla="*/ 4 w 49"/>
                <a:gd name="T9" fmla="*/ 4 h 33"/>
                <a:gd name="T10" fmla="*/ 14 w 49"/>
                <a:gd name="T11" fmla="*/ 3 h 33"/>
                <a:gd name="T12" fmla="*/ 20 w 49"/>
                <a:gd name="T13" fmla="*/ 4 h 33"/>
                <a:gd name="T14" fmla="*/ 27 w 49"/>
                <a:gd name="T15" fmla="*/ 2 h 33"/>
                <a:gd name="T16" fmla="*/ 32 w 49"/>
                <a:gd name="T17" fmla="*/ 0 h 33"/>
                <a:gd name="T18" fmla="*/ 33 w 49"/>
                <a:gd name="T19" fmla="*/ 4 h 33"/>
                <a:gd name="T20" fmla="*/ 36 w 49"/>
                <a:gd name="T21" fmla="*/ 6 h 33"/>
                <a:gd name="T22" fmla="*/ 39 w 49"/>
                <a:gd name="T23" fmla="*/ 9 h 33"/>
                <a:gd name="T24" fmla="*/ 42 w 49"/>
                <a:gd name="T25" fmla="*/ 9 h 33"/>
                <a:gd name="T26" fmla="*/ 44 w 49"/>
                <a:gd name="T27" fmla="*/ 10 h 33"/>
                <a:gd name="T28" fmla="*/ 49 w 49"/>
                <a:gd name="T29" fmla="*/ 12 h 33"/>
                <a:gd name="T30" fmla="*/ 48 w 49"/>
                <a:gd name="T31" fmla="*/ 14 h 33"/>
                <a:gd name="T32" fmla="*/ 49 w 49"/>
                <a:gd name="T33" fmla="*/ 15 h 33"/>
                <a:gd name="T34" fmla="*/ 48 w 49"/>
                <a:gd name="T35" fmla="*/ 19 h 33"/>
                <a:gd name="T36" fmla="*/ 46 w 49"/>
                <a:gd name="T37" fmla="*/ 19 h 33"/>
                <a:gd name="T38" fmla="*/ 44 w 49"/>
                <a:gd name="T39" fmla="*/ 20 h 33"/>
                <a:gd name="T40" fmla="*/ 42 w 49"/>
                <a:gd name="T41" fmla="*/ 22 h 33"/>
                <a:gd name="T42" fmla="*/ 36 w 49"/>
                <a:gd name="T43" fmla="*/ 25 h 33"/>
                <a:gd name="T44" fmla="*/ 35 w 49"/>
                <a:gd name="T45" fmla="*/ 24 h 33"/>
                <a:gd name="T46" fmla="*/ 35 w 49"/>
                <a:gd name="T47" fmla="*/ 26 h 33"/>
                <a:gd name="T48" fmla="*/ 34 w 49"/>
                <a:gd name="T49" fmla="*/ 26 h 33"/>
                <a:gd name="T50" fmla="*/ 34 w 49"/>
                <a:gd name="T51" fmla="*/ 26 h 33"/>
                <a:gd name="T52" fmla="*/ 33 w 49"/>
                <a:gd name="T53" fmla="*/ 25 h 33"/>
                <a:gd name="T54" fmla="*/ 32 w 49"/>
                <a:gd name="T55" fmla="*/ 26 h 33"/>
                <a:gd name="T56" fmla="*/ 34 w 49"/>
                <a:gd name="T57" fmla="*/ 26 h 33"/>
                <a:gd name="T58" fmla="*/ 34 w 49"/>
                <a:gd name="T59" fmla="*/ 27 h 33"/>
                <a:gd name="T60" fmla="*/ 35 w 49"/>
                <a:gd name="T61" fmla="*/ 29 h 33"/>
                <a:gd name="T62" fmla="*/ 39 w 49"/>
                <a:gd name="T63" fmla="*/ 28 h 33"/>
                <a:gd name="T64" fmla="*/ 37 w 49"/>
                <a:gd name="T65" fmla="*/ 30 h 33"/>
                <a:gd name="T66" fmla="*/ 33 w 49"/>
                <a:gd name="T67" fmla="*/ 32 h 33"/>
                <a:gd name="T68" fmla="*/ 31 w 49"/>
                <a:gd name="T69" fmla="*/ 31 h 33"/>
                <a:gd name="T70" fmla="*/ 28 w 49"/>
                <a:gd name="T71" fmla="*/ 29 h 33"/>
                <a:gd name="T72" fmla="*/ 32 w 49"/>
                <a:gd name="T73" fmla="*/ 26 h 33"/>
                <a:gd name="T74" fmla="*/ 27 w 49"/>
                <a:gd name="T75" fmla="*/ 26 h 33"/>
                <a:gd name="T76" fmla="*/ 27 w 49"/>
                <a:gd name="T77" fmla="*/ 25 h 33"/>
                <a:gd name="T78" fmla="*/ 26 w 49"/>
                <a:gd name="T79" fmla="*/ 24 h 33"/>
                <a:gd name="T80" fmla="*/ 28 w 49"/>
                <a:gd name="T81" fmla="*/ 24 h 33"/>
                <a:gd name="T82" fmla="*/ 23 w 49"/>
                <a:gd name="T83" fmla="*/ 26 h 33"/>
                <a:gd name="T84" fmla="*/ 22 w 49"/>
                <a:gd name="T85" fmla="*/ 25 h 33"/>
                <a:gd name="T86" fmla="*/ 21 w 49"/>
                <a:gd name="T87" fmla="*/ 28 h 33"/>
                <a:gd name="T88" fmla="*/ 21 w 49"/>
                <a:gd name="T89" fmla="*/ 27 h 33"/>
                <a:gd name="T90" fmla="*/ 17 w 49"/>
                <a:gd name="T91" fmla="*/ 28 h 33"/>
                <a:gd name="T92" fmla="*/ 20 w 49"/>
                <a:gd name="T93" fmla="*/ 24 h 33"/>
                <a:gd name="T94" fmla="*/ 22 w 49"/>
                <a:gd name="T95" fmla="*/ 24 h 33"/>
                <a:gd name="T96" fmla="*/ 21 w 49"/>
                <a:gd name="T97" fmla="*/ 22 h 33"/>
                <a:gd name="T98" fmla="*/ 18 w 49"/>
                <a:gd name="T99" fmla="*/ 18 h 33"/>
                <a:gd name="T100" fmla="*/ 15 w 49"/>
                <a:gd name="T101" fmla="*/ 17 h 33"/>
                <a:gd name="T102" fmla="*/ 13 w 49"/>
                <a:gd name="T103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" h="33">
                  <a:moveTo>
                    <a:pt x="13" y="17"/>
                  </a:moveTo>
                  <a:cubicBezTo>
                    <a:pt x="11" y="18"/>
                    <a:pt x="0" y="21"/>
                    <a:pt x="1" y="16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2" y="12"/>
                    <a:pt x="3" y="11"/>
                  </a:cubicBezTo>
                  <a:cubicBezTo>
                    <a:pt x="6" y="8"/>
                    <a:pt x="6" y="7"/>
                    <a:pt x="4" y="4"/>
                  </a:cubicBezTo>
                  <a:cubicBezTo>
                    <a:pt x="8" y="3"/>
                    <a:pt x="10" y="2"/>
                    <a:pt x="14" y="3"/>
                  </a:cubicBezTo>
                  <a:cubicBezTo>
                    <a:pt x="15" y="3"/>
                    <a:pt x="18" y="6"/>
                    <a:pt x="20" y="4"/>
                  </a:cubicBezTo>
                  <a:cubicBezTo>
                    <a:pt x="23" y="9"/>
                    <a:pt x="24" y="0"/>
                    <a:pt x="27" y="2"/>
                  </a:cubicBezTo>
                  <a:cubicBezTo>
                    <a:pt x="27" y="2"/>
                    <a:pt x="30" y="0"/>
                    <a:pt x="32" y="0"/>
                  </a:cubicBezTo>
                  <a:cubicBezTo>
                    <a:pt x="34" y="2"/>
                    <a:pt x="33" y="3"/>
                    <a:pt x="33" y="4"/>
                  </a:cubicBezTo>
                  <a:cubicBezTo>
                    <a:pt x="34" y="6"/>
                    <a:pt x="36" y="4"/>
                    <a:pt x="36" y="6"/>
                  </a:cubicBezTo>
                  <a:cubicBezTo>
                    <a:pt x="36" y="8"/>
                    <a:pt x="37" y="9"/>
                    <a:pt x="39" y="9"/>
                  </a:cubicBezTo>
                  <a:cubicBezTo>
                    <a:pt x="40" y="9"/>
                    <a:pt x="41" y="8"/>
                    <a:pt x="42" y="9"/>
                  </a:cubicBezTo>
                  <a:cubicBezTo>
                    <a:pt x="43" y="10"/>
                    <a:pt x="43" y="10"/>
                    <a:pt x="44" y="10"/>
                  </a:cubicBezTo>
                  <a:cubicBezTo>
                    <a:pt x="46" y="11"/>
                    <a:pt x="47" y="11"/>
                    <a:pt x="49" y="12"/>
                  </a:cubicBezTo>
                  <a:cubicBezTo>
                    <a:pt x="49" y="13"/>
                    <a:pt x="49" y="14"/>
                    <a:pt x="48" y="14"/>
                  </a:cubicBezTo>
                  <a:cubicBezTo>
                    <a:pt x="48" y="14"/>
                    <a:pt x="48" y="15"/>
                    <a:pt x="49" y="15"/>
                  </a:cubicBezTo>
                  <a:cubicBezTo>
                    <a:pt x="47" y="15"/>
                    <a:pt x="48" y="17"/>
                    <a:pt x="48" y="19"/>
                  </a:cubicBezTo>
                  <a:cubicBezTo>
                    <a:pt x="48" y="20"/>
                    <a:pt x="47" y="19"/>
                    <a:pt x="46" y="19"/>
                  </a:cubicBezTo>
                  <a:cubicBezTo>
                    <a:pt x="46" y="19"/>
                    <a:pt x="45" y="20"/>
                    <a:pt x="44" y="20"/>
                  </a:cubicBezTo>
                  <a:cubicBezTo>
                    <a:pt x="43" y="20"/>
                    <a:pt x="45" y="22"/>
                    <a:pt x="42" y="22"/>
                  </a:cubicBezTo>
                  <a:cubicBezTo>
                    <a:pt x="40" y="23"/>
                    <a:pt x="37" y="23"/>
                    <a:pt x="36" y="25"/>
                  </a:cubicBezTo>
                  <a:cubicBezTo>
                    <a:pt x="36" y="25"/>
                    <a:pt x="35" y="25"/>
                    <a:pt x="35" y="24"/>
                  </a:cubicBezTo>
                  <a:cubicBezTo>
                    <a:pt x="35" y="25"/>
                    <a:pt x="35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6"/>
                    <a:pt x="33" y="25"/>
                    <a:pt x="33" y="25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2" y="26"/>
                    <a:pt x="33" y="27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4" y="29"/>
                    <a:pt x="35" y="29"/>
                  </a:cubicBezTo>
                  <a:cubicBezTo>
                    <a:pt x="36" y="29"/>
                    <a:pt x="38" y="29"/>
                    <a:pt x="39" y="28"/>
                  </a:cubicBezTo>
                  <a:cubicBezTo>
                    <a:pt x="39" y="30"/>
                    <a:pt x="38" y="30"/>
                    <a:pt x="37" y="30"/>
                  </a:cubicBezTo>
                  <a:cubicBezTo>
                    <a:pt x="35" y="30"/>
                    <a:pt x="34" y="31"/>
                    <a:pt x="33" y="32"/>
                  </a:cubicBezTo>
                  <a:cubicBezTo>
                    <a:pt x="32" y="32"/>
                    <a:pt x="31" y="33"/>
                    <a:pt x="31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30" y="28"/>
                    <a:pt x="31" y="27"/>
                    <a:pt x="32" y="26"/>
                  </a:cubicBezTo>
                  <a:cubicBezTo>
                    <a:pt x="30" y="26"/>
                    <a:pt x="28" y="26"/>
                    <a:pt x="27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5"/>
                    <a:pt x="26" y="25"/>
                    <a:pt x="26" y="24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7" y="23"/>
                    <a:pt x="23" y="24"/>
                    <a:pt x="23" y="26"/>
                  </a:cubicBezTo>
                  <a:cubicBezTo>
                    <a:pt x="23" y="25"/>
                    <a:pt x="22" y="25"/>
                    <a:pt x="22" y="25"/>
                  </a:cubicBezTo>
                  <a:cubicBezTo>
                    <a:pt x="23" y="26"/>
                    <a:pt x="22" y="27"/>
                    <a:pt x="21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9"/>
                    <a:pt x="18" y="29"/>
                    <a:pt x="17" y="28"/>
                  </a:cubicBezTo>
                  <a:cubicBezTo>
                    <a:pt x="19" y="27"/>
                    <a:pt x="18" y="25"/>
                    <a:pt x="20" y="24"/>
                  </a:cubicBezTo>
                  <a:cubicBezTo>
                    <a:pt x="20" y="24"/>
                    <a:pt x="22" y="25"/>
                    <a:pt x="22" y="24"/>
                  </a:cubicBezTo>
                  <a:cubicBezTo>
                    <a:pt x="22" y="23"/>
                    <a:pt x="21" y="23"/>
                    <a:pt x="21" y="22"/>
                  </a:cubicBezTo>
                  <a:cubicBezTo>
                    <a:pt x="20" y="20"/>
                    <a:pt x="20" y="19"/>
                    <a:pt x="18" y="18"/>
                  </a:cubicBezTo>
                  <a:cubicBezTo>
                    <a:pt x="18" y="17"/>
                    <a:pt x="16" y="17"/>
                    <a:pt x="15" y="17"/>
                  </a:cubicBezTo>
                  <a:cubicBezTo>
                    <a:pt x="14" y="16"/>
                    <a:pt x="13" y="17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0" name="Freeform 699">
              <a:extLst>
                <a:ext uri="{FF2B5EF4-FFF2-40B4-BE49-F238E27FC236}">
                  <a16:creationId xmlns:a16="http://schemas.microsoft.com/office/drawing/2014/main" id="{D4418CF4-ED54-4677-BAD8-EBAC466666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2895" y="2623879"/>
              <a:ext cx="506929" cy="345053"/>
            </a:xfrm>
            <a:custGeom>
              <a:avLst/>
              <a:gdLst>
                <a:gd name="T0" fmla="*/ 28 w 50"/>
                <a:gd name="T1" fmla="*/ 30 h 34"/>
                <a:gd name="T2" fmla="*/ 28 w 50"/>
                <a:gd name="T3" fmla="*/ 27 h 34"/>
                <a:gd name="T4" fmla="*/ 26 w 50"/>
                <a:gd name="T5" fmla="*/ 26 h 34"/>
                <a:gd name="T6" fmla="*/ 23 w 50"/>
                <a:gd name="T7" fmla="*/ 28 h 34"/>
                <a:gd name="T8" fmla="*/ 16 w 50"/>
                <a:gd name="T9" fmla="*/ 30 h 34"/>
                <a:gd name="T10" fmla="*/ 19 w 50"/>
                <a:gd name="T11" fmla="*/ 25 h 34"/>
                <a:gd name="T12" fmla="*/ 21 w 50"/>
                <a:gd name="T13" fmla="*/ 25 h 34"/>
                <a:gd name="T14" fmla="*/ 18 w 50"/>
                <a:gd name="T15" fmla="*/ 19 h 34"/>
                <a:gd name="T16" fmla="*/ 13 w 50"/>
                <a:gd name="T17" fmla="*/ 19 h 34"/>
                <a:gd name="T18" fmla="*/ 0 w 50"/>
                <a:gd name="T19" fmla="*/ 17 h 34"/>
                <a:gd name="T20" fmla="*/ 3 w 50"/>
                <a:gd name="T21" fmla="*/ 11 h 34"/>
                <a:gd name="T22" fmla="*/ 6 w 50"/>
                <a:gd name="T23" fmla="*/ 3 h 34"/>
                <a:gd name="T24" fmla="*/ 18 w 50"/>
                <a:gd name="T25" fmla="*/ 5 h 34"/>
                <a:gd name="T26" fmla="*/ 21 w 50"/>
                <a:gd name="T27" fmla="*/ 5 h 34"/>
                <a:gd name="T28" fmla="*/ 28 w 50"/>
                <a:gd name="T29" fmla="*/ 2 h 34"/>
                <a:gd name="T30" fmla="*/ 35 w 50"/>
                <a:gd name="T31" fmla="*/ 6 h 34"/>
                <a:gd name="T32" fmla="*/ 42 w 50"/>
                <a:gd name="T33" fmla="*/ 9 h 34"/>
                <a:gd name="T34" fmla="*/ 49 w 50"/>
                <a:gd name="T35" fmla="*/ 12 h 34"/>
                <a:gd name="T36" fmla="*/ 49 w 50"/>
                <a:gd name="T37" fmla="*/ 15 h 34"/>
                <a:gd name="T38" fmla="*/ 48 w 50"/>
                <a:gd name="T39" fmla="*/ 18 h 34"/>
                <a:gd name="T40" fmla="*/ 46 w 50"/>
                <a:gd name="T41" fmla="*/ 21 h 34"/>
                <a:gd name="T42" fmla="*/ 41 w 50"/>
                <a:gd name="T43" fmla="*/ 24 h 34"/>
                <a:gd name="T44" fmla="*/ 35 w 50"/>
                <a:gd name="T45" fmla="*/ 27 h 34"/>
                <a:gd name="T46" fmla="*/ 38 w 50"/>
                <a:gd name="T47" fmla="*/ 29 h 34"/>
                <a:gd name="T48" fmla="*/ 39 w 50"/>
                <a:gd name="T49" fmla="*/ 31 h 34"/>
                <a:gd name="T50" fmla="*/ 34 w 50"/>
                <a:gd name="T51" fmla="*/ 33 h 34"/>
                <a:gd name="T52" fmla="*/ 31 w 50"/>
                <a:gd name="T53" fmla="*/ 32 h 34"/>
                <a:gd name="T54" fmla="*/ 35 w 50"/>
                <a:gd name="T55" fmla="*/ 31 h 34"/>
                <a:gd name="T56" fmla="*/ 33 w 50"/>
                <a:gd name="T57" fmla="*/ 28 h 34"/>
                <a:gd name="T58" fmla="*/ 18 w 50"/>
                <a:gd name="T59" fmla="*/ 29 h 34"/>
                <a:gd name="T60" fmla="*/ 19 w 50"/>
                <a:gd name="T61" fmla="*/ 27 h 34"/>
                <a:gd name="T62" fmla="*/ 22 w 50"/>
                <a:gd name="T63" fmla="*/ 27 h 34"/>
                <a:gd name="T64" fmla="*/ 21 w 50"/>
                <a:gd name="T65" fmla="*/ 26 h 34"/>
                <a:gd name="T66" fmla="*/ 31 w 50"/>
                <a:gd name="T67" fmla="*/ 26 h 34"/>
                <a:gd name="T68" fmla="*/ 34 w 50"/>
                <a:gd name="T69" fmla="*/ 26 h 34"/>
                <a:gd name="T70" fmla="*/ 34 w 50"/>
                <a:gd name="T71" fmla="*/ 26 h 34"/>
                <a:gd name="T72" fmla="*/ 41 w 50"/>
                <a:gd name="T73" fmla="*/ 23 h 34"/>
                <a:gd name="T74" fmla="*/ 45 w 50"/>
                <a:gd name="T75" fmla="*/ 20 h 34"/>
                <a:gd name="T76" fmla="*/ 47 w 50"/>
                <a:gd name="T77" fmla="*/ 16 h 34"/>
                <a:gd name="T78" fmla="*/ 48 w 50"/>
                <a:gd name="T79" fmla="*/ 14 h 34"/>
                <a:gd name="T80" fmla="*/ 43 w 50"/>
                <a:gd name="T81" fmla="*/ 11 h 34"/>
                <a:gd name="T82" fmla="*/ 35 w 50"/>
                <a:gd name="T83" fmla="*/ 8 h 34"/>
                <a:gd name="T84" fmla="*/ 32 w 50"/>
                <a:gd name="T85" fmla="*/ 2 h 34"/>
                <a:gd name="T86" fmla="*/ 27 w 50"/>
                <a:gd name="T87" fmla="*/ 3 h 34"/>
                <a:gd name="T88" fmla="*/ 19 w 50"/>
                <a:gd name="T89" fmla="*/ 6 h 34"/>
                <a:gd name="T90" fmla="*/ 7 w 50"/>
                <a:gd name="T91" fmla="*/ 5 h 34"/>
                <a:gd name="T92" fmla="*/ 3 w 50"/>
                <a:gd name="T93" fmla="*/ 14 h 34"/>
                <a:gd name="T94" fmla="*/ 2 w 50"/>
                <a:gd name="T95" fmla="*/ 18 h 34"/>
                <a:gd name="T96" fmla="*/ 17 w 50"/>
                <a:gd name="T97" fmla="*/ 18 h 34"/>
                <a:gd name="T98" fmla="*/ 22 w 50"/>
                <a:gd name="T99" fmla="*/ 25 h 34"/>
                <a:gd name="T100" fmla="*/ 26 w 50"/>
                <a:gd name="T101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34">
                  <a:moveTo>
                    <a:pt x="32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30" y="33"/>
                    <a:pt x="30" y="33"/>
                    <a:pt x="30" y="32"/>
                  </a:cubicBezTo>
                  <a:cubicBezTo>
                    <a:pt x="30" y="31"/>
                    <a:pt x="30" y="31"/>
                    <a:pt x="28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7" y="27"/>
                    <a:pt x="27" y="27"/>
                    <a:pt x="26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5" y="25"/>
                    <a:pt x="24" y="26"/>
                    <a:pt x="24" y="27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2" y="29"/>
                    <a:pt x="21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1"/>
                    <a:pt x="18" y="31"/>
                    <a:pt x="16" y="3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8"/>
                    <a:pt x="18" y="28"/>
                    <a:pt x="18" y="27"/>
                  </a:cubicBezTo>
                  <a:cubicBezTo>
                    <a:pt x="18" y="26"/>
                    <a:pt x="18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1"/>
                    <a:pt x="19" y="20"/>
                    <a:pt x="18" y="19"/>
                  </a:cubicBezTo>
                  <a:cubicBezTo>
                    <a:pt x="18" y="19"/>
                    <a:pt x="17" y="19"/>
                    <a:pt x="17" y="19"/>
                  </a:cubicBezTo>
                  <a:cubicBezTo>
                    <a:pt x="16" y="19"/>
                    <a:pt x="16" y="19"/>
                    <a:pt x="15" y="18"/>
                  </a:cubicBezTo>
                  <a:cubicBezTo>
                    <a:pt x="15" y="18"/>
                    <a:pt x="14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0"/>
                    <a:pt x="8" y="20"/>
                    <a:pt x="5" y="20"/>
                  </a:cubicBezTo>
                  <a:cubicBezTo>
                    <a:pt x="3" y="20"/>
                    <a:pt x="1" y="20"/>
                    <a:pt x="1" y="19"/>
                  </a:cubicBezTo>
                  <a:cubicBezTo>
                    <a:pt x="0" y="18"/>
                    <a:pt x="0" y="18"/>
                    <a:pt x="0" y="17"/>
                  </a:cubicBezTo>
                  <a:cubicBezTo>
                    <a:pt x="1" y="16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5" y="9"/>
                    <a:pt x="5" y="9"/>
                    <a:pt x="4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3"/>
                    <a:pt x="15" y="4"/>
                    <a:pt x="15" y="4"/>
                  </a:cubicBezTo>
                  <a:cubicBezTo>
                    <a:pt x="16" y="4"/>
                    <a:pt x="17" y="5"/>
                    <a:pt x="18" y="5"/>
                  </a:cubicBezTo>
                  <a:cubicBezTo>
                    <a:pt x="19" y="5"/>
                    <a:pt x="19" y="5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4"/>
                  </a:cubicBezTo>
                  <a:cubicBezTo>
                    <a:pt x="24" y="3"/>
                    <a:pt x="25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9" y="1"/>
                    <a:pt x="31" y="0"/>
                    <a:pt x="32" y="1"/>
                  </a:cubicBezTo>
                  <a:cubicBezTo>
                    <a:pt x="34" y="2"/>
                    <a:pt x="34" y="3"/>
                    <a:pt x="34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5" y="6"/>
                  </a:cubicBezTo>
                  <a:cubicBezTo>
                    <a:pt x="35" y="6"/>
                    <a:pt x="37" y="6"/>
                    <a:pt x="37" y="7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39" y="9"/>
                    <a:pt x="40" y="9"/>
                    <a:pt x="40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7" y="11"/>
                    <a:pt x="48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3"/>
                    <a:pt x="50" y="14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7"/>
                    <a:pt x="48" y="17"/>
                    <a:pt x="48" y="18"/>
                  </a:cubicBezTo>
                  <a:cubicBezTo>
                    <a:pt x="49" y="19"/>
                    <a:pt x="49" y="19"/>
                    <a:pt x="48" y="20"/>
                  </a:cubicBezTo>
                  <a:cubicBezTo>
                    <a:pt x="48" y="21"/>
                    <a:pt x="47" y="21"/>
                    <a:pt x="47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4" y="24"/>
                    <a:pt x="42" y="24"/>
                  </a:cubicBezTo>
                  <a:cubicBezTo>
                    <a:pt x="42" y="24"/>
                    <a:pt x="41" y="24"/>
                    <a:pt x="41" y="24"/>
                  </a:cubicBezTo>
                  <a:cubicBezTo>
                    <a:pt x="39" y="25"/>
                    <a:pt x="37" y="25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9" y="29"/>
                    <a:pt x="39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30"/>
                    <a:pt x="40" y="31"/>
                    <a:pt x="39" y="31"/>
                  </a:cubicBezTo>
                  <a:cubicBezTo>
                    <a:pt x="39" y="31"/>
                    <a:pt x="38" y="32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6" y="31"/>
                    <a:pt x="35" y="32"/>
                    <a:pt x="34" y="33"/>
                  </a:cubicBezTo>
                  <a:cubicBezTo>
                    <a:pt x="34" y="33"/>
                    <a:pt x="34" y="33"/>
                    <a:pt x="33" y="33"/>
                  </a:cubicBezTo>
                  <a:cubicBezTo>
                    <a:pt x="33" y="34"/>
                    <a:pt x="32" y="34"/>
                    <a:pt x="32" y="34"/>
                  </a:cubicBezTo>
                  <a:close/>
                  <a:moveTo>
                    <a:pt x="30" y="29"/>
                  </a:moveTo>
                  <a:cubicBezTo>
                    <a:pt x="31" y="30"/>
                    <a:pt x="31" y="31"/>
                    <a:pt x="31" y="32"/>
                  </a:cubicBezTo>
                  <a:cubicBezTo>
                    <a:pt x="31" y="32"/>
                    <a:pt x="31" y="32"/>
                    <a:pt x="32" y="32"/>
                  </a:cubicBezTo>
                  <a:cubicBezTo>
                    <a:pt x="32" y="32"/>
                    <a:pt x="32" y="32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1"/>
                    <a:pt x="34" y="31"/>
                    <a:pt x="35" y="31"/>
                  </a:cubicBezTo>
                  <a:cubicBezTo>
                    <a:pt x="34" y="30"/>
                    <a:pt x="34" y="30"/>
                    <a:pt x="34" y="29"/>
                  </a:cubicBezTo>
                  <a:cubicBezTo>
                    <a:pt x="34" y="29"/>
                    <a:pt x="34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1" y="28"/>
                    <a:pt x="31" y="29"/>
                    <a:pt x="30" y="29"/>
                  </a:cubicBezTo>
                  <a:close/>
                  <a:moveTo>
                    <a:pt x="18" y="29"/>
                  </a:moveTo>
                  <a:cubicBezTo>
                    <a:pt x="19" y="29"/>
                    <a:pt x="20" y="29"/>
                    <a:pt x="20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8"/>
                    <a:pt x="19" y="29"/>
                    <a:pt x="18" y="29"/>
                  </a:cubicBezTo>
                  <a:close/>
                  <a:moveTo>
                    <a:pt x="20" y="26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0" y="26"/>
                    <a:pt x="20" y="26"/>
                  </a:cubicBezTo>
                  <a:close/>
                  <a:moveTo>
                    <a:pt x="29" y="26"/>
                  </a:moveTo>
                  <a:cubicBezTo>
                    <a:pt x="29" y="26"/>
                    <a:pt x="30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5" y="25"/>
                    <a:pt x="35" y="25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4"/>
                    <a:pt x="39" y="24"/>
                    <a:pt x="41" y="23"/>
                  </a:cubicBezTo>
                  <a:cubicBezTo>
                    <a:pt x="41" y="23"/>
                    <a:pt x="42" y="23"/>
                    <a:pt x="42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1"/>
                    <a:pt x="43" y="21"/>
                    <a:pt x="44" y="20"/>
                  </a:cubicBezTo>
                  <a:cubicBezTo>
                    <a:pt x="44" y="20"/>
                    <a:pt x="45" y="20"/>
                    <a:pt x="45" y="20"/>
                  </a:cubicBezTo>
                  <a:cubicBezTo>
                    <a:pt x="46" y="20"/>
                    <a:pt x="46" y="20"/>
                    <a:pt x="46" y="19"/>
                  </a:cubicBezTo>
                  <a:cubicBezTo>
                    <a:pt x="46" y="19"/>
                    <a:pt x="47" y="19"/>
                    <a:pt x="47" y="19"/>
                  </a:cubicBezTo>
                  <a:cubicBezTo>
                    <a:pt x="47" y="19"/>
                    <a:pt x="47" y="19"/>
                    <a:pt x="47" y="18"/>
                  </a:cubicBezTo>
                  <a:cubicBezTo>
                    <a:pt x="47" y="18"/>
                    <a:pt x="47" y="17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7" y="13"/>
                    <a:pt x="46" y="13"/>
                    <a:pt x="45" y="12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2" y="11"/>
                    <a:pt x="42" y="11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0" y="10"/>
                    <a:pt x="40" y="11"/>
                    <a:pt x="39" y="11"/>
                  </a:cubicBezTo>
                  <a:cubicBezTo>
                    <a:pt x="37" y="11"/>
                    <a:pt x="36" y="9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3" y="7"/>
                    <a:pt x="33" y="5"/>
                  </a:cubicBezTo>
                  <a:cubicBezTo>
                    <a:pt x="32" y="5"/>
                    <a:pt x="32" y="4"/>
                    <a:pt x="33" y="4"/>
                  </a:cubicBezTo>
                  <a:cubicBezTo>
                    <a:pt x="33" y="3"/>
                    <a:pt x="33" y="3"/>
                    <a:pt x="32" y="2"/>
                  </a:cubicBezTo>
                  <a:cubicBezTo>
                    <a:pt x="31" y="2"/>
                    <a:pt x="29" y="2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6" y="3"/>
                    <a:pt x="26" y="3"/>
                  </a:cubicBezTo>
                  <a:cubicBezTo>
                    <a:pt x="26" y="3"/>
                    <a:pt x="25" y="4"/>
                    <a:pt x="24" y="5"/>
                  </a:cubicBezTo>
                  <a:cubicBezTo>
                    <a:pt x="23" y="6"/>
                    <a:pt x="23" y="7"/>
                    <a:pt x="21" y="7"/>
                  </a:cubicBezTo>
                  <a:cubicBezTo>
                    <a:pt x="21" y="7"/>
                    <a:pt x="20" y="6"/>
                    <a:pt x="19" y="6"/>
                  </a:cubicBezTo>
                  <a:cubicBezTo>
                    <a:pt x="19" y="6"/>
                    <a:pt x="19" y="6"/>
                    <a:pt x="18" y="6"/>
                  </a:cubicBezTo>
                  <a:cubicBezTo>
                    <a:pt x="17" y="6"/>
                    <a:pt x="16" y="6"/>
                    <a:pt x="15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9"/>
                    <a:pt x="6" y="9"/>
                    <a:pt x="4" y="12"/>
                  </a:cubicBezTo>
                  <a:cubicBezTo>
                    <a:pt x="3" y="12"/>
                    <a:pt x="3" y="13"/>
                    <a:pt x="3" y="14"/>
                  </a:cubicBezTo>
                  <a:cubicBezTo>
                    <a:pt x="3" y="14"/>
                    <a:pt x="3" y="15"/>
                    <a:pt x="3" y="15"/>
                  </a:cubicBezTo>
                  <a:cubicBezTo>
                    <a:pt x="3" y="15"/>
                    <a:pt x="3" y="16"/>
                    <a:pt x="2" y="16"/>
                  </a:cubicBezTo>
                  <a:cubicBezTo>
                    <a:pt x="2" y="16"/>
                    <a:pt x="2" y="17"/>
                    <a:pt x="2" y="17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2" y="19"/>
                    <a:pt x="3" y="19"/>
                    <a:pt x="5" y="19"/>
                  </a:cubicBezTo>
                  <a:cubicBezTo>
                    <a:pt x="8" y="19"/>
                    <a:pt x="11" y="18"/>
                    <a:pt x="13" y="18"/>
                  </a:cubicBezTo>
                  <a:cubicBezTo>
                    <a:pt x="13" y="17"/>
                    <a:pt x="15" y="17"/>
                    <a:pt x="16" y="17"/>
                  </a:cubicBezTo>
                  <a:cubicBezTo>
                    <a:pt x="16" y="17"/>
                    <a:pt x="17" y="17"/>
                    <a:pt x="17" y="18"/>
                  </a:cubicBezTo>
                  <a:cubicBezTo>
                    <a:pt x="18" y="18"/>
                    <a:pt x="18" y="18"/>
                    <a:pt x="19" y="18"/>
                  </a:cubicBezTo>
                  <a:cubicBezTo>
                    <a:pt x="20" y="19"/>
                    <a:pt x="21" y="21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2" y="24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5"/>
                    <a:pt x="25" y="24"/>
                    <a:pt x="26" y="24"/>
                  </a:cubicBezTo>
                  <a:cubicBezTo>
                    <a:pt x="27" y="24"/>
                    <a:pt x="28" y="24"/>
                    <a:pt x="28" y="25"/>
                  </a:cubicBezTo>
                  <a:lnTo>
                    <a:pt x="2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1" name="Freeform 700">
              <a:extLst>
                <a:ext uri="{FF2B5EF4-FFF2-40B4-BE49-F238E27FC236}">
                  <a16:creationId xmlns:a16="http://schemas.microsoft.com/office/drawing/2014/main" id="{0E2F7C7D-3C2C-414C-AE50-2E9CE37D3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982" y="3071170"/>
              <a:ext cx="89459" cy="97979"/>
            </a:xfrm>
            <a:custGeom>
              <a:avLst/>
              <a:gdLst>
                <a:gd name="T0" fmla="*/ 0 w 9"/>
                <a:gd name="T1" fmla="*/ 1 h 10"/>
                <a:gd name="T2" fmla="*/ 4 w 9"/>
                <a:gd name="T3" fmla="*/ 0 h 10"/>
                <a:gd name="T4" fmla="*/ 6 w 9"/>
                <a:gd name="T5" fmla="*/ 3 h 10"/>
                <a:gd name="T6" fmla="*/ 7 w 9"/>
                <a:gd name="T7" fmla="*/ 4 h 10"/>
                <a:gd name="T8" fmla="*/ 7 w 9"/>
                <a:gd name="T9" fmla="*/ 6 h 10"/>
                <a:gd name="T10" fmla="*/ 9 w 9"/>
                <a:gd name="T11" fmla="*/ 9 h 10"/>
                <a:gd name="T12" fmla="*/ 4 w 9"/>
                <a:gd name="T13" fmla="*/ 6 h 10"/>
                <a:gd name="T14" fmla="*/ 0 w 9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0" y="1"/>
                  </a:moveTo>
                  <a:cubicBezTo>
                    <a:pt x="2" y="1"/>
                    <a:pt x="3" y="1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5"/>
                    <a:pt x="6" y="5"/>
                    <a:pt x="7" y="6"/>
                  </a:cubicBezTo>
                  <a:cubicBezTo>
                    <a:pt x="9" y="7"/>
                    <a:pt x="8" y="7"/>
                    <a:pt x="9" y="9"/>
                  </a:cubicBezTo>
                  <a:cubicBezTo>
                    <a:pt x="6" y="10"/>
                    <a:pt x="7" y="5"/>
                    <a:pt x="4" y="6"/>
                  </a:cubicBezTo>
                  <a:cubicBezTo>
                    <a:pt x="2" y="7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2" name="Freeform 701">
              <a:extLst>
                <a:ext uri="{FF2B5EF4-FFF2-40B4-BE49-F238E27FC236}">
                  <a16:creationId xmlns:a16="http://schemas.microsoft.com/office/drawing/2014/main" id="{B28195D1-AA07-435E-83F2-63C9FC16D9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9462" y="3071170"/>
              <a:ext cx="110758" cy="97979"/>
            </a:xfrm>
            <a:custGeom>
              <a:avLst/>
              <a:gdLst>
                <a:gd name="T0" fmla="*/ 9 w 11"/>
                <a:gd name="T1" fmla="*/ 10 h 10"/>
                <a:gd name="T2" fmla="*/ 7 w 11"/>
                <a:gd name="T3" fmla="*/ 8 h 10"/>
                <a:gd name="T4" fmla="*/ 5 w 11"/>
                <a:gd name="T5" fmla="*/ 7 h 10"/>
                <a:gd name="T6" fmla="*/ 5 w 11"/>
                <a:gd name="T7" fmla="*/ 7 h 10"/>
                <a:gd name="T8" fmla="*/ 1 w 11"/>
                <a:gd name="T9" fmla="*/ 2 h 10"/>
                <a:gd name="T10" fmla="*/ 0 w 11"/>
                <a:gd name="T11" fmla="*/ 1 h 10"/>
                <a:gd name="T12" fmla="*/ 1 w 11"/>
                <a:gd name="T13" fmla="*/ 1 h 10"/>
                <a:gd name="T14" fmla="*/ 2 w 11"/>
                <a:gd name="T15" fmla="*/ 0 h 10"/>
                <a:gd name="T16" fmla="*/ 5 w 11"/>
                <a:gd name="T17" fmla="*/ 0 h 10"/>
                <a:gd name="T18" fmla="*/ 6 w 11"/>
                <a:gd name="T19" fmla="*/ 0 h 10"/>
                <a:gd name="T20" fmla="*/ 7 w 11"/>
                <a:gd name="T21" fmla="*/ 2 h 10"/>
                <a:gd name="T22" fmla="*/ 7 w 11"/>
                <a:gd name="T23" fmla="*/ 3 h 10"/>
                <a:gd name="T24" fmla="*/ 8 w 11"/>
                <a:gd name="T25" fmla="*/ 3 h 10"/>
                <a:gd name="T26" fmla="*/ 9 w 11"/>
                <a:gd name="T27" fmla="*/ 4 h 10"/>
                <a:gd name="T28" fmla="*/ 9 w 11"/>
                <a:gd name="T29" fmla="*/ 5 h 10"/>
                <a:gd name="T30" fmla="*/ 9 w 11"/>
                <a:gd name="T31" fmla="*/ 5 h 10"/>
                <a:gd name="T32" fmla="*/ 10 w 11"/>
                <a:gd name="T33" fmla="*/ 7 h 10"/>
                <a:gd name="T34" fmla="*/ 10 w 11"/>
                <a:gd name="T35" fmla="*/ 8 h 10"/>
                <a:gd name="T36" fmla="*/ 11 w 11"/>
                <a:gd name="T37" fmla="*/ 9 h 10"/>
                <a:gd name="T38" fmla="*/ 10 w 11"/>
                <a:gd name="T39" fmla="*/ 9 h 10"/>
                <a:gd name="T40" fmla="*/ 9 w 11"/>
                <a:gd name="T41" fmla="*/ 10 h 10"/>
                <a:gd name="T42" fmla="*/ 6 w 11"/>
                <a:gd name="T43" fmla="*/ 5 h 10"/>
                <a:gd name="T44" fmla="*/ 8 w 11"/>
                <a:gd name="T45" fmla="*/ 7 h 10"/>
                <a:gd name="T46" fmla="*/ 9 w 11"/>
                <a:gd name="T47" fmla="*/ 8 h 10"/>
                <a:gd name="T48" fmla="*/ 9 w 11"/>
                <a:gd name="T49" fmla="*/ 7 h 10"/>
                <a:gd name="T50" fmla="*/ 8 w 11"/>
                <a:gd name="T51" fmla="*/ 6 h 10"/>
                <a:gd name="T52" fmla="*/ 7 w 11"/>
                <a:gd name="T53" fmla="*/ 4 h 10"/>
                <a:gd name="T54" fmla="*/ 7 w 11"/>
                <a:gd name="T55" fmla="*/ 4 h 10"/>
                <a:gd name="T56" fmla="*/ 7 w 11"/>
                <a:gd name="T57" fmla="*/ 4 h 10"/>
                <a:gd name="T58" fmla="*/ 6 w 11"/>
                <a:gd name="T59" fmla="*/ 3 h 10"/>
                <a:gd name="T60" fmla="*/ 6 w 11"/>
                <a:gd name="T61" fmla="*/ 2 h 10"/>
                <a:gd name="T62" fmla="*/ 5 w 11"/>
                <a:gd name="T63" fmla="*/ 1 h 10"/>
                <a:gd name="T64" fmla="*/ 3 w 11"/>
                <a:gd name="T65" fmla="*/ 2 h 10"/>
                <a:gd name="T66" fmla="*/ 2 w 11"/>
                <a:gd name="T67" fmla="*/ 2 h 10"/>
                <a:gd name="T68" fmla="*/ 5 w 11"/>
                <a:gd name="T69" fmla="*/ 5 h 10"/>
                <a:gd name="T70" fmla="*/ 5 w 11"/>
                <a:gd name="T71" fmla="*/ 5 h 10"/>
                <a:gd name="T72" fmla="*/ 6 w 11"/>
                <a:gd name="T7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" h="10">
                  <a:moveTo>
                    <a:pt x="9" y="10"/>
                  </a:moveTo>
                  <a:cubicBezTo>
                    <a:pt x="8" y="10"/>
                    <a:pt x="7" y="8"/>
                    <a:pt x="7" y="8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7"/>
                    <a:pt x="1" y="3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9" y="10"/>
                  </a:cubicBezTo>
                  <a:close/>
                  <a:moveTo>
                    <a:pt x="6" y="5"/>
                  </a:moveTo>
                  <a:cubicBezTo>
                    <a:pt x="7" y="5"/>
                    <a:pt x="8" y="6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9" y="7"/>
                    <a:pt x="8" y="7"/>
                    <a:pt x="8" y="6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3" name="Freeform 702">
              <a:extLst>
                <a:ext uri="{FF2B5EF4-FFF2-40B4-BE49-F238E27FC236}">
                  <a16:creationId xmlns:a16="http://schemas.microsoft.com/office/drawing/2014/main" id="{B038A0C0-80C1-4611-9081-1FA5826F0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0580" y="3122289"/>
              <a:ext cx="29821" cy="3834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4 h 4"/>
                <a:gd name="T4" fmla="*/ 0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2" y="0"/>
                    <a:pt x="3" y="2"/>
                    <a:pt x="3" y="4"/>
                  </a:cubicBezTo>
                  <a:cubicBezTo>
                    <a:pt x="1" y="4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4" name="Freeform 703">
              <a:extLst>
                <a:ext uri="{FF2B5EF4-FFF2-40B4-BE49-F238E27FC236}">
                  <a16:creationId xmlns:a16="http://schemas.microsoft.com/office/drawing/2014/main" id="{8A26D7E4-561E-49FF-A5FC-B5CFDF934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802" y="3122289"/>
              <a:ext cx="51118" cy="46860"/>
            </a:xfrm>
            <a:custGeom>
              <a:avLst/>
              <a:gdLst>
                <a:gd name="T0" fmla="*/ 4 w 5"/>
                <a:gd name="T1" fmla="*/ 5 h 5"/>
                <a:gd name="T2" fmla="*/ 1 w 5"/>
                <a:gd name="T3" fmla="*/ 2 h 5"/>
                <a:gd name="T4" fmla="*/ 0 w 5"/>
                <a:gd name="T5" fmla="*/ 1 h 5"/>
                <a:gd name="T6" fmla="*/ 0 w 5"/>
                <a:gd name="T7" fmla="*/ 1 h 5"/>
                <a:gd name="T8" fmla="*/ 0 w 5"/>
                <a:gd name="T9" fmla="*/ 0 h 5"/>
                <a:gd name="T10" fmla="*/ 2 w 5"/>
                <a:gd name="T11" fmla="*/ 0 h 5"/>
                <a:gd name="T12" fmla="*/ 5 w 5"/>
                <a:gd name="T13" fmla="*/ 4 h 5"/>
                <a:gd name="T14" fmla="*/ 5 w 5"/>
                <a:gd name="T15" fmla="*/ 4 h 5"/>
                <a:gd name="T16" fmla="*/ 4 w 5"/>
                <a:gd name="T17" fmla="*/ 4 h 5"/>
                <a:gd name="T18" fmla="*/ 4 w 5"/>
                <a:gd name="T19" fmla="*/ 5 h 5"/>
                <a:gd name="T20" fmla="*/ 2 w 5"/>
                <a:gd name="T21" fmla="*/ 2 h 5"/>
                <a:gd name="T22" fmla="*/ 3 w 5"/>
                <a:gd name="T23" fmla="*/ 3 h 5"/>
                <a:gd name="T24" fmla="*/ 2 w 5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2" y="5"/>
                    <a:pt x="1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5" y="2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lose/>
                  <a:moveTo>
                    <a:pt x="2" y="2"/>
                  </a:moveTo>
                  <a:cubicBezTo>
                    <a:pt x="2" y="2"/>
                    <a:pt x="3" y="3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5" name="Freeform 704">
              <a:extLst>
                <a:ext uri="{FF2B5EF4-FFF2-40B4-BE49-F238E27FC236}">
                  <a16:creationId xmlns:a16="http://schemas.microsoft.com/office/drawing/2014/main" id="{CB566E24-BD01-42CA-9BA5-D636636F2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0580" y="3049869"/>
              <a:ext cx="149098" cy="119277"/>
            </a:xfrm>
            <a:custGeom>
              <a:avLst/>
              <a:gdLst>
                <a:gd name="T0" fmla="*/ 5 w 15"/>
                <a:gd name="T1" fmla="*/ 11 h 12"/>
                <a:gd name="T2" fmla="*/ 4 w 15"/>
                <a:gd name="T3" fmla="*/ 9 h 12"/>
                <a:gd name="T4" fmla="*/ 4 w 15"/>
                <a:gd name="T5" fmla="*/ 8 h 12"/>
                <a:gd name="T6" fmla="*/ 3 w 15"/>
                <a:gd name="T7" fmla="*/ 7 h 12"/>
                <a:gd name="T8" fmla="*/ 2 w 15"/>
                <a:gd name="T9" fmla="*/ 5 h 12"/>
                <a:gd name="T10" fmla="*/ 2 w 15"/>
                <a:gd name="T11" fmla="*/ 4 h 12"/>
                <a:gd name="T12" fmla="*/ 1 w 15"/>
                <a:gd name="T13" fmla="*/ 3 h 12"/>
                <a:gd name="T14" fmla="*/ 5 w 15"/>
                <a:gd name="T15" fmla="*/ 3 h 12"/>
                <a:gd name="T16" fmla="*/ 4 w 15"/>
                <a:gd name="T17" fmla="*/ 0 h 12"/>
                <a:gd name="T18" fmla="*/ 10 w 15"/>
                <a:gd name="T19" fmla="*/ 1 h 12"/>
                <a:gd name="T20" fmla="*/ 12 w 15"/>
                <a:gd name="T21" fmla="*/ 4 h 12"/>
                <a:gd name="T22" fmla="*/ 15 w 15"/>
                <a:gd name="T23" fmla="*/ 6 h 12"/>
                <a:gd name="T24" fmla="*/ 12 w 15"/>
                <a:gd name="T25" fmla="*/ 10 h 12"/>
                <a:gd name="T26" fmla="*/ 11 w 15"/>
                <a:gd name="T27" fmla="*/ 10 h 12"/>
                <a:gd name="T28" fmla="*/ 11 w 15"/>
                <a:gd name="T29" fmla="*/ 12 h 12"/>
                <a:gd name="T30" fmla="*/ 8 w 15"/>
                <a:gd name="T31" fmla="*/ 11 h 12"/>
                <a:gd name="T32" fmla="*/ 5 w 15"/>
                <a:gd name="T3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2">
                  <a:moveTo>
                    <a:pt x="5" y="11"/>
                  </a:moveTo>
                  <a:cubicBezTo>
                    <a:pt x="5" y="10"/>
                    <a:pt x="4" y="9"/>
                    <a:pt x="4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2" y="6"/>
                    <a:pt x="3" y="6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1"/>
                    <a:pt x="4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6" y="1"/>
                    <a:pt x="8" y="5"/>
                    <a:pt x="10" y="1"/>
                  </a:cubicBezTo>
                  <a:cubicBezTo>
                    <a:pt x="11" y="1"/>
                    <a:pt x="11" y="3"/>
                    <a:pt x="12" y="4"/>
                  </a:cubicBezTo>
                  <a:cubicBezTo>
                    <a:pt x="13" y="5"/>
                    <a:pt x="14" y="4"/>
                    <a:pt x="15" y="6"/>
                  </a:cubicBezTo>
                  <a:cubicBezTo>
                    <a:pt x="12" y="5"/>
                    <a:pt x="12" y="9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0" y="11"/>
                    <a:pt x="11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11" y="9"/>
                    <a:pt x="6" y="7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6" name="Freeform 705">
              <a:extLst>
                <a:ext uri="{FF2B5EF4-FFF2-40B4-BE49-F238E27FC236}">
                  <a16:creationId xmlns:a16="http://schemas.microsoft.com/office/drawing/2014/main" id="{0435349E-1824-4E7D-8E6E-C12F28CE2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0580" y="3041350"/>
              <a:ext cx="161876" cy="140578"/>
            </a:xfrm>
            <a:custGeom>
              <a:avLst/>
              <a:gdLst>
                <a:gd name="T0" fmla="*/ 7 w 16"/>
                <a:gd name="T1" fmla="*/ 12 h 14"/>
                <a:gd name="T2" fmla="*/ 8 w 16"/>
                <a:gd name="T3" fmla="*/ 11 h 14"/>
                <a:gd name="T4" fmla="*/ 5 w 16"/>
                <a:gd name="T5" fmla="*/ 12 h 14"/>
                <a:gd name="T6" fmla="*/ 4 w 16"/>
                <a:gd name="T7" fmla="*/ 12 h 14"/>
                <a:gd name="T8" fmla="*/ 3 w 16"/>
                <a:gd name="T9" fmla="*/ 9 h 14"/>
                <a:gd name="T10" fmla="*/ 2 w 16"/>
                <a:gd name="T11" fmla="*/ 8 h 14"/>
                <a:gd name="T12" fmla="*/ 2 w 16"/>
                <a:gd name="T13" fmla="*/ 7 h 14"/>
                <a:gd name="T14" fmla="*/ 1 w 16"/>
                <a:gd name="T15" fmla="*/ 5 h 14"/>
                <a:gd name="T16" fmla="*/ 0 w 16"/>
                <a:gd name="T17" fmla="*/ 4 h 14"/>
                <a:gd name="T18" fmla="*/ 3 w 16"/>
                <a:gd name="T19" fmla="*/ 3 h 14"/>
                <a:gd name="T20" fmla="*/ 4 w 16"/>
                <a:gd name="T21" fmla="*/ 0 h 14"/>
                <a:gd name="T22" fmla="*/ 7 w 16"/>
                <a:gd name="T23" fmla="*/ 2 h 14"/>
                <a:gd name="T24" fmla="*/ 9 w 16"/>
                <a:gd name="T25" fmla="*/ 1 h 14"/>
                <a:gd name="T26" fmla="*/ 10 w 16"/>
                <a:gd name="T27" fmla="*/ 1 h 14"/>
                <a:gd name="T28" fmla="*/ 12 w 16"/>
                <a:gd name="T29" fmla="*/ 4 h 14"/>
                <a:gd name="T30" fmla="*/ 15 w 16"/>
                <a:gd name="T31" fmla="*/ 7 h 14"/>
                <a:gd name="T32" fmla="*/ 14 w 16"/>
                <a:gd name="T33" fmla="*/ 7 h 14"/>
                <a:gd name="T34" fmla="*/ 12 w 16"/>
                <a:gd name="T35" fmla="*/ 10 h 14"/>
                <a:gd name="T36" fmla="*/ 12 w 16"/>
                <a:gd name="T37" fmla="*/ 12 h 14"/>
                <a:gd name="T38" fmla="*/ 11 w 16"/>
                <a:gd name="T39" fmla="*/ 12 h 14"/>
                <a:gd name="T40" fmla="*/ 12 w 16"/>
                <a:gd name="T41" fmla="*/ 14 h 14"/>
                <a:gd name="T42" fmla="*/ 10 w 16"/>
                <a:gd name="T43" fmla="*/ 12 h 14"/>
                <a:gd name="T44" fmla="*/ 10 w 16"/>
                <a:gd name="T45" fmla="*/ 11 h 14"/>
                <a:gd name="T46" fmla="*/ 11 w 16"/>
                <a:gd name="T47" fmla="*/ 10 h 14"/>
                <a:gd name="T48" fmla="*/ 13 w 16"/>
                <a:gd name="T49" fmla="*/ 6 h 14"/>
                <a:gd name="T50" fmla="*/ 11 w 16"/>
                <a:gd name="T51" fmla="*/ 5 h 14"/>
                <a:gd name="T52" fmla="*/ 8 w 16"/>
                <a:gd name="T53" fmla="*/ 4 h 14"/>
                <a:gd name="T54" fmla="*/ 5 w 16"/>
                <a:gd name="T55" fmla="*/ 2 h 14"/>
                <a:gd name="T56" fmla="*/ 5 w 16"/>
                <a:gd name="T57" fmla="*/ 3 h 14"/>
                <a:gd name="T58" fmla="*/ 4 w 16"/>
                <a:gd name="T59" fmla="*/ 4 h 14"/>
                <a:gd name="T60" fmla="*/ 2 w 16"/>
                <a:gd name="T61" fmla="*/ 4 h 14"/>
                <a:gd name="T62" fmla="*/ 2 w 16"/>
                <a:gd name="T63" fmla="*/ 5 h 14"/>
                <a:gd name="T64" fmla="*/ 3 w 16"/>
                <a:gd name="T65" fmla="*/ 8 h 14"/>
                <a:gd name="T66" fmla="*/ 4 w 16"/>
                <a:gd name="T67" fmla="*/ 9 h 14"/>
                <a:gd name="T68" fmla="*/ 5 w 16"/>
                <a:gd name="T69" fmla="*/ 10 h 14"/>
                <a:gd name="T70" fmla="*/ 10 w 16"/>
                <a:gd name="T7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14">
                  <a:moveTo>
                    <a:pt x="12" y="14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0"/>
                    <a:pt x="7" y="10"/>
                  </a:cubicBezTo>
                  <a:cubicBezTo>
                    <a:pt x="7" y="10"/>
                    <a:pt x="6" y="11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6" y="1"/>
                    <a:pt x="7" y="2"/>
                  </a:cubicBezTo>
                  <a:cubicBezTo>
                    <a:pt x="7" y="2"/>
                    <a:pt x="8" y="3"/>
                    <a:pt x="8" y="3"/>
                  </a:cubicBezTo>
                  <a:cubicBezTo>
                    <a:pt x="8" y="3"/>
                    <a:pt x="8" y="3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2"/>
                    <a:pt x="12" y="3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4" y="5"/>
                    <a:pt x="15" y="6"/>
                    <a:pt x="15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9"/>
                    <a:pt x="12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lnTo>
                    <a:pt x="12" y="14"/>
                  </a:lnTo>
                  <a:close/>
                  <a:moveTo>
                    <a:pt x="9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2" y="7"/>
                    <a:pt x="13" y="6"/>
                  </a:cubicBezTo>
                  <a:cubicBezTo>
                    <a:pt x="12" y="6"/>
                    <a:pt x="12" y="6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0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9"/>
                    <a:pt x="9" y="10"/>
                    <a:pt x="10" y="10"/>
                  </a:cubicBezTo>
                  <a:cubicBezTo>
                    <a:pt x="10" y="11"/>
                    <a:pt x="10" y="11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7" name="Freeform 706">
              <a:extLst>
                <a:ext uri="{FF2B5EF4-FFF2-40B4-BE49-F238E27FC236}">
                  <a16:creationId xmlns:a16="http://schemas.microsoft.com/office/drawing/2014/main" id="{2346D5DC-2617-497B-BECE-92E36C3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525" y="2990230"/>
              <a:ext cx="178916" cy="89459"/>
            </a:xfrm>
            <a:custGeom>
              <a:avLst/>
              <a:gdLst>
                <a:gd name="T0" fmla="*/ 9 w 18"/>
                <a:gd name="T1" fmla="*/ 9 h 9"/>
                <a:gd name="T2" fmla="*/ 4 w 18"/>
                <a:gd name="T3" fmla="*/ 7 h 9"/>
                <a:gd name="T4" fmla="*/ 0 w 18"/>
                <a:gd name="T5" fmla="*/ 1 h 9"/>
                <a:gd name="T6" fmla="*/ 9 w 18"/>
                <a:gd name="T7" fmla="*/ 3 h 9"/>
                <a:gd name="T8" fmla="*/ 14 w 18"/>
                <a:gd name="T9" fmla="*/ 3 h 9"/>
                <a:gd name="T10" fmla="*/ 17 w 18"/>
                <a:gd name="T11" fmla="*/ 6 h 9"/>
                <a:gd name="T12" fmla="*/ 18 w 18"/>
                <a:gd name="T13" fmla="*/ 9 h 9"/>
                <a:gd name="T14" fmla="*/ 9 w 18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9">
                  <a:moveTo>
                    <a:pt x="9" y="9"/>
                  </a:moveTo>
                  <a:cubicBezTo>
                    <a:pt x="7" y="7"/>
                    <a:pt x="7" y="8"/>
                    <a:pt x="4" y="7"/>
                  </a:cubicBezTo>
                  <a:cubicBezTo>
                    <a:pt x="7" y="5"/>
                    <a:pt x="1" y="2"/>
                    <a:pt x="0" y="1"/>
                  </a:cubicBezTo>
                  <a:cubicBezTo>
                    <a:pt x="2" y="0"/>
                    <a:pt x="7" y="1"/>
                    <a:pt x="9" y="3"/>
                  </a:cubicBezTo>
                  <a:cubicBezTo>
                    <a:pt x="11" y="4"/>
                    <a:pt x="12" y="2"/>
                    <a:pt x="14" y="3"/>
                  </a:cubicBezTo>
                  <a:cubicBezTo>
                    <a:pt x="16" y="4"/>
                    <a:pt x="15" y="5"/>
                    <a:pt x="17" y="6"/>
                  </a:cubicBezTo>
                  <a:cubicBezTo>
                    <a:pt x="17" y="7"/>
                    <a:pt x="17" y="8"/>
                    <a:pt x="18" y="9"/>
                  </a:cubicBezTo>
                  <a:cubicBezTo>
                    <a:pt x="14" y="8"/>
                    <a:pt x="13" y="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8" name="Freeform 707">
              <a:extLst>
                <a:ext uri="{FF2B5EF4-FFF2-40B4-BE49-F238E27FC236}">
                  <a16:creationId xmlns:a16="http://schemas.microsoft.com/office/drawing/2014/main" id="{9801DF2A-6A99-43BE-99FF-8EA62243E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7224" y="2990230"/>
              <a:ext cx="212996" cy="97979"/>
            </a:xfrm>
            <a:custGeom>
              <a:avLst/>
              <a:gdLst>
                <a:gd name="T0" fmla="*/ 11 w 21"/>
                <a:gd name="T1" fmla="*/ 10 h 10"/>
                <a:gd name="T2" fmla="*/ 11 w 21"/>
                <a:gd name="T3" fmla="*/ 10 h 10"/>
                <a:gd name="T4" fmla="*/ 8 w 21"/>
                <a:gd name="T5" fmla="*/ 8 h 10"/>
                <a:gd name="T6" fmla="*/ 6 w 21"/>
                <a:gd name="T7" fmla="*/ 8 h 10"/>
                <a:gd name="T8" fmla="*/ 5 w 21"/>
                <a:gd name="T9" fmla="*/ 8 h 10"/>
                <a:gd name="T10" fmla="*/ 6 w 21"/>
                <a:gd name="T11" fmla="*/ 7 h 10"/>
                <a:gd name="T12" fmla="*/ 6 w 21"/>
                <a:gd name="T13" fmla="*/ 6 h 10"/>
                <a:gd name="T14" fmla="*/ 3 w 21"/>
                <a:gd name="T15" fmla="*/ 2 h 10"/>
                <a:gd name="T16" fmla="*/ 1 w 21"/>
                <a:gd name="T17" fmla="*/ 1 h 10"/>
                <a:gd name="T18" fmla="*/ 0 w 21"/>
                <a:gd name="T19" fmla="*/ 0 h 10"/>
                <a:gd name="T20" fmla="*/ 2 w 21"/>
                <a:gd name="T21" fmla="*/ 0 h 10"/>
                <a:gd name="T22" fmla="*/ 3 w 21"/>
                <a:gd name="T23" fmla="*/ 0 h 10"/>
                <a:gd name="T24" fmla="*/ 12 w 21"/>
                <a:gd name="T25" fmla="*/ 2 h 10"/>
                <a:gd name="T26" fmla="*/ 14 w 21"/>
                <a:gd name="T27" fmla="*/ 2 h 10"/>
                <a:gd name="T28" fmla="*/ 16 w 21"/>
                <a:gd name="T29" fmla="*/ 3 h 10"/>
                <a:gd name="T30" fmla="*/ 18 w 21"/>
                <a:gd name="T31" fmla="*/ 4 h 10"/>
                <a:gd name="T32" fmla="*/ 19 w 21"/>
                <a:gd name="T33" fmla="*/ 5 h 10"/>
                <a:gd name="T34" fmla="*/ 20 w 21"/>
                <a:gd name="T35" fmla="*/ 6 h 10"/>
                <a:gd name="T36" fmla="*/ 20 w 21"/>
                <a:gd name="T37" fmla="*/ 6 h 10"/>
                <a:gd name="T38" fmla="*/ 20 w 21"/>
                <a:gd name="T39" fmla="*/ 8 h 10"/>
                <a:gd name="T40" fmla="*/ 20 w 21"/>
                <a:gd name="T41" fmla="*/ 8 h 10"/>
                <a:gd name="T42" fmla="*/ 21 w 21"/>
                <a:gd name="T43" fmla="*/ 10 h 10"/>
                <a:gd name="T44" fmla="*/ 19 w 21"/>
                <a:gd name="T45" fmla="*/ 9 h 10"/>
                <a:gd name="T46" fmla="*/ 13 w 21"/>
                <a:gd name="T47" fmla="*/ 10 h 10"/>
                <a:gd name="T48" fmla="*/ 12 w 21"/>
                <a:gd name="T49" fmla="*/ 10 h 10"/>
                <a:gd name="T50" fmla="*/ 11 w 21"/>
                <a:gd name="T51" fmla="*/ 10 h 10"/>
                <a:gd name="T52" fmla="*/ 7 w 21"/>
                <a:gd name="T53" fmla="*/ 7 h 10"/>
                <a:gd name="T54" fmla="*/ 8 w 21"/>
                <a:gd name="T55" fmla="*/ 7 h 10"/>
                <a:gd name="T56" fmla="*/ 12 w 21"/>
                <a:gd name="T57" fmla="*/ 9 h 10"/>
                <a:gd name="T58" fmla="*/ 13 w 21"/>
                <a:gd name="T59" fmla="*/ 8 h 10"/>
                <a:gd name="T60" fmla="*/ 18 w 21"/>
                <a:gd name="T61" fmla="*/ 8 h 10"/>
                <a:gd name="T62" fmla="*/ 18 w 21"/>
                <a:gd name="T63" fmla="*/ 6 h 10"/>
                <a:gd name="T64" fmla="*/ 17 w 21"/>
                <a:gd name="T65" fmla="*/ 5 h 10"/>
                <a:gd name="T66" fmla="*/ 16 w 21"/>
                <a:gd name="T67" fmla="*/ 4 h 10"/>
                <a:gd name="T68" fmla="*/ 14 w 21"/>
                <a:gd name="T69" fmla="*/ 4 h 10"/>
                <a:gd name="T70" fmla="*/ 11 w 21"/>
                <a:gd name="T71" fmla="*/ 3 h 10"/>
                <a:gd name="T72" fmla="*/ 3 w 21"/>
                <a:gd name="T73" fmla="*/ 1 h 10"/>
                <a:gd name="T74" fmla="*/ 4 w 21"/>
                <a:gd name="T75" fmla="*/ 1 h 10"/>
                <a:gd name="T76" fmla="*/ 8 w 21"/>
                <a:gd name="T77" fmla="*/ 6 h 10"/>
                <a:gd name="T78" fmla="*/ 7 w 21"/>
                <a:gd name="T7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10">
                  <a:moveTo>
                    <a:pt x="11" y="10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0" y="9"/>
                    <a:pt x="9" y="9"/>
                    <a:pt x="8" y="8"/>
                  </a:cubicBezTo>
                  <a:cubicBezTo>
                    <a:pt x="8" y="8"/>
                    <a:pt x="7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6" y="5"/>
                    <a:pt x="4" y="3"/>
                    <a:pt x="3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6" y="0"/>
                    <a:pt x="10" y="1"/>
                    <a:pt x="12" y="2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4" y="2"/>
                    <a:pt x="15" y="2"/>
                    <a:pt x="16" y="3"/>
                  </a:cubicBezTo>
                  <a:cubicBezTo>
                    <a:pt x="17" y="3"/>
                    <a:pt x="18" y="4"/>
                    <a:pt x="18" y="4"/>
                  </a:cubicBezTo>
                  <a:cubicBezTo>
                    <a:pt x="18" y="5"/>
                    <a:pt x="19" y="5"/>
                    <a:pt x="19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9"/>
                    <a:pt x="16" y="9"/>
                    <a:pt x="13" y="10"/>
                  </a:cubicBezTo>
                  <a:cubicBezTo>
                    <a:pt x="13" y="10"/>
                    <a:pt x="12" y="10"/>
                    <a:pt x="12" y="10"/>
                  </a:cubicBezTo>
                  <a:lnTo>
                    <a:pt x="11" y="10"/>
                  </a:lnTo>
                  <a:close/>
                  <a:moveTo>
                    <a:pt x="7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10" y="7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3" y="4"/>
                    <a:pt x="12" y="4"/>
                    <a:pt x="11" y="3"/>
                  </a:cubicBezTo>
                  <a:cubicBezTo>
                    <a:pt x="10" y="2"/>
                    <a:pt x="6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5" y="2"/>
                    <a:pt x="7" y="4"/>
                    <a:pt x="8" y="6"/>
                  </a:cubicBezTo>
                  <a:cubicBezTo>
                    <a:pt x="8" y="6"/>
                    <a:pt x="7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09" name="Freeform 708">
              <a:extLst>
                <a:ext uri="{FF2B5EF4-FFF2-40B4-BE49-F238E27FC236}">
                  <a16:creationId xmlns:a16="http://schemas.microsoft.com/office/drawing/2014/main" id="{C432DF95-D809-4E32-836F-5B0EFFD0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797" y="3020051"/>
              <a:ext cx="383392" cy="272634"/>
            </a:xfrm>
            <a:custGeom>
              <a:avLst/>
              <a:gdLst>
                <a:gd name="T0" fmla="*/ 38 w 38"/>
                <a:gd name="T1" fmla="*/ 19 h 27"/>
                <a:gd name="T2" fmla="*/ 35 w 38"/>
                <a:gd name="T3" fmla="*/ 15 h 27"/>
                <a:gd name="T4" fmla="*/ 29 w 38"/>
                <a:gd name="T5" fmla="*/ 11 h 27"/>
                <a:gd name="T6" fmla="*/ 25 w 38"/>
                <a:gd name="T7" fmla="*/ 5 h 27"/>
                <a:gd name="T8" fmla="*/ 21 w 38"/>
                <a:gd name="T9" fmla="*/ 3 h 27"/>
                <a:gd name="T10" fmla="*/ 17 w 38"/>
                <a:gd name="T11" fmla="*/ 0 h 27"/>
                <a:gd name="T12" fmla="*/ 16 w 38"/>
                <a:gd name="T13" fmla="*/ 1 h 27"/>
                <a:gd name="T14" fmla="*/ 16 w 38"/>
                <a:gd name="T15" fmla="*/ 2 h 27"/>
                <a:gd name="T16" fmla="*/ 15 w 38"/>
                <a:gd name="T17" fmla="*/ 1 h 27"/>
                <a:gd name="T18" fmla="*/ 13 w 38"/>
                <a:gd name="T19" fmla="*/ 5 h 27"/>
                <a:gd name="T20" fmla="*/ 8 w 38"/>
                <a:gd name="T21" fmla="*/ 5 h 27"/>
                <a:gd name="T22" fmla="*/ 4 w 38"/>
                <a:gd name="T23" fmla="*/ 2 h 27"/>
                <a:gd name="T24" fmla="*/ 1 w 38"/>
                <a:gd name="T25" fmla="*/ 6 h 27"/>
                <a:gd name="T26" fmla="*/ 3 w 38"/>
                <a:gd name="T27" fmla="*/ 3 h 27"/>
                <a:gd name="T28" fmla="*/ 6 w 38"/>
                <a:gd name="T29" fmla="*/ 6 h 27"/>
                <a:gd name="T30" fmla="*/ 5 w 38"/>
                <a:gd name="T31" fmla="*/ 7 h 27"/>
                <a:gd name="T32" fmla="*/ 5 w 38"/>
                <a:gd name="T33" fmla="*/ 7 h 27"/>
                <a:gd name="T34" fmla="*/ 1 w 38"/>
                <a:gd name="T35" fmla="*/ 6 h 27"/>
                <a:gd name="T36" fmla="*/ 3 w 38"/>
                <a:gd name="T37" fmla="*/ 10 h 27"/>
                <a:gd name="T38" fmla="*/ 3 w 38"/>
                <a:gd name="T39" fmla="*/ 11 h 27"/>
                <a:gd name="T40" fmla="*/ 4 w 38"/>
                <a:gd name="T41" fmla="*/ 11 h 27"/>
                <a:gd name="T42" fmla="*/ 3 w 38"/>
                <a:gd name="T43" fmla="*/ 12 h 27"/>
                <a:gd name="T44" fmla="*/ 4 w 38"/>
                <a:gd name="T45" fmla="*/ 19 h 27"/>
                <a:gd name="T46" fmla="*/ 7 w 38"/>
                <a:gd name="T47" fmla="*/ 17 h 27"/>
                <a:gd name="T48" fmla="*/ 12 w 38"/>
                <a:gd name="T49" fmla="*/ 16 h 27"/>
                <a:gd name="T50" fmla="*/ 19 w 38"/>
                <a:gd name="T51" fmla="*/ 19 h 27"/>
                <a:gd name="T52" fmla="*/ 24 w 38"/>
                <a:gd name="T53" fmla="*/ 24 h 27"/>
                <a:gd name="T54" fmla="*/ 28 w 38"/>
                <a:gd name="T55" fmla="*/ 24 h 27"/>
                <a:gd name="T56" fmla="*/ 33 w 38"/>
                <a:gd name="T57" fmla="*/ 20 h 27"/>
                <a:gd name="T58" fmla="*/ 38 w 38"/>
                <a:gd name="T5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27">
                  <a:moveTo>
                    <a:pt x="38" y="19"/>
                  </a:moveTo>
                  <a:cubicBezTo>
                    <a:pt x="38" y="15"/>
                    <a:pt x="37" y="17"/>
                    <a:pt x="35" y="15"/>
                  </a:cubicBezTo>
                  <a:cubicBezTo>
                    <a:pt x="33" y="14"/>
                    <a:pt x="31" y="12"/>
                    <a:pt x="29" y="11"/>
                  </a:cubicBezTo>
                  <a:cubicBezTo>
                    <a:pt x="27" y="10"/>
                    <a:pt x="27" y="6"/>
                    <a:pt x="25" y="5"/>
                  </a:cubicBezTo>
                  <a:cubicBezTo>
                    <a:pt x="24" y="5"/>
                    <a:pt x="19" y="6"/>
                    <a:pt x="21" y="3"/>
                  </a:cubicBezTo>
                  <a:cubicBezTo>
                    <a:pt x="20" y="2"/>
                    <a:pt x="18" y="1"/>
                    <a:pt x="17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3"/>
                    <a:pt x="12" y="1"/>
                    <a:pt x="13" y="5"/>
                  </a:cubicBezTo>
                  <a:cubicBezTo>
                    <a:pt x="13" y="6"/>
                    <a:pt x="8" y="5"/>
                    <a:pt x="8" y="5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5" y="6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1" y="9"/>
                    <a:pt x="0" y="10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13"/>
                    <a:pt x="4" y="16"/>
                    <a:pt x="4" y="19"/>
                  </a:cubicBezTo>
                  <a:cubicBezTo>
                    <a:pt x="5" y="18"/>
                    <a:pt x="6" y="18"/>
                    <a:pt x="7" y="17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3" y="16"/>
                    <a:pt x="18" y="18"/>
                    <a:pt x="19" y="19"/>
                  </a:cubicBezTo>
                  <a:cubicBezTo>
                    <a:pt x="20" y="22"/>
                    <a:pt x="24" y="20"/>
                    <a:pt x="24" y="24"/>
                  </a:cubicBezTo>
                  <a:cubicBezTo>
                    <a:pt x="23" y="26"/>
                    <a:pt x="30" y="27"/>
                    <a:pt x="28" y="24"/>
                  </a:cubicBezTo>
                  <a:cubicBezTo>
                    <a:pt x="31" y="23"/>
                    <a:pt x="32" y="23"/>
                    <a:pt x="33" y="20"/>
                  </a:cubicBezTo>
                  <a:cubicBezTo>
                    <a:pt x="33" y="19"/>
                    <a:pt x="36" y="18"/>
                    <a:pt x="3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0" name="Freeform 709">
              <a:extLst>
                <a:ext uri="{FF2B5EF4-FFF2-40B4-BE49-F238E27FC236}">
                  <a16:creationId xmlns:a16="http://schemas.microsoft.com/office/drawing/2014/main" id="{331213C9-0E03-43D2-B6B9-90808A355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0797" y="3007270"/>
              <a:ext cx="391911" cy="285415"/>
            </a:xfrm>
            <a:custGeom>
              <a:avLst/>
              <a:gdLst>
                <a:gd name="T0" fmla="*/ 23 w 39"/>
                <a:gd name="T1" fmla="*/ 26 h 28"/>
                <a:gd name="T2" fmla="*/ 18 w 39"/>
                <a:gd name="T3" fmla="*/ 20 h 28"/>
                <a:gd name="T4" fmla="*/ 8 w 39"/>
                <a:gd name="T5" fmla="*/ 19 h 28"/>
                <a:gd name="T6" fmla="*/ 3 w 39"/>
                <a:gd name="T7" fmla="*/ 20 h 28"/>
                <a:gd name="T8" fmla="*/ 2 w 39"/>
                <a:gd name="T9" fmla="*/ 14 h 28"/>
                <a:gd name="T10" fmla="*/ 3 w 39"/>
                <a:gd name="T11" fmla="*/ 12 h 28"/>
                <a:gd name="T12" fmla="*/ 2 w 39"/>
                <a:gd name="T13" fmla="*/ 12 h 28"/>
                <a:gd name="T14" fmla="*/ 1 w 39"/>
                <a:gd name="T15" fmla="*/ 7 h 28"/>
                <a:gd name="T16" fmla="*/ 0 w 39"/>
                <a:gd name="T17" fmla="*/ 4 h 28"/>
                <a:gd name="T18" fmla="*/ 8 w 39"/>
                <a:gd name="T19" fmla="*/ 5 h 28"/>
                <a:gd name="T20" fmla="*/ 12 w 39"/>
                <a:gd name="T21" fmla="*/ 6 h 28"/>
                <a:gd name="T22" fmla="*/ 15 w 39"/>
                <a:gd name="T23" fmla="*/ 1 h 28"/>
                <a:gd name="T24" fmla="*/ 16 w 39"/>
                <a:gd name="T25" fmla="*/ 1 h 28"/>
                <a:gd name="T26" fmla="*/ 17 w 39"/>
                <a:gd name="T27" fmla="*/ 0 h 28"/>
                <a:gd name="T28" fmla="*/ 22 w 39"/>
                <a:gd name="T29" fmla="*/ 5 h 28"/>
                <a:gd name="T30" fmla="*/ 22 w 39"/>
                <a:gd name="T31" fmla="*/ 6 h 28"/>
                <a:gd name="T32" fmla="*/ 25 w 39"/>
                <a:gd name="T33" fmla="*/ 5 h 28"/>
                <a:gd name="T34" fmla="*/ 29 w 39"/>
                <a:gd name="T35" fmla="*/ 12 h 28"/>
                <a:gd name="T36" fmla="*/ 38 w 39"/>
                <a:gd name="T37" fmla="*/ 20 h 28"/>
                <a:gd name="T38" fmla="*/ 36 w 39"/>
                <a:gd name="T39" fmla="*/ 20 h 28"/>
                <a:gd name="T40" fmla="*/ 29 w 39"/>
                <a:gd name="T41" fmla="*/ 25 h 28"/>
                <a:gd name="T42" fmla="*/ 12 w 39"/>
                <a:gd name="T43" fmla="*/ 16 h 28"/>
                <a:gd name="T44" fmla="*/ 24 w 39"/>
                <a:gd name="T45" fmla="*/ 25 h 28"/>
                <a:gd name="T46" fmla="*/ 28 w 39"/>
                <a:gd name="T47" fmla="*/ 26 h 28"/>
                <a:gd name="T48" fmla="*/ 28 w 39"/>
                <a:gd name="T49" fmla="*/ 24 h 28"/>
                <a:gd name="T50" fmla="*/ 37 w 39"/>
                <a:gd name="T51" fmla="*/ 19 h 28"/>
                <a:gd name="T52" fmla="*/ 29 w 39"/>
                <a:gd name="T53" fmla="*/ 13 h 28"/>
                <a:gd name="T54" fmla="*/ 24 w 39"/>
                <a:gd name="T55" fmla="*/ 7 h 28"/>
                <a:gd name="T56" fmla="*/ 20 w 39"/>
                <a:gd name="T57" fmla="*/ 4 h 28"/>
                <a:gd name="T58" fmla="*/ 17 w 39"/>
                <a:gd name="T59" fmla="*/ 2 h 28"/>
                <a:gd name="T60" fmla="*/ 16 w 39"/>
                <a:gd name="T61" fmla="*/ 3 h 28"/>
                <a:gd name="T62" fmla="*/ 13 w 39"/>
                <a:gd name="T63" fmla="*/ 6 h 28"/>
                <a:gd name="T64" fmla="*/ 8 w 39"/>
                <a:gd name="T65" fmla="*/ 6 h 28"/>
                <a:gd name="T66" fmla="*/ 4 w 39"/>
                <a:gd name="T67" fmla="*/ 3 h 28"/>
                <a:gd name="T68" fmla="*/ 7 w 39"/>
                <a:gd name="T69" fmla="*/ 7 h 28"/>
                <a:gd name="T70" fmla="*/ 7 w 39"/>
                <a:gd name="T71" fmla="*/ 8 h 28"/>
                <a:gd name="T72" fmla="*/ 2 w 39"/>
                <a:gd name="T73" fmla="*/ 10 h 28"/>
                <a:gd name="T74" fmla="*/ 4 w 39"/>
                <a:gd name="T75" fmla="*/ 12 h 28"/>
                <a:gd name="T76" fmla="*/ 4 w 39"/>
                <a:gd name="T77" fmla="*/ 13 h 28"/>
                <a:gd name="T78" fmla="*/ 5 w 39"/>
                <a:gd name="T79" fmla="*/ 19 h 28"/>
                <a:gd name="T80" fmla="*/ 11 w 39"/>
                <a:gd name="T81" fmla="*/ 16 h 28"/>
                <a:gd name="T82" fmla="*/ 2 w 39"/>
                <a:gd name="T83" fmla="*/ 7 h 28"/>
                <a:gd name="T84" fmla="*/ 5 w 39"/>
                <a:gd name="T85" fmla="*/ 7 h 28"/>
                <a:gd name="T86" fmla="*/ 3 w 39"/>
                <a:gd name="T87" fmla="*/ 5 h 28"/>
                <a:gd name="T88" fmla="*/ 2 w 39"/>
                <a:gd name="T8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" h="28">
                  <a:moveTo>
                    <a:pt x="27" y="28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6" y="28"/>
                    <a:pt x="24" y="27"/>
                    <a:pt x="23" y="26"/>
                  </a:cubicBezTo>
                  <a:cubicBezTo>
                    <a:pt x="23" y="26"/>
                    <a:pt x="23" y="26"/>
                    <a:pt x="23" y="25"/>
                  </a:cubicBezTo>
                  <a:cubicBezTo>
                    <a:pt x="23" y="23"/>
                    <a:pt x="23" y="23"/>
                    <a:pt x="21" y="23"/>
                  </a:cubicBezTo>
                  <a:cubicBezTo>
                    <a:pt x="20" y="22"/>
                    <a:pt x="19" y="22"/>
                    <a:pt x="18" y="20"/>
                  </a:cubicBezTo>
                  <a:cubicBezTo>
                    <a:pt x="18" y="20"/>
                    <a:pt x="13" y="17"/>
                    <a:pt x="12" y="17"/>
                  </a:cubicBezTo>
                  <a:cubicBezTo>
                    <a:pt x="11" y="17"/>
                    <a:pt x="11" y="18"/>
                    <a:pt x="11" y="18"/>
                  </a:cubicBezTo>
                  <a:cubicBezTo>
                    <a:pt x="10" y="18"/>
                    <a:pt x="8" y="18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0"/>
                    <a:pt x="5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4" y="15"/>
                    <a:pt x="4" y="14"/>
                    <a:pt x="2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9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1" y="3"/>
                    <a:pt x="2" y="3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7" y="2"/>
                    <a:pt x="7" y="4"/>
                    <a:pt x="8" y="5"/>
                  </a:cubicBezTo>
                  <a:cubicBezTo>
                    <a:pt x="8" y="5"/>
                    <a:pt x="8" y="5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4" y="3"/>
                    <a:pt x="14" y="3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1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1"/>
                    <a:pt x="18" y="1"/>
                    <a:pt x="19" y="2"/>
                  </a:cubicBezTo>
                  <a:cubicBezTo>
                    <a:pt x="20" y="2"/>
                    <a:pt x="21" y="3"/>
                    <a:pt x="22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6"/>
                    <a:pt x="22" y="6"/>
                  </a:cubicBezTo>
                  <a:cubicBezTo>
                    <a:pt x="23" y="6"/>
                    <a:pt x="23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7" y="7"/>
                    <a:pt x="27" y="9"/>
                  </a:cubicBezTo>
                  <a:cubicBezTo>
                    <a:pt x="28" y="10"/>
                    <a:pt x="28" y="11"/>
                    <a:pt x="29" y="12"/>
                  </a:cubicBezTo>
                  <a:cubicBezTo>
                    <a:pt x="31" y="13"/>
                    <a:pt x="33" y="14"/>
                    <a:pt x="35" y="16"/>
                  </a:cubicBezTo>
                  <a:cubicBezTo>
                    <a:pt x="36" y="16"/>
                    <a:pt x="36" y="17"/>
                    <a:pt x="37" y="17"/>
                  </a:cubicBezTo>
                  <a:cubicBezTo>
                    <a:pt x="38" y="17"/>
                    <a:pt x="39" y="17"/>
                    <a:pt x="38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0"/>
                    <a:pt x="37" y="20"/>
                    <a:pt x="36" y="20"/>
                  </a:cubicBezTo>
                  <a:cubicBezTo>
                    <a:pt x="35" y="20"/>
                    <a:pt x="34" y="21"/>
                    <a:pt x="34" y="22"/>
                  </a:cubicBezTo>
                  <a:cubicBezTo>
                    <a:pt x="33" y="24"/>
                    <a:pt x="32" y="24"/>
                    <a:pt x="30" y="25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9" y="26"/>
                    <a:pt x="29" y="26"/>
                    <a:pt x="29" y="27"/>
                  </a:cubicBezTo>
                  <a:cubicBezTo>
                    <a:pt x="29" y="27"/>
                    <a:pt x="28" y="28"/>
                    <a:pt x="27" y="28"/>
                  </a:cubicBezTo>
                  <a:close/>
                  <a:moveTo>
                    <a:pt x="12" y="16"/>
                  </a:moveTo>
                  <a:cubicBezTo>
                    <a:pt x="13" y="16"/>
                    <a:pt x="19" y="18"/>
                    <a:pt x="19" y="20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2"/>
                    <a:pt x="25" y="22"/>
                    <a:pt x="24" y="25"/>
                  </a:cubicBezTo>
                  <a:cubicBezTo>
                    <a:pt x="24" y="26"/>
                    <a:pt x="26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1" y="23"/>
                    <a:pt x="32" y="23"/>
                    <a:pt x="32" y="21"/>
                  </a:cubicBezTo>
                  <a:cubicBezTo>
                    <a:pt x="33" y="19"/>
                    <a:pt x="35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8"/>
                    <a:pt x="35" y="18"/>
                    <a:pt x="34" y="17"/>
                  </a:cubicBezTo>
                  <a:cubicBezTo>
                    <a:pt x="33" y="15"/>
                    <a:pt x="31" y="14"/>
                    <a:pt x="29" y="13"/>
                  </a:cubicBezTo>
                  <a:cubicBezTo>
                    <a:pt x="27" y="12"/>
                    <a:pt x="27" y="11"/>
                    <a:pt x="26" y="9"/>
                  </a:cubicBezTo>
                  <a:cubicBezTo>
                    <a:pt x="26" y="8"/>
                    <a:pt x="25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3" y="7"/>
                    <a:pt x="22" y="7"/>
                  </a:cubicBezTo>
                  <a:cubicBezTo>
                    <a:pt x="21" y="7"/>
                    <a:pt x="20" y="7"/>
                    <a:pt x="20" y="6"/>
                  </a:cubicBezTo>
                  <a:cubicBezTo>
                    <a:pt x="20" y="5"/>
                    <a:pt x="20" y="5"/>
                    <a:pt x="20" y="4"/>
                  </a:cubicBezTo>
                  <a:cubicBezTo>
                    <a:pt x="20" y="4"/>
                    <a:pt x="19" y="3"/>
                    <a:pt x="18" y="3"/>
                  </a:cubicBezTo>
                  <a:cubicBezTo>
                    <a:pt x="18" y="3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4" y="4"/>
                    <a:pt x="13" y="4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1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4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5" y="4"/>
                    <a:pt x="6" y="5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6"/>
                    <a:pt x="5" y="17"/>
                  </a:cubicBezTo>
                  <a:cubicBezTo>
                    <a:pt x="5" y="18"/>
                    <a:pt x="5" y="18"/>
                    <a:pt x="5" y="19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9" y="16"/>
                    <a:pt x="11" y="16"/>
                  </a:cubicBezTo>
                  <a:cubicBezTo>
                    <a:pt x="11" y="16"/>
                    <a:pt x="11" y="16"/>
                    <a:pt x="12" y="16"/>
                  </a:cubicBezTo>
                  <a:close/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1" name="Freeform 710">
              <a:extLst>
                <a:ext uri="{FF2B5EF4-FFF2-40B4-BE49-F238E27FC236}">
                  <a16:creationId xmlns:a16="http://schemas.microsoft.com/office/drawing/2014/main" id="{7EC52314-A993-4B10-901D-E9AFE159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035" y="2909293"/>
              <a:ext cx="451549" cy="302455"/>
            </a:xfrm>
            <a:custGeom>
              <a:avLst/>
              <a:gdLst>
                <a:gd name="T0" fmla="*/ 39 w 45"/>
                <a:gd name="T1" fmla="*/ 20 h 30"/>
                <a:gd name="T2" fmla="*/ 37 w 45"/>
                <a:gd name="T3" fmla="*/ 18 h 30"/>
                <a:gd name="T4" fmla="*/ 33 w 45"/>
                <a:gd name="T5" fmla="*/ 22 h 30"/>
                <a:gd name="T6" fmla="*/ 30 w 45"/>
                <a:gd name="T7" fmla="*/ 23 h 30"/>
                <a:gd name="T8" fmla="*/ 32 w 45"/>
                <a:gd name="T9" fmla="*/ 25 h 30"/>
                <a:gd name="T10" fmla="*/ 32 w 45"/>
                <a:gd name="T11" fmla="*/ 28 h 30"/>
                <a:gd name="T12" fmla="*/ 30 w 45"/>
                <a:gd name="T13" fmla="*/ 30 h 30"/>
                <a:gd name="T14" fmla="*/ 28 w 45"/>
                <a:gd name="T15" fmla="*/ 28 h 30"/>
                <a:gd name="T16" fmla="*/ 26 w 45"/>
                <a:gd name="T17" fmla="*/ 27 h 30"/>
                <a:gd name="T18" fmla="*/ 20 w 45"/>
                <a:gd name="T19" fmla="*/ 23 h 30"/>
                <a:gd name="T20" fmla="*/ 15 w 45"/>
                <a:gd name="T21" fmla="*/ 16 h 30"/>
                <a:gd name="T22" fmla="*/ 11 w 45"/>
                <a:gd name="T23" fmla="*/ 14 h 30"/>
                <a:gd name="T24" fmla="*/ 7 w 45"/>
                <a:gd name="T25" fmla="*/ 11 h 30"/>
                <a:gd name="T26" fmla="*/ 6 w 45"/>
                <a:gd name="T27" fmla="*/ 12 h 30"/>
                <a:gd name="T28" fmla="*/ 6 w 45"/>
                <a:gd name="T29" fmla="*/ 13 h 30"/>
                <a:gd name="T30" fmla="*/ 5 w 45"/>
                <a:gd name="T31" fmla="*/ 12 h 30"/>
                <a:gd name="T32" fmla="*/ 3 w 45"/>
                <a:gd name="T33" fmla="*/ 16 h 30"/>
                <a:gd name="T34" fmla="*/ 0 w 45"/>
                <a:gd name="T35" fmla="*/ 15 h 30"/>
                <a:gd name="T36" fmla="*/ 0 w 45"/>
                <a:gd name="T37" fmla="*/ 4 h 30"/>
                <a:gd name="T38" fmla="*/ 5 w 45"/>
                <a:gd name="T39" fmla="*/ 1 h 30"/>
                <a:gd name="T40" fmla="*/ 15 w 45"/>
                <a:gd name="T41" fmla="*/ 8 h 30"/>
                <a:gd name="T42" fmla="*/ 23 w 45"/>
                <a:gd name="T43" fmla="*/ 8 h 30"/>
                <a:gd name="T44" fmla="*/ 27 w 45"/>
                <a:gd name="T45" fmla="*/ 11 h 30"/>
                <a:gd name="T46" fmla="*/ 27 w 45"/>
                <a:gd name="T47" fmla="*/ 14 h 30"/>
                <a:gd name="T48" fmla="*/ 29 w 45"/>
                <a:gd name="T49" fmla="*/ 17 h 30"/>
                <a:gd name="T50" fmla="*/ 34 w 45"/>
                <a:gd name="T51" fmla="*/ 17 h 30"/>
                <a:gd name="T52" fmla="*/ 37 w 45"/>
                <a:gd name="T53" fmla="*/ 14 h 30"/>
                <a:gd name="T54" fmla="*/ 39 w 45"/>
                <a:gd name="T55" fmla="*/ 14 h 30"/>
                <a:gd name="T56" fmla="*/ 41 w 45"/>
                <a:gd name="T57" fmla="*/ 16 h 30"/>
                <a:gd name="T58" fmla="*/ 45 w 45"/>
                <a:gd name="T59" fmla="*/ 18 h 30"/>
                <a:gd name="T60" fmla="*/ 39 w 45"/>
                <a:gd name="T61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30">
                  <a:moveTo>
                    <a:pt x="39" y="20"/>
                  </a:moveTo>
                  <a:cubicBezTo>
                    <a:pt x="37" y="20"/>
                    <a:pt x="40" y="16"/>
                    <a:pt x="37" y="18"/>
                  </a:cubicBezTo>
                  <a:cubicBezTo>
                    <a:pt x="36" y="19"/>
                    <a:pt x="34" y="19"/>
                    <a:pt x="33" y="22"/>
                  </a:cubicBezTo>
                  <a:cubicBezTo>
                    <a:pt x="33" y="23"/>
                    <a:pt x="31" y="22"/>
                    <a:pt x="30" y="23"/>
                  </a:cubicBezTo>
                  <a:cubicBezTo>
                    <a:pt x="29" y="24"/>
                    <a:pt x="32" y="24"/>
                    <a:pt x="32" y="25"/>
                  </a:cubicBezTo>
                  <a:cubicBezTo>
                    <a:pt x="32" y="26"/>
                    <a:pt x="33" y="27"/>
                    <a:pt x="32" y="28"/>
                  </a:cubicBezTo>
                  <a:cubicBezTo>
                    <a:pt x="31" y="29"/>
                    <a:pt x="31" y="30"/>
                    <a:pt x="30" y="30"/>
                  </a:cubicBezTo>
                  <a:cubicBezTo>
                    <a:pt x="28" y="30"/>
                    <a:pt x="27" y="30"/>
                    <a:pt x="28" y="28"/>
                  </a:cubicBezTo>
                  <a:cubicBezTo>
                    <a:pt x="28" y="27"/>
                    <a:pt x="26" y="27"/>
                    <a:pt x="26" y="27"/>
                  </a:cubicBezTo>
                  <a:cubicBezTo>
                    <a:pt x="24" y="27"/>
                    <a:pt x="21" y="23"/>
                    <a:pt x="20" y="23"/>
                  </a:cubicBezTo>
                  <a:cubicBezTo>
                    <a:pt x="17" y="21"/>
                    <a:pt x="17" y="19"/>
                    <a:pt x="15" y="16"/>
                  </a:cubicBezTo>
                  <a:cubicBezTo>
                    <a:pt x="15" y="16"/>
                    <a:pt x="9" y="17"/>
                    <a:pt x="11" y="14"/>
                  </a:cubicBezTo>
                  <a:cubicBezTo>
                    <a:pt x="10" y="13"/>
                    <a:pt x="8" y="12"/>
                    <a:pt x="7" y="11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5" y="14"/>
                    <a:pt x="2" y="12"/>
                    <a:pt x="3" y="16"/>
                  </a:cubicBezTo>
                  <a:cubicBezTo>
                    <a:pt x="3" y="17"/>
                    <a:pt x="0" y="17"/>
                    <a:pt x="0" y="15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0" y="2"/>
                    <a:pt x="2" y="2"/>
                    <a:pt x="5" y="1"/>
                  </a:cubicBezTo>
                  <a:cubicBezTo>
                    <a:pt x="9" y="0"/>
                    <a:pt x="13" y="5"/>
                    <a:pt x="15" y="8"/>
                  </a:cubicBezTo>
                  <a:cubicBezTo>
                    <a:pt x="17" y="9"/>
                    <a:pt x="21" y="8"/>
                    <a:pt x="23" y="8"/>
                  </a:cubicBezTo>
                  <a:cubicBezTo>
                    <a:pt x="25" y="7"/>
                    <a:pt x="25" y="10"/>
                    <a:pt x="27" y="11"/>
                  </a:cubicBezTo>
                  <a:cubicBezTo>
                    <a:pt x="27" y="11"/>
                    <a:pt x="26" y="14"/>
                    <a:pt x="27" y="14"/>
                  </a:cubicBezTo>
                  <a:cubicBezTo>
                    <a:pt x="29" y="14"/>
                    <a:pt x="28" y="17"/>
                    <a:pt x="29" y="17"/>
                  </a:cubicBezTo>
                  <a:cubicBezTo>
                    <a:pt x="30" y="16"/>
                    <a:pt x="33" y="17"/>
                    <a:pt x="34" y="17"/>
                  </a:cubicBezTo>
                  <a:cubicBezTo>
                    <a:pt x="34" y="17"/>
                    <a:pt x="37" y="15"/>
                    <a:pt x="37" y="14"/>
                  </a:cubicBezTo>
                  <a:cubicBezTo>
                    <a:pt x="39" y="13"/>
                    <a:pt x="42" y="12"/>
                    <a:pt x="39" y="14"/>
                  </a:cubicBezTo>
                  <a:cubicBezTo>
                    <a:pt x="37" y="16"/>
                    <a:pt x="41" y="18"/>
                    <a:pt x="41" y="16"/>
                  </a:cubicBezTo>
                  <a:cubicBezTo>
                    <a:pt x="42" y="17"/>
                    <a:pt x="44" y="17"/>
                    <a:pt x="45" y="18"/>
                  </a:cubicBezTo>
                  <a:cubicBezTo>
                    <a:pt x="43" y="19"/>
                    <a:pt x="42" y="20"/>
                    <a:pt x="39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2" name="Freeform 711">
              <a:extLst>
                <a:ext uri="{FF2B5EF4-FFF2-40B4-BE49-F238E27FC236}">
                  <a16:creationId xmlns:a16="http://schemas.microsoft.com/office/drawing/2014/main" id="{FC164574-F24A-4891-A0BE-E0F8E7496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0254" y="2909293"/>
              <a:ext cx="485630" cy="310974"/>
            </a:xfrm>
            <a:custGeom>
              <a:avLst/>
              <a:gdLst>
                <a:gd name="T0" fmla="*/ 30 w 48"/>
                <a:gd name="T1" fmla="*/ 31 h 31"/>
                <a:gd name="T2" fmla="*/ 27 w 48"/>
                <a:gd name="T3" fmla="*/ 27 h 31"/>
                <a:gd name="T4" fmla="*/ 20 w 48"/>
                <a:gd name="T5" fmla="*/ 23 h 31"/>
                <a:gd name="T6" fmla="*/ 15 w 48"/>
                <a:gd name="T7" fmla="*/ 17 h 31"/>
                <a:gd name="T8" fmla="*/ 11 w 48"/>
                <a:gd name="T9" fmla="*/ 14 h 31"/>
                <a:gd name="T10" fmla="*/ 8 w 48"/>
                <a:gd name="T11" fmla="*/ 12 h 31"/>
                <a:gd name="T12" fmla="*/ 7 w 48"/>
                <a:gd name="T13" fmla="*/ 13 h 31"/>
                <a:gd name="T14" fmla="*/ 4 w 48"/>
                <a:gd name="T15" fmla="*/ 16 h 31"/>
                <a:gd name="T16" fmla="*/ 0 w 48"/>
                <a:gd name="T17" fmla="*/ 15 h 31"/>
                <a:gd name="T18" fmla="*/ 5 w 48"/>
                <a:gd name="T19" fmla="*/ 1 h 31"/>
                <a:gd name="T20" fmla="*/ 17 w 48"/>
                <a:gd name="T21" fmla="*/ 7 h 31"/>
                <a:gd name="T22" fmla="*/ 24 w 48"/>
                <a:gd name="T23" fmla="*/ 7 h 31"/>
                <a:gd name="T24" fmla="*/ 29 w 48"/>
                <a:gd name="T25" fmla="*/ 10 h 31"/>
                <a:gd name="T26" fmla="*/ 28 w 48"/>
                <a:gd name="T27" fmla="*/ 13 h 31"/>
                <a:gd name="T28" fmla="*/ 33 w 48"/>
                <a:gd name="T29" fmla="*/ 16 h 31"/>
                <a:gd name="T30" fmla="*/ 38 w 48"/>
                <a:gd name="T31" fmla="*/ 14 h 31"/>
                <a:gd name="T32" fmla="*/ 42 w 48"/>
                <a:gd name="T33" fmla="*/ 13 h 31"/>
                <a:gd name="T34" fmla="*/ 41 w 48"/>
                <a:gd name="T35" fmla="*/ 16 h 31"/>
                <a:gd name="T36" fmla="*/ 43 w 48"/>
                <a:gd name="T37" fmla="*/ 15 h 31"/>
                <a:gd name="T38" fmla="*/ 47 w 48"/>
                <a:gd name="T39" fmla="*/ 18 h 31"/>
                <a:gd name="T40" fmla="*/ 39 w 48"/>
                <a:gd name="T41" fmla="*/ 18 h 31"/>
                <a:gd name="T42" fmla="*/ 35 w 48"/>
                <a:gd name="T43" fmla="*/ 22 h 31"/>
                <a:gd name="T44" fmla="*/ 32 w 48"/>
                <a:gd name="T45" fmla="*/ 23 h 31"/>
                <a:gd name="T46" fmla="*/ 33 w 48"/>
                <a:gd name="T47" fmla="*/ 25 h 31"/>
                <a:gd name="T48" fmla="*/ 33 w 48"/>
                <a:gd name="T49" fmla="*/ 29 h 31"/>
                <a:gd name="T50" fmla="*/ 29 w 48"/>
                <a:gd name="T51" fmla="*/ 27 h 31"/>
                <a:gd name="T52" fmla="*/ 30 w 48"/>
                <a:gd name="T53" fmla="*/ 29 h 31"/>
                <a:gd name="T54" fmla="*/ 32 w 48"/>
                <a:gd name="T55" fmla="*/ 28 h 31"/>
                <a:gd name="T56" fmla="*/ 32 w 48"/>
                <a:gd name="T57" fmla="*/ 25 h 31"/>
                <a:gd name="T58" fmla="*/ 32 w 48"/>
                <a:gd name="T59" fmla="*/ 22 h 31"/>
                <a:gd name="T60" fmla="*/ 37 w 48"/>
                <a:gd name="T61" fmla="*/ 18 h 31"/>
                <a:gd name="T62" fmla="*/ 38 w 48"/>
                <a:gd name="T63" fmla="*/ 16 h 31"/>
                <a:gd name="T64" fmla="*/ 35 w 48"/>
                <a:gd name="T65" fmla="*/ 18 h 31"/>
                <a:gd name="T66" fmla="*/ 30 w 48"/>
                <a:gd name="T67" fmla="*/ 17 h 31"/>
                <a:gd name="T68" fmla="*/ 27 w 48"/>
                <a:gd name="T69" fmla="*/ 14 h 31"/>
                <a:gd name="T70" fmla="*/ 26 w 48"/>
                <a:gd name="T71" fmla="*/ 10 h 31"/>
                <a:gd name="T72" fmla="*/ 18 w 48"/>
                <a:gd name="T73" fmla="*/ 9 h 31"/>
                <a:gd name="T74" fmla="*/ 7 w 48"/>
                <a:gd name="T75" fmla="*/ 2 h 31"/>
                <a:gd name="T76" fmla="*/ 1 w 48"/>
                <a:gd name="T77" fmla="*/ 4 h 31"/>
                <a:gd name="T78" fmla="*/ 5 w 48"/>
                <a:gd name="T79" fmla="*/ 13 h 31"/>
                <a:gd name="T80" fmla="*/ 6 w 48"/>
                <a:gd name="T81" fmla="*/ 11 h 31"/>
                <a:gd name="T82" fmla="*/ 7 w 48"/>
                <a:gd name="T83" fmla="*/ 10 h 31"/>
                <a:gd name="T84" fmla="*/ 10 w 48"/>
                <a:gd name="T85" fmla="*/ 12 h 31"/>
                <a:gd name="T86" fmla="*/ 13 w 48"/>
                <a:gd name="T87" fmla="*/ 15 h 31"/>
                <a:gd name="T88" fmla="*/ 15 w 48"/>
                <a:gd name="T89" fmla="*/ 16 h 31"/>
                <a:gd name="T90" fmla="*/ 21 w 48"/>
                <a:gd name="T91" fmla="*/ 22 h 31"/>
                <a:gd name="T92" fmla="*/ 27 w 48"/>
                <a:gd name="T93" fmla="*/ 26 h 31"/>
                <a:gd name="T94" fmla="*/ 40 w 48"/>
                <a:gd name="T95" fmla="*/ 19 h 31"/>
                <a:gd name="T96" fmla="*/ 42 w 48"/>
                <a:gd name="T9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31">
                  <a:moveTo>
                    <a:pt x="31" y="31"/>
                  </a:moveTo>
                  <a:cubicBezTo>
                    <a:pt x="31" y="31"/>
                    <a:pt x="31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1"/>
                    <a:pt x="28" y="30"/>
                    <a:pt x="28" y="30"/>
                  </a:cubicBezTo>
                  <a:cubicBezTo>
                    <a:pt x="28" y="29"/>
                    <a:pt x="28" y="28"/>
                    <a:pt x="28" y="28"/>
                  </a:cubicBezTo>
                  <a:cubicBezTo>
                    <a:pt x="28" y="28"/>
                    <a:pt x="27" y="27"/>
                    <a:pt x="27" y="27"/>
                  </a:cubicBezTo>
                  <a:cubicBezTo>
                    <a:pt x="27" y="27"/>
                    <a:pt x="27" y="27"/>
                    <a:pt x="26" y="27"/>
                  </a:cubicBezTo>
                  <a:cubicBezTo>
                    <a:pt x="25" y="27"/>
                    <a:pt x="24" y="26"/>
                    <a:pt x="22" y="25"/>
                  </a:cubicBezTo>
                  <a:cubicBezTo>
                    <a:pt x="21" y="24"/>
                    <a:pt x="21" y="23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7" y="19"/>
                    <a:pt x="16" y="18"/>
                    <a:pt x="16" y="17"/>
                  </a:cubicBezTo>
                  <a:cubicBezTo>
                    <a:pt x="16" y="17"/>
                    <a:pt x="16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1" y="17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4"/>
                    <a:pt x="10" y="13"/>
                    <a:pt x="9" y="13"/>
                  </a:cubicBezTo>
                  <a:cubicBezTo>
                    <a:pt x="9" y="13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5" y="14"/>
                    <a:pt x="4" y="14"/>
                    <a:pt x="4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7"/>
                    <a:pt x="0" y="16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10" y="0"/>
                    <a:pt x="13" y="3"/>
                    <a:pt x="15" y="6"/>
                  </a:cubicBezTo>
                  <a:cubicBezTo>
                    <a:pt x="16" y="6"/>
                    <a:pt x="16" y="7"/>
                    <a:pt x="17" y="7"/>
                  </a:cubicBezTo>
                  <a:cubicBezTo>
                    <a:pt x="17" y="8"/>
                    <a:pt x="17" y="8"/>
                    <a:pt x="18" y="8"/>
                  </a:cubicBezTo>
                  <a:cubicBezTo>
                    <a:pt x="19" y="8"/>
                    <a:pt x="21" y="7"/>
                    <a:pt x="22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7" y="9"/>
                    <a:pt x="28" y="10"/>
                    <a:pt x="28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30" y="14"/>
                    <a:pt x="30" y="15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6"/>
                    <a:pt x="32" y="16"/>
                    <a:pt x="33" y="16"/>
                  </a:cubicBezTo>
                  <a:cubicBezTo>
                    <a:pt x="33" y="16"/>
                    <a:pt x="34" y="16"/>
                    <a:pt x="34" y="16"/>
                  </a:cubicBezTo>
                  <a:cubicBezTo>
                    <a:pt x="35" y="16"/>
                    <a:pt x="36" y="15"/>
                    <a:pt x="37" y="14"/>
                  </a:cubicBezTo>
                  <a:cubicBezTo>
                    <a:pt x="37" y="14"/>
                    <a:pt x="38" y="14"/>
                    <a:pt x="38" y="14"/>
                  </a:cubicBezTo>
                  <a:cubicBezTo>
                    <a:pt x="39" y="13"/>
                    <a:pt x="40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4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6"/>
                    <a:pt x="40" y="16"/>
                    <a:pt x="41" y="16"/>
                  </a:cubicBezTo>
                  <a:cubicBezTo>
                    <a:pt x="42" y="16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6"/>
                    <a:pt x="45" y="17"/>
                    <a:pt x="46" y="1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4" y="20"/>
                    <a:pt x="43" y="21"/>
                    <a:pt x="40" y="21"/>
                  </a:cubicBezTo>
                  <a:cubicBezTo>
                    <a:pt x="40" y="21"/>
                    <a:pt x="39" y="20"/>
                    <a:pt x="39" y="20"/>
                  </a:cubicBezTo>
                  <a:cubicBezTo>
                    <a:pt x="39" y="20"/>
                    <a:pt x="39" y="19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6" y="20"/>
                    <a:pt x="35" y="20"/>
                    <a:pt x="35" y="22"/>
                  </a:cubicBezTo>
                  <a:cubicBezTo>
                    <a:pt x="35" y="23"/>
                    <a:pt x="34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4" y="24"/>
                    <a:pt x="33" y="25"/>
                  </a:cubicBezTo>
                  <a:cubicBezTo>
                    <a:pt x="33" y="25"/>
                    <a:pt x="34" y="26"/>
                    <a:pt x="34" y="26"/>
                  </a:cubicBezTo>
                  <a:cubicBezTo>
                    <a:pt x="34" y="27"/>
                    <a:pt x="34" y="27"/>
                    <a:pt x="34" y="2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30"/>
                    <a:pt x="32" y="31"/>
                    <a:pt x="31" y="31"/>
                  </a:cubicBezTo>
                  <a:close/>
                  <a:moveTo>
                    <a:pt x="27" y="26"/>
                  </a:moveTo>
                  <a:cubicBezTo>
                    <a:pt x="27" y="26"/>
                    <a:pt x="29" y="26"/>
                    <a:pt x="29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2" y="26"/>
                    <a:pt x="32" y="26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4"/>
                    <a:pt x="31" y="24"/>
                    <a:pt x="30" y="23"/>
                  </a:cubicBezTo>
                  <a:cubicBezTo>
                    <a:pt x="30" y="23"/>
                    <a:pt x="30" y="23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4" y="22"/>
                    <a:pt x="34" y="22"/>
                  </a:cubicBezTo>
                  <a:cubicBezTo>
                    <a:pt x="34" y="20"/>
                    <a:pt x="36" y="19"/>
                    <a:pt x="37" y="18"/>
                  </a:cubicBezTo>
                  <a:cubicBezTo>
                    <a:pt x="37" y="18"/>
                    <a:pt x="38" y="18"/>
                    <a:pt x="38" y="17"/>
                  </a:cubicBezTo>
                  <a:cubicBezTo>
                    <a:pt x="38" y="17"/>
                    <a:pt x="39" y="17"/>
                    <a:pt x="39" y="17"/>
                  </a:cubicBezTo>
                  <a:cubicBezTo>
                    <a:pt x="39" y="16"/>
                    <a:pt x="39" y="16"/>
                    <a:pt x="38" y="16"/>
                  </a:cubicBezTo>
                  <a:cubicBezTo>
                    <a:pt x="38" y="16"/>
                    <a:pt x="38" y="15"/>
                    <a:pt x="38" y="15"/>
                  </a:cubicBezTo>
                  <a:cubicBezTo>
                    <a:pt x="38" y="15"/>
                    <a:pt x="38" y="15"/>
                    <a:pt x="38" y="16"/>
                  </a:cubicBezTo>
                  <a:cubicBezTo>
                    <a:pt x="36" y="17"/>
                    <a:pt x="35" y="18"/>
                    <a:pt x="35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2" y="17"/>
                    <a:pt x="31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6"/>
                    <a:pt x="29" y="16"/>
                  </a:cubicBezTo>
                  <a:cubicBezTo>
                    <a:pt x="29" y="15"/>
                    <a:pt x="28" y="15"/>
                    <a:pt x="28" y="15"/>
                  </a:cubicBezTo>
                  <a:cubicBezTo>
                    <a:pt x="28" y="15"/>
                    <a:pt x="27" y="15"/>
                    <a:pt x="27" y="14"/>
                  </a:cubicBezTo>
                  <a:cubicBezTo>
                    <a:pt x="27" y="14"/>
                    <a:pt x="27" y="13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6" y="10"/>
                    <a:pt x="26" y="10"/>
                  </a:cubicBezTo>
                  <a:cubicBezTo>
                    <a:pt x="25" y="9"/>
                    <a:pt x="25" y="8"/>
                    <a:pt x="24" y="8"/>
                  </a:cubicBezTo>
                  <a:cubicBezTo>
                    <a:pt x="24" y="8"/>
                    <a:pt x="23" y="8"/>
                    <a:pt x="22" y="8"/>
                  </a:cubicBezTo>
                  <a:cubicBezTo>
                    <a:pt x="21" y="9"/>
                    <a:pt x="20" y="9"/>
                    <a:pt x="18" y="9"/>
                  </a:cubicBezTo>
                  <a:cubicBezTo>
                    <a:pt x="17" y="9"/>
                    <a:pt x="16" y="9"/>
                    <a:pt x="16" y="8"/>
                  </a:cubicBezTo>
                  <a:cubicBezTo>
                    <a:pt x="15" y="8"/>
                    <a:pt x="15" y="7"/>
                    <a:pt x="14" y="7"/>
                  </a:cubicBezTo>
                  <a:cubicBezTo>
                    <a:pt x="12" y="4"/>
                    <a:pt x="10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3" y="16"/>
                    <a:pt x="3" y="16"/>
                  </a:cubicBezTo>
                  <a:cubicBezTo>
                    <a:pt x="3" y="14"/>
                    <a:pt x="4" y="13"/>
                    <a:pt x="5" y="13"/>
                  </a:cubicBezTo>
                  <a:cubicBezTo>
                    <a:pt x="5" y="13"/>
                    <a:pt x="5" y="13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9" y="11"/>
                    <a:pt x="10" y="12"/>
                  </a:cubicBezTo>
                  <a:cubicBezTo>
                    <a:pt x="11" y="12"/>
                    <a:pt x="12" y="13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3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8" y="17"/>
                    <a:pt x="18" y="18"/>
                    <a:pt x="19" y="19"/>
                  </a:cubicBezTo>
                  <a:cubicBezTo>
                    <a:pt x="19" y="20"/>
                    <a:pt x="20" y="21"/>
                    <a:pt x="21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4" y="24"/>
                    <a:pt x="26" y="26"/>
                    <a:pt x="26" y="26"/>
                  </a:cubicBezTo>
                  <a:cubicBezTo>
                    <a:pt x="27" y="26"/>
                    <a:pt x="27" y="26"/>
                    <a:pt x="27" y="26"/>
                  </a:cubicBezTo>
                  <a:close/>
                  <a:moveTo>
                    <a:pt x="40" y="17"/>
                  </a:moveTo>
                  <a:cubicBezTo>
                    <a:pt x="40" y="17"/>
                    <a:pt x="40" y="18"/>
                    <a:pt x="40" y="18"/>
                  </a:cubicBezTo>
                  <a:cubicBezTo>
                    <a:pt x="40" y="18"/>
                    <a:pt x="40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2" y="19"/>
                    <a:pt x="43" y="19"/>
                    <a:pt x="45" y="18"/>
                  </a:cubicBezTo>
                  <a:cubicBezTo>
                    <a:pt x="44" y="18"/>
                    <a:pt x="43" y="17"/>
                    <a:pt x="42" y="17"/>
                  </a:cubicBezTo>
                  <a:cubicBezTo>
                    <a:pt x="42" y="17"/>
                    <a:pt x="41" y="17"/>
                    <a:pt x="4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3" name="Freeform 712">
              <a:extLst>
                <a:ext uri="{FF2B5EF4-FFF2-40B4-BE49-F238E27FC236}">
                  <a16:creationId xmlns:a16="http://schemas.microsoft.com/office/drawing/2014/main" id="{B952EB4C-3F8B-4D44-A631-C8A526D8E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921" y="2491823"/>
              <a:ext cx="1099055" cy="596386"/>
            </a:xfrm>
            <a:custGeom>
              <a:avLst/>
              <a:gdLst>
                <a:gd name="T0" fmla="*/ 22 w 109"/>
                <a:gd name="T1" fmla="*/ 54 h 59"/>
                <a:gd name="T2" fmla="*/ 26 w 109"/>
                <a:gd name="T3" fmla="*/ 48 h 59"/>
                <a:gd name="T4" fmla="*/ 35 w 109"/>
                <a:gd name="T5" fmla="*/ 43 h 59"/>
                <a:gd name="T6" fmla="*/ 48 w 109"/>
                <a:gd name="T7" fmla="*/ 49 h 59"/>
                <a:gd name="T8" fmla="*/ 53 w 109"/>
                <a:gd name="T9" fmla="*/ 55 h 59"/>
                <a:gd name="T10" fmla="*/ 55 w 109"/>
                <a:gd name="T11" fmla="*/ 57 h 59"/>
                <a:gd name="T12" fmla="*/ 61 w 109"/>
                <a:gd name="T13" fmla="*/ 57 h 59"/>
                <a:gd name="T14" fmla="*/ 66 w 109"/>
                <a:gd name="T15" fmla="*/ 53 h 59"/>
                <a:gd name="T16" fmla="*/ 72 w 109"/>
                <a:gd name="T17" fmla="*/ 53 h 59"/>
                <a:gd name="T18" fmla="*/ 85 w 109"/>
                <a:gd name="T19" fmla="*/ 52 h 59"/>
                <a:gd name="T20" fmla="*/ 89 w 109"/>
                <a:gd name="T21" fmla="*/ 45 h 59"/>
                <a:gd name="T22" fmla="*/ 95 w 109"/>
                <a:gd name="T23" fmla="*/ 41 h 59"/>
                <a:gd name="T24" fmla="*/ 100 w 109"/>
                <a:gd name="T25" fmla="*/ 36 h 59"/>
                <a:gd name="T26" fmla="*/ 104 w 109"/>
                <a:gd name="T27" fmla="*/ 33 h 59"/>
                <a:gd name="T28" fmla="*/ 108 w 109"/>
                <a:gd name="T29" fmla="*/ 27 h 59"/>
                <a:gd name="T30" fmla="*/ 103 w 109"/>
                <a:gd name="T31" fmla="*/ 25 h 59"/>
                <a:gd name="T32" fmla="*/ 99 w 109"/>
                <a:gd name="T33" fmla="*/ 20 h 59"/>
                <a:gd name="T34" fmla="*/ 92 w 109"/>
                <a:gd name="T35" fmla="*/ 19 h 59"/>
                <a:gd name="T36" fmla="*/ 84 w 109"/>
                <a:gd name="T37" fmla="*/ 11 h 59"/>
                <a:gd name="T38" fmla="*/ 81 w 109"/>
                <a:gd name="T39" fmla="*/ 5 h 59"/>
                <a:gd name="T40" fmla="*/ 72 w 109"/>
                <a:gd name="T41" fmla="*/ 10 h 59"/>
                <a:gd name="T42" fmla="*/ 70 w 109"/>
                <a:gd name="T43" fmla="*/ 7 h 59"/>
                <a:gd name="T44" fmla="*/ 69 w 109"/>
                <a:gd name="T45" fmla="*/ 7 h 59"/>
                <a:gd name="T46" fmla="*/ 66 w 109"/>
                <a:gd name="T47" fmla="*/ 6 h 59"/>
                <a:gd name="T48" fmla="*/ 62 w 109"/>
                <a:gd name="T49" fmla="*/ 1 h 59"/>
                <a:gd name="T50" fmla="*/ 58 w 109"/>
                <a:gd name="T51" fmla="*/ 3 h 59"/>
                <a:gd name="T52" fmla="*/ 50 w 109"/>
                <a:gd name="T53" fmla="*/ 5 h 59"/>
                <a:gd name="T54" fmla="*/ 45 w 109"/>
                <a:gd name="T55" fmla="*/ 7 h 59"/>
                <a:gd name="T56" fmla="*/ 39 w 109"/>
                <a:gd name="T57" fmla="*/ 7 h 59"/>
                <a:gd name="T58" fmla="*/ 41 w 109"/>
                <a:gd name="T59" fmla="*/ 9 h 59"/>
                <a:gd name="T60" fmla="*/ 38 w 109"/>
                <a:gd name="T61" fmla="*/ 13 h 59"/>
                <a:gd name="T62" fmla="*/ 37 w 109"/>
                <a:gd name="T63" fmla="*/ 16 h 59"/>
                <a:gd name="T64" fmla="*/ 38 w 109"/>
                <a:gd name="T65" fmla="*/ 21 h 59"/>
                <a:gd name="T66" fmla="*/ 32 w 109"/>
                <a:gd name="T67" fmla="*/ 20 h 59"/>
                <a:gd name="T68" fmla="*/ 28 w 109"/>
                <a:gd name="T69" fmla="*/ 20 h 59"/>
                <a:gd name="T70" fmla="*/ 22 w 109"/>
                <a:gd name="T71" fmla="*/ 22 h 59"/>
                <a:gd name="T72" fmla="*/ 18 w 109"/>
                <a:gd name="T73" fmla="*/ 18 h 59"/>
                <a:gd name="T74" fmla="*/ 11 w 109"/>
                <a:gd name="T75" fmla="*/ 19 h 59"/>
                <a:gd name="T76" fmla="*/ 6 w 109"/>
                <a:gd name="T77" fmla="*/ 22 h 59"/>
                <a:gd name="T78" fmla="*/ 3 w 109"/>
                <a:gd name="T79" fmla="*/ 22 h 59"/>
                <a:gd name="T80" fmla="*/ 2 w 109"/>
                <a:gd name="T81" fmla="*/ 28 h 59"/>
                <a:gd name="T82" fmla="*/ 3 w 109"/>
                <a:gd name="T83" fmla="*/ 33 h 59"/>
                <a:gd name="T84" fmla="*/ 8 w 109"/>
                <a:gd name="T85" fmla="*/ 38 h 59"/>
                <a:gd name="T86" fmla="*/ 18 w 109"/>
                <a:gd name="T87" fmla="*/ 37 h 59"/>
                <a:gd name="T88" fmla="*/ 22 w 109"/>
                <a:gd name="T89" fmla="*/ 44 h 59"/>
                <a:gd name="T90" fmla="*/ 10 w 109"/>
                <a:gd name="T91" fmla="*/ 46 h 59"/>
                <a:gd name="T92" fmla="*/ 13 w 109"/>
                <a:gd name="T93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59">
                  <a:moveTo>
                    <a:pt x="16" y="55"/>
                  </a:moveTo>
                  <a:cubicBezTo>
                    <a:pt x="18" y="54"/>
                    <a:pt x="20" y="53"/>
                    <a:pt x="22" y="54"/>
                  </a:cubicBezTo>
                  <a:cubicBezTo>
                    <a:pt x="22" y="54"/>
                    <a:pt x="26" y="59"/>
                    <a:pt x="26" y="57"/>
                  </a:cubicBezTo>
                  <a:cubicBezTo>
                    <a:pt x="26" y="54"/>
                    <a:pt x="26" y="51"/>
                    <a:pt x="26" y="48"/>
                  </a:cubicBezTo>
                  <a:cubicBezTo>
                    <a:pt x="26" y="44"/>
                    <a:pt x="25" y="44"/>
                    <a:pt x="29" y="43"/>
                  </a:cubicBezTo>
                  <a:cubicBezTo>
                    <a:pt x="31" y="42"/>
                    <a:pt x="33" y="41"/>
                    <a:pt x="35" y="43"/>
                  </a:cubicBezTo>
                  <a:cubicBezTo>
                    <a:pt x="37" y="45"/>
                    <a:pt x="39" y="46"/>
                    <a:pt x="41" y="48"/>
                  </a:cubicBezTo>
                  <a:cubicBezTo>
                    <a:pt x="43" y="50"/>
                    <a:pt x="46" y="49"/>
                    <a:pt x="48" y="49"/>
                  </a:cubicBezTo>
                  <a:cubicBezTo>
                    <a:pt x="51" y="48"/>
                    <a:pt x="51" y="51"/>
                    <a:pt x="53" y="52"/>
                  </a:cubicBezTo>
                  <a:cubicBezTo>
                    <a:pt x="53" y="52"/>
                    <a:pt x="52" y="54"/>
                    <a:pt x="53" y="55"/>
                  </a:cubicBezTo>
                  <a:cubicBezTo>
                    <a:pt x="53" y="55"/>
                    <a:pt x="54" y="55"/>
                    <a:pt x="54" y="55"/>
                  </a:cubicBezTo>
                  <a:cubicBezTo>
                    <a:pt x="55" y="56"/>
                    <a:pt x="55" y="57"/>
                    <a:pt x="55" y="57"/>
                  </a:cubicBezTo>
                  <a:cubicBezTo>
                    <a:pt x="55" y="58"/>
                    <a:pt x="57" y="57"/>
                    <a:pt x="58" y="57"/>
                  </a:cubicBezTo>
                  <a:cubicBezTo>
                    <a:pt x="60" y="58"/>
                    <a:pt x="60" y="58"/>
                    <a:pt x="61" y="57"/>
                  </a:cubicBezTo>
                  <a:cubicBezTo>
                    <a:pt x="62" y="56"/>
                    <a:pt x="63" y="55"/>
                    <a:pt x="64" y="54"/>
                  </a:cubicBezTo>
                  <a:cubicBezTo>
                    <a:pt x="64" y="54"/>
                    <a:pt x="65" y="53"/>
                    <a:pt x="66" y="53"/>
                  </a:cubicBezTo>
                  <a:cubicBezTo>
                    <a:pt x="67" y="52"/>
                    <a:pt x="66" y="52"/>
                    <a:pt x="68" y="52"/>
                  </a:cubicBezTo>
                  <a:cubicBezTo>
                    <a:pt x="70" y="52"/>
                    <a:pt x="71" y="53"/>
                    <a:pt x="72" y="53"/>
                  </a:cubicBezTo>
                  <a:cubicBezTo>
                    <a:pt x="72" y="49"/>
                    <a:pt x="78" y="52"/>
                    <a:pt x="80" y="52"/>
                  </a:cubicBezTo>
                  <a:cubicBezTo>
                    <a:pt x="82" y="52"/>
                    <a:pt x="83" y="51"/>
                    <a:pt x="85" y="52"/>
                  </a:cubicBezTo>
                  <a:cubicBezTo>
                    <a:pt x="87" y="52"/>
                    <a:pt x="88" y="53"/>
                    <a:pt x="90" y="54"/>
                  </a:cubicBezTo>
                  <a:cubicBezTo>
                    <a:pt x="91" y="51"/>
                    <a:pt x="91" y="47"/>
                    <a:pt x="89" y="45"/>
                  </a:cubicBezTo>
                  <a:cubicBezTo>
                    <a:pt x="90" y="44"/>
                    <a:pt x="92" y="44"/>
                    <a:pt x="93" y="44"/>
                  </a:cubicBezTo>
                  <a:cubicBezTo>
                    <a:pt x="96" y="43"/>
                    <a:pt x="95" y="43"/>
                    <a:pt x="95" y="41"/>
                  </a:cubicBezTo>
                  <a:cubicBezTo>
                    <a:pt x="95" y="40"/>
                    <a:pt x="96" y="38"/>
                    <a:pt x="97" y="37"/>
                  </a:cubicBezTo>
                  <a:cubicBezTo>
                    <a:pt x="97" y="35"/>
                    <a:pt x="98" y="36"/>
                    <a:pt x="100" y="36"/>
                  </a:cubicBezTo>
                  <a:cubicBezTo>
                    <a:pt x="102" y="36"/>
                    <a:pt x="102" y="37"/>
                    <a:pt x="104" y="36"/>
                  </a:cubicBezTo>
                  <a:cubicBezTo>
                    <a:pt x="105" y="36"/>
                    <a:pt x="104" y="34"/>
                    <a:pt x="104" y="33"/>
                  </a:cubicBezTo>
                  <a:cubicBezTo>
                    <a:pt x="105" y="30"/>
                    <a:pt x="106" y="32"/>
                    <a:pt x="107" y="31"/>
                  </a:cubicBezTo>
                  <a:cubicBezTo>
                    <a:pt x="107" y="30"/>
                    <a:pt x="109" y="28"/>
                    <a:pt x="108" y="27"/>
                  </a:cubicBezTo>
                  <a:cubicBezTo>
                    <a:pt x="108" y="27"/>
                    <a:pt x="107" y="25"/>
                    <a:pt x="106" y="26"/>
                  </a:cubicBezTo>
                  <a:cubicBezTo>
                    <a:pt x="106" y="27"/>
                    <a:pt x="103" y="26"/>
                    <a:pt x="103" y="25"/>
                  </a:cubicBezTo>
                  <a:cubicBezTo>
                    <a:pt x="102" y="24"/>
                    <a:pt x="101" y="24"/>
                    <a:pt x="101" y="23"/>
                  </a:cubicBezTo>
                  <a:cubicBezTo>
                    <a:pt x="100" y="22"/>
                    <a:pt x="101" y="21"/>
                    <a:pt x="99" y="20"/>
                  </a:cubicBezTo>
                  <a:cubicBezTo>
                    <a:pt x="97" y="20"/>
                    <a:pt x="96" y="23"/>
                    <a:pt x="93" y="21"/>
                  </a:cubicBezTo>
                  <a:cubicBezTo>
                    <a:pt x="92" y="21"/>
                    <a:pt x="93" y="19"/>
                    <a:pt x="92" y="19"/>
                  </a:cubicBezTo>
                  <a:cubicBezTo>
                    <a:pt x="91" y="19"/>
                    <a:pt x="90" y="21"/>
                    <a:pt x="90" y="21"/>
                  </a:cubicBezTo>
                  <a:cubicBezTo>
                    <a:pt x="88" y="18"/>
                    <a:pt x="86" y="14"/>
                    <a:pt x="84" y="11"/>
                  </a:cubicBezTo>
                  <a:cubicBezTo>
                    <a:pt x="84" y="10"/>
                    <a:pt x="82" y="9"/>
                    <a:pt x="81" y="8"/>
                  </a:cubicBezTo>
                  <a:cubicBezTo>
                    <a:pt x="80" y="7"/>
                    <a:pt x="81" y="6"/>
                    <a:pt x="81" y="5"/>
                  </a:cubicBezTo>
                  <a:cubicBezTo>
                    <a:pt x="79" y="6"/>
                    <a:pt x="75" y="7"/>
                    <a:pt x="75" y="9"/>
                  </a:cubicBezTo>
                  <a:cubicBezTo>
                    <a:pt x="74" y="9"/>
                    <a:pt x="73" y="9"/>
                    <a:pt x="72" y="10"/>
                  </a:cubicBezTo>
                  <a:cubicBezTo>
                    <a:pt x="72" y="8"/>
                    <a:pt x="72" y="8"/>
                    <a:pt x="73" y="7"/>
                  </a:cubicBezTo>
                  <a:cubicBezTo>
                    <a:pt x="72" y="8"/>
                    <a:pt x="71" y="7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7"/>
                    <a:pt x="70" y="7"/>
                    <a:pt x="69" y="7"/>
                  </a:cubicBezTo>
                  <a:cubicBezTo>
                    <a:pt x="69" y="6"/>
                    <a:pt x="69" y="6"/>
                    <a:pt x="69" y="5"/>
                  </a:cubicBezTo>
                  <a:cubicBezTo>
                    <a:pt x="68" y="7"/>
                    <a:pt x="66" y="7"/>
                    <a:pt x="66" y="6"/>
                  </a:cubicBezTo>
                  <a:cubicBezTo>
                    <a:pt x="66" y="6"/>
                    <a:pt x="66" y="2"/>
                    <a:pt x="66" y="2"/>
                  </a:cubicBezTo>
                  <a:cubicBezTo>
                    <a:pt x="65" y="1"/>
                    <a:pt x="63" y="2"/>
                    <a:pt x="62" y="1"/>
                  </a:cubicBezTo>
                  <a:cubicBezTo>
                    <a:pt x="61" y="0"/>
                    <a:pt x="60" y="1"/>
                    <a:pt x="59" y="2"/>
                  </a:cubicBezTo>
                  <a:cubicBezTo>
                    <a:pt x="58" y="2"/>
                    <a:pt x="59" y="3"/>
                    <a:pt x="58" y="3"/>
                  </a:cubicBezTo>
                  <a:cubicBezTo>
                    <a:pt x="57" y="3"/>
                    <a:pt x="56" y="3"/>
                    <a:pt x="55" y="4"/>
                  </a:cubicBezTo>
                  <a:cubicBezTo>
                    <a:pt x="54" y="4"/>
                    <a:pt x="51" y="4"/>
                    <a:pt x="50" y="5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7"/>
                    <a:pt x="46" y="6"/>
                    <a:pt x="45" y="7"/>
                  </a:cubicBezTo>
                  <a:cubicBezTo>
                    <a:pt x="44" y="7"/>
                    <a:pt x="44" y="7"/>
                    <a:pt x="43" y="8"/>
                  </a:cubicBezTo>
                  <a:cubicBezTo>
                    <a:pt x="42" y="7"/>
                    <a:pt x="40" y="7"/>
                    <a:pt x="39" y="7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40" y="9"/>
                    <a:pt x="40" y="9"/>
                    <a:pt x="41" y="9"/>
                  </a:cubicBezTo>
                  <a:cubicBezTo>
                    <a:pt x="38" y="10"/>
                    <a:pt x="41" y="10"/>
                    <a:pt x="42" y="11"/>
                  </a:cubicBezTo>
                  <a:cubicBezTo>
                    <a:pt x="41" y="12"/>
                    <a:pt x="39" y="11"/>
                    <a:pt x="38" y="13"/>
                  </a:cubicBezTo>
                  <a:cubicBezTo>
                    <a:pt x="38" y="13"/>
                    <a:pt x="39" y="14"/>
                    <a:pt x="39" y="15"/>
                  </a:cubicBezTo>
                  <a:cubicBezTo>
                    <a:pt x="39" y="15"/>
                    <a:pt x="37" y="16"/>
                    <a:pt x="37" y="16"/>
                  </a:cubicBezTo>
                  <a:cubicBezTo>
                    <a:pt x="37" y="17"/>
                    <a:pt x="39" y="19"/>
                    <a:pt x="41" y="19"/>
                  </a:cubicBezTo>
                  <a:cubicBezTo>
                    <a:pt x="41" y="20"/>
                    <a:pt x="39" y="23"/>
                    <a:pt x="38" y="21"/>
                  </a:cubicBezTo>
                  <a:cubicBezTo>
                    <a:pt x="36" y="21"/>
                    <a:pt x="36" y="23"/>
                    <a:pt x="35" y="22"/>
                  </a:cubicBezTo>
                  <a:cubicBezTo>
                    <a:pt x="33" y="22"/>
                    <a:pt x="33" y="20"/>
                    <a:pt x="32" y="20"/>
                  </a:cubicBezTo>
                  <a:cubicBezTo>
                    <a:pt x="31" y="19"/>
                    <a:pt x="30" y="21"/>
                    <a:pt x="30" y="21"/>
                  </a:cubicBezTo>
                  <a:cubicBezTo>
                    <a:pt x="30" y="21"/>
                    <a:pt x="28" y="19"/>
                    <a:pt x="28" y="20"/>
                  </a:cubicBezTo>
                  <a:cubicBezTo>
                    <a:pt x="28" y="21"/>
                    <a:pt x="25" y="22"/>
                    <a:pt x="24" y="21"/>
                  </a:cubicBezTo>
                  <a:cubicBezTo>
                    <a:pt x="23" y="21"/>
                    <a:pt x="22" y="19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0"/>
                    <a:pt x="20" y="18"/>
                    <a:pt x="18" y="18"/>
                  </a:cubicBezTo>
                  <a:cubicBezTo>
                    <a:pt x="16" y="18"/>
                    <a:pt x="15" y="16"/>
                    <a:pt x="14" y="18"/>
                  </a:cubicBezTo>
                  <a:cubicBezTo>
                    <a:pt x="13" y="17"/>
                    <a:pt x="12" y="17"/>
                    <a:pt x="11" y="19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8" y="21"/>
                    <a:pt x="7" y="22"/>
                    <a:pt x="6" y="22"/>
                  </a:cubicBezTo>
                  <a:cubicBezTo>
                    <a:pt x="7" y="23"/>
                    <a:pt x="7" y="24"/>
                    <a:pt x="6" y="25"/>
                  </a:cubicBezTo>
                  <a:cubicBezTo>
                    <a:pt x="5" y="26"/>
                    <a:pt x="4" y="23"/>
                    <a:pt x="3" y="22"/>
                  </a:cubicBezTo>
                  <a:cubicBezTo>
                    <a:pt x="3" y="24"/>
                    <a:pt x="2" y="24"/>
                    <a:pt x="2" y="25"/>
                  </a:cubicBezTo>
                  <a:cubicBezTo>
                    <a:pt x="2" y="26"/>
                    <a:pt x="2" y="28"/>
                    <a:pt x="2" y="28"/>
                  </a:cubicBezTo>
                  <a:cubicBezTo>
                    <a:pt x="1" y="29"/>
                    <a:pt x="0" y="31"/>
                    <a:pt x="2" y="31"/>
                  </a:cubicBezTo>
                  <a:cubicBezTo>
                    <a:pt x="2" y="31"/>
                    <a:pt x="2" y="33"/>
                    <a:pt x="3" y="33"/>
                  </a:cubicBezTo>
                  <a:cubicBezTo>
                    <a:pt x="5" y="31"/>
                    <a:pt x="7" y="36"/>
                    <a:pt x="7" y="37"/>
                  </a:cubicBezTo>
                  <a:cubicBezTo>
                    <a:pt x="5" y="37"/>
                    <a:pt x="5" y="38"/>
                    <a:pt x="8" y="38"/>
                  </a:cubicBezTo>
                  <a:cubicBezTo>
                    <a:pt x="10" y="37"/>
                    <a:pt x="12" y="35"/>
                    <a:pt x="13" y="36"/>
                  </a:cubicBezTo>
                  <a:cubicBezTo>
                    <a:pt x="15" y="37"/>
                    <a:pt x="17" y="35"/>
                    <a:pt x="18" y="37"/>
                  </a:cubicBezTo>
                  <a:cubicBezTo>
                    <a:pt x="19" y="39"/>
                    <a:pt x="22" y="41"/>
                    <a:pt x="22" y="43"/>
                  </a:cubicBezTo>
                  <a:cubicBezTo>
                    <a:pt x="22" y="42"/>
                    <a:pt x="22" y="44"/>
                    <a:pt x="22" y="44"/>
                  </a:cubicBezTo>
                  <a:cubicBezTo>
                    <a:pt x="21" y="43"/>
                    <a:pt x="10" y="42"/>
                    <a:pt x="14" y="46"/>
                  </a:cubicBezTo>
                  <a:cubicBezTo>
                    <a:pt x="12" y="46"/>
                    <a:pt x="11" y="46"/>
                    <a:pt x="10" y="46"/>
                  </a:cubicBezTo>
                  <a:cubicBezTo>
                    <a:pt x="11" y="46"/>
                    <a:pt x="12" y="47"/>
                    <a:pt x="12" y="48"/>
                  </a:cubicBezTo>
                  <a:cubicBezTo>
                    <a:pt x="13" y="49"/>
                    <a:pt x="13" y="50"/>
                    <a:pt x="13" y="51"/>
                  </a:cubicBezTo>
                  <a:cubicBezTo>
                    <a:pt x="16" y="54"/>
                    <a:pt x="17" y="51"/>
                    <a:pt x="1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4" name="Freeform 713">
              <a:extLst>
                <a:ext uri="{FF2B5EF4-FFF2-40B4-BE49-F238E27FC236}">
                  <a16:creationId xmlns:a16="http://schemas.microsoft.com/office/drawing/2014/main" id="{5B0705D9-0E32-4021-A994-9DCC01688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8921" y="2491823"/>
              <a:ext cx="1099055" cy="596386"/>
            </a:xfrm>
            <a:custGeom>
              <a:avLst/>
              <a:gdLst>
                <a:gd name="T0" fmla="*/ 54 w 109"/>
                <a:gd name="T1" fmla="*/ 56 h 59"/>
                <a:gd name="T2" fmla="*/ 48 w 109"/>
                <a:gd name="T3" fmla="*/ 49 h 59"/>
                <a:gd name="T4" fmla="*/ 29 w 109"/>
                <a:gd name="T5" fmla="*/ 43 h 59"/>
                <a:gd name="T6" fmla="*/ 22 w 109"/>
                <a:gd name="T7" fmla="*/ 55 h 59"/>
                <a:gd name="T8" fmla="*/ 13 w 109"/>
                <a:gd name="T9" fmla="*/ 51 h 59"/>
                <a:gd name="T10" fmla="*/ 12 w 109"/>
                <a:gd name="T11" fmla="*/ 44 h 59"/>
                <a:gd name="T12" fmla="*/ 13 w 109"/>
                <a:gd name="T13" fmla="*/ 37 h 59"/>
                <a:gd name="T14" fmla="*/ 4 w 109"/>
                <a:gd name="T15" fmla="*/ 34 h 59"/>
                <a:gd name="T16" fmla="*/ 1 w 109"/>
                <a:gd name="T17" fmla="*/ 27 h 59"/>
                <a:gd name="T18" fmla="*/ 6 w 109"/>
                <a:gd name="T19" fmla="*/ 24 h 59"/>
                <a:gd name="T20" fmla="*/ 10 w 109"/>
                <a:gd name="T21" fmla="*/ 18 h 59"/>
                <a:gd name="T22" fmla="*/ 22 w 109"/>
                <a:gd name="T23" fmla="*/ 20 h 59"/>
                <a:gd name="T24" fmla="*/ 30 w 109"/>
                <a:gd name="T25" fmla="*/ 20 h 59"/>
                <a:gd name="T26" fmla="*/ 35 w 109"/>
                <a:gd name="T27" fmla="*/ 21 h 59"/>
                <a:gd name="T28" fmla="*/ 37 w 109"/>
                <a:gd name="T29" fmla="*/ 15 h 59"/>
                <a:gd name="T30" fmla="*/ 39 w 109"/>
                <a:gd name="T31" fmla="*/ 10 h 59"/>
                <a:gd name="T32" fmla="*/ 43 w 109"/>
                <a:gd name="T33" fmla="*/ 7 h 59"/>
                <a:gd name="T34" fmla="*/ 55 w 109"/>
                <a:gd name="T35" fmla="*/ 3 h 59"/>
                <a:gd name="T36" fmla="*/ 67 w 109"/>
                <a:gd name="T37" fmla="*/ 6 h 59"/>
                <a:gd name="T38" fmla="*/ 72 w 109"/>
                <a:gd name="T39" fmla="*/ 6 h 59"/>
                <a:gd name="T40" fmla="*/ 81 w 109"/>
                <a:gd name="T41" fmla="*/ 5 h 59"/>
                <a:gd name="T42" fmla="*/ 90 w 109"/>
                <a:gd name="T43" fmla="*/ 20 h 59"/>
                <a:gd name="T44" fmla="*/ 101 w 109"/>
                <a:gd name="T45" fmla="*/ 22 h 59"/>
                <a:gd name="T46" fmla="*/ 109 w 109"/>
                <a:gd name="T47" fmla="*/ 27 h 59"/>
                <a:gd name="T48" fmla="*/ 101 w 109"/>
                <a:gd name="T49" fmla="*/ 37 h 59"/>
                <a:gd name="T50" fmla="*/ 96 w 109"/>
                <a:gd name="T51" fmla="*/ 41 h 59"/>
                <a:gd name="T52" fmla="*/ 85 w 109"/>
                <a:gd name="T53" fmla="*/ 52 h 59"/>
                <a:gd name="T54" fmla="*/ 72 w 109"/>
                <a:gd name="T55" fmla="*/ 54 h 59"/>
                <a:gd name="T56" fmla="*/ 64 w 109"/>
                <a:gd name="T57" fmla="*/ 55 h 59"/>
                <a:gd name="T58" fmla="*/ 59 w 109"/>
                <a:gd name="T59" fmla="*/ 57 h 59"/>
                <a:gd name="T60" fmla="*/ 66 w 109"/>
                <a:gd name="T61" fmla="*/ 52 h 59"/>
                <a:gd name="T62" fmla="*/ 80 w 109"/>
                <a:gd name="T63" fmla="*/ 51 h 59"/>
                <a:gd name="T64" fmla="*/ 94 w 109"/>
                <a:gd name="T65" fmla="*/ 43 h 59"/>
                <a:gd name="T66" fmla="*/ 99 w 109"/>
                <a:gd name="T67" fmla="*/ 35 h 59"/>
                <a:gd name="T68" fmla="*/ 106 w 109"/>
                <a:gd name="T69" fmla="*/ 31 h 59"/>
                <a:gd name="T70" fmla="*/ 106 w 109"/>
                <a:gd name="T71" fmla="*/ 27 h 59"/>
                <a:gd name="T72" fmla="*/ 95 w 109"/>
                <a:gd name="T73" fmla="*/ 22 h 59"/>
                <a:gd name="T74" fmla="*/ 89 w 109"/>
                <a:gd name="T75" fmla="*/ 21 h 59"/>
                <a:gd name="T76" fmla="*/ 75 w 109"/>
                <a:gd name="T77" fmla="*/ 10 h 59"/>
                <a:gd name="T78" fmla="*/ 71 w 109"/>
                <a:gd name="T79" fmla="*/ 8 h 59"/>
                <a:gd name="T80" fmla="*/ 66 w 109"/>
                <a:gd name="T81" fmla="*/ 6 h 59"/>
                <a:gd name="T82" fmla="*/ 62 w 109"/>
                <a:gd name="T83" fmla="*/ 2 h 59"/>
                <a:gd name="T84" fmla="*/ 47 w 109"/>
                <a:gd name="T85" fmla="*/ 7 h 59"/>
                <a:gd name="T86" fmla="*/ 41 w 109"/>
                <a:gd name="T87" fmla="*/ 8 h 59"/>
                <a:gd name="T88" fmla="*/ 41 w 109"/>
                <a:gd name="T89" fmla="*/ 10 h 59"/>
                <a:gd name="T90" fmla="*/ 40 w 109"/>
                <a:gd name="T91" fmla="*/ 15 h 59"/>
                <a:gd name="T92" fmla="*/ 37 w 109"/>
                <a:gd name="T93" fmla="*/ 22 h 59"/>
                <a:gd name="T94" fmla="*/ 30 w 109"/>
                <a:gd name="T95" fmla="*/ 21 h 59"/>
                <a:gd name="T96" fmla="*/ 23 w 109"/>
                <a:gd name="T97" fmla="*/ 22 h 59"/>
                <a:gd name="T98" fmla="*/ 16 w 109"/>
                <a:gd name="T99" fmla="*/ 18 h 59"/>
                <a:gd name="T100" fmla="*/ 9 w 109"/>
                <a:gd name="T101" fmla="*/ 20 h 59"/>
                <a:gd name="T102" fmla="*/ 2 w 109"/>
                <a:gd name="T103" fmla="*/ 25 h 59"/>
                <a:gd name="T104" fmla="*/ 4 w 109"/>
                <a:gd name="T105" fmla="*/ 32 h 59"/>
                <a:gd name="T106" fmla="*/ 21 w 109"/>
                <a:gd name="T107" fmla="*/ 39 h 59"/>
                <a:gd name="T108" fmla="*/ 16 w 109"/>
                <a:gd name="T109" fmla="*/ 44 h 59"/>
                <a:gd name="T110" fmla="*/ 14 w 109"/>
                <a:gd name="T111" fmla="*/ 50 h 59"/>
                <a:gd name="T112" fmla="*/ 25 w 109"/>
                <a:gd name="T113" fmla="*/ 53 h 59"/>
                <a:gd name="T114" fmla="*/ 41 w 109"/>
                <a:gd name="T115" fmla="*/ 48 h 59"/>
                <a:gd name="T116" fmla="*/ 54 w 109"/>
                <a:gd name="T117" fmla="*/ 52 h 59"/>
                <a:gd name="T118" fmla="*/ 55 w 109"/>
                <a:gd name="T119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" h="59">
                  <a:moveTo>
                    <a:pt x="59" y="59"/>
                  </a:moveTo>
                  <a:cubicBezTo>
                    <a:pt x="59" y="59"/>
                    <a:pt x="58" y="58"/>
                    <a:pt x="57" y="58"/>
                  </a:cubicBezTo>
                  <a:cubicBezTo>
                    <a:pt x="57" y="58"/>
                    <a:pt x="57" y="58"/>
                    <a:pt x="56" y="58"/>
                  </a:cubicBezTo>
                  <a:cubicBezTo>
                    <a:pt x="56" y="58"/>
                    <a:pt x="56" y="58"/>
                    <a:pt x="55" y="58"/>
                  </a:cubicBezTo>
                  <a:cubicBezTo>
                    <a:pt x="54" y="58"/>
                    <a:pt x="54" y="58"/>
                    <a:pt x="54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54" y="56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6"/>
                    <a:pt x="52" y="56"/>
                    <a:pt x="52" y="55"/>
                  </a:cubicBezTo>
                  <a:cubicBezTo>
                    <a:pt x="52" y="55"/>
                    <a:pt x="52" y="53"/>
                    <a:pt x="52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1" y="51"/>
                    <a:pt x="51" y="51"/>
                  </a:cubicBezTo>
                  <a:cubicBezTo>
                    <a:pt x="50" y="50"/>
                    <a:pt x="49" y="49"/>
                    <a:pt x="48" y="49"/>
                  </a:cubicBezTo>
                  <a:cubicBezTo>
                    <a:pt x="48" y="49"/>
                    <a:pt x="47" y="49"/>
                    <a:pt x="47" y="50"/>
                  </a:cubicBezTo>
                  <a:cubicBezTo>
                    <a:pt x="46" y="50"/>
                    <a:pt x="44" y="50"/>
                    <a:pt x="43" y="50"/>
                  </a:cubicBezTo>
                  <a:cubicBezTo>
                    <a:pt x="42" y="50"/>
                    <a:pt x="41" y="50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8" y="46"/>
                    <a:pt x="36" y="45"/>
                    <a:pt x="35" y="43"/>
                  </a:cubicBezTo>
                  <a:cubicBezTo>
                    <a:pt x="33" y="42"/>
                    <a:pt x="32" y="42"/>
                    <a:pt x="30" y="43"/>
                  </a:cubicBezTo>
                  <a:cubicBezTo>
                    <a:pt x="30" y="43"/>
                    <a:pt x="29" y="43"/>
                    <a:pt x="29" y="43"/>
                  </a:cubicBezTo>
                  <a:cubicBezTo>
                    <a:pt x="26" y="44"/>
                    <a:pt x="26" y="44"/>
                    <a:pt x="26" y="47"/>
                  </a:cubicBezTo>
                  <a:cubicBezTo>
                    <a:pt x="26" y="47"/>
                    <a:pt x="26" y="47"/>
                    <a:pt x="26" y="48"/>
                  </a:cubicBezTo>
                  <a:cubicBezTo>
                    <a:pt x="26" y="50"/>
                    <a:pt x="26" y="52"/>
                    <a:pt x="27" y="53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7"/>
                    <a:pt x="26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5" y="58"/>
                    <a:pt x="22" y="56"/>
                    <a:pt x="22" y="55"/>
                  </a:cubicBezTo>
                  <a:cubicBezTo>
                    <a:pt x="20" y="54"/>
                    <a:pt x="18" y="55"/>
                    <a:pt x="17" y="56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4"/>
                    <a:pt x="16" y="53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4" y="53"/>
                    <a:pt x="13" y="51"/>
                  </a:cubicBezTo>
                  <a:cubicBezTo>
                    <a:pt x="12" y="51"/>
                    <a:pt x="12" y="50"/>
                    <a:pt x="12" y="49"/>
                  </a:cubicBezTo>
                  <a:cubicBezTo>
                    <a:pt x="12" y="49"/>
                    <a:pt x="12" y="48"/>
                    <a:pt x="12" y="48"/>
                  </a:cubicBezTo>
                  <a:cubicBezTo>
                    <a:pt x="12" y="48"/>
                    <a:pt x="11" y="47"/>
                    <a:pt x="10" y="47"/>
                  </a:cubicBezTo>
                  <a:cubicBezTo>
                    <a:pt x="10" y="47"/>
                    <a:pt x="10" y="46"/>
                    <a:pt x="10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4"/>
                    <a:pt x="12" y="44"/>
                  </a:cubicBezTo>
                  <a:cubicBezTo>
                    <a:pt x="13" y="43"/>
                    <a:pt x="14" y="42"/>
                    <a:pt x="16" y="42"/>
                  </a:cubicBezTo>
                  <a:cubicBezTo>
                    <a:pt x="18" y="42"/>
                    <a:pt x="20" y="43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2"/>
                    <a:pt x="20" y="41"/>
                    <a:pt x="20" y="40"/>
                  </a:cubicBezTo>
                  <a:cubicBezTo>
                    <a:pt x="19" y="39"/>
                    <a:pt x="18" y="38"/>
                    <a:pt x="18" y="38"/>
                  </a:cubicBezTo>
                  <a:cubicBezTo>
                    <a:pt x="17" y="37"/>
                    <a:pt x="16" y="37"/>
                    <a:pt x="15" y="37"/>
                  </a:cubicBezTo>
                  <a:cubicBezTo>
                    <a:pt x="15" y="37"/>
                    <a:pt x="14" y="37"/>
                    <a:pt x="13" y="37"/>
                  </a:cubicBezTo>
                  <a:cubicBezTo>
                    <a:pt x="12" y="36"/>
                    <a:pt x="11" y="37"/>
                    <a:pt x="10" y="37"/>
                  </a:cubicBezTo>
                  <a:cubicBezTo>
                    <a:pt x="10" y="38"/>
                    <a:pt x="9" y="38"/>
                    <a:pt x="8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7"/>
                    <a:pt x="5" y="37"/>
                    <a:pt x="6" y="37"/>
                  </a:cubicBezTo>
                  <a:cubicBezTo>
                    <a:pt x="5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2" y="33"/>
                    <a:pt x="2" y="32"/>
                  </a:cubicBezTo>
                  <a:cubicBezTo>
                    <a:pt x="2" y="32"/>
                    <a:pt x="2" y="32"/>
                    <a:pt x="1" y="32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0" y="29"/>
                    <a:pt x="0" y="29"/>
                    <a:pt x="1" y="28"/>
                  </a:cubicBezTo>
                  <a:cubicBezTo>
                    <a:pt x="1" y="28"/>
                    <a:pt x="1" y="27"/>
                    <a:pt x="1" y="27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4"/>
                    <a:pt x="2" y="24"/>
                    <a:pt x="2" y="24"/>
                  </a:cubicBezTo>
                  <a:cubicBezTo>
                    <a:pt x="2" y="23"/>
                    <a:pt x="3" y="23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5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8" y="20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cubicBezTo>
                    <a:pt x="11" y="17"/>
                    <a:pt x="13" y="16"/>
                    <a:pt x="14" y="17"/>
                  </a:cubicBezTo>
                  <a:cubicBezTo>
                    <a:pt x="14" y="17"/>
                    <a:pt x="15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20" y="17"/>
                    <a:pt x="21" y="18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0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7" y="20"/>
                    <a:pt x="27" y="20"/>
                  </a:cubicBezTo>
                  <a:cubicBezTo>
                    <a:pt x="27" y="19"/>
                    <a:pt x="28" y="19"/>
                    <a:pt x="28" y="19"/>
                  </a:cubicBezTo>
                  <a:cubicBezTo>
                    <a:pt x="29" y="19"/>
                    <a:pt x="29" y="19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9"/>
                    <a:pt x="31" y="19"/>
                    <a:pt x="32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4" y="21"/>
                    <a:pt x="34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1"/>
                    <a:pt x="36" y="21"/>
                    <a:pt x="37" y="21"/>
                  </a:cubicBezTo>
                  <a:cubicBezTo>
                    <a:pt x="37" y="21"/>
                    <a:pt x="38" y="21"/>
                    <a:pt x="38" y="21"/>
                  </a:cubicBezTo>
                  <a:cubicBezTo>
                    <a:pt x="39" y="21"/>
                    <a:pt x="40" y="20"/>
                    <a:pt x="40" y="19"/>
                  </a:cubicBezTo>
                  <a:cubicBezTo>
                    <a:pt x="39" y="19"/>
                    <a:pt x="37" y="18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5"/>
                    <a:pt x="37" y="15"/>
                  </a:cubicBezTo>
                  <a:cubicBezTo>
                    <a:pt x="38" y="15"/>
                    <a:pt x="38" y="15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8" y="12"/>
                  </a:cubicBezTo>
                  <a:cubicBezTo>
                    <a:pt x="38" y="11"/>
                    <a:pt x="39" y="11"/>
                    <a:pt x="40" y="11"/>
                  </a:cubicBezTo>
                  <a:cubicBezTo>
                    <a:pt x="40" y="11"/>
                    <a:pt x="39" y="11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8" y="8"/>
                    <a:pt x="38" y="8"/>
                  </a:cubicBezTo>
                  <a:cubicBezTo>
                    <a:pt x="38" y="8"/>
                    <a:pt x="38" y="8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0" y="7"/>
                    <a:pt x="40" y="6"/>
                    <a:pt x="41" y="6"/>
                  </a:cubicBezTo>
                  <a:cubicBezTo>
                    <a:pt x="42" y="6"/>
                    <a:pt x="43" y="7"/>
                    <a:pt x="43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6"/>
                    <a:pt x="45" y="6"/>
                    <a:pt x="45" y="6"/>
                  </a:cubicBezTo>
                  <a:cubicBezTo>
                    <a:pt x="46" y="6"/>
                    <a:pt x="46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9" y="5"/>
                    <a:pt x="50" y="5"/>
                  </a:cubicBezTo>
                  <a:cubicBezTo>
                    <a:pt x="50" y="4"/>
                    <a:pt x="52" y="3"/>
                    <a:pt x="54" y="3"/>
                  </a:cubicBezTo>
                  <a:cubicBezTo>
                    <a:pt x="54" y="3"/>
                    <a:pt x="54" y="3"/>
                    <a:pt x="55" y="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2"/>
                    <a:pt x="58" y="1"/>
                    <a:pt x="59" y="1"/>
                  </a:cubicBezTo>
                  <a:cubicBezTo>
                    <a:pt x="59" y="1"/>
                    <a:pt x="59" y="1"/>
                    <a:pt x="60" y="1"/>
                  </a:cubicBezTo>
                  <a:cubicBezTo>
                    <a:pt x="61" y="0"/>
                    <a:pt x="62" y="0"/>
                    <a:pt x="63" y="1"/>
                  </a:cubicBezTo>
                  <a:cubicBezTo>
                    <a:pt x="63" y="1"/>
                    <a:pt x="63" y="1"/>
                    <a:pt x="64" y="1"/>
                  </a:cubicBezTo>
                  <a:cubicBezTo>
                    <a:pt x="65" y="1"/>
                    <a:pt x="66" y="1"/>
                    <a:pt x="66" y="2"/>
                  </a:cubicBezTo>
                  <a:cubicBezTo>
                    <a:pt x="67" y="4"/>
                    <a:pt x="67" y="5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8" y="6"/>
                    <a:pt x="68" y="6"/>
                    <a:pt x="68" y="5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5"/>
                    <a:pt x="70" y="6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1" y="7"/>
                    <a:pt x="72" y="7"/>
                    <a:pt x="72" y="6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4" y="8"/>
                    <a:pt x="74" y="8"/>
                  </a:cubicBezTo>
                  <a:cubicBezTo>
                    <a:pt x="75" y="7"/>
                    <a:pt x="77" y="6"/>
                    <a:pt x="79" y="6"/>
                  </a:cubicBezTo>
                  <a:cubicBezTo>
                    <a:pt x="80" y="5"/>
                    <a:pt x="80" y="5"/>
                    <a:pt x="81" y="5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3" y="9"/>
                    <a:pt x="84" y="10"/>
                    <a:pt x="85" y="11"/>
                  </a:cubicBezTo>
                  <a:cubicBezTo>
                    <a:pt x="86" y="14"/>
                    <a:pt x="88" y="17"/>
                    <a:pt x="90" y="20"/>
                  </a:cubicBezTo>
                  <a:cubicBezTo>
                    <a:pt x="90" y="19"/>
                    <a:pt x="91" y="18"/>
                    <a:pt x="92" y="18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3" y="18"/>
                    <a:pt x="93" y="20"/>
                    <a:pt x="93" y="20"/>
                  </a:cubicBezTo>
                  <a:cubicBezTo>
                    <a:pt x="93" y="20"/>
                    <a:pt x="94" y="21"/>
                    <a:pt x="94" y="21"/>
                  </a:cubicBezTo>
                  <a:cubicBezTo>
                    <a:pt x="95" y="21"/>
                    <a:pt x="95" y="21"/>
                    <a:pt x="96" y="20"/>
                  </a:cubicBezTo>
                  <a:cubicBezTo>
                    <a:pt x="97" y="20"/>
                    <a:pt x="98" y="20"/>
                    <a:pt x="99" y="20"/>
                  </a:cubicBezTo>
                  <a:cubicBezTo>
                    <a:pt x="101" y="20"/>
                    <a:pt x="101" y="21"/>
                    <a:pt x="101" y="22"/>
                  </a:cubicBezTo>
                  <a:cubicBezTo>
                    <a:pt x="101" y="22"/>
                    <a:pt x="101" y="23"/>
                    <a:pt x="101" y="23"/>
                  </a:cubicBezTo>
                  <a:cubicBezTo>
                    <a:pt x="102" y="23"/>
                    <a:pt x="102" y="23"/>
                    <a:pt x="102" y="24"/>
                  </a:cubicBezTo>
                  <a:cubicBezTo>
                    <a:pt x="103" y="24"/>
                    <a:pt x="103" y="24"/>
                    <a:pt x="103" y="25"/>
                  </a:cubicBezTo>
                  <a:cubicBezTo>
                    <a:pt x="104" y="25"/>
                    <a:pt x="105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8" y="25"/>
                    <a:pt x="108" y="26"/>
                    <a:pt x="109" y="27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109" y="28"/>
                    <a:pt x="109" y="29"/>
                    <a:pt x="108" y="30"/>
                  </a:cubicBezTo>
                  <a:cubicBezTo>
                    <a:pt x="108" y="31"/>
                    <a:pt x="107" y="31"/>
                    <a:pt x="107" y="31"/>
                  </a:cubicBezTo>
                  <a:cubicBezTo>
                    <a:pt x="107" y="32"/>
                    <a:pt x="106" y="32"/>
                    <a:pt x="106" y="32"/>
                  </a:cubicBezTo>
                  <a:cubicBezTo>
                    <a:pt x="105" y="32"/>
                    <a:pt x="105" y="32"/>
                    <a:pt x="105" y="33"/>
                  </a:cubicBezTo>
                  <a:cubicBezTo>
                    <a:pt x="105" y="33"/>
                    <a:pt x="105" y="34"/>
                    <a:pt x="105" y="34"/>
                  </a:cubicBezTo>
                  <a:cubicBezTo>
                    <a:pt x="105" y="35"/>
                    <a:pt x="105" y="37"/>
                    <a:pt x="104" y="37"/>
                  </a:cubicBezTo>
                  <a:cubicBezTo>
                    <a:pt x="103" y="38"/>
                    <a:pt x="102" y="37"/>
                    <a:pt x="101" y="37"/>
                  </a:cubicBezTo>
                  <a:cubicBezTo>
                    <a:pt x="101" y="37"/>
                    <a:pt x="101" y="37"/>
                    <a:pt x="100" y="37"/>
                  </a:cubicBezTo>
                  <a:cubicBezTo>
                    <a:pt x="100" y="37"/>
                    <a:pt x="99" y="37"/>
                    <a:pt x="99" y="37"/>
                  </a:cubicBezTo>
                  <a:cubicBezTo>
                    <a:pt x="99" y="37"/>
                    <a:pt x="98" y="36"/>
                    <a:pt x="98" y="36"/>
                  </a:cubicBezTo>
                  <a:cubicBezTo>
                    <a:pt x="98" y="36"/>
                    <a:pt x="98" y="36"/>
                    <a:pt x="97" y="38"/>
                  </a:cubicBezTo>
                  <a:cubicBezTo>
                    <a:pt x="97" y="38"/>
                    <a:pt x="97" y="38"/>
                    <a:pt x="97" y="39"/>
                  </a:cubicBezTo>
                  <a:cubicBezTo>
                    <a:pt x="96" y="39"/>
                    <a:pt x="96" y="40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3"/>
                    <a:pt x="96" y="44"/>
                    <a:pt x="94" y="44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2" y="48"/>
                    <a:pt x="91" y="51"/>
                    <a:pt x="91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9" y="54"/>
                    <a:pt x="88" y="54"/>
                    <a:pt x="87" y="53"/>
                  </a:cubicBezTo>
                  <a:cubicBezTo>
                    <a:pt x="87" y="53"/>
                    <a:pt x="86" y="53"/>
                    <a:pt x="85" y="52"/>
                  </a:cubicBezTo>
                  <a:cubicBezTo>
                    <a:pt x="84" y="52"/>
                    <a:pt x="83" y="52"/>
                    <a:pt x="81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79" y="52"/>
                    <a:pt x="78" y="52"/>
                  </a:cubicBezTo>
                  <a:cubicBezTo>
                    <a:pt x="77" y="52"/>
                    <a:pt x="76" y="51"/>
                    <a:pt x="75" y="51"/>
                  </a:cubicBezTo>
                  <a:cubicBezTo>
                    <a:pt x="73" y="51"/>
                    <a:pt x="72" y="52"/>
                    <a:pt x="72" y="53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1" y="54"/>
                    <a:pt x="71" y="54"/>
                    <a:pt x="71" y="53"/>
                  </a:cubicBezTo>
                  <a:cubicBezTo>
                    <a:pt x="70" y="53"/>
                    <a:pt x="69" y="53"/>
                    <a:pt x="68" y="53"/>
                  </a:cubicBezTo>
                  <a:cubicBezTo>
                    <a:pt x="68" y="53"/>
                    <a:pt x="68" y="53"/>
                    <a:pt x="6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7" y="53"/>
                    <a:pt x="66" y="53"/>
                    <a:pt x="66" y="53"/>
                  </a:cubicBezTo>
                  <a:cubicBezTo>
                    <a:pt x="66" y="54"/>
                    <a:pt x="65" y="54"/>
                    <a:pt x="65" y="54"/>
                  </a:cubicBezTo>
                  <a:cubicBezTo>
                    <a:pt x="65" y="55"/>
                    <a:pt x="65" y="55"/>
                    <a:pt x="64" y="55"/>
                  </a:cubicBezTo>
                  <a:cubicBezTo>
                    <a:pt x="64" y="55"/>
                    <a:pt x="64" y="56"/>
                    <a:pt x="63" y="56"/>
                  </a:cubicBezTo>
                  <a:cubicBezTo>
                    <a:pt x="63" y="56"/>
                    <a:pt x="62" y="57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8"/>
                    <a:pt x="60" y="59"/>
                    <a:pt x="59" y="59"/>
                  </a:cubicBezTo>
                  <a:close/>
                  <a:moveTo>
                    <a:pt x="57" y="57"/>
                  </a:moveTo>
                  <a:cubicBezTo>
                    <a:pt x="58" y="57"/>
                    <a:pt x="58" y="57"/>
                    <a:pt x="58" y="57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60" y="57"/>
                    <a:pt x="60" y="57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6"/>
                    <a:pt x="62" y="55"/>
                    <a:pt x="62" y="55"/>
                  </a:cubicBezTo>
                  <a:cubicBezTo>
                    <a:pt x="63" y="55"/>
                    <a:pt x="63" y="54"/>
                    <a:pt x="64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4" y="53"/>
                    <a:pt x="65" y="53"/>
                    <a:pt x="65" y="5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2"/>
                    <a:pt x="67" y="51"/>
                    <a:pt x="67" y="51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51"/>
                    <a:pt x="70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1"/>
                    <a:pt x="72" y="50"/>
                    <a:pt x="75" y="50"/>
                  </a:cubicBezTo>
                  <a:cubicBezTo>
                    <a:pt x="76" y="50"/>
                    <a:pt x="77" y="50"/>
                    <a:pt x="78" y="51"/>
                  </a:cubicBezTo>
                  <a:cubicBezTo>
                    <a:pt x="79" y="51"/>
                    <a:pt x="80" y="51"/>
                    <a:pt x="80" y="51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3" y="51"/>
                    <a:pt x="84" y="51"/>
                    <a:pt x="85" y="51"/>
                  </a:cubicBezTo>
                  <a:cubicBezTo>
                    <a:pt x="86" y="51"/>
                    <a:pt x="87" y="52"/>
                    <a:pt x="88" y="52"/>
                  </a:cubicBezTo>
                  <a:cubicBezTo>
                    <a:pt x="89" y="52"/>
                    <a:pt x="89" y="53"/>
                    <a:pt x="90" y="53"/>
                  </a:cubicBezTo>
                  <a:cubicBezTo>
                    <a:pt x="90" y="50"/>
                    <a:pt x="91" y="47"/>
                    <a:pt x="89" y="45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4" y="43"/>
                    <a:pt x="95" y="43"/>
                    <a:pt x="95" y="43"/>
                  </a:cubicBezTo>
                  <a:cubicBezTo>
                    <a:pt x="95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95" y="39"/>
                    <a:pt x="96" y="38"/>
                  </a:cubicBezTo>
                  <a:cubicBezTo>
                    <a:pt x="96" y="38"/>
                    <a:pt x="96" y="37"/>
                    <a:pt x="96" y="37"/>
                  </a:cubicBezTo>
                  <a:cubicBezTo>
                    <a:pt x="96" y="36"/>
                    <a:pt x="97" y="35"/>
                    <a:pt x="98" y="35"/>
                  </a:cubicBezTo>
                  <a:cubicBezTo>
                    <a:pt x="98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6"/>
                  </a:cubicBezTo>
                  <a:cubicBezTo>
                    <a:pt x="101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5"/>
                    <a:pt x="103" y="34"/>
                  </a:cubicBezTo>
                  <a:cubicBezTo>
                    <a:pt x="103" y="34"/>
                    <a:pt x="103" y="33"/>
                    <a:pt x="104" y="33"/>
                  </a:cubicBezTo>
                  <a:cubicBezTo>
                    <a:pt x="104" y="31"/>
                    <a:pt x="105" y="31"/>
                    <a:pt x="106" y="31"/>
                  </a:cubicBezTo>
                  <a:cubicBezTo>
                    <a:pt x="106" y="31"/>
                    <a:pt x="106" y="31"/>
                    <a:pt x="106" y="30"/>
                  </a:cubicBezTo>
                  <a:cubicBezTo>
                    <a:pt x="106" y="30"/>
                    <a:pt x="107" y="30"/>
                    <a:pt x="107" y="30"/>
                  </a:cubicBezTo>
                  <a:cubicBezTo>
                    <a:pt x="107" y="29"/>
                    <a:pt x="108" y="28"/>
                    <a:pt x="108" y="28"/>
                  </a:cubicBezTo>
                  <a:cubicBezTo>
                    <a:pt x="108" y="28"/>
                    <a:pt x="108" y="28"/>
                    <a:pt x="108" y="27"/>
                  </a:cubicBezTo>
                  <a:cubicBezTo>
                    <a:pt x="107" y="27"/>
                    <a:pt x="107" y="27"/>
                    <a:pt x="107" y="26"/>
                  </a:cubicBezTo>
                  <a:cubicBezTo>
                    <a:pt x="107" y="26"/>
                    <a:pt x="107" y="26"/>
                    <a:pt x="107" y="27"/>
                  </a:cubicBezTo>
                  <a:cubicBezTo>
                    <a:pt x="107" y="27"/>
                    <a:pt x="106" y="27"/>
                    <a:pt x="106" y="27"/>
                  </a:cubicBezTo>
                  <a:cubicBezTo>
                    <a:pt x="104" y="27"/>
                    <a:pt x="103" y="26"/>
                    <a:pt x="102" y="25"/>
                  </a:cubicBezTo>
                  <a:cubicBezTo>
                    <a:pt x="102" y="25"/>
                    <a:pt x="102" y="25"/>
                    <a:pt x="101" y="25"/>
                  </a:cubicBezTo>
                  <a:cubicBezTo>
                    <a:pt x="101" y="24"/>
                    <a:pt x="101" y="24"/>
                    <a:pt x="100" y="24"/>
                  </a:cubicBezTo>
                  <a:cubicBezTo>
                    <a:pt x="100" y="23"/>
                    <a:pt x="100" y="23"/>
                    <a:pt x="100" y="22"/>
                  </a:cubicBezTo>
                  <a:cubicBezTo>
                    <a:pt x="100" y="22"/>
                    <a:pt x="100" y="21"/>
                    <a:pt x="99" y="21"/>
                  </a:cubicBezTo>
                  <a:cubicBezTo>
                    <a:pt x="98" y="21"/>
                    <a:pt x="98" y="21"/>
                    <a:pt x="97" y="22"/>
                  </a:cubicBezTo>
                  <a:cubicBezTo>
                    <a:pt x="96" y="22"/>
                    <a:pt x="95" y="22"/>
                    <a:pt x="95" y="22"/>
                  </a:cubicBezTo>
                  <a:cubicBezTo>
                    <a:pt x="94" y="22"/>
                    <a:pt x="94" y="22"/>
                    <a:pt x="93" y="22"/>
                  </a:cubicBezTo>
                  <a:cubicBezTo>
                    <a:pt x="92" y="22"/>
                    <a:pt x="92" y="21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1" y="20"/>
                    <a:pt x="91" y="20"/>
                    <a:pt x="91" y="21"/>
                  </a:cubicBezTo>
                  <a:cubicBezTo>
                    <a:pt x="91" y="21"/>
                    <a:pt x="91" y="21"/>
                    <a:pt x="90" y="22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7" y="18"/>
                    <a:pt x="85" y="15"/>
                    <a:pt x="84" y="11"/>
                  </a:cubicBezTo>
                  <a:cubicBezTo>
                    <a:pt x="83" y="10"/>
                    <a:pt x="82" y="10"/>
                    <a:pt x="81" y="9"/>
                  </a:cubicBezTo>
                  <a:cubicBezTo>
                    <a:pt x="81" y="9"/>
                    <a:pt x="81" y="9"/>
                    <a:pt x="80" y="8"/>
                  </a:cubicBezTo>
                  <a:cubicBezTo>
                    <a:pt x="80" y="8"/>
                    <a:pt x="80" y="7"/>
                    <a:pt x="80" y="7"/>
                  </a:cubicBezTo>
                  <a:cubicBezTo>
                    <a:pt x="80" y="7"/>
                    <a:pt x="79" y="7"/>
                    <a:pt x="79" y="7"/>
                  </a:cubicBezTo>
                  <a:cubicBezTo>
                    <a:pt x="78" y="7"/>
                    <a:pt x="76" y="8"/>
                    <a:pt x="76" y="9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4" y="9"/>
                    <a:pt x="73" y="10"/>
                    <a:pt x="72" y="1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9"/>
                    <a:pt x="71" y="8"/>
                    <a:pt x="72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8" y="7"/>
                    <a:pt x="66" y="7"/>
                    <a:pt x="66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6"/>
                    <a:pt x="65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6"/>
                    <a:pt x="65" y="6"/>
                  </a:cubicBezTo>
                  <a:cubicBezTo>
                    <a:pt x="65" y="6"/>
                    <a:pt x="65" y="5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2"/>
                    <a:pt x="65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2" y="2"/>
                  </a:cubicBezTo>
                  <a:cubicBezTo>
                    <a:pt x="61" y="1"/>
                    <a:pt x="61" y="2"/>
                    <a:pt x="60" y="2"/>
                  </a:cubicBezTo>
                  <a:cubicBezTo>
                    <a:pt x="60" y="2"/>
                    <a:pt x="60" y="2"/>
                    <a:pt x="59" y="2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4" y="4"/>
                    <a:pt x="54" y="4"/>
                  </a:cubicBezTo>
                  <a:cubicBezTo>
                    <a:pt x="53" y="5"/>
                    <a:pt x="51" y="5"/>
                    <a:pt x="51" y="5"/>
                  </a:cubicBezTo>
                  <a:cubicBezTo>
                    <a:pt x="50" y="6"/>
                    <a:pt x="47" y="7"/>
                    <a:pt x="47" y="7"/>
                  </a:cubicBezTo>
                  <a:cubicBezTo>
                    <a:pt x="47" y="7"/>
                    <a:pt x="46" y="7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8"/>
                    <a:pt x="45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2" y="8"/>
                    <a:pt x="41" y="8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2" y="10"/>
                    <a:pt x="42" y="10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2" y="12"/>
                    <a:pt x="41" y="12"/>
                    <a:pt x="41" y="12"/>
                  </a:cubicBezTo>
                  <a:cubicBezTo>
                    <a:pt x="40" y="12"/>
                    <a:pt x="39" y="12"/>
                    <a:pt x="39" y="13"/>
                  </a:cubicBezTo>
                  <a:cubicBezTo>
                    <a:pt x="39" y="13"/>
                    <a:pt x="40" y="14"/>
                    <a:pt x="40" y="15"/>
                  </a:cubicBezTo>
                  <a:cubicBezTo>
                    <a:pt x="39" y="16"/>
                    <a:pt x="39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7"/>
                    <a:pt x="40" y="18"/>
                    <a:pt x="41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1" y="20"/>
                    <a:pt x="40" y="22"/>
                    <a:pt x="39" y="22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7" y="22"/>
                    <a:pt x="37" y="22"/>
                    <a:pt x="36" y="22"/>
                  </a:cubicBezTo>
                  <a:cubicBezTo>
                    <a:pt x="36" y="23"/>
                    <a:pt x="36" y="23"/>
                    <a:pt x="35" y="23"/>
                  </a:cubicBezTo>
                  <a:cubicBezTo>
                    <a:pt x="35" y="23"/>
                    <a:pt x="35" y="23"/>
                    <a:pt x="35" y="22"/>
                  </a:cubicBezTo>
                  <a:cubicBezTo>
                    <a:pt x="33" y="23"/>
                    <a:pt x="33" y="22"/>
                    <a:pt x="32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0" y="21"/>
                    <a:pt x="30" y="21"/>
                  </a:cubicBezTo>
                  <a:cubicBezTo>
                    <a:pt x="30" y="21"/>
                    <a:pt x="29" y="21"/>
                    <a:pt x="29" y="21"/>
                  </a:cubicBezTo>
                  <a:cubicBezTo>
                    <a:pt x="29" y="21"/>
                    <a:pt x="29" y="21"/>
                    <a:pt x="28" y="21"/>
                  </a:cubicBezTo>
                  <a:cubicBezTo>
                    <a:pt x="28" y="22"/>
                    <a:pt x="25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0" y="19"/>
                    <a:pt x="18" y="19"/>
                  </a:cubicBezTo>
                  <a:cubicBezTo>
                    <a:pt x="17" y="19"/>
                    <a:pt x="17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5" y="18"/>
                    <a:pt x="15" y="1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2" y="18"/>
                    <a:pt x="11" y="19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8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8" y="24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4" y="25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3" y="25"/>
                    <a:pt x="2" y="25"/>
                  </a:cubicBezTo>
                  <a:cubicBezTo>
                    <a:pt x="2" y="26"/>
                    <a:pt x="2" y="26"/>
                    <a:pt x="2" y="27"/>
                  </a:cubicBezTo>
                  <a:cubicBezTo>
                    <a:pt x="3" y="28"/>
                    <a:pt x="3" y="28"/>
                    <a:pt x="2" y="29"/>
                  </a:cubicBezTo>
                  <a:cubicBezTo>
                    <a:pt x="2" y="29"/>
                    <a:pt x="1" y="30"/>
                    <a:pt x="1" y="30"/>
                  </a:cubicBezTo>
                  <a:cubicBezTo>
                    <a:pt x="1" y="30"/>
                    <a:pt x="2" y="30"/>
                    <a:pt x="2" y="30"/>
                  </a:cubicBezTo>
                  <a:cubicBezTo>
                    <a:pt x="3" y="31"/>
                    <a:pt x="3" y="31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6" y="32"/>
                    <a:pt x="8" y="37"/>
                  </a:cubicBezTo>
                  <a:cubicBezTo>
                    <a:pt x="8" y="37"/>
                    <a:pt x="9" y="36"/>
                    <a:pt x="10" y="36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5"/>
                    <a:pt x="18" y="35"/>
                    <a:pt x="19" y="37"/>
                  </a:cubicBezTo>
                  <a:cubicBezTo>
                    <a:pt x="19" y="38"/>
                    <a:pt x="20" y="38"/>
                    <a:pt x="21" y="39"/>
                  </a:cubicBezTo>
                  <a:cubicBezTo>
                    <a:pt x="21" y="40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18" y="44"/>
                    <a:pt x="16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3" y="47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50"/>
                    <a:pt x="14" y="50"/>
                    <a:pt x="14" y="50"/>
                  </a:cubicBezTo>
                  <a:cubicBezTo>
                    <a:pt x="15" y="51"/>
                    <a:pt x="15" y="52"/>
                    <a:pt x="16" y="52"/>
                  </a:cubicBezTo>
                  <a:cubicBezTo>
                    <a:pt x="17" y="52"/>
                    <a:pt x="17" y="52"/>
                    <a:pt x="17" y="54"/>
                  </a:cubicBezTo>
                  <a:cubicBezTo>
                    <a:pt x="19" y="53"/>
                    <a:pt x="21" y="53"/>
                    <a:pt x="22" y="53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5"/>
                    <a:pt x="24" y="56"/>
                    <a:pt x="25" y="57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0"/>
                    <a:pt x="25" y="48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4"/>
                    <a:pt x="25" y="43"/>
                    <a:pt x="28" y="42"/>
                  </a:cubicBezTo>
                  <a:cubicBezTo>
                    <a:pt x="29" y="42"/>
                    <a:pt x="29" y="42"/>
                    <a:pt x="30" y="42"/>
                  </a:cubicBezTo>
                  <a:cubicBezTo>
                    <a:pt x="32" y="41"/>
                    <a:pt x="33" y="41"/>
                    <a:pt x="35" y="42"/>
                  </a:cubicBezTo>
                  <a:cubicBezTo>
                    <a:pt x="37" y="44"/>
                    <a:pt x="39" y="45"/>
                    <a:pt x="40" y="4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9"/>
                    <a:pt x="43" y="49"/>
                  </a:cubicBezTo>
                  <a:cubicBezTo>
                    <a:pt x="44" y="49"/>
                    <a:pt x="45" y="48"/>
                    <a:pt x="46" y="48"/>
                  </a:cubicBezTo>
                  <a:cubicBezTo>
                    <a:pt x="47" y="48"/>
                    <a:pt x="48" y="48"/>
                    <a:pt x="48" y="48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0"/>
                    <a:pt x="53" y="51"/>
                    <a:pt x="53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4" y="52"/>
                    <a:pt x="54" y="52"/>
                    <a:pt x="53" y="53"/>
                  </a:cubicBezTo>
                  <a:cubicBezTo>
                    <a:pt x="53" y="53"/>
                    <a:pt x="53" y="54"/>
                    <a:pt x="53" y="55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5"/>
                    <a:pt x="55" y="55"/>
                  </a:cubicBezTo>
                  <a:cubicBezTo>
                    <a:pt x="55" y="55"/>
                    <a:pt x="55" y="56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6" y="57"/>
                    <a:pt x="56" y="57"/>
                  </a:cubicBezTo>
                  <a:cubicBezTo>
                    <a:pt x="57" y="57"/>
                    <a:pt x="57" y="57"/>
                    <a:pt x="5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5" name="Freeform 714">
              <a:extLst>
                <a:ext uri="{FF2B5EF4-FFF2-40B4-BE49-F238E27FC236}">
                  <a16:creationId xmlns:a16="http://schemas.microsoft.com/office/drawing/2014/main" id="{165103BB-431B-468C-8849-121706001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3828" y="2990230"/>
              <a:ext cx="302455" cy="149098"/>
            </a:xfrm>
            <a:custGeom>
              <a:avLst/>
              <a:gdLst>
                <a:gd name="T0" fmla="*/ 5 w 30"/>
                <a:gd name="T1" fmla="*/ 12 h 15"/>
                <a:gd name="T2" fmla="*/ 1 w 30"/>
                <a:gd name="T3" fmla="*/ 13 h 15"/>
                <a:gd name="T4" fmla="*/ 5 w 30"/>
                <a:gd name="T5" fmla="*/ 15 h 15"/>
                <a:gd name="T6" fmla="*/ 7 w 30"/>
                <a:gd name="T7" fmla="*/ 14 h 15"/>
                <a:gd name="T8" fmla="*/ 9 w 30"/>
                <a:gd name="T9" fmla="*/ 15 h 15"/>
                <a:gd name="T10" fmla="*/ 12 w 30"/>
                <a:gd name="T11" fmla="*/ 15 h 15"/>
                <a:gd name="T12" fmla="*/ 13 w 30"/>
                <a:gd name="T13" fmla="*/ 13 h 15"/>
                <a:gd name="T14" fmla="*/ 17 w 30"/>
                <a:gd name="T15" fmla="*/ 12 h 15"/>
                <a:gd name="T16" fmla="*/ 19 w 30"/>
                <a:gd name="T17" fmla="*/ 12 h 15"/>
                <a:gd name="T18" fmla="*/ 21 w 30"/>
                <a:gd name="T19" fmla="*/ 10 h 15"/>
                <a:gd name="T20" fmla="*/ 30 w 30"/>
                <a:gd name="T21" fmla="*/ 5 h 15"/>
                <a:gd name="T22" fmla="*/ 26 w 30"/>
                <a:gd name="T23" fmla="*/ 3 h 15"/>
                <a:gd name="T24" fmla="*/ 21 w 30"/>
                <a:gd name="T25" fmla="*/ 3 h 15"/>
                <a:gd name="T26" fmla="*/ 12 w 30"/>
                <a:gd name="T27" fmla="*/ 4 h 15"/>
                <a:gd name="T28" fmla="*/ 5 w 30"/>
                <a:gd name="T29" fmla="*/ 5 h 15"/>
                <a:gd name="T30" fmla="*/ 4 w 30"/>
                <a:gd name="T31" fmla="*/ 7 h 15"/>
                <a:gd name="T32" fmla="*/ 7 w 30"/>
                <a:gd name="T33" fmla="*/ 8 h 15"/>
                <a:gd name="T34" fmla="*/ 11 w 30"/>
                <a:gd name="T35" fmla="*/ 10 h 15"/>
                <a:gd name="T36" fmla="*/ 5 w 30"/>
                <a:gd name="T3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15">
                  <a:moveTo>
                    <a:pt x="5" y="12"/>
                  </a:moveTo>
                  <a:cubicBezTo>
                    <a:pt x="4" y="13"/>
                    <a:pt x="2" y="12"/>
                    <a:pt x="1" y="13"/>
                  </a:cubicBezTo>
                  <a:cubicBezTo>
                    <a:pt x="0" y="14"/>
                    <a:pt x="5" y="15"/>
                    <a:pt x="5" y="15"/>
                  </a:cubicBezTo>
                  <a:cubicBezTo>
                    <a:pt x="6" y="15"/>
                    <a:pt x="6" y="14"/>
                    <a:pt x="7" y="14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10" y="15"/>
                    <a:pt x="11" y="15"/>
                    <a:pt x="12" y="15"/>
                  </a:cubicBezTo>
                  <a:cubicBezTo>
                    <a:pt x="14" y="15"/>
                    <a:pt x="12" y="14"/>
                    <a:pt x="13" y="13"/>
                  </a:cubicBezTo>
                  <a:cubicBezTo>
                    <a:pt x="14" y="12"/>
                    <a:pt x="16" y="11"/>
                    <a:pt x="17" y="12"/>
                  </a:cubicBezTo>
                  <a:cubicBezTo>
                    <a:pt x="17" y="12"/>
                    <a:pt x="19" y="12"/>
                    <a:pt x="19" y="12"/>
                  </a:cubicBezTo>
                  <a:cubicBezTo>
                    <a:pt x="20" y="12"/>
                    <a:pt x="20" y="10"/>
                    <a:pt x="21" y="10"/>
                  </a:cubicBezTo>
                  <a:cubicBezTo>
                    <a:pt x="24" y="10"/>
                    <a:pt x="30" y="7"/>
                    <a:pt x="30" y="5"/>
                  </a:cubicBezTo>
                  <a:cubicBezTo>
                    <a:pt x="28" y="4"/>
                    <a:pt x="28" y="3"/>
                    <a:pt x="26" y="3"/>
                  </a:cubicBezTo>
                  <a:cubicBezTo>
                    <a:pt x="24" y="3"/>
                    <a:pt x="22" y="3"/>
                    <a:pt x="21" y="3"/>
                  </a:cubicBezTo>
                  <a:cubicBezTo>
                    <a:pt x="18" y="3"/>
                    <a:pt x="12" y="0"/>
                    <a:pt x="12" y="4"/>
                  </a:cubicBezTo>
                  <a:cubicBezTo>
                    <a:pt x="10" y="3"/>
                    <a:pt x="6" y="1"/>
                    <a:pt x="5" y="5"/>
                  </a:cubicBezTo>
                  <a:cubicBezTo>
                    <a:pt x="8" y="5"/>
                    <a:pt x="4" y="6"/>
                    <a:pt x="4" y="7"/>
                  </a:cubicBezTo>
                  <a:cubicBezTo>
                    <a:pt x="4" y="8"/>
                    <a:pt x="7" y="10"/>
                    <a:pt x="7" y="8"/>
                  </a:cubicBezTo>
                  <a:cubicBezTo>
                    <a:pt x="8" y="9"/>
                    <a:pt x="10" y="9"/>
                    <a:pt x="11" y="10"/>
                  </a:cubicBezTo>
                  <a:cubicBezTo>
                    <a:pt x="9" y="11"/>
                    <a:pt x="8" y="12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6" name="Freeform 715">
              <a:extLst>
                <a:ext uri="{FF2B5EF4-FFF2-40B4-BE49-F238E27FC236}">
                  <a16:creationId xmlns:a16="http://schemas.microsoft.com/office/drawing/2014/main" id="{B2BF5445-EA08-460D-9CBA-675BD2442A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3828" y="2998750"/>
              <a:ext cx="315233" cy="153356"/>
            </a:xfrm>
            <a:custGeom>
              <a:avLst/>
              <a:gdLst>
                <a:gd name="T0" fmla="*/ 9 w 31"/>
                <a:gd name="T1" fmla="*/ 15 h 15"/>
                <a:gd name="T2" fmla="*/ 7 w 31"/>
                <a:gd name="T3" fmla="*/ 14 h 15"/>
                <a:gd name="T4" fmla="*/ 5 w 31"/>
                <a:gd name="T5" fmla="*/ 14 h 15"/>
                <a:gd name="T6" fmla="*/ 0 w 31"/>
                <a:gd name="T7" fmla="*/ 13 h 15"/>
                <a:gd name="T8" fmla="*/ 2 w 31"/>
                <a:gd name="T9" fmla="*/ 11 h 15"/>
                <a:gd name="T10" fmla="*/ 5 w 31"/>
                <a:gd name="T11" fmla="*/ 10 h 15"/>
                <a:gd name="T12" fmla="*/ 5 w 31"/>
                <a:gd name="T13" fmla="*/ 10 h 15"/>
                <a:gd name="T14" fmla="*/ 7 w 31"/>
                <a:gd name="T15" fmla="*/ 8 h 15"/>
                <a:gd name="T16" fmla="*/ 3 w 31"/>
                <a:gd name="T17" fmla="*/ 6 h 15"/>
                <a:gd name="T18" fmla="*/ 5 w 31"/>
                <a:gd name="T19" fmla="*/ 4 h 15"/>
                <a:gd name="T20" fmla="*/ 5 w 31"/>
                <a:gd name="T21" fmla="*/ 4 h 15"/>
                <a:gd name="T22" fmla="*/ 11 w 31"/>
                <a:gd name="T23" fmla="*/ 2 h 15"/>
                <a:gd name="T24" fmla="*/ 18 w 31"/>
                <a:gd name="T25" fmla="*/ 1 h 15"/>
                <a:gd name="T26" fmla="*/ 21 w 31"/>
                <a:gd name="T27" fmla="*/ 1 h 15"/>
                <a:gd name="T28" fmla="*/ 28 w 31"/>
                <a:gd name="T29" fmla="*/ 2 h 15"/>
                <a:gd name="T30" fmla="*/ 31 w 31"/>
                <a:gd name="T31" fmla="*/ 3 h 15"/>
                <a:gd name="T32" fmla="*/ 21 w 31"/>
                <a:gd name="T33" fmla="*/ 10 h 15"/>
                <a:gd name="T34" fmla="*/ 20 w 31"/>
                <a:gd name="T35" fmla="*/ 11 h 15"/>
                <a:gd name="T36" fmla="*/ 17 w 31"/>
                <a:gd name="T37" fmla="*/ 11 h 15"/>
                <a:gd name="T38" fmla="*/ 14 w 31"/>
                <a:gd name="T39" fmla="*/ 13 h 15"/>
                <a:gd name="T40" fmla="*/ 13 w 31"/>
                <a:gd name="T41" fmla="*/ 14 h 15"/>
                <a:gd name="T42" fmla="*/ 11 w 31"/>
                <a:gd name="T43" fmla="*/ 15 h 15"/>
                <a:gd name="T44" fmla="*/ 7 w 31"/>
                <a:gd name="T45" fmla="*/ 13 h 15"/>
                <a:gd name="T46" fmla="*/ 8 w 31"/>
                <a:gd name="T47" fmla="*/ 13 h 15"/>
                <a:gd name="T48" fmla="*/ 11 w 31"/>
                <a:gd name="T49" fmla="*/ 13 h 15"/>
                <a:gd name="T50" fmla="*/ 12 w 31"/>
                <a:gd name="T51" fmla="*/ 13 h 15"/>
                <a:gd name="T52" fmla="*/ 17 w 31"/>
                <a:gd name="T53" fmla="*/ 10 h 15"/>
                <a:gd name="T54" fmla="*/ 18 w 31"/>
                <a:gd name="T55" fmla="*/ 10 h 15"/>
                <a:gd name="T56" fmla="*/ 20 w 31"/>
                <a:gd name="T57" fmla="*/ 10 h 15"/>
                <a:gd name="T58" fmla="*/ 29 w 31"/>
                <a:gd name="T59" fmla="*/ 4 h 15"/>
                <a:gd name="T60" fmla="*/ 26 w 31"/>
                <a:gd name="T61" fmla="*/ 3 h 15"/>
                <a:gd name="T62" fmla="*/ 21 w 31"/>
                <a:gd name="T63" fmla="*/ 2 h 15"/>
                <a:gd name="T64" fmla="*/ 18 w 31"/>
                <a:gd name="T65" fmla="*/ 2 h 15"/>
                <a:gd name="T66" fmla="*/ 12 w 31"/>
                <a:gd name="T67" fmla="*/ 3 h 15"/>
                <a:gd name="T68" fmla="*/ 12 w 31"/>
                <a:gd name="T69" fmla="*/ 4 h 15"/>
                <a:gd name="T70" fmla="*/ 7 w 31"/>
                <a:gd name="T71" fmla="*/ 2 h 15"/>
                <a:gd name="T72" fmla="*/ 7 w 31"/>
                <a:gd name="T73" fmla="*/ 4 h 15"/>
                <a:gd name="T74" fmla="*/ 4 w 31"/>
                <a:gd name="T75" fmla="*/ 6 h 15"/>
                <a:gd name="T76" fmla="*/ 7 w 31"/>
                <a:gd name="T77" fmla="*/ 6 h 15"/>
                <a:gd name="T78" fmla="*/ 8 w 31"/>
                <a:gd name="T79" fmla="*/ 6 h 15"/>
                <a:gd name="T80" fmla="*/ 13 w 31"/>
                <a:gd name="T81" fmla="*/ 9 h 15"/>
                <a:gd name="T82" fmla="*/ 6 w 31"/>
                <a:gd name="T83" fmla="*/ 12 h 15"/>
                <a:gd name="T84" fmla="*/ 3 w 31"/>
                <a:gd name="T85" fmla="*/ 12 h 15"/>
                <a:gd name="T86" fmla="*/ 2 w 31"/>
                <a:gd name="T87" fmla="*/ 12 h 15"/>
                <a:gd name="T88" fmla="*/ 5 w 31"/>
                <a:gd name="T89" fmla="*/ 13 h 15"/>
                <a:gd name="T90" fmla="*/ 7 w 31"/>
                <a:gd name="T91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15"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8" y="15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1" y="14"/>
                    <a:pt x="0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1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5" y="11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10"/>
                    <a:pt x="8" y="10"/>
                    <a:pt x="10" y="9"/>
                  </a:cubicBezTo>
                  <a:cubicBezTo>
                    <a:pt x="9" y="9"/>
                    <a:pt x="8" y="8"/>
                    <a:pt x="7" y="8"/>
                  </a:cubicBezTo>
                  <a:cubicBezTo>
                    <a:pt x="7" y="8"/>
                    <a:pt x="7" y="8"/>
                    <a:pt x="6" y="8"/>
                  </a:cubicBezTo>
                  <a:cubicBezTo>
                    <a:pt x="5" y="8"/>
                    <a:pt x="3" y="7"/>
                    <a:pt x="3" y="6"/>
                  </a:cubicBezTo>
                  <a:cubicBezTo>
                    <a:pt x="3" y="5"/>
                    <a:pt x="4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9" y="1"/>
                    <a:pt x="10" y="2"/>
                    <a:pt x="11" y="2"/>
                  </a:cubicBezTo>
                  <a:cubicBezTo>
                    <a:pt x="12" y="1"/>
                    <a:pt x="12" y="0"/>
                    <a:pt x="15" y="0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19" y="1"/>
                    <a:pt x="20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1"/>
                    <a:pt x="28" y="2"/>
                    <a:pt x="28" y="2"/>
                  </a:cubicBezTo>
                  <a:cubicBezTo>
                    <a:pt x="29" y="3"/>
                    <a:pt x="29" y="3"/>
                    <a:pt x="30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7"/>
                    <a:pt x="23" y="9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0" y="11"/>
                    <a:pt x="20" y="11"/>
                  </a:cubicBezTo>
                  <a:cubicBezTo>
                    <a:pt x="19" y="12"/>
                    <a:pt x="18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4" y="12"/>
                    <a:pt x="14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4" y="13"/>
                    <a:pt x="14" y="14"/>
                    <a:pt x="13" y="14"/>
                  </a:cubicBezTo>
                  <a:cubicBezTo>
                    <a:pt x="13" y="14"/>
                    <a:pt x="13" y="14"/>
                    <a:pt x="12" y="14"/>
                  </a:cubicBezTo>
                  <a:cubicBezTo>
                    <a:pt x="12" y="15"/>
                    <a:pt x="11" y="15"/>
                    <a:pt x="11" y="15"/>
                  </a:cubicBezTo>
                  <a:cubicBezTo>
                    <a:pt x="11" y="15"/>
                    <a:pt x="10" y="15"/>
                    <a:pt x="9" y="15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4"/>
                    <a:pt x="9" y="14"/>
                  </a:cubicBezTo>
                  <a:cubicBezTo>
                    <a:pt x="9" y="14"/>
                    <a:pt x="10" y="14"/>
                    <a:pt x="11" y="13"/>
                  </a:cubicBezTo>
                  <a:cubicBezTo>
                    <a:pt x="11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3" y="12"/>
                  </a:cubicBezTo>
                  <a:cubicBezTo>
                    <a:pt x="14" y="11"/>
                    <a:pt x="16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9"/>
                    <a:pt x="20" y="9"/>
                    <a:pt x="21" y="8"/>
                  </a:cubicBezTo>
                  <a:cubicBezTo>
                    <a:pt x="24" y="8"/>
                    <a:pt x="28" y="6"/>
                    <a:pt x="29" y="4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4" y="2"/>
                    <a:pt x="23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3" y="2"/>
                    <a:pt x="12" y="2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0" y="3"/>
                    <a:pt x="8" y="2"/>
                    <a:pt x="7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7"/>
                    <a:pt x="7" y="7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8" y="12"/>
                    <a:pt x="6" y="12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7" name="Freeform 716">
              <a:extLst>
                <a:ext uri="{FF2B5EF4-FFF2-40B4-BE49-F238E27FC236}">
                  <a16:creationId xmlns:a16="http://schemas.microsoft.com/office/drawing/2014/main" id="{48CDBCF7-F29C-4C66-84EA-BAE363A9B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5487" y="3071170"/>
              <a:ext cx="200217" cy="161876"/>
            </a:xfrm>
            <a:custGeom>
              <a:avLst/>
              <a:gdLst>
                <a:gd name="T0" fmla="*/ 2 w 20"/>
                <a:gd name="T1" fmla="*/ 15 h 16"/>
                <a:gd name="T2" fmla="*/ 5 w 20"/>
                <a:gd name="T3" fmla="*/ 15 h 16"/>
                <a:gd name="T4" fmla="*/ 5 w 20"/>
                <a:gd name="T5" fmla="*/ 13 h 16"/>
                <a:gd name="T6" fmla="*/ 10 w 20"/>
                <a:gd name="T7" fmla="*/ 11 h 16"/>
                <a:gd name="T8" fmla="*/ 11 w 20"/>
                <a:gd name="T9" fmla="*/ 16 h 16"/>
                <a:gd name="T10" fmla="*/ 20 w 20"/>
                <a:gd name="T11" fmla="*/ 14 h 16"/>
                <a:gd name="T12" fmla="*/ 19 w 20"/>
                <a:gd name="T13" fmla="*/ 14 h 16"/>
                <a:gd name="T14" fmla="*/ 20 w 20"/>
                <a:gd name="T15" fmla="*/ 14 h 16"/>
                <a:gd name="T16" fmla="*/ 19 w 20"/>
                <a:gd name="T17" fmla="*/ 10 h 16"/>
                <a:gd name="T18" fmla="*/ 17 w 20"/>
                <a:gd name="T19" fmla="*/ 7 h 16"/>
                <a:gd name="T20" fmla="*/ 12 w 20"/>
                <a:gd name="T21" fmla="*/ 7 h 16"/>
                <a:gd name="T22" fmla="*/ 11 w 20"/>
                <a:gd name="T23" fmla="*/ 6 h 16"/>
                <a:gd name="T24" fmla="*/ 9 w 20"/>
                <a:gd name="T25" fmla="*/ 6 h 16"/>
                <a:gd name="T26" fmla="*/ 5 w 20"/>
                <a:gd name="T27" fmla="*/ 5 h 16"/>
                <a:gd name="T28" fmla="*/ 9 w 20"/>
                <a:gd name="T29" fmla="*/ 4 h 16"/>
                <a:gd name="T30" fmla="*/ 7 w 20"/>
                <a:gd name="T31" fmla="*/ 2 h 16"/>
                <a:gd name="T32" fmla="*/ 3 w 20"/>
                <a:gd name="T33" fmla="*/ 6 h 16"/>
                <a:gd name="T34" fmla="*/ 0 w 20"/>
                <a:gd name="T35" fmla="*/ 7 h 16"/>
                <a:gd name="T36" fmla="*/ 1 w 20"/>
                <a:gd name="T37" fmla="*/ 8 h 16"/>
                <a:gd name="T38" fmla="*/ 2 w 20"/>
                <a:gd name="T39" fmla="*/ 8 h 16"/>
                <a:gd name="T40" fmla="*/ 2 w 20"/>
                <a:gd name="T41" fmla="*/ 9 h 16"/>
                <a:gd name="T42" fmla="*/ 2 w 20"/>
                <a:gd name="T43" fmla="*/ 13 h 16"/>
                <a:gd name="T44" fmla="*/ 2 w 20"/>
                <a:gd name="T4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16">
                  <a:moveTo>
                    <a:pt x="2" y="15"/>
                  </a:moveTo>
                  <a:cubicBezTo>
                    <a:pt x="3" y="14"/>
                    <a:pt x="4" y="14"/>
                    <a:pt x="5" y="15"/>
                  </a:cubicBezTo>
                  <a:cubicBezTo>
                    <a:pt x="5" y="14"/>
                    <a:pt x="5" y="14"/>
                    <a:pt x="5" y="13"/>
                  </a:cubicBezTo>
                  <a:cubicBezTo>
                    <a:pt x="8" y="15"/>
                    <a:pt x="7" y="9"/>
                    <a:pt x="10" y="11"/>
                  </a:cubicBezTo>
                  <a:cubicBezTo>
                    <a:pt x="11" y="12"/>
                    <a:pt x="10" y="14"/>
                    <a:pt x="11" y="16"/>
                  </a:cubicBezTo>
                  <a:cubicBezTo>
                    <a:pt x="15" y="14"/>
                    <a:pt x="16" y="14"/>
                    <a:pt x="20" y="14"/>
                  </a:cubicBezTo>
                  <a:cubicBezTo>
                    <a:pt x="20" y="14"/>
                    <a:pt x="19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0"/>
                    <a:pt x="19" y="10"/>
                  </a:cubicBezTo>
                  <a:cubicBezTo>
                    <a:pt x="16" y="10"/>
                    <a:pt x="16" y="9"/>
                    <a:pt x="17" y="7"/>
                  </a:cubicBezTo>
                  <a:cubicBezTo>
                    <a:pt x="15" y="7"/>
                    <a:pt x="14" y="7"/>
                    <a:pt x="12" y="7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0" y="6"/>
                    <a:pt x="10" y="7"/>
                    <a:pt x="9" y="6"/>
                  </a:cubicBezTo>
                  <a:cubicBezTo>
                    <a:pt x="8" y="6"/>
                    <a:pt x="4" y="7"/>
                    <a:pt x="5" y="5"/>
                  </a:cubicBezTo>
                  <a:cubicBezTo>
                    <a:pt x="6" y="4"/>
                    <a:pt x="8" y="5"/>
                    <a:pt x="9" y="4"/>
                  </a:cubicBezTo>
                  <a:cubicBezTo>
                    <a:pt x="7" y="4"/>
                    <a:pt x="10" y="0"/>
                    <a:pt x="7" y="2"/>
                  </a:cubicBezTo>
                  <a:cubicBezTo>
                    <a:pt x="6" y="3"/>
                    <a:pt x="4" y="3"/>
                    <a:pt x="3" y="6"/>
                  </a:cubicBezTo>
                  <a:cubicBezTo>
                    <a:pt x="3" y="7"/>
                    <a:pt x="1" y="6"/>
                    <a:pt x="0" y="7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1"/>
                    <a:pt x="3" y="11"/>
                    <a:pt x="2" y="13"/>
                  </a:cubicBezTo>
                  <a:cubicBezTo>
                    <a:pt x="1" y="14"/>
                    <a:pt x="0" y="15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8" name="Freeform 717">
              <a:extLst>
                <a:ext uri="{FF2B5EF4-FFF2-40B4-BE49-F238E27FC236}">
                  <a16:creationId xmlns:a16="http://schemas.microsoft.com/office/drawing/2014/main" id="{292E6702-FE56-4D1D-96A2-5EC4A6410F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82708" y="3079690"/>
              <a:ext cx="225776" cy="161876"/>
            </a:xfrm>
            <a:custGeom>
              <a:avLst/>
              <a:gdLst>
                <a:gd name="T0" fmla="*/ 12 w 22"/>
                <a:gd name="T1" fmla="*/ 16 h 16"/>
                <a:gd name="T2" fmla="*/ 10 w 22"/>
                <a:gd name="T3" fmla="*/ 10 h 16"/>
                <a:gd name="T4" fmla="*/ 10 w 22"/>
                <a:gd name="T5" fmla="*/ 11 h 16"/>
                <a:gd name="T6" fmla="*/ 7 w 22"/>
                <a:gd name="T7" fmla="*/ 13 h 16"/>
                <a:gd name="T8" fmla="*/ 7 w 22"/>
                <a:gd name="T9" fmla="*/ 14 h 16"/>
                <a:gd name="T10" fmla="*/ 6 w 22"/>
                <a:gd name="T11" fmla="*/ 14 h 16"/>
                <a:gd name="T12" fmla="*/ 3 w 22"/>
                <a:gd name="T13" fmla="*/ 15 h 16"/>
                <a:gd name="T14" fmla="*/ 1 w 22"/>
                <a:gd name="T15" fmla="*/ 14 h 16"/>
                <a:gd name="T16" fmla="*/ 2 w 22"/>
                <a:gd name="T17" fmla="*/ 11 h 16"/>
                <a:gd name="T18" fmla="*/ 2 w 22"/>
                <a:gd name="T19" fmla="*/ 8 h 16"/>
                <a:gd name="T20" fmla="*/ 2 w 22"/>
                <a:gd name="T21" fmla="*/ 8 h 16"/>
                <a:gd name="T22" fmla="*/ 1 w 22"/>
                <a:gd name="T23" fmla="*/ 7 h 16"/>
                <a:gd name="T24" fmla="*/ 1 w 22"/>
                <a:gd name="T25" fmla="*/ 5 h 16"/>
                <a:gd name="T26" fmla="*/ 3 w 22"/>
                <a:gd name="T27" fmla="*/ 5 h 16"/>
                <a:gd name="T28" fmla="*/ 7 w 22"/>
                <a:gd name="T29" fmla="*/ 1 h 16"/>
                <a:gd name="T30" fmla="*/ 9 w 22"/>
                <a:gd name="T31" fmla="*/ 0 h 16"/>
                <a:gd name="T32" fmla="*/ 10 w 22"/>
                <a:gd name="T33" fmla="*/ 0 h 16"/>
                <a:gd name="T34" fmla="*/ 10 w 22"/>
                <a:gd name="T35" fmla="*/ 2 h 16"/>
                <a:gd name="T36" fmla="*/ 12 w 22"/>
                <a:gd name="T37" fmla="*/ 2 h 16"/>
                <a:gd name="T38" fmla="*/ 9 w 22"/>
                <a:gd name="T39" fmla="*/ 4 h 16"/>
                <a:gd name="T40" fmla="*/ 7 w 22"/>
                <a:gd name="T41" fmla="*/ 4 h 16"/>
                <a:gd name="T42" fmla="*/ 6 w 22"/>
                <a:gd name="T43" fmla="*/ 4 h 16"/>
                <a:gd name="T44" fmla="*/ 10 w 22"/>
                <a:gd name="T45" fmla="*/ 5 h 16"/>
                <a:gd name="T46" fmla="*/ 11 w 22"/>
                <a:gd name="T47" fmla="*/ 5 h 16"/>
                <a:gd name="T48" fmla="*/ 13 w 22"/>
                <a:gd name="T49" fmla="*/ 6 h 16"/>
                <a:gd name="T50" fmla="*/ 19 w 22"/>
                <a:gd name="T51" fmla="*/ 5 h 16"/>
                <a:gd name="T52" fmla="*/ 18 w 22"/>
                <a:gd name="T53" fmla="*/ 8 h 16"/>
                <a:gd name="T54" fmla="*/ 20 w 22"/>
                <a:gd name="T55" fmla="*/ 9 h 16"/>
                <a:gd name="T56" fmla="*/ 22 w 22"/>
                <a:gd name="T57" fmla="*/ 12 h 16"/>
                <a:gd name="T58" fmla="*/ 22 w 22"/>
                <a:gd name="T59" fmla="*/ 13 h 16"/>
                <a:gd name="T60" fmla="*/ 19 w 22"/>
                <a:gd name="T61" fmla="*/ 14 h 16"/>
                <a:gd name="T62" fmla="*/ 13 w 22"/>
                <a:gd name="T63" fmla="*/ 16 h 16"/>
                <a:gd name="T64" fmla="*/ 10 w 22"/>
                <a:gd name="T65" fmla="*/ 9 h 16"/>
                <a:gd name="T66" fmla="*/ 12 w 22"/>
                <a:gd name="T67" fmla="*/ 12 h 16"/>
                <a:gd name="T68" fmla="*/ 20 w 22"/>
                <a:gd name="T69" fmla="*/ 12 h 16"/>
                <a:gd name="T70" fmla="*/ 19 w 22"/>
                <a:gd name="T71" fmla="*/ 10 h 16"/>
                <a:gd name="T72" fmla="*/ 17 w 22"/>
                <a:gd name="T73" fmla="*/ 6 h 16"/>
                <a:gd name="T74" fmla="*/ 13 w 22"/>
                <a:gd name="T75" fmla="*/ 6 h 16"/>
                <a:gd name="T76" fmla="*/ 12 w 22"/>
                <a:gd name="T77" fmla="*/ 6 h 16"/>
                <a:gd name="T78" fmla="*/ 10 w 22"/>
                <a:gd name="T79" fmla="*/ 6 h 16"/>
                <a:gd name="T80" fmla="*/ 5 w 22"/>
                <a:gd name="T81" fmla="*/ 5 h 16"/>
                <a:gd name="T82" fmla="*/ 5 w 22"/>
                <a:gd name="T83" fmla="*/ 5 h 16"/>
                <a:gd name="T84" fmla="*/ 3 w 22"/>
                <a:gd name="T85" fmla="*/ 6 h 16"/>
                <a:gd name="T86" fmla="*/ 2 w 22"/>
                <a:gd name="T87" fmla="*/ 6 h 16"/>
                <a:gd name="T88" fmla="*/ 3 w 22"/>
                <a:gd name="T89" fmla="*/ 7 h 16"/>
                <a:gd name="T90" fmla="*/ 3 w 22"/>
                <a:gd name="T91" fmla="*/ 8 h 16"/>
                <a:gd name="T92" fmla="*/ 3 w 22"/>
                <a:gd name="T93" fmla="*/ 12 h 16"/>
                <a:gd name="T94" fmla="*/ 2 w 22"/>
                <a:gd name="T95" fmla="*/ 13 h 16"/>
                <a:gd name="T96" fmla="*/ 6 w 22"/>
                <a:gd name="T97" fmla="*/ 13 h 16"/>
                <a:gd name="T98" fmla="*/ 6 w 22"/>
                <a:gd name="T99" fmla="*/ 12 h 16"/>
                <a:gd name="T100" fmla="*/ 7 w 22"/>
                <a:gd name="T101" fmla="*/ 12 h 16"/>
                <a:gd name="T102" fmla="*/ 8 w 22"/>
                <a:gd name="T103" fmla="*/ 11 h 16"/>
                <a:gd name="T104" fmla="*/ 9 w 22"/>
                <a:gd name="T105" fmla="*/ 1 h 16"/>
                <a:gd name="T106" fmla="*/ 8 w 22"/>
                <a:gd name="T107" fmla="*/ 2 h 16"/>
                <a:gd name="T108" fmla="*/ 8 w 22"/>
                <a:gd name="T109" fmla="*/ 3 h 16"/>
                <a:gd name="T110" fmla="*/ 9 w 22"/>
                <a:gd name="T1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16"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3"/>
                    <a:pt x="11" y="12"/>
                  </a:cubicBezTo>
                  <a:cubicBezTo>
                    <a:pt x="11" y="11"/>
                    <a:pt x="11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0" y="11"/>
                  </a:cubicBezTo>
                  <a:cubicBezTo>
                    <a:pt x="9" y="12"/>
                    <a:pt x="9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4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4"/>
                    <a:pt x="1" y="14"/>
                  </a:cubicBezTo>
                  <a:cubicBezTo>
                    <a:pt x="1" y="13"/>
                    <a:pt x="1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10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3"/>
                    <a:pt x="6" y="2"/>
                    <a:pt x="7" y="1"/>
                  </a:cubicBezTo>
                  <a:cubicBezTo>
                    <a:pt x="7" y="1"/>
                    <a:pt x="8" y="1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4"/>
                    <a:pt x="12" y="5"/>
                  </a:cubicBezTo>
                  <a:cubicBezTo>
                    <a:pt x="12" y="5"/>
                    <a:pt x="13" y="5"/>
                    <a:pt x="13" y="6"/>
                  </a:cubicBezTo>
                  <a:cubicBezTo>
                    <a:pt x="14" y="6"/>
                    <a:pt x="16" y="5"/>
                    <a:pt x="1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19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11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7" y="14"/>
                    <a:pt x="16" y="14"/>
                    <a:pt x="13" y="16"/>
                  </a:cubicBezTo>
                  <a:lnTo>
                    <a:pt x="12" y="16"/>
                  </a:lnTo>
                  <a:close/>
                  <a:moveTo>
                    <a:pt x="10" y="9"/>
                  </a:moveTo>
                  <a:cubicBezTo>
                    <a:pt x="10" y="9"/>
                    <a:pt x="11" y="9"/>
                    <a:pt x="11" y="9"/>
                  </a:cubicBezTo>
                  <a:cubicBezTo>
                    <a:pt x="12" y="10"/>
                    <a:pt x="12" y="11"/>
                    <a:pt x="12" y="12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16" y="13"/>
                    <a:pt x="17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8" y="10"/>
                    <a:pt x="18" y="9"/>
                    <a:pt x="17" y="9"/>
                  </a:cubicBezTo>
                  <a:cubicBezTo>
                    <a:pt x="17" y="8"/>
                    <a:pt x="17" y="8"/>
                    <a:pt x="17" y="6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7" y="6"/>
                    <a:pt x="6" y="6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2" y="13"/>
                    <a:pt x="2" y="13"/>
                  </a:cubicBezTo>
                  <a:cubicBezTo>
                    <a:pt x="2" y="13"/>
                    <a:pt x="2" y="13"/>
                    <a:pt x="3" y="14"/>
                  </a:cubicBezTo>
                  <a:cubicBezTo>
                    <a:pt x="3" y="13"/>
                    <a:pt x="4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9" y="10"/>
                    <a:pt x="9" y="9"/>
                    <a:pt x="10" y="9"/>
                  </a:cubicBezTo>
                  <a:close/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19" name="Freeform 718">
              <a:extLst>
                <a:ext uri="{FF2B5EF4-FFF2-40B4-BE49-F238E27FC236}">
                  <a16:creationId xmlns:a16="http://schemas.microsoft.com/office/drawing/2014/main" id="{EEEA03F2-96F0-45E3-984B-63AC83D55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956" y="3007270"/>
              <a:ext cx="59638" cy="123539"/>
            </a:xfrm>
            <a:custGeom>
              <a:avLst/>
              <a:gdLst>
                <a:gd name="T0" fmla="*/ 6 w 6"/>
                <a:gd name="T1" fmla="*/ 8 h 12"/>
                <a:gd name="T2" fmla="*/ 4 w 6"/>
                <a:gd name="T3" fmla="*/ 12 h 12"/>
                <a:gd name="T4" fmla="*/ 1 w 6"/>
                <a:gd name="T5" fmla="*/ 9 h 12"/>
                <a:gd name="T6" fmla="*/ 2 w 6"/>
                <a:gd name="T7" fmla="*/ 2 h 12"/>
                <a:gd name="T8" fmla="*/ 6 w 6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8"/>
                  </a:moveTo>
                  <a:cubicBezTo>
                    <a:pt x="6" y="10"/>
                    <a:pt x="5" y="11"/>
                    <a:pt x="4" y="12"/>
                  </a:cubicBezTo>
                  <a:cubicBezTo>
                    <a:pt x="3" y="11"/>
                    <a:pt x="2" y="10"/>
                    <a:pt x="1" y="9"/>
                  </a:cubicBezTo>
                  <a:cubicBezTo>
                    <a:pt x="3" y="8"/>
                    <a:pt x="0" y="4"/>
                    <a:pt x="2" y="2"/>
                  </a:cubicBezTo>
                  <a:cubicBezTo>
                    <a:pt x="4" y="0"/>
                    <a:pt x="5" y="7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0" name="Freeform 719">
              <a:extLst>
                <a:ext uri="{FF2B5EF4-FFF2-40B4-BE49-F238E27FC236}">
                  <a16:creationId xmlns:a16="http://schemas.microsoft.com/office/drawing/2014/main" id="{4E58F723-DDFF-497E-97EC-8E087823DA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1956" y="3020051"/>
              <a:ext cx="72419" cy="119277"/>
            </a:xfrm>
            <a:custGeom>
              <a:avLst/>
              <a:gdLst>
                <a:gd name="T0" fmla="*/ 4 w 7"/>
                <a:gd name="T1" fmla="*/ 12 h 12"/>
                <a:gd name="T2" fmla="*/ 3 w 7"/>
                <a:gd name="T3" fmla="*/ 12 h 12"/>
                <a:gd name="T4" fmla="*/ 1 w 7"/>
                <a:gd name="T5" fmla="*/ 9 h 12"/>
                <a:gd name="T6" fmla="*/ 0 w 7"/>
                <a:gd name="T7" fmla="*/ 8 h 12"/>
                <a:gd name="T8" fmla="*/ 1 w 7"/>
                <a:gd name="T9" fmla="*/ 8 h 12"/>
                <a:gd name="T10" fmla="*/ 1 w 7"/>
                <a:gd name="T11" fmla="*/ 5 h 12"/>
                <a:gd name="T12" fmla="*/ 1 w 7"/>
                <a:gd name="T13" fmla="*/ 0 h 12"/>
                <a:gd name="T14" fmla="*/ 3 w 7"/>
                <a:gd name="T15" fmla="*/ 0 h 12"/>
                <a:gd name="T16" fmla="*/ 6 w 7"/>
                <a:gd name="T17" fmla="*/ 4 h 12"/>
                <a:gd name="T18" fmla="*/ 6 w 7"/>
                <a:gd name="T19" fmla="*/ 6 h 12"/>
                <a:gd name="T20" fmla="*/ 6 w 7"/>
                <a:gd name="T21" fmla="*/ 7 h 12"/>
                <a:gd name="T22" fmla="*/ 5 w 7"/>
                <a:gd name="T23" fmla="*/ 11 h 12"/>
                <a:gd name="T24" fmla="*/ 4 w 7"/>
                <a:gd name="T25" fmla="*/ 12 h 12"/>
                <a:gd name="T26" fmla="*/ 2 w 7"/>
                <a:gd name="T27" fmla="*/ 8 h 12"/>
                <a:gd name="T28" fmla="*/ 4 w 7"/>
                <a:gd name="T29" fmla="*/ 10 h 12"/>
                <a:gd name="T30" fmla="*/ 4 w 7"/>
                <a:gd name="T31" fmla="*/ 10 h 12"/>
                <a:gd name="T32" fmla="*/ 5 w 7"/>
                <a:gd name="T33" fmla="*/ 7 h 12"/>
                <a:gd name="T34" fmla="*/ 4 w 7"/>
                <a:gd name="T35" fmla="*/ 5 h 12"/>
                <a:gd name="T36" fmla="*/ 3 w 7"/>
                <a:gd name="T37" fmla="*/ 1 h 12"/>
                <a:gd name="T38" fmla="*/ 2 w 7"/>
                <a:gd name="T39" fmla="*/ 1 h 12"/>
                <a:gd name="T40" fmla="*/ 2 w 7"/>
                <a:gd name="T41" fmla="*/ 5 h 12"/>
                <a:gd name="T42" fmla="*/ 2 w 7"/>
                <a:gd name="T4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2">
                  <a:moveTo>
                    <a:pt x="4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1" y="3"/>
                    <a:pt x="0" y="2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2"/>
                    <a:pt x="6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6" y="10"/>
                    <a:pt x="5" y="11"/>
                  </a:cubicBezTo>
                  <a:cubicBezTo>
                    <a:pt x="5" y="11"/>
                    <a:pt x="4" y="11"/>
                    <a:pt x="4" y="12"/>
                  </a:cubicBezTo>
                  <a:close/>
                  <a:moveTo>
                    <a:pt x="2" y="8"/>
                  </a:moveTo>
                  <a:cubicBezTo>
                    <a:pt x="3" y="9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7"/>
                    <a:pt x="5" y="6"/>
                    <a:pt x="4" y="5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3"/>
                    <a:pt x="2" y="5"/>
                  </a:cubicBezTo>
                  <a:cubicBezTo>
                    <a:pt x="2" y="6"/>
                    <a:pt x="3" y="7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1" name="Freeform 720">
              <a:extLst>
                <a:ext uri="{FF2B5EF4-FFF2-40B4-BE49-F238E27FC236}">
                  <a16:creationId xmlns:a16="http://schemas.microsoft.com/office/drawing/2014/main" id="{54959990-3A44-4EC1-B340-951ADDA52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777" y="3007270"/>
              <a:ext cx="80939" cy="80939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2 h 8"/>
                <a:gd name="T4" fmla="*/ 8 w 8"/>
                <a:gd name="T5" fmla="*/ 6 h 8"/>
                <a:gd name="T6" fmla="*/ 3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0" y="5"/>
                    <a:pt x="3" y="0"/>
                    <a:pt x="6" y="2"/>
                  </a:cubicBezTo>
                  <a:cubicBezTo>
                    <a:pt x="7" y="3"/>
                    <a:pt x="8" y="5"/>
                    <a:pt x="8" y="6"/>
                  </a:cubicBezTo>
                  <a:cubicBezTo>
                    <a:pt x="8" y="7"/>
                    <a:pt x="4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2" name="Freeform 721">
              <a:extLst>
                <a:ext uri="{FF2B5EF4-FFF2-40B4-BE49-F238E27FC236}">
                  <a16:creationId xmlns:a16="http://schemas.microsoft.com/office/drawing/2014/main" id="{A10621F7-559A-4B0C-8EF4-40108D9551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555" y="3007270"/>
              <a:ext cx="80939" cy="93718"/>
            </a:xfrm>
            <a:custGeom>
              <a:avLst/>
              <a:gdLst>
                <a:gd name="T0" fmla="*/ 2 w 8"/>
                <a:gd name="T1" fmla="*/ 9 h 9"/>
                <a:gd name="T2" fmla="*/ 1 w 8"/>
                <a:gd name="T3" fmla="*/ 8 h 9"/>
                <a:gd name="T4" fmla="*/ 0 w 8"/>
                <a:gd name="T5" fmla="*/ 4 h 9"/>
                <a:gd name="T6" fmla="*/ 6 w 8"/>
                <a:gd name="T7" fmla="*/ 2 h 9"/>
                <a:gd name="T8" fmla="*/ 8 w 8"/>
                <a:gd name="T9" fmla="*/ 6 h 9"/>
                <a:gd name="T10" fmla="*/ 3 w 8"/>
                <a:gd name="T11" fmla="*/ 8 h 9"/>
                <a:gd name="T12" fmla="*/ 2 w 8"/>
                <a:gd name="T13" fmla="*/ 9 h 9"/>
                <a:gd name="T14" fmla="*/ 4 w 8"/>
                <a:gd name="T15" fmla="*/ 2 h 9"/>
                <a:gd name="T16" fmla="*/ 1 w 8"/>
                <a:gd name="T17" fmla="*/ 4 h 9"/>
                <a:gd name="T18" fmla="*/ 2 w 8"/>
                <a:gd name="T19" fmla="*/ 7 h 9"/>
                <a:gd name="T20" fmla="*/ 2 w 8"/>
                <a:gd name="T21" fmla="*/ 7 h 9"/>
                <a:gd name="T22" fmla="*/ 6 w 8"/>
                <a:gd name="T23" fmla="*/ 6 h 9"/>
                <a:gd name="T24" fmla="*/ 5 w 8"/>
                <a:gd name="T25" fmla="*/ 3 h 9"/>
                <a:gd name="T26" fmla="*/ 4 w 8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9">
                  <a:moveTo>
                    <a:pt x="2" y="9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1" y="2"/>
                    <a:pt x="4" y="0"/>
                    <a:pt x="6" y="2"/>
                  </a:cubicBezTo>
                  <a:cubicBezTo>
                    <a:pt x="7" y="2"/>
                    <a:pt x="8" y="6"/>
                    <a:pt x="8" y="6"/>
                  </a:cubicBezTo>
                  <a:cubicBezTo>
                    <a:pt x="8" y="7"/>
                    <a:pt x="6" y="7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lose/>
                  <a:moveTo>
                    <a:pt x="4" y="2"/>
                  </a:moveTo>
                  <a:cubicBezTo>
                    <a:pt x="3" y="2"/>
                    <a:pt x="2" y="3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6" y="6"/>
                    <a:pt x="6" y="6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3" name="Freeform 722">
              <a:extLst>
                <a:ext uri="{FF2B5EF4-FFF2-40B4-BE49-F238E27FC236}">
                  <a16:creationId xmlns:a16="http://schemas.microsoft.com/office/drawing/2014/main" id="{26295944-F9A8-4987-B8F7-4CD959A17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895" y="2960413"/>
              <a:ext cx="183177" cy="119277"/>
            </a:xfrm>
            <a:custGeom>
              <a:avLst/>
              <a:gdLst>
                <a:gd name="T0" fmla="*/ 18 w 18"/>
                <a:gd name="T1" fmla="*/ 2 h 12"/>
                <a:gd name="T2" fmla="*/ 14 w 18"/>
                <a:gd name="T3" fmla="*/ 1 h 12"/>
                <a:gd name="T4" fmla="*/ 10 w 18"/>
                <a:gd name="T5" fmla="*/ 3 h 12"/>
                <a:gd name="T6" fmla="*/ 3 w 18"/>
                <a:gd name="T7" fmla="*/ 1 h 12"/>
                <a:gd name="T8" fmla="*/ 2 w 18"/>
                <a:gd name="T9" fmla="*/ 5 h 12"/>
                <a:gd name="T10" fmla="*/ 3 w 18"/>
                <a:gd name="T11" fmla="*/ 11 h 12"/>
                <a:gd name="T12" fmla="*/ 7 w 18"/>
                <a:gd name="T13" fmla="*/ 10 h 12"/>
                <a:gd name="T14" fmla="*/ 11 w 18"/>
                <a:gd name="T15" fmla="*/ 11 h 12"/>
                <a:gd name="T16" fmla="*/ 12 w 18"/>
                <a:gd name="T17" fmla="*/ 10 h 12"/>
                <a:gd name="T18" fmla="*/ 16 w 18"/>
                <a:gd name="T19" fmla="*/ 9 h 12"/>
                <a:gd name="T20" fmla="*/ 18 w 18"/>
                <a:gd name="T2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2">
                  <a:moveTo>
                    <a:pt x="18" y="2"/>
                  </a:moveTo>
                  <a:cubicBezTo>
                    <a:pt x="17" y="2"/>
                    <a:pt x="15" y="1"/>
                    <a:pt x="14" y="1"/>
                  </a:cubicBezTo>
                  <a:cubicBezTo>
                    <a:pt x="12" y="1"/>
                    <a:pt x="11" y="3"/>
                    <a:pt x="10" y="3"/>
                  </a:cubicBezTo>
                  <a:cubicBezTo>
                    <a:pt x="8" y="3"/>
                    <a:pt x="2" y="3"/>
                    <a:pt x="3" y="1"/>
                  </a:cubicBezTo>
                  <a:cubicBezTo>
                    <a:pt x="0" y="0"/>
                    <a:pt x="3" y="5"/>
                    <a:pt x="2" y="5"/>
                  </a:cubicBezTo>
                  <a:cubicBezTo>
                    <a:pt x="1" y="8"/>
                    <a:pt x="3" y="8"/>
                    <a:pt x="3" y="11"/>
                  </a:cubicBezTo>
                  <a:cubicBezTo>
                    <a:pt x="4" y="11"/>
                    <a:pt x="6" y="10"/>
                    <a:pt x="7" y="10"/>
                  </a:cubicBezTo>
                  <a:cubicBezTo>
                    <a:pt x="8" y="11"/>
                    <a:pt x="9" y="12"/>
                    <a:pt x="11" y="11"/>
                  </a:cubicBezTo>
                  <a:cubicBezTo>
                    <a:pt x="12" y="11"/>
                    <a:pt x="11" y="10"/>
                    <a:pt x="12" y="10"/>
                  </a:cubicBezTo>
                  <a:cubicBezTo>
                    <a:pt x="14" y="9"/>
                    <a:pt x="15" y="9"/>
                    <a:pt x="16" y="9"/>
                  </a:cubicBezTo>
                  <a:cubicBezTo>
                    <a:pt x="13" y="7"/>
                    <a:pt x="18" y="5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4" name="Freeform 723">
              <a:extLst>
                <a:ext uri="{FF2B5EF4-FFF2-40B4-BE49-F238E27FC236}">
                  <a16:creationId xmlns:a16="http://schemas.microsoft.com/office/drawing/2014/main" id="{D7605A7D-E729-4159-A135-46F4035C31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2895" y="2960413"/>
              <a:ext cx="191697" cy="119277"/>
            </a:xfrm>
            <a:custGeom>
              <a:avLst/>
              <a:gdLst>
                <a:gd name="T0" fmla="*/ 2 w 19"/>
                <a:gd name="T1" fmla="*/ 12 h 12"/>
                <a:gd name="T2" fmla="*/ 2 w 19"/>
                <a:gd name="T3" fmla="*/ 11 h 12"/>
                <a:gd name="T4" fmla="*/ 2 w 19"/>
                <a:gd name="T5" fmla="*/ 9 h 12"/>
                <a:gd name="T6" fmla="*/ 2 w 19"/>
                <a:gd name="T7" fmla="*/ 5 h 12"/>
                <a:gd name="T8" fmla="*/ 1 w 19"/>
                <a:gd name="T9" fmla="*/ 4 h 12"/>
                <a:gd name="T10" fmla="*/ 1 w 19"/>
                <a:gd name="T11" fmla="*/ 1 h 12"/>
                <a:gd name="T12" fmla="*/ 3 w 19"/>
                <a:gd name="T13" fmla="*/ 1 h 12"/>
                <a:gd name="T14" fmla="*/ 4 w 19"/>
                <a:gd name="T15" fmla="*/ 1 h 12"/>
                <a:gd name="T16" fmla="*/ 4 w 19"/>
                <a:gd name="T17" fmla="*/ 1 h 12"/>
                <a:gd name="T18" fmla="*/ 8 w 19"/>
                <a:gd name="T19" fmla="*/ 2 h 12"/>
                <a:gd name="T20" fmla="*/ 9 w 19"/>
                <a:gd name="T21" fmla="*/ 2 h 12"/>
                <a:gd name="T22" fmla="*/ 11 w 19"/>
                <a:gd name="T23" fmla="*/ 2 h 12"/>
                <a:gd name="T24" fmla="*/ 14 w 19"/>
                <a:gd name="T25" fmla="*/ 1 h 12"/>
                <a:gd name="T26" fmla="*/ 17 w 19"/>
                <a:gd name="T27" fmla="*/ 1 h 12"/>
                <a:gd name="T28" fmla="*/ 18 w 19"/>
                <a:gd name="T29" fmla="*/ 2 h 12"/>
                <a:gd name="T30" fmla="*/ 19 w 19"/>
                <a:gd name="T31" fmla="*/ 2 h 12"/>
                <a:gd name="T32" fmla="*/ 19 w 19"/>
                <a:gd name="T33" fmla="*/ 3 h 12"/>
                <a:gd name="T34" fmla="*/ 17 w 19"/>
                <a:gd name="T35" fmla="*/ 5 h 12"/>
                <a:gd name="T36" fmla="*/ 17 w 19"/>
                <a:gd name="T37" fmla="*/ 9 h 12"/>
                <a:gd name="T38" fmla="*/ 19 w 19"/>
                <a:gd name="T39" fmla="*/ 10 h 12"/>
                <a:gd name="T40" fmla="*/ 16 w 19"/>
                <a:gd name="T41" fmla="*/ 10 h 12"/>
                <a:gd name="T42" fmla="*/ 12 w 19"/>
                <a:gd name="T43" fmla="*/ 10 h 12"/>
                <a:gd name="T44" fmla="*/ 12 w 19"/>
                <a:gd name="T45" fmla="*/ 11 h 12"/>
                <a:gd name="T46" fmla="*/ 11 w 19"/>
                <a:gd name="T47" fmla="*/ 12 h 12"/>
                <a:gd name="T48" fmla="*/ 8 w 19"/>
                <a:gd name="T49" fmla="*/ 11 h 12"/>
                <a:gd name="T50" fmla="*/ 7 w 19"/>
                <a:gd name="T51" fmla="*/ 11 h 12"/>
                <a:gd name="T52" fmla="*/ 4 w 19"/>
                <a:gd name="T53" fmla="*/ 11 h 12"/>
                <a:gd name="T54" fmla="*/ 3 w 19"/>
                <a:gd name="T55" fmla="*/ 12 h 12"/>
                <a:gd name="T56" fmla="*/ 2 w 19"/>
                <a:gd name="T57" fmla="*/ 12 h 12"/>
                <a:gd name="T58" fmla="*/ 7 w 19"/>
                <a:gd name="T59" fmla="*/ 10 h 12"/>
                <a:gd name="T60" fmla="*/ 7 w 19"/>
                <a:gd name="T61" fmla="*/ 10 h 12"/>
                <a:gd name="T62" fmla="*/ 9 w 19"/>
                <a:gd name="T63" fmla="*/ 10 h 12"/>
                <a:gd name="T64" fmla="*/ 10 w 19"/>
                <a:gd name="T65" fmla="*/ 11 h 12"/>
                <a:gd name="T66" fmla="*/ 11 w 19"/>
                <a:gd name="T67" fmla="*/ 10 h 12"/>
                <a:gd name="T68" fmla="*/ 12 w 19"/>
                <a:gd name="T69" fmla="*/ 9 h 12"/>
                <a:gd name="T70" fmla="*/ 15 w 19"/>
                <a:gd name="T71" fmla="*/ 8 h 12"/>
                <a:gd name="T72" fmla="*/ 16 w 19"/>
                <a:gd name="T73" fmla="*/ 4 h 12"/>
                <a:gd name="T74" fmla="*/ 17 w 19"/>
                <a:gd name="T75" fmla="*/ 3 h 12"/>
                <a:gd name="T76" fmla="*/ 17 w 19"/>
                <a:gd name="T77" fmla="*/ 3 h 12"/>
                <a:gd name="T78" fmla="*/ 14 w 19"/>
                <a:gd name="T79" fmla="*/ 2 h 12"/>
                <a:gd name="T80" fmla="*/ 14 w 19"/>
                <a:gd name="T81" fmla="*/ 2 h 12"/>
                <a:gd name="T82" fmla="*/ 12 w 19"/>
                <a:gd name="T83" fmla="*/ 3 h 12"/>
                <a:gd name="T84" fmla="*/ 10 w 19"/>
                <a:gd name="T85" fmla="*/ 4 h 12"/>
                <a:gd name="T86" fmla="*/ 8 w 19"/>
                <a:gd name="T87" fmla="*/ 4 h 12"/>
                <a:gd name="T88" fmla="*/ 2 w 19"/>
                <a:gd name="T89" fmla="*/ 2 h 12"/>
                <a:gd name="T90" fmla="*/ 2 w 19"/>
                <a:gd name="T91" fmla="*/ 2 h 12"/>
                <a:gd name="T92" fmla="*/ 2 w 19"/>
                <a:gd name="T93" fmla="*/ 2 h 12"/>
                <a:gd name="T94" fmla="*/ 3 w 19"/>
                <a:gd name="T95" fmla="*/ 4 h 12"/>
                <a:gd name="T96" fmla="*/ 3 w 19"/>
                <a:gd name="T97" fmla="*/ 6 h 12"/>
                <a:gd name="T98" fmla="*/ 3 w 19"/>
                <a:gd name="T99" fmla="*/ 8 h 12"/>
                <a:gd name="T100" fmla="*/ 4 w 19"/>
                <a:gd name="T101" fmla="*/ 10 h 12"/>
                <a:gd name="T102" fmla="*/ 4 w 19"/>
                <a:gd name="T103" fmla="*/ 10 h 12"/>
                <a:gd name="T104" fmla="*/ 7 w 19"/>
                <a:gd name="T10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" h="12">
                  <a:moveTo>
                    <a:pt x="2" y="12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1" y="8"/>
                    <a:pt x="1" y="7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6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1" y="2"/>
                    <a:pt x="11" y="2"/>
                  </a:cubicBezTo>
                  <a:cubicBezTo>
                    <a:pt x="12" y="1"/>
                    <a:pt x="13" y="1"/>
                    <a:pt x="14" y="1"/>
                  </a:cubicBezTo>
                  <a:cubicBezTo>
                    <a:pt x="15" y="0"/>
                    <a:pt x="16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8" y="5"/>
                    <a:pt x="17" y="5"/>
                  </a:cubicBezTo>
                  <a:cubicBezTo>
                    <a:pt x="16" y="7"/>
                    <a:pt x="15" y="7"/>
                    <a:pt x="17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4" y="10"/>
                    <a:pt x="12" y="10"/>
                  </a:cubicBezTo>
                  <a:cubicBezTo>
                    <a:pt x="12" y="10"/>
                    <a:pt x="12" y="10"/>
                    <a:pt x="12" y="11"/>
                  </a:cubicBezTo>
                  <a:cubicBezTo>
                    <a:pt x="12" y="11"/>
                    <a:pt x="12" y="12"/>
                    <a:pt x="11" y="12"/>
                  </a:cubicBezTo>
                  <a:cubicBezTo>
                    <a:pt x="10" y="12"/>
                    <a:pt x="9" y="12"/>
                    <a:pt x="8" y="11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6" y="11"/>
                    <a:pt x="5" y="11"/>
                    <a:pt x="4" y="11"/>
                  </a:cubicBezTo>
                  <a:cubicBezTo>
                    <a:pt x="4" y="12"/>
                    <a:pt x="3" y="12"/>
                    <a:pt x="3" y="12"/>
                  </a:cubicBezTo>
                  <a:lnTo>
                    <a:pt x="2" y="12"/>
                  </a:lnTo>
                  <a:close/>
                  <a:moveTo>
                    <a:pt x="7" y="10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9"/>
                    <a:pt x="12" y="9"/>
                  </a:cubicBezTo>
                  <a:cubicBezTo>
                    <a:pt x="13" y="9"/>
                    <a:pt x="14" y="8"/>
                    <a:pt x="15" y="8"/>
                  </a:cubicBezTo>
                  <a:cubicBezTo>
                    <a:pt x="14" y="7"/>
                    <a:pt x="15" y="5"/>
                    <a:pt x="16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2" y="2"/>
                    <a:pt x="12" y="3"/>
                  </a:cubicBezTo>
                  <a:cubicBezTo>
                    <a:pt x="11" y="3"/>
                    <a:pt x="10" y="3"/>
                    <a:pt x="10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6" y="4"/>
                    <a:pt x="3" y="4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7"/>
                    <a:pt x="2" y="7"/>
                    <a:pt x="3" y="8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6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5" name="Freeform 724">
              <a:extLst>
                <a:ext uri="{FF2B5EF4-FFF2-40B4-BE49-F238E27FC236}">
                  <a16:creationId xmlns:a16="http://schemas.microsoft.com/office/drawing/2014/main" id="{84B73990-B43B-410D-B829-B818D72CD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234" y="1460926"/>
              <a:ext cx="1623025" cy="869020"/>
            </a:xfrm>
            <a:custGeom>
              <a:avLst/>
              <a:gdLst>
                <a:gd name="T0" fmla="*/ 127 w 161"/>
                <a:gd name="T1" fmla="*/ 70 h 86"/>
                <a:gd name="T2" fmla="*/ 131 w 161"/>
                <a:gd name="T3" fmla="*/ 66 h 86"/>
                <a:gd name="T4" fmla="*/ 130 w 161"/>
                <a:gd name="T5" fmla="*/ 59 h 86"/>
                <a:gd name="T6" fmla="*/ 129 w 161"/>
                <a:gd name="T7" fmla="*/ 58 h 86"/>
                <a:gd name="T8" fmla="*/ 144 w 161"/>
                <a:gd name="T9" fmla="*/ 50 h 86"/>
                <a:gd name="T10" fmla="*/ 144 w 161"/>
                <a:gd name="T11" fmla="*/ 48 h 86"/>
                <a:gd name="T12" fmla="*/ 151 w 161"/>
                <a:gd name="T13" fmla="*/ 44 h 86"/>
                <a:gd name="T14" fmla="*/ 152 w 161"/>
                <a:gd name="T15" fmla="*/ 40 h 86"/>
                <a:gd name="T16" fmla="*/ 157 w 161"/>
                <a:gd name="T17" fmla="*/ 30 h 86"/>
                <a:gd name="T18" fmla="*/ 157 w 161"/>
                <a:gd name="T19" fmla="*/ 29 h 86"/>
                <a:gd name="T20" fmla="*/ 156 w 161"/>
                <a:gd name="T21" fmla="*/ 19 h 86"/>
                <a:gd name="T22" fmla="*/ 149 w 161"/>
                <a:gd name="T23" fmla="*/ 25 h 86"/>
                <a:gd name="T24" fmla="*/ 143 w 161"/>
                <a:gd name="T25" fmla="*/ 37 h 86"/>
                <a:gd name="T26" fmla="*/ 139 w 161"/>
                <a:gd name="T27" fmla="*/ 22 h 86"/>
                <a:gd name="T28" fmla="*/ 132 w 161"/>
                <a:gd name="T29" fmla="*/ 21 h 86"/>
                <a:gd name="T30" fmla="*/ 130 w 161"/>
                <a:gd name="T31" fmla="*/ 15 h 86"/>
                <a:gd name="T32" fmla="*/ 128 w 161"/>
                <a:gd name="T33" fmla="*/ 6 h 86"/>
                <a:gd name="T34" fmla="*/ 121 w 161"/>
                <a:gd name="T35" fmla="*/ 3 h 86"/>
                <a:gd name="T36" fmla="*/ 120 w 161"/>
                <a:gd name="T37" fmla="*/ 11 h 86"/>
                <a:gd name="T38" fmla="*/ 126 w 161"/>
                <a:gd name="T39" fmla="*/ 23 h 86"/>
                <a:gd name="T40" fmla="*/ 126 w 161"/>
                <a:gd name="T41" fmla="*/ 25 h 86"/>
                <a:gd name="T42" fmla="*/ 121 w 161"/>
                <a:gd name="T43" fmla="*/ 31 h 86"/>
                <a:gd name="T44" fmla="*/ 121 w 161"/>
                <a:gd name="T45" fmla="*/ 35 h 86"/>
                <a:gd name="T46" fmla="*/ 120 w 161"/>
                <a:gd name="T47" fmla="*/ 30 h 86"/>
                <a:gd name="T48" fmla="*/ 117 w 161"/>
                <a:gd name="T49" fmla="*/ 28 h 86"/>
                <a:gd name="T50" fmla="*/ 113 w 161"/>
                <a:gd name="T51" fmla="*/ 31 h 86"/>
                <a:gd name="T52" fmla="*/ 101 w 161"/>
                <a:gd name="T53" fmla="*/ 31 h 86"/>
                <a:gd name="T54" fmla="*/ 95 w 161"/>
                <a:gd name="T55" fmla="*/ 26 h 86"/>
                <a:gd name="T56" fmla="*/ 89 w 161"/>
                <a:gd name="T57" fmla="*/ 30 h 86"/>
                <a:gd name="T58" fmla="*/ 91 w 161"/>
                <a:gd name="T59" fmla="*/ 28 h 86"/>
                <a:gd name="T60" fmla="*/ 91 w 161"/>
                <a:gd name="T61" fmla="*/ 30 h 86"/>
                <a:gd name="T62" fmla="*/ 90 w 161"/>
                <a:gd name="T63" fmla="*/ 39 h 86"/>
                <a:gd name="T64" fmla="*/ 89 w 161"/>
                <a:gd name="T65" fmla="*/ 37 h 86"/>
                <a:gd name="T66" fmla="*/ 83 w 161"/>
                <a:gd name="T67" fmla="*/ 31 h 86"/>
                <a:gd name="T68" fmla="*/ 69 w 161"/>
                <a:gd name="T69" fmla="*/ 29 h 86"/>
                <a:gd name="T70" fmla="*/ 67 w 161"/>
                <a:gd name="T71" fmla="*/ 26 h 86"/>
                <a:gd name="T72" fmla="*/ 47 w 161"/>
                <a:gd name="T73" fmla="*/ 21 h 86"/>
                <a:gd name="T74" fmla="*/ 44 w 161"/>
                <a:gd name="T75" fmla="*/ 16 h 86"/>
                <a:gd name="T76" fmla="*/ 38 w 161"/>
                <a:gd name="T77" fmla="*/ 19 h 86"/>
                <a:gd name="T78" fmla="*/ 32 w 161"/>
                <a:gd name="T79" fmla="*/ 19 h 86"/>
                <a:gd name="T80" fmla="*/ 27 w 161"/>
                <a:gd name="T81" fmla="*/ 21 h 86"/>
                <a:gd name="T82" fmla="*/ 27 w 161"/>
                <a:gd name="T83" fmla="*/ 20 h 86"/>
                <a:gd name="T84" fmla="*/ 18 w 161"/>
                <a:gd name="T85" fmla="*/ 23 h 86"/>
                <a:gd name="T86" fmla="*/ 16 w 161"/>
                <a:gd name="T87" fmla="*/ 27 h 86"/>
                <a:gd name="T88" fmla="*/ 1 w 161"/>
                <a:gd name="T89" fmla="*/ 19 h 86"/>
                <a:gd name="T90" fmla="*/ 5 w 161"/>
                <a:gd name="T91" fmla="*/ 78 h 86"/>
                <a:gd name="T92" fmla="*/ 18 w 161"/>
                <a:gd name="T93" fmla="*/ 86 h 86"/>
                <a:gd name="T94" fmla="*/ 124 w 161"/>
                <a:gd name="T9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1" h="86">
                  <a:moveTo>
                    <a:pt x="124" y="86"/>
                  </a:moveTo>
                  <a:cubicBezTo>
                    <a:pt x="120" y="84"/>
                    <a:pt x="127" y="74"/>
                    <a:pt x="124" y="73"/>
                  </a:cubicBezTo>
                  <a:cubicBezTo>
                    <a:pt x="125" y="72"/>
                    <a:pt x="127" y="71"/>
                    <a:pt x="127" y="70"/>
                  </a:cubicBezTo>
                  <a:cubicBezTo>
                    <a:pt x="127" y="69"/>
                    <a:pt x="128" y="69"/>
                    <a:pt x="128" y="68"/>
                  </a:cubicBezTo>
                  <a:cubicBezTo>
                    <a:pt x="128" y="68"/>
                    <a:pt x="129" y="69"/>
                    <a:pt x="129" y="69"/>
                  </a:cubicBezTo>
                  <a:cubicBezTo>
                    <a:pt x="129" y="67"/>
                    <a:pt x="128" y="65"/>
                    <a:pt x="131" y="66"/>
                  </a:cubicBezTo>
                  <a:cubicBezTo>
                    <a:pt x="130" y="66"/>
                    <a:pt x="130" y="66"/>
                    <a:pt x="130" y="64"/>
                  </a:cubicBezTo>
                  <a:cubicBezTo>
                    <a:pt x="138" y="65"/>
                    <a:pt x="132" y="58"/>
                    <a:pt x="130" y="60"/>
                  </a:cubicBezTo>
                  <a:cubicBezTo>
                    <a:pt x="130" y="60"/>
                    <a:pt x="130" y="60"/>
                    <a:pt x="130" y="59"/>
                  </a:cubicBezTo>
                  <a:cubicBezTo>
                    <a:pt x="129" y="59"/>
                    <a:pt x="128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7"/>
                    <a:pt x="127" y="58"/>
                    <a:pt x="129" y="58"/>
                  </a:cubicBezTo>
                  <a:cubicBezTo>
                    <a:pt x="130" y="59"/>
                    <a:pt x="132" y="58"/>
                    <a:pt x="132" y="59"/>
                  </a:cubicBezTo>
                  <a:cubicBezTo>
                    <a:pt x="135" y="61"/>
                    <a:pt x="136" y="59"/>
                    <a:pt x="136" y="57"/>
                  </a:cubicBezTo>
                  <a:cubicBezTo>
                    <a:pt x="141" y="60"/>
                    <a:pt x="143" y="53"/>
                    <a:pt x="144" y="50"/>
                  </a:cubicBezTo>
                  <a:cubicBezTo>
                    <a:pt x="142" y="50"/>
                    <a:pt x="139" y="50"/>
                    <a:pt x="138" y="49"/>
                  </a:cubicBezTo>
                  <a:cubicBezTo>
                    <a:pt x="135" y="46"/>
                    <a:pt x="135" y="45"/>
                    <a:pt x="139" y="47"/>
                  </a:cubicBezTo>
                  <a:cubicBezTo>
                    <a:pt x="141" y="47"/>
                    <a:pt x="142" y="51"/>
                    <a:pt x="144" y="48"/>
                  </a:cubicBezTo>
                  <a:cubicBezTo>
                    <a:pt x="144" y="47"/>
                    <a:pt x="149" y="43"/>
                    <a:pt x="145" y="43"/>
                  </a:cubicBezTo>
                  <a:cubicBezTo>
                    <a:pt x="145" y="41"/>
                    <a:pt x="147" y="41"/>
                    <a:pt x="148" y="41"/>
                  </a:cubicBezTo>
                  <a:cubicBezTo>
                    <a:pt x="149" y="41"/>
                    <a:pt x="148" y="44"/>
                    <a:pt x="151" y="44"/>
                  </a:cubicBezTo>
                  <a:cubicBezTo>
                    <a:pt x="151" y="43"/>
                    <a:pt x="151" y="43"/>
                    <a:pt x="151" y="42"/>
                  </a:cubicBezTo>
                  <a:cubicBezTo>
                    <a:pt x="151" y="43"/>
                    <a:pt x="152" y="43"/>
                    <a:pt x="153" y="44"/>
                  </a:cubicBezTo>
                  <a:cubicBezTo>
                    <a:pt x="152" y="43"/>
                    <a:pt x="151" y="42"/>
                    <a:pt x="152" y="40"/>
                  </a:cubicBezTo>
                  <a:cubicBezTo>
                    <a:pt x="153" y="42"/>
                    <a:pt x="153" y="43"/>
                    <a:pt x="155" y="41"/>
                  </a:cubicBezTo>
                  <a:cubicBezTo>
                    <a:pt x="157" y="40"/>
                    <a:pt x="158" y="39"/>
                    <a:pt x="159" y="38"/>
                  </a:cubicBezTo>
                  <a:cubicBezTo>
                    <a:pt x="161" y="34"/>
                    <a:pt x="156" y="33"/>
                    <a:pt x="157" y="30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7" y="29"/>
                    <a:pt x="156" y="29"/>
                    <a:pt x="156" y="28"/>
                  </a:cubicBezTo>
                  <a:cubicBezTo>
                    <a:pt x="157" y="28"/>
                    <a:pt x="157" y="27"/>
                    <a:pt x="157" y="29"/>
                  </a:cubicBezTo>
                  <a:cubicBezTo>
                    <a:pt x="159" y="28"/>
                    <a:pt x="160" y="25"/>
                    <a:pt x="157" y="25"/>
                  </a:cubicBezTo>
                  <a:cubicBezTo>
                    <a:pt x="158" y="25"/>
                    <a:pt x="159" y="24"/>
                    <a:pt x="159" y="23"/>
                  </a:cubicBezTo>
                  <a:cubicBezTo>
                    <a:pt x="156" y="22"/>
                    <a:pt x="156" y="22"/>
                    <a:pt x="156" y="19"/>
                  </a:cubicBezTo>
                  <a:cubicBezTo>
                    <a:pt x="155" y="18"/>
                    <a:pt x="149" y="18"/>
                    <a:pt x="148" y="18"/>
                  </a:cubicBezTo>
                  <a:cubicBezTo>
                    <a:pt x="148" y="19"/>
                    <a:pt x="148" y="21"/>
                    <a:pt x="148" y="22"/>
                  </a:cubicBezTo>
                  <a:cubicBezTo>
                    <a:pt x="149" y="24"/>
                    <a:pt x="151" y="24"/>
                    <a:pt x="149" y="25"/>
                  </a:cubicBezTo>
                  <a:cubicBezTo>
                    <a:pt x="149" y="25"/>
                    <a:pt x="150" y="26"/>
                    <a:pt x="150" y="26"/>
                  </a:cubicBezTo>
                  <a:cubicBezTo>
                    <a:pt x="147" y="27"/>
                    <a:pt x="148" y="28"/>
                    <a:pt x="146" y="31"/>
                  </a:cubicBezTo>
                  <a:cubicBezTo>
                    <a:pt x="145" y="33"/>
                    <a:pt x="146" y="36"/>
                    <a:pt x="143" y="37"/>
                  </a:cubicBezTo>
                  <a:cubicBezTo>
                    <a:pt x="141" y="33"/>
                    <a:pt x="140" y="32"/>
                    <a:pt x="141" y="28"/>
                  </a:cubicBezTo>
                  <a:cubicBezTo>
                    <a:pt x="141" y="30"/>
                    <a:pt x="141" y="29"/>
                    <a:pt x="142" y="29"/>
                  </a:cubicBezTo>
                  <a:cubicBezTo>
                    <a:pt x="141" y="28"/>
                    <a:pt x="141" y="23"/>
                    <a:pt x="139" y="22"/>
                  </a:cubicBezTo>
                  <a:cubicBezTo>
                    <a:pt x="136" y="22"/>
                    <a:pt x="136" y="28"/>
                    <a:pt x="135" y="29"/>
                  </a:cubicBezTo>
                  <a:cubicBezTo>
                    <a:pt x="134" y="28"/>
                    <a:pt x="135" y="27"/>
                    <a:pt x="135" y="26"/>
                  </a:cubicBezTo>
                  <a:cubicBezTo>
                    <a:pt x="135" y="24"/>
                    <a:pt x="133" y="23"/>
                    <a:pt x="132" y="21"/>
                  </a:cubicBezTo>
                  <a:cubicBezTo>
                    <a:pt x="133" y="22"/>
                    <a:pt x="133" y="22"/>
                    <a:pt x="134" y="22"/>
                  </a:cubicBezTo>
                  <a:cubicBezTo>
                    <a:pt x="134" y="19"/>
                    <a:pt x="130" y="20"/>
                    <a:pt x="129" y="19"/>
                  </a:cubicBezTo>
                  <a:cubicBezTo>
                    <a:pt x="130" y="18"/>
                    <a:pt x="132" y="17"/>
                    <a:pt x="130" y="15"/>
                  </a:cubicBezTo>
                  <a:cubicBezTo>
                    <a:pt x="130" y="16"/>
                    <a:pt x="131" y="15"/>
                    <a:pt x="132" y="16"/>
                  </a:cubicBezTo>
                  <a:cubicBezTo>
                    <a:pt x="131" y="14"/>
                    <a:pt x="128" y="12"/>
                    <a:pt x="128" y="10"/>
                  </a:cubicBezTo>
                  <a:cubicBezTo>
                    <a:pt x="128" y="9"/>
                    <a:pt x="128" y="7"/>
                    <a:pt x="128" y="6"/>
                  </a:cubicBezTo>
                  <a:cubicBezTo>
                    <a:pt x="127" y="5"/>
                    <a:pt x="126" y="4"/>
                    <a:pt x="126" y="2"/>
                  </a:cubicBezTo>
                  <a:cubicBezTo>
                    <a:pt x="125" y="3"/>
                    <a:pt x="123" y="3"/>
                    <a:pt x="124" y="1"/>
                  </a:cubicBezTo>
                  <a:cubicBezTo>
                    <a:pt x="122" y="0"/>
                    <a:pt x="122" y="2"/>
                    <a:pt x="121" y="3"/>
                  </a:cubicBezTo>
                  <a:cubicBezTo>
                    <a:pt x="120" y="4"/>
                    <a:pt x="122" y="5"/>
                    <a:pt x="121" y="7"/>
                  </a:cubicBezTo>
                  <a:cubicBezTo>
                    <a:pt x="119" y="4"/>
                    <a:pt x="119" y="8"/>
                    <a:pt x="119" y="9"/>
                  </a:cubicBezTo>
                  <a:cubicBezTo>
                    <a:pt x="119" y="10"/>
                    <a:pt x="119" y="10"/>
                    <a:pt x="120" y="11"/>
                  </a:cubicBezTo>
                  <a:cubicBezTo>
                    <a:pt x="121" y="12"/>
                    <a:pt x="119" y="13"/>
                    <a:pt x="118" y="14"/>
                  </a:cubicBezTo>
                  <a:cubicBezTo>
                    <a:pt x="118" y="17"/>
                    <a:pt x="123" y="22"/>
                    <a:pt x="126" y="20"/>
                  </a:cubicBezTo>
                  <a:cubicBezTo>
                    <a:pt x="126" y="21"/>
                    <a:pt x="126" y="22"/>
                    <a:pt x="126" y="23"/>
                  </a:cubicBezTo>
                  <a:cubicBezTo>
                    <a:pt x="126" y="22"/>
                    <a:pt x="126" y="22"/>
                    <a:pt x="126" y="21"/>
                  </a:cubicBezTo>
                  <a:cubicBezTo>
                    <a:pt x="124" y="22"/>
                    <a:pt x="124" y="24"/>
                    <a:pt x="124" y="26"/>
                  </a:cubicBezTo>
                  <a:cubicBezTo>
                    <a:pt x="125" y="26"/>
                    <a:pt x="125" y="26"/>
                    <a:pt x="126" y="25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5" y="25"/>
                    <a:pt x="125" y="24"/>
                    <a:pt x="125" y="24"/>
                  </a:cubicBezTo>
                  <a:cubicBezTo>
                    <a:pt x="127" y="28"/>
                    <a:pt x="125" y="31"/>
                    <a:pt x="121" y="31"/>
                  </a:cubicBezTo>
                  <a:cubicBezTo>
                    <a:pt x="122" y="32"/>
                    <a:pt x="121" y="33"/>
                    <a:pt x="121" y="34"/>
                  </a:cubicBezTo>
                  <a:cubicBezTo>
                    <a:pt x="122" y="35"/>
                    <a:pt x="122" y="35"/>
                    <a:pt x="122" y="37"/>
                  </a:cubicBezTo>
                  <a:cubicBezTo>
                    <a:pt x="121" y="36"/>
                    <a:pt x="121" y="37"/>
                    <a:pt x="121" y="35"/>
                  </a:cubicBezTo>
                  <a:cubicBezTo>
                    <a:pt x="121" y="36"/>
                    <a:pt x="120" y="36"/>
                    <a:pt x="120" y="36"/>
                  </a:cubicBezTo>
                  <a:cubicBezTo>
                    <a:pt x="120" y="35"/>
                    <a:pt x="120" y="35"/>
                    <a:pt x="119" y="34"/>
                  </a:cubicBezTo>
                  <a:cubicBezTo>
                    <a:pt x="120" y="34"/>
                    <a:pt x="120" y="31"/>
                    <a:pt x="120" y="30"/>
                  </a:cubicBezTo>
                  <a:cubicBezTo>
                    <a:pt x="120" y="30"/>
                    <a:pt x="119" y="31"/>
                    <a:pt x="118" y="31"/>
                  </a:cubicBezTo>
                  <a:cubicBezTo>
                    <a:pt x="119" y="31"/>
                    <a:pt x="118" y="30"/>
                    <a:pt x="119" y="29"/>
                  </a:cubicBezTo>
                  <a:cubicBezTo>
                    <a:pt x="117" y="30"/>
                    <a:pt x="118" y="28"/>
                    <a:pt x="117" y="28"/>
                  </a:cubicBezTo>
                  <a:cubicBezTo>
                    <a:pt x="116" y="28"/>
                    <a:pt x="114" y="28"/>
                    <a:pt x="113" y="28"/>
                  </a:cubicBezTo>
                  <a:cubicBezTo>
                    <a:pt x="114" y="31"/>
                    <a:pt x="114" y="33"/>
                    <a:pt x="117" y="32"/>
                  </a:cubicBezTo>
                  <a:cubicBezTo>
                    <a:pt x="118" y="36"/>
                    <a:pt x="114" y="33"/>
                    <a:pt x="113" y="31"/>
                  </a:cubicBezTo>
                  <a:cubicBezTo>
                    <a:pt x="113" y="31"/>
                    <a:pt x="113" y="32"/>
                    <a:pt x="114" y="33"/>
                  </a:cubicBezTo>
                  <a:cubicBezTo>
                    <a:pt x="110" y="32"/>
                    <a:pt x="108" y="32"/>
                    <a:pt x="104" y="33"/>
                  </a:cubicBezTo>
                  <a:cubicBezTo>
                    <a:pt x="103" y="34"/>
                    <a:pt x="102" y="32"/>
                    <a:pt x="101" y="31"/>
                  </a:cubicBezTo>
                  <a:cubicBezTo>
                    <a:pt x="100" y="30"/>
                    <a:pt x="98" y="30"/>
                    <a:pt x="97" y="31"/>
                  </a:cubicBezTo>
                  <a:cubicBezTo>
                    <a:pt x="97" y="29"/>
                    <a:pt x="96" y="29"/>
                    <a:pt x="94" y="28"/>
                  </a:cubicBezTo>
                  <a:cubicBezTo>
                    <a:pt x="95" y="28"/>
                    <a:pt x="95" y="26"/>
                    <a:pt x="95" y="26"/>
                  </a:cubicBezTo>
                  <a:cubicBezTo>
                    <a:pt x="93" y="24"/>
                    <a:pt x="92" y="24"/>
                    <a:pt x="91" y="25"/>
                  </a:cubicBezTo>
                  <a:cubicBezTo>
                    <a:pt x="89" y="26"/>
                    <a:pt x="88" y="26"/>
                    <a:pt x="87" y="28"/>
                  </a:cubicBezTo>
                  <a:cubicBezTo>
                    <a:pt x="86" y="29"/>
                    <a:pt x="88" y="31"/>
                    <a:pt x="89" y="30"/>
                  </a:cubicBezTo>
                  <a:cubicBezTo>
                    <a:pt x="89" y="30"/>
                    <a:pt x="89" y="29"/>
                    <a:pt x="88" y="29"/>
                  </a:cubicBezTo>
                  <a:cubicBezTo>
                    <a:pt x="89" y="28"/>
                    <a:pt x="90" y="29"/>
                    <a:pt x="92" y="29"/>
                  </a:cubicBezTo>
                  <a:cubicBezTo>
                    <a:pt x="92" y="28"/>
                    <a:pt x="92" y="28"/>
                    <a:pt x="91" y="2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7"/>
                    <a:pt x="93" y="27"/>
                    <a:pt x="94" y="26"/>
                  </a:cubicBezTo>
                  <a:cubicBezTo>
                    <a:pt x="93" y="28"/>
                    <a:pt x="93" y="29"/>
                    <a:pt x="91" y="30"/>
                  </a:cubicBezTo>
                  <a:cubicBezTo>
                    <a:pt x="89" y="31"/>
                    <a:pt x="90" y="31"/>
                    <a:pt x="89" y="32"/>
                  </a:cubicBezTo>
                  <a:cubicBezTo>
                    <a:pt x="88" y="34"/>
                    <a:pt x="88" y="33"/>
                    <a:pt x="89" y="36"/>
                  </a:cubicBezTo>
                  <a:cubicBezTo>
                    <a:pt x="90" y="37"/>
                    <a:pt x="90" y="37"/>
                    <a:pt x="90" y="39"/>
                  </a:cubicBezTo>
                  <a:cubicBezTo>
                    <a:pt x="89" y="39"/>
                    <a:pt x="89" y="39"/>
                    <a:pt x="89" y="40"/>
                  </a:cubicBezTo>
                  <a:cubicBezTo>
                    <a:pt x="88" y="39"/>
                    <a:pt x="88" y="38"/>
                    <a:pt x="87" y="38"/>
                  </a:cubicBezTo>
                  <a:cubicBezTo>
                    <a:pt x="87" y="38"/>
                    <a:pt x="88" y="37"/>
                    <a:pt x="89" y="37"/>
                  </a:cubicBezTo>
                  <a:cubicBezTo>
                    <a:pt x="88" y="35"/>
                    <a:pt x="86" y="36"/>
                    <a:pt x="86" y="34"/>
                  </a:cubicBezTo>
                  <a:cubicBezTo>
                    <a:pt x="86" y="34"/>
                    <a:pt x="86" y="35"/>
                    <a:pt x="86" y="35"/>
                  </a:cubicBezTo>
                  <a:cubicBezTo>
                    <a:pt x="86" y="32"/>
                    <a:pt x="83" y="34"/>
                    <a:pt x="83" y="31"/>
                  </a:cubicBezTo>
                  <a:cubicBezTo>
                    <a:pt x="78" y="33"/>
                    <a:pt x="73" y="35"/>
                    <a:pt x="68" y="32"/>
                  </a:cubicBezTo>
                  <a:cubicBezTo>
                    <a:pt x="69" y="31"/>
                    <a:pt x="69" y="30"/>
                    <a:pt x="70" y="30"/>
                  </a:cubicBezTo>
                  <a:cubicBezTo>
                    <a:pt x="70" y="29"/>
                    <a:pt x="70" y="29"/>
                    <a:pt x="69" y="29"/>
                  </a:cubicBezTo>
                  <a:cubicBezTo>
                    <a:pt x="70" y="29"/>
                    <a:pt x="71" y="29"/>
                    <a:pt x="72" y="29"/>
                  </a:cubicBezTo>
                  <a:cubicBezTo>
                    <a:pt x="72" y="26"/>
                    <a:pt x="69" y="24"/>
                    <a:pt x="66" y="24"/>
                  </a:cubicBezTo>
                  <a:cubicBezTo>
                    <a:pt x="67" y="25"/>
                    <a:pt x="67" y="25"/>
                    <a:pt x="67" y="26"/>
                  </a:cubicBezTo>
                  <a:cubicBezTo>
                    <a:pt x="63" y="24"/>
                    <a:pt x="58" y="23"/>
                    <a:pt x="55" y="20"/>
                  </a:cubicBezTo>
                  <a:cubicBezTo>
                    <a:pt x="53" y="19"/>
                    <a:pt x="50" y="17"/>
                    <a:pt x="48" y="18"/>
                  </a:cubicBezTo>
                  <a:cubicBezTo>
                    <a:pt x="47" y="19"/>
                    <a:pt x="48" y="21"/>
                    <a:pt x="47" y="21"/>
                  </a:cubicBezTo>
                  <a:cubicBezTo>
                    <a:pt x="47" y="22"/>
                    <a:pt x="45" y="21"/>
                    <a:pt x="44" y="21"/>
                  </a:cubicBezTo>
                  <a:cubicBezTo>
                    <a:pt x="45" y="21"/>
                    <a:pt x="45" y="20"/>
                    <a:pt x="46" y="19"/>
                  </a:cubicBezTo>
                  <a:cubicBezTo>
                    <a:pt x="43" y="19"/>
                    <a:pt x="46" y="16"/>
                    <a:pt x="44" y="16"/>
                  </a:cubicBezTo>
                  <a:cubicBezTo>
                    <a:pt x="44" y="16"/>
                    <a:pt x="44" y="16"/>
                    <a:pt x="44" y="17"/>
                  </a:cubicBezTo>
                  <a:cubicBezTo>
                    <a:pt x="43" y="17"/>
                    <a:pt x="41" y="19"/>
                    <a:pt x="43" y="20"/>
                  </a:cubicBezTo>
                  <a:cubicBezTo>
                    <a:pt x="41" y="22"/>
                    <a:pt x="39" y="21"/>
                    <a:pt x="38" y="19"/>
                  </a:cubicBezTo>
                  <a:cubicBezTo>
                    <a:pt x="37" y="16"/>
                    <a:pt x="37" y="14"/>
                    <a:pt x="35" y="12"/>
                  </a:cubicBezTo>
                  <a:cubicBezTo>
                    <a:pt x="34" y="13"/>
                    <a:pt x="35" y="14"/>
                    <a:pt x="36" y="15"/>
                  </a:cubicBezTo>
                  <a:cubicBezTo>
                    <a:pt x="35" y="16"/>
                    <a:pt x="33" y="17"/>
                    <a:pt x="32" y="19"/>
                  </a:cubicBezTo>
                  <a:cubicBezTo>
                    <a:pt x="32" y="18"/>
                    <a:pt x="32" y="18"/>
                    <a:pt x="33" y="17"/>
                  </a:cubicBezTo>
                  <a:cubicBezTo>
                    <a:pt x="29" y="19"/>
                    <a:pt x="29" y="19"/>
                    <a:pt x="27" y="23"/>
                  </a:cubicBezTo>
                  <a:cubicBezTo>
                    <a:pt x="27" y="22"/>
                    <a:pt x="27" y="21"/>
                    <a:pt x="27" y="21"/>
                  </a:cubicBezTo>
                  <a:cubicBezTo>
                    <a:pt x="25" y="21"/>
                    <a:pt x="24" y="22"/>
                    <a:pt x="22" y="23"/>
                  </a:cubicBezTo>
                  <a:cubicBezTo>
                    <a:pt x="23" y="23"/>
                    <a:pt x="23" y="22"/>
                    <a:pt x="24" y="21"/>
                  </a:cubicBezTo>
                  <a:cubicBezTo>
                    <a:pt x="25" y="20"/>
                    <a:pt x="26" y="21"/>
                    <a:pt x="27" y="20"/>
                  </a:cubicBezTo>
                  <a:cubicBezTo>
                    <a:pt x="29" y="19"/>
                    <a:pt x="32" y="17"/>
                    <a:pt x="31" y="15"/>
                  </a:cubicBezTo>
                  <a:cubicBezTo>
                    <a:pt x="27" y="17"/>
                    <a:pt x="24" y="19"/>
                    <a:pt x="21" y="21"/>
                  </a:cubicBezTo>
                  <a:cubicBezTo>
                    <a:pt x="20" y="22"/>
                    <a:pt x="19" y="22"/>
                    <a:pt x="18" y="23"/>
                  </a:cubicBezTo>
                  <a:cubicBezTo>
                    <a:pt x="17" y="24"/>
                    <a:pt x="19" y="26"/>
                    <a:pt x="19" y="27"/>
                  </a:cubicBezTo>
                  <a:cubicBezTo>
                    <a:pt x="18" y="26"/>
                    <a:pt x="17" y="25"/>
                    <a:pt x="15" y="25"/>
                  </a:cubicBezTo>
                  <a:cubicBezTo>
                    <a:pt x="16" y="25"/>
                    <a:pt x="16" y="26"/>
                    <a:pt x="16" y="27"/>
                  </a:cubicBezTo>
                  <a:cubicBezTo>
                    <a:pt x="15" y="27"/>
                    <a:pt x="14" y="25"/>
                    <a:pt x="13" y="25"/>
                  </a:cubicBezTo>
                  <a:cubicBezTo>
                    <a:pt x="12" y="24"/>
                    <a:pt x="10" y="25"/>
                    <a:pt x="9" y="24"/>
                  </a:cubicBezTo>
                  <a:cubicBezTo>
                    <a:pt x="6" y="21"/>
                    <a:pt x="5" y="20"/>
                    <a:pt x="1" y="19"/>
                  </a:cubicBezTo>
                  <a:cubicBezTo>
                    <a:pt x="1" y="30"/>
                    <a:pt x="1" y="41"/>
                    <a:pt x="1" y="52"/>
                  </a:cubicBezTo>
                  <a:cubicBezTo>
                    <a:pt x="1" y="59"/>
                    <a:pt x="1" y="66"/>
                    <a:pt x="1" y="73"/>
                  </a:cubicBezTo>
                  <a:cubicBezTo>
                    <a:pt x="1" y="76"/>
                    <a:pt x="0" y="82"/>
                    <a:pt x="5" y="78"/>
                  </a:cubicBezTo>
                  <a:cubicBezTo>
                    <a:pt x="4" y="81"/>
                    <a:pt x="9" y="83"/>
                    <a:pt x="10" y="86"/>
                  </a:cubicBezTo>
                  <a:cubicBezTo>
                    <a:pt x="12" y="85"/>
                    <a:pt x="12" y="83"/>
                    <a:pt x="14" y="82"/>
                  </a:cubicBezTo>
                  <a:cubicBezTo>
                    <a:pt x="17" y="80"/>
                    <a:pt x="16" y="86"/>
                    <a:pt x="18" y="86"/>
                  </a:cubicBezTo>
                  <a:cubicBezTo>
                    <a:pt x="20" y="86"/>
                    <a:pt x="22" y="86"/>
                    <a:pt x="24" y="86"/>
                  </a:cubicBezTo>
                  <a:cubicBezTo>
                    <a:pt x="36" y="86"/>
                    <a:pt x="48" y="86"/>
                    <a:pt x="60" y="86"/>
                  </a:cubicBezTo>
                  <a:cubicBezTo>
                    <a:pt x="81" y="86"/>
                    <a:pt x="103" y="86"/>
                    <a:pt x="124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6" name="Freeform 725">
              <a:extLst>
                <a:ext uri="{FF2B5EF4-FFF2-40B4-BE49-F238E27FC236}">
                  <a16:creationId xmlns:a16="http://schemas.microsoft.com/office/drawing/2014/main" id="{C873A9FF-9C41-49DD-869C-91175B1F9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2234" y="1460926"/>
              <a:ext cx="1623025" cy="881801"/>
            </a:xfrm>
            <a:custGeom>
              <a:avLst/>
              <a:gdLst>
                <a:gd name="T0" fmla="*/ 9 w 161"/>
                <a:gd name="T1" fmla="*/ 87 h 87"/>
                <a:gd name="T2" fmla="*/ 11 w 161"/>
                <a:gd name="T3" fmla="*/ 24 h 87"/>
                <a:gd name="T4" fmla="*/ 20 w 161"/>
                <a:gd name="T5" fmla="*/ 20 h 87"/>
                <a:gd name="T6" fmla="*/ 34 w 161"/>
                <a:gd name="T7" fmla="*/ 12 h 87"/>
                <a:gd name="T8" fmla="*/ 45 w 161"/>
                <a:gd name="T9" fmla="*/ 16 h 87"/>
                <a:gd name="T10" fmla="*/ 48 w 161"/>
                <a:gd name="T11" fmla="*/ 18 h 87"/>
                <a:gd name="T12" fmla="*/ 70 w 161"/>
                <a:gd name="T13" fmla="*/ 30 h 87"/>
                <a:gd name="T14" fmla="*/ 88 w 161"/>
                <a:gd name="T15" fmla="*/ 35 h 87"/>
                <a:gd name="T16" fmla="*/ 90 w 161"/>
                <a:gd name="T17" fmla="*/ 25 h 87"/>
                <a:gd name="T18" fmla="*/ 102 w 161"/>
                <a:gd name="T19" fmla="*/ 31 h 87"/>
                <a:gd name="T20" fmla="*/ 117 w 161"/>
                <a:gd name="T21" fmla="*/ 27 h 87"/>
                <a:gd name="T22" fmla="*/ 121 w 161"/>
                <a:gd name="T23" fmla="*/ 30 h 87"/>
                <a:gd name="T24" fmla="*/ 119 w 161"/>
                <a:gd name="T25" fmla="*/ 12 h 87"/>
                <a:gd name="T26" fmla="*/ 124 w 161"/>
                <a:gd name="T27" fmla="*/ 1 h 87"/>
                <a:gd name="T28" fmla="*/ 129 w 161"/>
                <a:gd name="T29" fmla="*/ 10 h 87"/>
                <a:gd name="T30" fmla="*/ 134 w 161"/>
                <a:gd name="T31" fmla="*/ 22 h 87"/>
                <a:gd name="T32" fmla="*/ 141 w 161"/>
                <a:gd name="T33" fmla="*/ 30 h 87"/>
                <a:gd name="T34" fmla="*/ 149 w 161"/>
                <a:gd name="T35" fmla="*/ 24 h 87"/>
                <a:gd name="T36" fmla="*/ 160 w 161"/>
                <a:gd name="T37" fmla="*/ 23 h 87"/>
                <a:gd name="T38" fmla="*/ 154 w 161"/>
                <a:gd name="T39" fmla="*/ 43 h 87"/>
                <a:gd name="T40" fmla="*/ 148 w 161"/>
                <a:gd name="T41" fmla="*/ 42 h 87"/>
                <a:gd name="T42" fmla="*/ 144 w 161"/>
                <a:gd name="T43" fmla="*/ 52 h 87"/>
                <a:gd name="T44" fmla="*/ 131 w 161"/>
                <a:gd name="T45" fmla="*/ 65 h 87"/>
                <a:gd name="T46" fmla="*/ 128 w 161"/>
                <a:gd name="T47" fmla="*/ 70 h 87"/>
                <a:gd name="T48" fmla="*/ 48 w 161"/>
                <a:gd name="T49" fmla="*/ 85 h 87"/>
                <a:gd name="T50" fmla="*/ 127 w 161"/>
                <a:gd name="T51" fmla="*/ 69 h 87"/>
                <a:gd name="T52" fmla="*/ 133 w 161"/>
                <a:gd name="T53" fmla="*/ 63 h 87"/>
                <a:gd name="T54" fmla="*/ 127 w 161"/>
                <a:gd name="T55" fmla="*/ 57 h 87"/>
                <a:gd name="T56" fmla="*/ 143 w 161"/>
                <a:gd name="T57" fmla="*/ 51 h 87"/>
                <a:gd name="T58" fmla="*/ 144 w 161"/>
                <a:gd name="T59" fmla="*/ 47 h 87"/>
                <a:gd name="T60" fmla="*/ 150 w 161"/>
                <a:gd name="T61" fmla="*/ 42 h 87"/>
                <a:gd name="T62" fmla="*/ 158 w 161"/>
                <a:gd name="T63" fmla="*/ 37 h 87"/>
                <a:gd name="T64" fmla="*/ 158 w 161"/>
                <a:gd name="T65" fmla="*/ 26 h 87"/>
                <a:gd name="T66" fmla="*/ 149 w 161"/>
                <a:gd name="T67" fmla="*/ 22 h 87"/>
                <a:gd name="T68" fmla="*/ 143 w 161"/>
                <a:gd name="T69" fmla="*/ 38 h 87"/>
                <a:gd name="T70" fmla="*/ 134 w 161"/>
                <a:gd name="T71" fmla="*/ 27 h 87"/>
                <a:gd name="T72" fmla="*/ 128 w 161"/>
                <a:gd name="T73" fmla="*/ 19 h 87"/>
                <a:gd name="T74" fmla="*/ 127 w 161"/>
                <a:gd name="T75" fmla="*/ 6 h 87"/>
                <a:gd name="T76" fmla="*/ 121 w 161"/>
                <a:gd name="T77" fmla="*/ 7 h 87"/>
                <a:gd name="T78" fmla="*/ 127 w 161"/>
                <a:gd name="T79" fmla="*/ 20 h 87"/>
                <a:gd name="T80" fmla="*/ 126 w 161"/>
                <a:gd name="T81" fmla="*/ 30 h 87"/>
                <a:gd name="T82" fmla="*/ 120 w 161"/>
                <a:gd name="T83" fmla="*/ 37 h 87"/>
                <a:gd name="T84" fmla="*/ 116 w 161"/>
                <a:gd name="T85" fmla="*/ 34 h 87"/>
                <a:gd name="T86" fmla="*/ 100 w 161"/>
                <a:gd name="T87" fmla="*/ 31 h 87"/>
                <a:gd name="T88" fmla="*/ 92 w 161"/>
                <a:gd name="T89" fmla="*/ 30 h 87"/>
                <a:gd name="T90" fmla="*/ 91 w 161"/>
                <a:gd name="T91" fmla="*/ 39 h 87"/>
                <a:gd name="T92" fmla="*/ 88 w 161"/>
                <a:gd name="T93" fmla="*/ 37 h 87"/>
                <a:gd name="T94" fmla="*/ 68 w 161"/>
                <a:gd name="T95" fmla="*/ 30 h 87"/>
                <a:gd name="T96" fmla="*/ 48 w 161"/>
                <a:gd name="T97" fmla="*/ 20 h 87"/>
                <a:gd name="T98" fmla="*/ 43 w 161"/>
                <a:gd name="T99" fmla="*/ 19 h 87"/>
                <a:gd name="T100" fmla="*/ 25 w 161"/>
                <a:gd name="T101" fmla="*/ 27 h 87"/>
                <a:gd name="T102" fmla="*/ 17 w 161"/>
                <a:gd name="T103" fmla="*/ 26 h 87"/>
                <a:gd name="T104" fmla="*/ 2 w 161"/>
                <a:gd name="T105" fmla="*/ 78 h 87"/>
                <a:gd name="T106" fmla="*/ 137 w 161"/>
                <a:gd name="T107" fmla="*/ 47 h 87"/>
                <a:gd name="T108" fmla="*/ 89 w 161"/>
                <a:gd name="T109" fmla="*/ 38 h 87"/>
                <a:gd name="T110" fmla="*/ 114 w 161"/>
                <a:gd name="T111" fmla="*/ 29 h 87"/>
                <a:gd name="T112" fmla="*/ 114 w 161"/>
                <a:gd name="T113" fmla="*/ 29 h 87"/>
                <a:gd name="T114" fmla="*/ 91 w 161"/>
                <a:gd name="T115" fmla="*/ 28 h 87"/>
                <a:gd name="T116" fmla="*/ 18 w 161"/>
                <a:gd name="T117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" h="87">
                  <a:moveTo>
                    <a:pt x="127" y="87"/>
                  </a:moveTo>
                  <a:cubicBezTo>
                    <a:pt x="48" y="87"/>
                    <a:pt x="48" y="87"/>
                    <a:pt x="48" y="87"/>
                  </a:cubicBezTo>
                  <a:cubicBezTo>
                    <a:pt x="40" y="87"/>
                    <a:pt x="32" y="87"/>
                    <a:pt x="24" y="87"/>
                  </a:cubicBezTo>
                  <a:cubicBezTo>
                    <a:pt x="22" y="87"/>
                    <a:pt x="20" y="87"/>
                    <a:pt x="18" y="87"/>
                  </a:cubicBezTo>
                  <a:cubicBezTo>
                    <a:pt x="17" y="87"/>
                    <a:pt x="16" y="85"/>
                    <a:pt x="16" y="84"/>
                  </a:cubicBezTo>
                  <a:cubicBezTo>
                    <a:pt x="16" y="83"/>
                    <a:pt x="16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4" y="83"/>
                    <a:pt x="13" y="83"/>
                    <a:pt x="13" y="84"/>
                  </a:cubicBezTo>
                  <a:cubicBezTo>
                    <a:pt x="12" y="85"/>
                    <a:pt x="11" y="86"/>
                    <a:pt x="10" y="86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9" y="85"/>
                    <a:pt x="8" y="84"/>
                    <a:pt x="7" y="83"/>
                  </a:cubicBezTo>
                  <a:cubicBezTo>
                    <a:pt x="6" y="82"/>
                    <a:pt x="5" y="81"/>
                    <a:pt x="5" y="80"/>
                  </a:cubicBezTo>
                  <a:cubicBezTo>
                    <a:pt x="3" y="80"/>
                    <a:pt x="2" y="80"/>
                    <a:pt x="1" y="79"/>
                  </a:cubicBezTo>
                  <a:cubicBezTo>
                    <a:pt x="0" y="78"/>
                    <a:pt x="0" y="76"/>
                    <a:pt x="0" y="7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5" y="19"/>
                    <a:pt x="6" y="20"/>
                    <a:pt x="10" y="24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1" y="24"/>
                    <a:pt x="11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4" y="25"/>
                    <a:pt x="14" y="25"/>
                  </a:cubicBezTo>
                  <a:cubicBezTo>
                    <a:pt x="14" y="25"/>
                    <a:pt x="15" y="25"/>
                    <a:pt x="15" y="26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4"/>
                    <a:pt x="17" y="24"/>
                    <a:pt x="17" y="25"/>
                  </a:cubicBezTo>
                  <a:cubicBezTo>
                    <a:pt x="17" y="24"/>
                    <a:pt x="17" y="23"/>
                    <a:pt x="17" y="23"/>
                  </a:cubicBezTo>
                  <a:cubicBezTo>
                    <a:pt x="18" y="22"/>
                    <a:pt x="19" y="21"/>
                    <a:pt x="20" y="2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5"/>
                    <a:pt x="32" y="16"/>
                    <a:pt x="32" y="16"/>
                  </a:cubicBezTo>
                  <a:cubicBezTo>
                    <a:pt x="32" y="17"/>
                    <a:pt x="31" y="17"/>
                    <a:pt x="31" y="17"/>
                  </a:cubicBezTo>
                  <a:cubicBezTo>
                    <a:pt x="32" y="17"/>
                    <a:pt x="32" y="17"/>
                    <a:pt x="32" y="16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5"/>
                    <a:pt x="34" y="14"/>
                    <a:pt x="34" y="14"/>
                  </a:cubicBezTo>
                  <a:cubicBezTo>
                    <a:pt x="34" y="13"/>
                    <a:pt x="34" y="13"/>
                    <a:pt x="34" y="12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7" y="14"/>
                    <a:pt x="38" y="16"/>
                    <a:pt x="39" y="18"/>
                  </a:cubicBezTo>
                  <a:cubicBezTo>
                    <a:pt x="39" y="20"/>
                    <a:pt x="40" y="21"/>
                    <a:pt x="42" y="20"/>
                  </a:cubicBezTo>
                  <a:cubicBezTo>
                    <a:pt x="41" y="20"/>
                    <a:pt x="41" y="19"/>
                    <a:pt x="41" y="18"/>
                  </a:cubicBezTo>
                  <a:cubicBezTo>
                    <a:pt x="42" y="18"/>
                    <a:pt x="42" y="17"/>
                    <a:pt x="4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5" y="15"/>
                    <a:pt x="45" y="16"/>
                  </a:cubicBezTo>
                  <a:cubicBezTo>
                    <a:pt x="45" y="16"/>
                    <a:pt x="45" y="17"/>
                    <a:pt x="45" y="17"/>
                  </a:cubicBezTo>
                  <a:cubicBezTo>
                    <a:pt x="45" y="17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20"/>
                    <a:pt x="46" y="20"/>
                    <a:pt x="45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6" y="21"/>
                    <a:pt x="47" y="21"/>
                    <a:pt x="47" y="21"/>
                  </a:cubicBezTo>
                  <a:cubicBezTo>
                    <a:pt x="47" y="21"/>
                    <a:pt x="47" y="20"/>
                    <a:pt x="47" y="20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8" y="17"/>
                    <a:pt x="49" y="17"/>
                    <a:pt x="50" y="17"/>
                  </a:cubicBezTo>
                  <a:cubicBezTo>
                    <a:pt x="51" y="17"/>
                    <a:pt x="53" y="19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8" y="22"/>
                    <a:pt x="62" y="23"/>
                    <a:pt x="66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9" y="24"/>
                    <a:pt x="73" y="25"/>
                    <a:pt x="73" y="29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70" y="30"/>
                    <a:pt x="69" y="31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3" y="33"/>
                    <a:pt x="77" y="33"/>
                    <a:pt x="82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4" y="32"/>
                    <a:pt x="84" y="32"/>
                    <a:pt x="85" y="32"/>
                  </a:cubicBezTo>
                  <a:cubicBezTo>
                    <a:pt x="85" y="33"/>
                    <a:pt x="86" y="33"/>
                    <a:pt x="86" y="34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35"/>
                    <a:pt x="87" y="35"/>
                    <a:pt x="88" y="35"/>
                  </a:cubicBezTo>
                  <a:cubicBezTo>
                    <a:pt x="88" y="35"/>
                    <a:pt x="88" y="35"/>
                    <a:pt x="88" y="36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7" y="34"/>
                    <a:pt x="87" y="33"/>
                    <a:pt x="88" y="32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8" y="31"/>
                    <a:pt x="87" y="30"/>
                    <a:pt x="86" y="30"/>
                  </a:cubicBezTo>
                  <a:cubicBezTo>
                    <a:pt x="86" y="29"/>
                    <a:pt x="86" y="28"/>
                    <a:pt x="86" y="27"/>
                  </a:cubicBezTo>
                  <a:cubicBezTo>
                    <a:pt x="87" y="26"/>
                    <a:pt x="88" y="25"/>
                    <a:pt x="89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2" y="24"/>
                    <a:pt x="93" y="24"/>
                  </a:cubicBezTo>
                  <a:cubicBezTo>
                    <a:pt x="94" y="24"/>
                    <a:pt x="95" y="25"/>
                    <a:pt x="95" y="26"/>
                  </a:cubicBezTo>
                  <a:cubicBezTo>
                    <a:pt x="95" y="26"/>
                    <a:pt x="95" y="27"/>
                    <a:pt x="95" y="28"/>
                  </a:cubicBezTo>
                  <a:cubicBezTo>
                    <a:pt x="95" y="28"/>
                    <a:pt x="95" y="28"/>
                    <a:pt x="96" y="28"/>
                  </a:cubicBezTo>
                  <a:cubicBezTo>
                    <a:pt x="96" y="28"/>
                    <a:pt x="97" y="29"/>
                    <a:pt x="98" y="30"/>
                  </a:cubicBezTo>
                  <a:cubicBezTo>
                    <a:pt x="98" y="30"/>
                    <a:pt x="98" y="30"/>
                    <a:pt x="98" y="30"/>
                  </a:cubicBezTo>
                  <a:cubicBezTo>
                    <a:pt x="98" y="30"/>
                    <a:pt x="99" y="30"/>
                    <a:pt x="100" y="30"/>
                  </a:cubicBezTo>
                  <a:cubicBezTo>
                    <a:pt x="100" y="30"/>
                    <a:pt x="101" y="30"/>
                    <a:pt x="101" y="30"/>
                  </a:cubicBezTo>
                  <a:cubicBezTo>
                    <a:pt x="102" y="30"/>
                    <a:pt x="102" y="31"/>
                    <a:pt x="102" y="31"/>
                  </a:cubicBezTo>
                  <a:cubicBezTo>
                    <a:pt x="103" y="32"/>
                    <a:pt x="103" y="33"/>
                    <a:pt x="104" y="33"/>
                  </a:cubicBezTo>
                  <a:cubicBezTo>
                    <a:pt x="107" y="32"/>
                    <a:pt x="110" y="32"/>
                    <a:pt x="112" y="32"/>
                  </a:cubicBezTo>
                  <a:cubicBezTo>
                    <a:pt x="112" y="31"/>
                    <a:pt x="113" y="31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29"/>
                    <a:pt x="112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3" y="28"/>
                    <a:pt x="113" y="28"/>
                    <a:pt x="114" y="28"/>
                  </a:cubicBezTo>
                  <a:cubicBezTo>
                    <a:pt x="115" y="27"/>
                    <a:pt x="116" y="27"/>
                    <a:pt x="117" y="27"/>
                  </a:cubicBezTo>
                  <a:cubicBezTo>
                    <a:pt x="118" y="27"/>
                    <a:pt x="118" y="28"/>
                    <a:pt x="118" y="28"/>
                  </a:cubicBezTo>
                  <a:cubicBezTo>
                    <a:pt x="118" y="28"/>
                    <a:pt x="118" y="29"/>
                    <a:pt x="118" y="29"/>
                  </a:cubicBezTo>
                  <a:cubicBezTo>
                    <a:pt x="118" y="29"/>
                    <a:pt x="118" y="29"/>
                    <a:pt x="119" y="29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9" y="29"/>
                    <a:pt x="120" y="29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3" y="30"/>
                    <a:pt x="124" y="30"/>
                    <a:pt x="125" y="29"/>
                  </a:cubicBezTo>
                  <a:cubicBezTo>
                    <a:pt x="125" y="28"/>
                    <a:pt x="125" y="27"/>
                    <a:pt x="125" y="26"/>
                  </a:cubicBezTo>
                  <a:cubicBezTo>
                    <a:pt x="125" y="27"/>
                    <a:pt x="124" y="27"/>
                    <a:pt x="124" y="27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23" y="25"/>
                    <a:pt x="123" y="25"/>
                  </a:cubicBezTo>
                  <a:cubicBezTo>
                    <a:pt x="123" y="24"/>
                    <a:pt x="124" y="22"/>
                    <a:pt x="124" y="21"/>
                  </a:cubicBezTo>
                  <a:cubicBezTo>
                    <a:pt x="122" y="21"/>
                    <a:pt x="120" y="19"/>
                    <a:pt x="119" y="18"/>
                  </a:cubicBezTo>
                  <a:cubicBezTo>
                    <a:pt x="119" y="17"/>
                    <a:pt x="117" y="15"/>
                    <a:pt x="118" y="14"/>
                  </a:cubicBezTo>
                  <a:cubicBezTo>
                    <a:pt x="118" y="13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8" y="11"/>
                    <a:pt x="118" y="10"/>
                    <a:pt x="118" y="9"/>
                  </a:cubicBezTo>
                  <a:cubicBezTo>
                    <a:pt x="119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4"/>
                    <a:pt x="120" y="4"/>
                    <a:pt x="121" y="3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2" y="1"/>
                    <a:pt x="122" y="0"/>
                    <a:pt x="123" y="0"/>
                  </a:cubicBezTo>
                  <a:cubicBezTo>
                    <a:pt x="124" y="0"/>
                    <a:pt x="124" y="0"/>
                    <a:pt x="124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4" y="2"/>
                    <a:pt x="124" y="2"/>
                    <a:pt x="125" y="2"/>
                  </a:cubicBezTo>
                  <a:cubicBezTo>
                    <a:pt x="125" y="2"/>
                    <a:pt x="125" y="2"/>
                    <a:pt x="126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4"/>
                    <a:pt x="127" y="4"/>
                    <a:pt x="128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9" y="6"/>
                    <a:pt x="129" y="8"/>
                    <a:pt x="129" y="9"/>
                  </a:cubicBezTo>
                  <a:cubicBezTo>
                    <a:pt x="129" y="9"/>
                    <a:pt x="129" y="10"/>
                    <a:pt x="129" y="10"/>
                  </a:cubicBezTo>
                  <a:cubicBezTo>
                    <a:pt x="129" y="11"/>
                    <a:pt x="130" y="13"/>
                    <a:pt x="131" y="14"/>
                  </a:cubicBezTo>
                  <a:cubicBezTo>
                    <a:pt x="132" y="14"/>
                    <a:pt x="132" y="15"/>
                    <a:pt x="132" y="15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1" y="16"/>
                    <a:pt x="131" y="16"/>
                  </a:cubicBezTo>
                  <a:cubicBezTo>
                    <a:pt x="131" y="16"/>
                    <a:pt x="131" y="16"/>
                    <a:pt x="131" y="17"/>
                  </a:cubicBezTo>
                  <a:cubicBezTo>
                    <a:pt x="131" y="17"/>
                    <a:pt x="131" y="18"/>
                    <a:pt x="130" y="19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2" y="19"/>
                    <a:pt x="133" y="19"/>
                    <a:pt x="134" y="20"/>
                  </a:cubicBezTo>
                  <a:cubicBezTo>
                    <a:pt x="134" y="21"/>
                    <a:pt x="134" y="21"/>
                    <a:pt x="134" y="2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5" y="23"/>
                    <a:pt x="135" y="24"/>
                    <a:pt x="136" y="25"/>
                  </a:cubicBezTo>
                  <a:cubicBezTo>
                    <a:pt x="136" y="23"/>
                    <a:pt x="137" y="22"/>
                    <a:pt x="138" y="22"/>
                  </a:cubicBezTo>
                  <a:cubicBezTo>
                    <a:pt x="138" y="22"/>
                    <a:pt x="139" y="22"/>
                    <a:pt x="139" y="22"/>
                  </a:cubicBezTo>
                  <a:cubicBezTo>
                    <a:pt x="141" y="22"/>
                    <a:pt x="142" y="25"/>
                    <a:pt x="142" y="28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32"/>
                    <a:pt x="142" y="33"/>
                    <a:pt x="143" y="36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44" y="35"/>
                    <a:pt x="145" y="34"/>
                    <a:pt x="145" y="33"/>
                  </a:cubicBezTo>
                  <a:cubicBezTo>
                    <a:pt x="145" y="32"/>
                    <a:pt x="145" y="31"/>
                    <a:pt x="146" y="30"/>
                  </a:cubicBezTo>
                  <a:cubicBezTo>
                    <a:pt x="146" y="30"/>
                    <a:pt x="146" y="29"/>
                    <a:pt x="146" y="28"/>
                  </a:cubicBezTo>
                  <a:cubicBezTo>
                    <a:pt x="147" y="27"/>
                    <a:pt x="147" y="26"/>
                    <a:pt x="148" y="26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8" y="23"/>
                    <a:pt x="148" y="23"/>
                    <a:pt x="147" y="22"/>
                  </a:cubicBezTo>
                  <a:cubicBezTo>
                    <a:pt x="147" y="22"/>
                    <a:pt x="147" y="20"/>
                    <a:pt x="147" y="19"/>
                  </a:cubicBezTo>
                  <a:cubicBezTo>
                    <a:pt x="147" y="19"/>
                    <a:pt x="147" y="19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48" y="18"/>
                    <a:pt x="149" y="18"/>
                    <a:pt x="149" y="18"/>
                  </a:cubicBezTo>
                  <a:cubicBezTo>
                    <a:pt x="154" y="18"/>
                    <a:pt x="156" y="18"/>
                    <a:pt x="156" y="19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7" y="22"/>
                    <a:pt x="157" y="22"/>
                    <a:pt x="159" y="23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25"/>
                    <a:pt x="160" y="25"/>
                    <a:pt x="160" y="26"/>
                  </a:cubicBezTo>
                  <a:cubicBezTo>
                    <a:pt x="160" y="27"/>
                    <a:pt x="159" y="28"/>
                    <a:pt x="159" y="29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7" y="31"/>
                    <a:pt x="158" y="32"/>
                    <a:pt x="159" y="33"/>
                  </a:cubicBezTo>
                  <a:cubicBezTo>
                    <a:pt x="160" y="34"/>
                    <a:pt x="161" y="36"/>
                    <a:pt x="159" y="38"/>
                  </a:cubicBezTo>
                  <a:cubicBezTo>
                    <a:pt x="159" y="38"/>
                    <a:pt x="158" y="39"/>
                    <a:pt x="158" y="39"/>
                  </a:cubicBezTo>
                  <a:cubicBezTo>
                    <a:pt x="157" y="40"/>
                    <a:pt x="157" y="41"/>
                    <a:pt x="156" y="42"/>
                  </a:cubicBezTo>
                  <a:cubicBezTo>
                    <a:pt x="155" y="43"/>
                    <a:pt x="154" y="43"/>
                    <a:pt x="154" y="43"/>
                  </a:cubicBezTo>
                  <a:cubicBezTo>
                    <a:pt x="153" y="43"/>
                    <a:pt x="153" y="43"/>
                    <a:pt x="153" y="42"/>
                  </a:cubicBezTo>
                  <a:cubicBezTo>
                    <a:pt x="153" y="42"/>
                    <a:pt x="153" y="43"/>
                    <a:pt x="153" y="43"/>
                  </a:cubicBezTo>
                  <a:cubicBezTo>
                    <a:pt x="153" y="43"/>
                    <a:pt x="153" y="43"/>
                    <a:pt x="153" y="44"/>
                  </a:cubicBezTo>
                  <a:cubicBezTo>
                    <a:pt x="155" y="47"/>
                    <a:pt x="155" y="47"/>
                    <a:pt x="155" y="4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4"/>
                    <a:pt x="152" y="44"/>
                    <a:pt x="151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49" y="44"/>
                    <a:pt x="148" y="43"/>
                    <a:pt x="148" y="42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2"/>
                    <a:pt x="148" y="42"/>
                    <a:pt x="147" y="42"/>
                  </a:cubicBezTo>
                  <a:cubicBezTo>
                    <a:pt x="147" y="42"/>
                    <a:pt x="146" y="42"/>
                    <a:pt x="146" y="42"/>
                  </a:cubicBezTo>
                  <a:cubicBezTo>
                    <a:pt x="146" y="42"/>
                    <a:pt x="147" y="42"/>
                    <a:pt x="147" y="43"/>
                  </a:cubicBezTo>
                  <a:cubicBezTo>
                    <a:pt x="148" y="44"/>
                    <a:pt x="146" y="46"/>
                    <a:pt x="145" y="48"/>
                  </a:cubicBezTo>
                  <a:cubicBezTo>
                    <a:pt x="144" y="48"/>
                    <a:pt x="144" y="49"/>
                    <a:pt x="144" y="49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5" y="51"/>
                    <a:pt x="144" y="51"/>
                    <a:pt x="144" y="52"/>
                  </a:cubicBezTo>
                  <a:cubicBezTo>
                    <a:pt x="143" y="54"/>
                    <a:pt x="141" y="58"/>
                    <a:pt x="138" y="58"/>
                  </a:cubicBezTo>
                  <a:cubicBezTo>
                    <a:pt x="138" y="58"/>
                    <a:pt x="137" y="58"/>
                    <a:pt x="137" y="58"/>
                  </a:cubicBezTo>
                  <a:cubicBezTo>
                    <a:pt x="137" y="59"/>
                    <a:pt x="136" y="61"/>
                    <a:pt x="134" y="61"/>
                  </a:cubicBezTo>
                  <a:cubicBezTo>
                    <a:pt x="134" y="61"/>
                    <a:pt x="134" y="61"/>
                    <a:pt x="134" y="60"/>
                  </a:cubicBezTo>
                  <a:cubicBezTo>
                    <a:pt x="134" y="61"/>
                    <a:pt x="135" y="62"/>
                    <a:pt x="135" y="63"/>
                  </a:cubicBezTo>
                  <a:cubicBezTo>
                    <a:pt x="135" y="63"/>
                    <a:pt x="134" y="64"/>
                    <a:pt x="133" y="64"/>
                  </a:cubicBezTo>
                  <a:cubicBezTo>
                    <a:pt x="133" y="65"/>
                    <a:pt x="132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1" y="65"/>
                    <a:pt x="131" y="65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30" y="67"/>
                    <a:pt x="130" y="67"/>
                    <a:pt x="130" y="68"/>
                  </a:cubicBezTo>
                  <a:cubicBezTo>
                    <a:pt x="130" y="68"/>
                    <a:pt x="130" y="69"/>
                    <a:pt x="130" y="69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28" y="69"/>
                    <a:pt x="128" y="69"/>
                  </a:cubicBezTo>
                  <a:cubicBezTo>
                    <a:pt x="128" y="69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2"/>
                    <a:pt x="126" y="72"/>
                    <a:pt x="125" y="73"/>
                  </a:cubicBezTo>
                  <a:cubicBezTo>
                    <a:pt x="126" y="74"/>
                    <a:pt x="125" y="76"/>
                    <a:pt x="124" y="79"/>
                  </a:cubicBezTo>
                  <a:cubicBezTo>
                    <a:pt x="123" y="81"/>
                    <a:pt x="123" y="85"/>
                    <a:pt x="124" y="86"/>
                  </a:cubicBezTo>
                  <a:lnTo>
                    <a:pt x="127" y="87"/>
                  </a:lnTo>
                  <a:close/>
                  <a:moveTo>
                    <a:pt x="15" y="81"/>
                  </a:moveTo>
                  <a:cubicBezTo>
                    <a:pt x="17" y="81"/>
                    <a:pt x="17" y="82"/>
                    <a:pt x="17" y="84"/>
                  </a:cubicBezTo>
                  <a:cubicBezTo>
                    <a:pt x="17" y="84"/>
                    <a:pt x="18" y="85"/>
                    <a:pt x="18" y="85"/>
                  </a:cubicBezTo>
                  <a:cubicBezTo>
                    <a:pt x="20" y="85"/>
                    <a:pt x="22" y="85"/>
                    <a:pt x="24" y="85"/>
                  </a:cubicBezTo>
                  <a:cubicBezTo>
                    <a:pt x="32" y="85"/>
                    <a:pt x="40" y="85"/>
                    <a:pt x="48" y="85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21" y="84"/>
                    <a:pt x="122" y="81"/>
                    <a:pt x="123" y="78"/>
                  </a:cubicBezTo>
                  <a:cubicBezTo>
                    <a:pt x="124" y="76"/>
                    <a:pt x="124" y="74"/>
                    <a:pt x="123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6" y="71"/>
                    <a:pt x="126" y="71"/>
                    <a:pt x="126" y="7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7" y="69"/>
                    <a:pt x="127" y="69"/>
                  </a:cubicBezTo>
                  <a:cubicBezTo>
                    <a:pt x="127" y="69"/>
                    <a:pt x="127" y="68"/>
                    <a:pt x="128" y="68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6"/>
                    <a:pt x="129" y="66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31" y="64"/>
                    <a:pt x="132" y="64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1"/>
                    <a:pt x="131" y="60"/>
                    <a:pt x="130" y="61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6" y="58"/>
                    <a:pt x="126" y="58"/>
                    <a:pt x="126" y="57"/>
                  </a:cubicBezTo>
                  <a:cubicBezTo>
                    <a:pt x="126" y="57"/>
                    <a:pt x="126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8" y="57"/>
                    <a:pt x="129" y="58"/>
                  </a:cubicBezTo>
                  <a:cubicBezTo>
                    <a:pt x="129" y="58"/>
                    <a:pt x="130" y="58"/>
                    <a:pt x="131" y="58"/>
                  </a:cubicBezTo>
                  <a:cubicBezTo>
                    <a:pt x="132" y="58"/>
                    <a:pt x="132" y="58"/>
                    <a:pt x="133" y="58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9"/>
                    <a:pt x="135" y="59"/>
                    <a:pt x="136" y="57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7"/>
                    <a:pt x="138" y="57"/>
                    <a:pt x="138" y="57"/>
                  </a:cubicBezTo>
                  <a:cubicBezTo>
                    <a:pt x="141" y="57"/>
                    <a:pt x="142" y="53"/>
                    <a:pt x="143" y="51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1" y="50"/>
                    <a:pt x="139" y="50"/>
                    <a:pt x="137" y="49"/>
                  </a:cubicBezTo>
                  <a:cubicBezTo>
                    <a:pt x="135" y="47"/>
                    <a:pt x="135" y="46"/>
                    <a:pt x="135" y="46"/>
                  </a:cubicBezTo>
                  <a:cubicBezTo>
                    <a:pt x="135" y="46"/>
                    <a:pt x="136" y="45"/>
                    <a:pt x="136" y="45"/>
                  </a:cubicBezTo>
                  <a:cubicBezTo>
                    <a:pt x="137" y="45"/>
                    <a:pt x="138" y="46"/>
                    <a:pt x="139" y="46"/>
                  </a:cubicBezTo>
                  <a:cubicBezTo>
                    <a:pt x="140" y="46"/>
                    <a:pt x="141" y="47"/>
                    <a:pt x="141" y="48"/>
                  </a:cubicBezTo>
                  <a:cubicBezTo>
                    <a:pt x="141" y="48"/>
                    <a:pt x="142" y="49"/>
                    <a:pt x="142" y="49"/>
                  </a:cubicBezTo>
                  <a:cubicBezTo>
                    <a:pt x="142" y="49"/>
                    <a:pt x="143" y="48"/>
                    <a:pt x="143" y="48"/>
                  </a:cubicBezTo>
                  <a:cubicBezTo>
                    <a:pt x="143" y="48"/>
                    <a:pt x="143" y="48"/>
                    <a:pt x="144" y="47"/>
                  </a:cubicBezTo>
                  <a:cubicBezTo>
                    <a:pt x="145" y="45"/>
                    <a:pt x="146" y="44"/>
                    <a:pt x="146" y="43"/>
                  </a:cubicBezTo>
                  <a:cubicBezTo>
                    <a:pt x="146" y="43"/>
                    <a:pt x="146" y="43"/>
                    <a:pt x="145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1"/>
                    <a:pt x="145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9" y="41"/>
                    <a:pt x="149" y="41"/>
                    <a:pt x="149" y="42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0" y="43"/>
                    <a:pt x="150" y="43"/>
                    <a:pt x="150" y="42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51" y="41"/>
                    <a:pt x="151" y="41"/>
                    <a:pt x="151" y="40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3" y="40"/>
                    <a:pt x="153" y="41"/>
                    <a:pt x="153" y="41"/>
                  </a:cubicBezTo>
                  <a:cubicBezTo>
                    <a:pt x="153" y="41"/>
                    <a:pt x="154" y="41"/>
                    <a:pt x="154" y="41"/>
                  </a:cubicBezTo>
                  <a:cubicBezTo>
                    <a:pt x="154" y="41"/>
                    <a:pt x="154" y="41"/>
                    <a:pt x="155" y="41"/>
                  </a:cubicBezTo>
                  <a:cubicBezTo>
                    <a:pt x="156" y="40"/>
                    <a:pt x="156" y="39"/>
                    <a:pt x="157" y="38"/>
                  </a:cubicBezTo>
                  <a:cubicBezTo>
                    <a:pt x="157" y="38"/>
                    <a:pt x="158" y="37"/>
                    <a:pt x="158" y="37"/>
                  </a:cubicBezTo>
                  <a:cubicBezTo>
                    <a:pt x="159" y="36"/>
                    <a:pt x="159" y="35"/>
                    <a:pt x="158" y="34"/>
                  </a:cubicBezTo>
                  <a:cubicBezTo>
                    <a:pt x="157" y="33"/>
                    <a:pt x="156" y="32"/>
                    <a:pt x="156" y="31"/>
                  </a:cubicBezTo>
                  <a:cubicBezTo>
                    <a:pt x="156" y="32"/>
                    <a:pt x="156" y="32"/>
                    <a:pt x="156" y="32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6" y="30"/>
                    <a:pt x="156" y="29"/>
                    <a:pt x="155" y="29"/>
                  </a:cubicBezTo>
                  <a:cubicBezTo>
                    <a:pt x="154" y="28"/>
                    <a:pt x="154" y="28"/>
                    <a:pt x="154" y="28"/>
                  </a:cubicBezTo>
                  <a:cubicBezTo>
                    <a:pt x="155" y="27"/>
                    <a:pt x="155" y="27"/>
                    <a:pt x="155" y="27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57" y="27"/>
                    <a:pt x="157" y="27"/>
                    <a:pt x="158" y="28"/>
                  </a:cubicBezTo>
                  <a:cubicBezTo>
                    <a:pt x="158" y="27"/>
                    <a:pt x="158" y="26"/>
                    <a:pt x="158" y="26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26"/>
                    <a:pt x="158" y="26"/>
                    <a:pt x="157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6" y="23"/>
                    <a:pt x="156" y="22"/>
                    <a:pt x="155" y="21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4" y="19"/>
                    <a:pt x="151" y="19"/>
                    <a:pt x="149" y="1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20"/>
                    <a:pt x="148" y="21"/>
                    <a:pt x="149" y="22"/>
                  </a:cubicBezTo>
                  <a:cubicBezTo>
                    <a:pt x="149" y="22"/>
                    <a:pt x="149" y="22"/>
                    <a:pt x="150" y="23"/>
                  </a:cubicBezTo>
                  <a:cubicBezTo>
                    <a:pt x="150" y="23"/>
                    <a:pt x="151" y="23"/>
                    <a:pt x="151" y="24"/>
                  </a:cubicBezTo>
                  <a:cubicBezTo>
                    <a:pt x="151" y="25"/>
                    <a:pt x="150" y="25"/>
                    <a:pt x="150" y="25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48" y="27"/>
                    <a:pt x="148" y="28"/>
                    <a:pt x="148" y="29"/>
                  </a:cubicBezTo>
                  <a:cubicBezTo>
                    <a:pt x="148" y="29"/>
                    <a:pt x="147" y="30"/>
                    <a:pt x="147" y="31"/>
                  </a:cubicBezTo>
                  <a:cubicBezTo>
                    <a:pt x="147" y="32"/>
                    <a:pt x="147" y="32"/>
                    <a:pt x="146" y="33"/>
                  </a:cubicBezTo>
                  <a:cubicBezTo>
                    <a:pt x="146" y="35"/>
                    <a:pt x="145" y="37"/>
                    <a:pt x="143" y="37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0" y="33"/>
                    <a:pt x="140" y="32"/>
                    <a:pt x="140" y="28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5"/>
                    <a:pt x="139" y="23"/>
                    <a:pt x="138" y="23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7" y="23"/>
                    <a:pt x="137" y="26"/>
                    <a:pt x="136" y="27"/>
                  </a:cubicBezTo>
                  <a:cubicBezTo>
                    <a:pt x="136" y="28"/>
                    <a:pt x="136" y="29"/>
                    <a:pt x="136" y="30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29"/>
                    <a:pt x="134" y="28"/>
                    <a:pt x="134" y="27"/>
                  </a:cubicBezTo>
                  <a:cubicBezTo>
                    <a:pt x="134" y="27"/>
                    <a:pt x="134" y="26"/>
                    <a:pt x="134" y="26"/>
                  </a:cubicBezTo>
                  <a:cubicBezTo>
                    <a:pt x="134" y="25"/>
                    <a:pt x="133" y="24"/>
                    <a:pt x="133" y="23"/>
                  </a:cubicBezTo>
                  <a:cubicBezTo>
                    <a:pt x="132" y="23"/>
                    <a:pt x="132" y="22"/>
                    <a:pt x="132" y="22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2" y="20"/>
                    <a:pt x="131" y="20"/>
                    <a:pt x="130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9" y="18"/>
                    <a:pt x="129" y="18"/>
                  </a:cubicBezTo>
                  <a:cubicBezTo>
                    <a:pt x="129" y="18"/>
                    <a:pt x="130" y="17"/>
                    <a:pt x="130" y="17"/>
                  </a:cubicBezTo>
                  <a:cubicBezTo>
                    <a:pt x="130" y="16"/>
                    <a:pt x="130" y="16"/>
                    <a:pt x="129" y="16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9" y="13"/>
                    <a:pt x="128" y="12"/>
                    <a:pt x="127" y="10"/>
                  </a:cubicBezTo>
                  <a:cubicBezTo>
                    <a:pt x="127" y="10"/>
                    <a:pt x="127" y="9"/>
                    <a:pt x="127" y="9"/>
                  </a:cubicBezTo>
                  <a:cubicBezTo>
                    <a:pt x="127" y="8"/>
                    <a:pt x="127" y="7"/>
                    <a:pt x="127" y="6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6" y="5"/>
                    <a:pt x="126" y="5"/>
                    <a:pt x="125" y="3"/>
                  </a:cubicBezTo>
                  <a:cubicBezTo>
                    <a:pt x="125" y="4"/>
                    <a:pt x="124" y="4"/>
                    <a:pt x="123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2"/>
                    <a:pt x="123" y="2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1" y="4"/>
                    <a:pt x="122" y="4"/>
                    <a:pt x="122" y="4"/>
                  </a:cubicBezTo>
                  <a:cubicBezTo>
                    <a:pt x="122" y="5"/>
                    <a:pt x="122" y="6"/>
                    <a:pt x="122" y="7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0" y="7"/>
                    <a:pt x="120" y="6"/>
                    <a:pt x="120" y="6"/>
                  </a:cubicBezTo>
                  <a:cubicBezTo>
                    <a:pt x="120" y="7"/>
                    <a:pt x="120" y="8"/>
                    <a:pt x="120" y="9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21" y="12"/>
                    <a:pt x="120" y="13"/>
                    <a:pt x="120" y="13"/>
                  </a:cubicBezTo>
                  <a:cubicBezTo>
                    <a:pt x="119" y="13"/>
                    <a:pt x="119" y="14"/>
                    <a:pt x="119" y="14"/>
                  </a:cubicBezTo>
                  <a:cubicBezTo>
                    <a:pt x="119" y="15"/>
                    <a:pt x="119" y="16"/>
                    <a:pt x="120" y="17"/>
                  </a:cubicBezTo>
                  <a:cubicBezTo>
                    <a:pt x="122" y="19"/>
                    <a:pt x="125" y="21"/>
                    <a:pt x="126" y="20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1"/>
                    <a:pt x="127" y="22"/>
                    <a:pt x="127" y="22"/>
                  </a:cubicBezTo>
                  <a:cubicBezTo>
                    <a:pt x="127" y="23"/>
                    <a:pt x="126" y="23"/>
                    <a:pt x="126" y="23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7" y="27"/>
                    <a:pt x="127" y="28"/>
                    <a:pt x="126" y="30"/>
                  </a:cubicBezTo>
                  <a:cubicBezTo>
                    <a:pt x="125" y="30"/>
                    <a:pt x="124" y="31"/>
                    <a:pt x="122" y="31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34"/>
                    <a:pt x="123" y="35"/>
                    <a:pt x="122" y="37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37"/>
                    <a:pt x="121" y="37"/>
                    <a:pt x="121" y="36"/>
                  </a:cubicBezTo>
                  <a:cubicBezTo>
                    <a:pt x="121" y="37"/>
                    <a:pt x="121" y="37"/>
                    <a:pt x="120" y="37"/>
                  </a:cubicBezTo>
                  <a:cubicBezTo>
                    <a:pt x="120" y="37"/>
                    <a:pt x="120" y="37"/>
                    <a:pt x="120" y="37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9" y="36"/>
                    <a:pt x="119" y="36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9" y="34"/>
                    <a:pt x="119" y="34"/>
                    <a:pt x="119" y="34"/>
                  </a:cubicBezTo>
                  <a:cubicBezTo>
                    <a:pt x="119" y="33"/>
                    <a:pt x="119" y="32"/>
                    <a:pt x="119" y="31"/>
                  </a:cubicBezTo>
                  <a:cubicBezTo>
                    <a:pt x="119" y="31"/>
                    <a:pt x="119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8" y="33"/>
                    <a:pt x="118" y="34"/>
                    <a:pt x="117" y="34"/>
                  </a:cubicBezTo>
                  <a:cubicBezTo>
                    <a:pt x="117" y="34"/>
                    <a:pt x="117" y="34"/>
                    <a:pt x="116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34"/>
                    <a:pt x="115" y="34"/>
                    <a:pt x="115" y="3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0" y="33"/>
                    <a:pt x="108" y="33"/>
                    <a:pt x="104" y="34"/>
                  </a:cubicBezTo>
                  <a:cubicBezTo>
                    <a:pt x="103" y="34"/>
                    <a:pt x="102" y="33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9" y="31"/>
                    <a:pt x="98" y="31"/>
                    <a:pt x="98" y="31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6" y="30"/>
                    <a:pt x="96" y="30"/>
                    <a:pt x="95" y="29"/>
                  </a:cubicBezTo>
                  <a:cubicBezTo>
                    <a:pt x="95" y="29"/>
                    <a:pt x="94" y="29"/>
                    <a:pt x="94" y="2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3" y="29"/>
                    <a:pt x="93" y="30"/>
                    <a:pt x="92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30"/>
                    <a:pt x="92" y="31"/>
                    <a:pt x="91" y="31"/>
                  </a:cubicBezTo>
                  <a:cubicBezTo>
                    <a:pt x="90" y="31"/>
                    <a:pt x="90" y="31"/>
                    <a:pt x="90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89" y="33"/>
                    <a:pt x="89" y="33"/>
                    <a:pt x="89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90" y="36"/>
                    <a:pt x="90" y="37"/>
                    <a:pt x="91" y="38"/>
                  </a:cubicBezTo>
                  <a:cubicBezTo>
                    <a:pt x="91" y="38"/>
                    <a:pt x="91" y="38"/>
                    <a:pt x="91" y="39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40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7" y="37"/>
                    <a:pt x="88" y="37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88" y="37"/>
                    <a:pt x="87" y="36"/>
                    <a:pt x="87" y="36"/>
                  </a:cubicBezTo>
                  <a:cubicBezTo>
                    <a:pt x="87" y="36"/>
                    <a:pt x="86" y="36"/>
                    <a:pt x="86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34"/>
                    <a:pt x="85" y="34"/>
                    <a:pt x="84" y="34"/>
                  </a:cubicBezTo>
                  <a:cubicBezTo>
                    <a:pt x="84" y="33"/>
                    <a:pt x="83" y="33"/>
                    <a:pt x="82" y="32"/>
                  </a:cubicBezTo>
                  <a:cubicBezTo>
                    <a:pt x="76" y="35"/>
                    <a:pt x="72" y="35"/>
                    <a:pt x="68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1"/>
                    <a:pt x="68" y="31"/>
                    <a:pt x="68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7"/>
                    <a:pt x="69" y="26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2" y="25"/>
                    <a:pt x="58" y="23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50" y="18"/>
                    <a:pt x="49" y="19"/>
                  </a:cubicBezTo>
                  <a:cubicBezTo>
                    <a:pt x="48" y="19"/>
                    <a:pt x="48" y="20"/>
                    <a:pt x="48" y="20"/>
                  </a:cubicBezTo>
                  <a:cubicBezTo>
                    <a:pt x="48" y="21"/>
                    <a:pt x="48" y="21"/>
                    <a:pt x="48" y="22"/>
                  </a:cubicBezTo>
                  <a:cubicBezTo>
                    <a:pt x="47" y="22"/>
                    <a:pt x="46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4" y="22"/>
                    <a:pt x="44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0"/>
                    <a:pt x="45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4" y="18"/>
                    <a:pt x="43" y="18"/>
                    <a:pt x="43" y="19"/>
                  </a:cubicBezTo>
                  <a:cubicBezTo>
                    <a:pt x="43" y="19"/>
                    <a:pt x="43" y="20"/>
                    <a:pt x="43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1" y="23"/>
                    <a:pt x="39" y="22"/>
                    <a:pt x="38" y="19"/>
                  </a:cubicBezTo>
                  <a:cubicBezTo>
                    <a:pt x="37" y="17"/>
                    <a:pt x="37" y="16"/>
                    <a:pt x="36" y="1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0" y="20"/>
                    <a:pt x="29" y="20"/>
                    <a:pt x="28" y="23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5" y="22"/>
                    <a:pt x="25" y="23"/>
                    <a:pt x="24" y="2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7"/>
                    <a:pt x="19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7"/>
                    <a:pt x="18" y="27"/>
                  </a:cubicBezTo>
                  <a:cubicBezTo>
                    <a:pt x="17" y="26"/>
                    <a:pt x="17" y="26"/>
                    <a:pt x="16" y="26"/>
                  </a:cubicBezTo>
                  <a:cubicBezTo>
                    <a:pt x="16" y="26"/>
                    <a:pt x="17" y="26"/>
                    <a:pt x="17" y="26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4" y="27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2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9" y="25"/>
                    <a:pt x="9" y="25"/>
                  </a:cubicBezTo>
                  <a:cubicBezTo>
                    <a:pt x="6" y="21"/>
                    <a:pt x="5" y="20"/>
                    <a:pt x="1" y="20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8"/>
                    <a:pt x="2" y="78"/>
                  </a:cubicBezTo>
                  <a:cubicBezTo>
                    <a:pt x="2" y="79"/>
                    <a:pt x="2" y="79"/>
                    <a:pt x="3" y="79"/>
                  </a:cubicBezTo>
                  <a:cubicBezTo>
                    <a:pt x="3" y="79"/>
                    <a:pt x="4" y="78"/>
                    <a:pt x="5" y="78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80"/>
                    <a:pt x="7" y="81"/>
                    <a:pt x="8" y="82"/>
                  </a:cubicBezTo>
                  <a:cubicBezTo>
                    <a:pt x="9" y="83"/>
                    <a:pt x="10" y="84"/>
                    <a:pt x="10" y="85"/>
                  </a:cubicBezTo>
                  <a:cubicBezTo>
                    <a:pt x="11" y="84"/>
                    <a:pt x="11" y="84"/>
                    <a:pt x="12" y="83"/>
                  </a:cubicBezTo>
                  <a:cubicBezTo>
                    <a:pt x="12" y="83"/>
                    <a:pt x="13" y="82"/>
                    <a:pt x="14" y="81"/>
                  </a:cubicBezTo>
                  <a:cubicBezTo>
                    <a:pt x="14" y="81"/>
                    <a:pt x="15" y="81"/>
                    <a:pt x="15" y="81"/>
                  </a:cubicBezTo>
                  <a:close/>
                  <a:moveTo>
                    <a:pt x="137" y="47"/>
                  </a:moveTo>
                  <a:cubicBezTo>
                    <a:pt x="137" y="47"/>
                    <a:pt x="138" y="48"/>
                    <a:pt x="138" y="48"/>
                  </a:cubicBezTo>
                  <a:cubicBezTo>
                    <a:pt x="139" y="49"/>
                    <a:pt x="140" y="49"/>
                    <a:pt x="141" y="49"/>
                  </a:cubicBezTo>
                  <a:cubicBezTo>
                    <a:pt x="140" y="49"/>
                    <a:pt x="140" y="49"/>
                    <a:pt x="140" y="48"/>
                  </a:cubicBezTo>
                  <a:cubicBezTo>
                    <a:pt x="140" y="48"/>
                    <a:pt x="139" y="48"/>
                    <a:pt x="139" y="47"/>
                  </a:cubicBezTo>
                  <a:cubicBezTo>
                    <a:pt x="139" y="47"/>
                    <a:pt x="138" y="47"/>
                    <a:pt x="137" y="47"/>
                  </a:cubicBezTo>
                  <a:close/>
                  <a:moveTo>
                    <a:pt x="88" y="38"/>
                  </a:moveTo>
                  <a:cubicBezTo>
                    <a:pt x="88" y="38"/>
                    <a:pt x="88" y="38"/>
                    <a:pt x="88" y="38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8" y="38"/>
                    <a:pt x="88" y="38"/>
                    <a:pt x="88" y="38"/>
                  </a:cubicBezTo>
                  <a:close/>
                  <a:moveTo>
                    <a:pt x="120" y="34"/>
                  </a:moveTo>
                  <a:cubicBezTo>
                    <a:pt x="120" y="35"/>
                    <a:pt x="120" y="35"/>
                    <a:pt x="121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1" y="34"/>
                    <a:pt x="121" y="34"/>
                  </a:cubicBezTo>
                  <a:cubicBezTo>
                    <a:pt x="121" y="34"/>
                    <a:pt x="120" y="34"/>
                    <a:pt x="120" y="33"/>
                  </a:cubicBezTo>
                  <a:cubicBezTo>
                    <a:pt x="120" y="34"/>
                    <a:pt x="120" y="34"/>
                    <a:pt x="120" y="34"/>
                  </a:cubicBezTo>
                  <a:close/>
                  <a:moveTo>
                    <a:pt x="114" y="29"/>
                  </a:moveTo>
                  <a:cubicBezTo>
                    <a:pt x="114" y="29"/>
                    <a:pt x="114" y="29"/>
                    <a:pt x="114" y="30"/>
                  </a:cubicBezTo>
                  <a:cubicBezTo>
                    <a:pt x="115" y="32"/>
                    <a:pt x="115" y="32"/>
                    <a:pt x="117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8" y="31"/>
                    <a:pt x="118" y="30"/>
                    <a:pt x="118" y="3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7" y="30"/>
                    <a:pt x="117" y="29"/>
                    <a:pt x="117" y="29"/>
                  </a:cubicBezTo>
                  <a:cubicBezTo>
                    <a:pt x="117" y="28"/>
                    <a:pt x="117" y="28"/>
                    <a:pt x="116" y="28"/>
                  </a:cubicBezTo>
                  <a:cubicBezTo>
                    <a:pt x="116" y="28"/>
                    <a:pt x="115" y="29"/>
                    <a:pt x="114" y="29"/>
                  </a:cubicBezTo>
                  <a:cubicBezTo>
                    <a:pt x="114" y="29"/>
                    <a:pt x="114" y="29"/>
                    <a:pt x="114" y="29"/>
                  </a:cubicBezTo>
                  <a:close/>
                  <a:moveTo>
                    <a:pt x="93" y="25"/>
                  </a:moveTo>
                  <a:cubicBezTo>
                    <a:pt x="92" y="25"/>
                    <a:pt x="92" y="25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89" y="27"/>
                    <a:pt x="88" y="27"/>
                    <a:pt x="87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8"/>
                    <a:pt x="90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2" y="27"/>
                    <a:pt x="92" y="27"/>
                  </a:cubicBezTo>
                  <a:cubicBezTo>
                    <a:pt x="92" y="26"/>
                    <a:pt x="93" y="26"/>
                    <a:pt x="9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3" y="25"/>
                    <a:pt x="93" y="25"/>
                    <a:pt x="93" y="25"/>
                  </a:cubicBezTo>
                  <a:close/>
                  <a:moveTo>
                    <a:pt x="30" y="16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19" y="23"/>
                    <a:pt x="18" y="24"/>
                  </a:cubicBezTo>
                  <a:cubicBezTo>
                    <a:pt x="18" y="24"/>
                    <a:pt x="19" y="25"/>
                    <a:pt x="19" y="25"/>
                  </a:cubicBezTo>
                  <a:cubicBezTo>
                    <a:pt x="19" y="25"/>
                    <a:pt x="19" y="26"/>
                    <a:pt x="19" y="26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5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8" y="19"/>
                    <a:pt x="30" y="17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7" name="Freeform 726">
              <a:extLst>
                <a:ext uri="{FF2B5EF4-FFF2-40B4-BE49-F238E27FC236}">
                  <a16:creationId xmlns:a16="http://schemas.microsoft.com/office/drawing/2014/main" id="{0583B123-E1BD-4AE1-A018-57EEB321A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409" y="2116952"/>
              <a:ext cx="2138472" cy="941441"/>
            </a:xfrm>
            <a:custGeom>
              <a:avLst/>
              <a:gdLst>
                <a:gd name="T0" fmla="*/ 12 w 212"/>
                <a:gd name="T1" fmla="*/ 35 h 93"/>
                <a:gd name="T2" fmla="*/ 14 w 212"/>
                <a:gd name="T3" fmla="*/ 47 h 93"/>
                <a:gd name="T4" fmla="*/ 17 w 212"/>
                <a:gd name="T5" fmla="*/ 51 h 93"/>
                <a:gd name="T6" fmla="*/ 19 w 212"/>
                <a:gd name="T7" fmla="*/ 55 h 93"/>
                <a:gd name="T8" fmla="*/ 18 w 212"/>
                <a:gd name="T9" fmla="*/ 56 h 93"/>
                <a:gd name="T10" fmla="*/ 22 w 212"/>
                <a:gd name="T11" fmla="*/ 59 h 93"/>
                <a:gd name="T12" fmla="*/ 29 w 212"/>
                <a:gd name="T13" fmla="*/ 64 h 93"/>
                <a:gd name="T14" fmla="*/ 30 w 212"/>
                <a:gd name="T15" fmla="*/ 65 h 93"/>
                <a:gd name="T16" fmla="*/ 94 w 212"/>
                <a:gd name="T17" fmla="*/ 66 h 93"/>
                <a:gd name="T18" fmla="*/ 113 w 212"/>
                <a:gd name="T19" fmla="*/ 69 h 93"/>
                <a:gd name="T20" fmla="*/ 122 w 212"/>
                <a:gd name="T21" fmla="*/ 66 h 93"/>
                <a:gd name="T22" fmla="*/ 126 w 212"/>
                <a:gd name="T23" fmla="*/ 67 h 93"/>
                <a:gd name="T24" fmla="*/ 133 w 212"/>
                <a:gd name="T25" fmla="*/ 75 h 93"/>
                <a:gd name="T26" fmla="*/ 144 w 212"/>
                <a:gd name="T27" fmla="*/ 82 h 93"/>
                <a:gd name="T28" fmla="*/ 140 w 212"/>
                <a:gd name="T29" fmla="*/ 80 h 93"/>
                <a:gd name="T30" fmla="*/ 136 w 212"/>
                <a:gd name="T31" fmla="*/ 92 h 93"/>
                <a:gd name="T32" fmla="*/ 148 w 212"/>
                <a:gd name="T33" fmla="*/ 89 h 93"/>
                <a:gd name="T34" fmla="*/ 152 w 212"/>
                <a:gd name="T35" fmla="*/ 84 h 93"/>
                <a:gd name="T36" fmla="*/ 170 w 212"/>
                <a:gd name="T37" fmla="*/ 79 h 93"/>
                <a:gd name="T38" fmla="*/ 177 w 212"/>
                <a:gd name="T39" fmla="*/ 79 h 93"/>
                <a:gd name="T40" fmla="*/ 186 w 212"/>
                <a:gd name="T41" fmla="*/ 78 h 93"/>
                <a:gd name="T42" fmla="*/ 182 w 212"/>
                <a:gd name="T43" fmla="*/ 83 h 93"/>
                <a:gd name="T44" fmla="*/ 188 w 212"/>
                <a:gd name="T45" fmla="*/ 83 h 93"/>
                <a:gd name="T46" fmla="*/ 187 w 212"/>
                <a:gd name="T47" fmla="*/ 77 h 93"/>
                <a:gd name="T48" fmla="*/ 184 w 212"/>
                <a:gd name="T49" fmla="*/ 70 h 93"/>
                <a:gd name="T50" fmla="*/ 186 w 212"/>
                <a:gd name="T51" fmla="*/ 67 h 93"/>
                <a:gd name="T52" fmla="*/ 168 w 212"/>
                <a:gd name="T53" fmla="*/ 74 h 93"/>
                <a:gd name="T54" fmla="*/ 178 w 212"/>
                <a:gd name="T55" fmla="*/ 64 h 93"/>
                <a:gd name="T56" fmla="*/ 197 w 212"/>
                <a:gd name="T57" fmla="*/ 60 h 93"/>
                <a:gd name="T58" fmla="*/ 209 w 212"/>
                <a:gd name="T59" fmla="*/ 52 h 93"/>
                <a:gd name="T60" fmla="*/ 209 w 212"/>
                <a:gd name="T61" fmla="*/ 48 h 93"/>
                <a:gd name="T62" fmla="*/ 205 w 212"/>
                <a:gd name="T63" fmla="*/ 44 h 93"/>
                <a:gd name="T64" fmla="*/ 197 w 212"/>
                <a:gd name="T65" fmla="*/ 48 h 93"/>
                <a:gd name="T66" fmla="*/ 201 w 212"/>
                <a:gd name="T67" fmla="*/ 44 h 93"/>
                <a:gd name="T68" fmla="*/ 203 w 212"/>
                <a:gd name="T69" fmla="*/ 40 h 93"/>
                <a:gd name="T70" fmla="*/ 197 w 212"/>
                <a:gd name="T71" fmla="*/ 39 h 93"/>
                <a:gd name="T72" fmla="*/ 193 w 212"/>
                <a:gd name="T73" fmla="*/ 32 h 93"/>
                <a:gd name="T74" fmla="*/ 192 w 212"/>
                <a:gd name="T75" fmla="*/ 31 h 93"/>
                <a:gd name="T76" fmla="*/ 193 w 212"/>
                <a:gd name="T77" fmla="*/ 27 h 93"/>
                <a:gd name="T78" fmla="*/ 191 w 212"/>
                <a:gd name="T79" fmla="*/ 24 h 93"/>
                <a:gd name="T80" fmla="*/ 189 w 212"/>
                <a:gd name="T81" fmla="*/ 20 h 93"/>
                <a:gd name="T82" fmla="*/ 187 w 212"/>
                <a:gd name="T83" fmla="*/ 18 h 93"/>
                <a:gd name="T84" fmla="*/ 183 w 212"/>
                <a:gd name="T85" fmla="*/ 17 h 93"/>
                <a:gd name="T86" fmla="*/ 181 w 212"/>
                <a:gd name="T87" fmla="*/ 21 h 93"/>
                <a:gd name="T88" fmla="*/ 177 w 212"/>
                <a:gd name="T89" fmla="*/ 25 h 93"/>
                <a:gd name="T90" fmla="*/ 177 w 212"/>
                <a:gd name="T91" fmla="*/ 22 h 93"/>
                <a:gd name="T92" fmla="*/ 170 w 212"/>
                <a:gd name="T93" fmla="*/ 22 h 93"/>
                <a:gd name="T94" fmla="*/ 173 w 212"/>
                <a:gd name="T95" fmla="*/ 19 h 93"/>
                <a:gd name="T96" fmla="*/ 173 w 212"/>
                <a:gd name="T97" fmla="*/ 15 h 93"/>
                <a:gd name="T98" fmla="*/ 167 w 212"/>
                <a:gd name="T99" fmla="*/ 7 h 93"/>
                <a:gd name="T100" fmla="*/ 164 w 212"/>
                <a:gd name="T101" fmla="*/ 5 h 93"/>
                <a:gd name="T102" fmla="*/ 150 w 212"/>
                <a:gd name="T103" fmla="*/ 2 h 93"/>
                <a:gd name="T104" fmla="*/ 151 w 212"/>
                <a:gd name="T105" fmla="*/ 11 h 93"/>
                <a:gd name="T106" fmla="*/ 152 w 212"/>
                <a:gd name="T107" fmla="*/ 17 h 93"/>
                <a:gd name="T108" fmla="*/ 151 w 212"/>
                <a:gd name="T109" fmla="*/ 24 h 93"/>
                <a:gd name="T110" fmla="*/ 155 w 212"/>
                <a:gd name="T111" fmla="*/ 34 h 93"/>
                <a:gd name="T112" fmla="*/ 148 w 212"/>
                <a:gd name="T113" fmla="*/ 47 h 93"/>
                <a:gd name="T114" fmla="*/ 148 w 212"/>
                <a:gd name="T115" fmla="*/ 56 h 93"/>
                <a:gd name="T116" fmla="*/ 139 w 212"/>
                <a:gd name="T117" fmla="*/ 53 h 93"/>
                <a:gd name="T118" fmla="*/ 134 w 212"/>
                <a:gd name="T119" fmla="*/ 39 h 93"/>
                <a:gd name="T120" fmla="*/ 123 w 212"/>
                <a:gd name="T121" fmla="*/ 33 h 93"/>
                <a:gd name="T122" fmla="*/ 110 w 212"/>
                <a:gd name="T123" fmla="*/ 25 h 93"/>
                <a:gd name="T124" fmla="*/ 92 w 212"/>
                <a:gd name="T125" fmla="*/ 2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" h="93">
                  <a:moveTo>
                    <a:pt x="0" y="21"/>
                  </a:moveTo>
                  <a:cubicBezTo>
                    <a:pt x="4" y="23"/>
                    <a:pt x="4" y="29"/>
                    <a:pt x="7" y="32"/>
                  </a:cubicBezTo>
                  <a:cubicBezTo>
                    <a:pt x="8" y="33"/>
                    <a:pt x="11" y="34"/>
                    <a:pt x="12" y="35"/>
                  </a:cubicBezTo>
                  <a:cubicBezTo>
                    <a:pt x="12" y="36"/>
                    <a:pt x="11" y="40"/>
                    <a:pt x="12" y="41"/>
                  </a:cubicBezTo>
                  <a:cubicBezTo>
                    <a:pt x="9" y="42"/>
                    <a:pt x="12" y="43"/>
                    <a:pt x="12" y="44"/>
                  </a:cubicBezTo>
                  <a:cubicBezTo>
                    <a:pt x="11" y="45"/>
                    <a:pt x="13" y="47"/>
                    <a:pt x="14" y="47"/>
                  </a:cubicBezTo>
                  <a:cubicBezTo>
                    <a:pt x="14" y="48"/>
                    <a:pt x="14" y="52"/>
                    <a:pt x="16" y="51"/>
                  </a:cubicBezTo>
                  <a:cubicBezTo>
                    <a:pt x="16" y="51"/>
                    <a:pt x="16" y="51"/>
                    <a:pt x="16" y="52"/>
                  </a:cubicBezTo>
                  <a:cubicBezTo>
                    <a:pt x="17" y="52"/>
                    <a:pt x="17" y="51"/>
                    <a:pt x="17" y="51"/>
                  </a:cubicBezTo>
                  <a:cubicBezTo>
                    <a:pt x="17" y="52"/>
                    <a:pt x="18" y="54"/>
                    <a:pt x="18" y="55"/>
                  </a:cubicBezTo>
                  <a:cubicBezTo>
                    <a:pt x="18" y="55"/>
                    <a:pt x="18" y="54"/>
                    <a:pt x="19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8" y="56"/>
                    <a:pt x="18" y="56"/>
                  </a:cubicBezTo>
                  <a:cubicBezTo>
                    <a:pt x="18" y="56"/>
                    <a:pt x="18" y="56"/>
                    <a:pt x="19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8"/>
                    <a:pt x="20" y="58"/>
                    <a:pt x="22" y="57"/>
                  </a:cubicBezTo>
                  <a:cubicBezTo>
                    <a:pt x="22" y="58"/>
                    <a:pt x="22" y="58"/>
                    <a:pt x="23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60"/>
                    <a:pt x="25" y="60"/>
                    <a:pt x="26" y="60"/>
                  </a:cubicBezTo>
                  <a:cubicBezTo>
                    <a:pt x="25" y="62"/>
                    <a:pt x="28" y="63"/>
                    <a:pt x="28" y="61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3"/>
                    <a:pt x="30" y="63"/>
                    <a:pt x="30" y="63"/>
                  </a:cubicBezTo>
                  <a:cubicBezTo>
                    <a:pt x="30" y="64"/>
                    <a:pt x="30" y="65"/>
                    <a:pt x="32" y="65"/>
                  </a:cubicBezTo>
                  <a:cubicBezTo>
                    <a:pt x="31" y="65"/>
                    <a:pt x="31" y="65"/>
                    <a:pt x="30" y="65"/>
                  </a:cubicBezTo>
                  <a:cubicBezTo>
                    <a:pt x="32" y="67"/>
                    <a:pt x="39" y="66"/>
                    <a:pt x="41" y="66"/>
                  </a:cubicBezTo>
                  <a:cubicBezTo>
                    <a:pt x="50" y="66"/>
                    <a:pt x="59" y="66"/>
                    <a:pt x="68" y="66"/>
                  </a:cubicBezTo>
                  <a:cubicBezTo>
                    <a:pt x="77" y="66"/>
                    <a:pt x="85" y="66"/>
                    <a:pt x="94" y="66"/>
                  </a:cubicBezTo>
                  <a:cubicBezTo>
                    <a:pt x="96" y="66"/>
                    <a:pt x="105" y="68"/>
                    <a:pt x="104" y="64"/>
                  </a:cubicBezTo>
                  <a:cubicBezTo>
                    <a:pt x="106" y="66"/>
                    <a:pt x="105" y="67"/>
                    <a:pt x="108" y="67"/>
                  </a:cubicBezTo>
                  <a:cubicBezTo>
                    <a:pt x="110" y="67"/>
                    <a:pt x="111" y="67"/>
                    <a:pt x="113" y="69"/>
                  </a:cubicBezTo>
                  <a:cubicBezTo>
                    <a:pt x="115" y="70"/>
                    <a:pt x="119" y="70"/>
                    <a:pt x="121" y="67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2" y="68"/>
                    <a:pt x="122" y="67"/>
                    <a:pt x="122" y="66"/>
                  </a:cubicBezTo>
                  <a:cubicBezTo>
                    <a:pt x="122" y="67"/>
                    <a:pt x="122" y="67"/>
                    <a:pt x="122" y="68"/>
                  </a:cubicBezTo>
                  <a:cubicBezTo>
                    <a:pt x="123" y="65"/>
                    <a:pt x="125" y="66"/>
                    <a:pt x="126" y="68"/>
                  </a:cubicBezTo>
                  <a:cubicBezTo>
                    <a:pt x="126" y="68"/>
                    <a:pt x="126" y="67"/>
                    <a:pt x="126" y="67"/>
                  </a:cubicBezTo>
                  <a:cubicBezTo>
                    <a:pt x="129" y="66"/>
                    <a:pt x="128" y="71"/>
                    <a:pt x="131" y="70"/>
                  </a:cubicBezTo>
                  <a:cubicBezTo>
                    <a:pt x="131" y="72"/>
                    <a:pt x="133" y="74"/>
                    <a:pt x="133" y="76"/>
                  </a:cubicBezTo>
                  <a:cubicBezTo>
                    <a:pt x="133" y="76"/>
                    <a:pt x="133" y="76"/>
                    <a:pt x="133" y="75"/>
                  </a:cubicBezTo>
                  <a:cubicBezTo>
                    <a:pt x="134" y="77"/>
                    <a:pt x="139" y="77"/>
                    <a:pt x="141" y="78"/>
                  </a:cubicBezTo>
                  <a:cubicBezTo>
                    <a:pt x="144" y="78"/>
                    <a:pt x="144" y="80"/>
                    <a:pt x="145" y="82"/>
                  </a:cubicBezTo>
                  <a:cubicBezTo>
                    <a:pt x="145" y="82"/>
                    <a:pt x="145" y="82"/>
                    <a:pt x="144" y="82"/>
                  </a:cubicBezTo>
                  <a:cubicBezTo>
                    <a:pt x="144" y="82"/>
                    <a:pt x="144" y="82"/>
                    <a:pt x="144" y="83"/>
                  </a:cubicBezTo>
                  <a:cubicBezTo>
                    <a:pt x="144" y="82"/>
                    <a:pt x="143" y="82"/>
                    <a:pt x="142" y="83"/>
                  </a:cubicBezTo>
                  <a:cubicBezTo>
                    <a:pt x="142" y="81"/>
                    <a:pt x="142" y="81"/>
                    <a:pt x="140" y="80"/>
                  </a:cubicBezTo>
                  <a:cubicBezTo>
                    <a:pt x="141" y="82"/>
                    <a:pt x="140" y="83"/>
                    <a:pt x="140" y="85"/>
                  </a:cubicBezTo>
                  <a:cubicBezTo>
                    <a:pt x="140" y="88"/>
                    <a:pt x="137" y="89"/>
                    <a:pt x="138" y="91"/>
                  </a:cubicBezTo>
                  <a:cubicBezTo>
                    <a:pt x="137" y="91"/>
                    <a:pt x="136" y="91"/>
                    <a:pt x="136" y="92"/>
                  </a:cubicBezTo>
                  <a:cubicBezTo>
                    <a:pt x="139" y="93"/>
                    <a:pt x="140" y="90"/>
                    <a:pt x="141" y="90"/>
                  </a:cubicBezTo>
                  <a:cubicBezTo>
                    <a:pt x="142" y="89"/>
                    <a:pt x="143" y="90"/>
                    <a:pt x="144" y="90"/>
                  </a:cubicBezTo>
                  <a:cubicBezTo>
                    <a:pt x="145" y="89"/>
                    <a:pt x="147" y="89"/>
                    <a:pt x="148" y="89"/>
                  </a:cubicBezTo>
                  <a:cubicBezTo>
                    <a:pt x="147" y="88"/>
                    <a:pt x="146" y="87"/>
                    <a:pt x="145" y="88"/>
                  </a:cubicBezTo>
                  <a:cubicBezTo>
                    <a:pt x="147" y="85"/>
                    <a:pt x="150" y="85"/>
                    <a:pt x="152" y="85"/>
                  </a:cubicBezTo>
                  <a:cubicBezTo>
                    <a:pt x="152" y="85"/>
                    <a:pt x="152" y="85"/>
                    <a:pt x="152" y="84"/>
                  </a:cubicBezTo>
                  <a:cubicBezTo>
                    <a:pt x="154" y="85"/>
                    <a:pt x="156" y="83"/>
                    <a:pt x="158" y="82"/>
                  </a:cubicBezTo>
                  <a:cubicBezTo>
                    <a:pt x="159" y="80"/>
                    <a:pt x="164" y="81"/>
                    <a:pt x="166" y="81"/>
                  </a:cubicBezTo>
                  <a:cubicBezTo>
                    <a:pt x="167" y="81"/>
                    <a:pt x="169" y="80"/>
                    <a:pt x="170" y="79"/>
                  </a:cubicBezTo>
                  <a:cubicBezTo>
                    <a:pt x="171" y="76"/>
                    <a:pt x="171" y="74"/>
                    <a:pt x="173" y="72"/>
                  </a:cubicBezTo>
                  <a:cubicBezTo>
                    <a:pt x="174" y="74"/>
                    <a:pt x="176" y="71"/>
                    <a:pt x="177" y="74"/>
                  </a:cubicBezTo>
                  <a:cubicBezTo>
                    <a:pt x="178" y="75"/>
                    <a:pt x="176" y="78"/>
                    <a:pt x="177" y="79"/>
                  </a:cubicBezTo>
                  <a:cubicBezTo>
                    <a:pt x="178" y="79"/>
                    <a:pt x="177" y="80"/>
                    <a:pt x="178" y="80"/>
                  </a:cubicBezTo>
                  <a:cubicBezTo>
                    <a:pt x="180" y="81"/>
                    <a:pt x="181" y="80"/>
                    <a:pt x="182" y="80"/>
                  </a:cubicBezTo>
                  <a:cubicBezTo>
                    <a:pt x="184" y="80"/>
                    <a:pt x="185" y="77"/>
                    <a:pt x="186" y="78"/>
                  </a:cubicBezTo>
                  <a:cubicBezTo>
                    <a:pt x="183" y="80"/>
                    <a:pt x="187" y="80"/>
                    <a:pt x="189" y="80"/>
                  </a:cubicBezTo>
                  <a:cubicBezTo>
                    <a:pt x="188" y="81"/>
                    <a:pt x="186" y="80"/>
                    <a:pt x="186" y="80"/>
                  </a:cubicBezTo>
                  <a:cubicBezTo>
                    <a:pt x="185" y="81"/>
                    <a:pt x="183" y="82"/>
                    <a:pt x="182" y="83"/>
                  </a:cubicBezTo>
                  <a:cubicBezTo>
                    <a:pt x="182" y="83"/>
                    <a:pt x="182" y="83"/>
                    <a:pt x="182" y="83"/>
                  </a:cubicBezTo>
                  <a:cubicBezTo>
                    <a:pt x="181" y="84"/>
                    <a:pt x="181" y="87"/>
                    <a:pt x="184" y="87"/>
                  </a:cubicBezTo>
                  <a:cubicBezTo>
                    <a:pt x="186" y="87"/>
                    <a:pt x="186" y="82"/>
                    <a:pt x="188" y="83"/>
                  </a:cubicBezTo>
                  <a:cubicBezTo>
                    <a:pt x="188" y="82"/>
                    <a:pt x="194" y="81"/>
                    <a:pt x="195" y="80"/>
                  </a:cubicBezTo>
                  <a:cubicBezTo>
                    <a:pt x="194" y="79"/>
                    <a:pt x="194" y="79"/>
                    <a:pt x="193" y="78"/>
                  </a:cubicBezTo>
                  <a:cubicBezTo>
                    <a:pt x="191" y="79"/>
                    <a:pt x="189" y="78"/>
                    <a:pt x="187" y="77"/>
                  </a:cubicBezTo>
                  <a:cubicBezTo>
                    <a:pt x="187" y="77"/>
                    <a:pt x="188" y="77"/>
                    <a:pt x="188" y="77"/>
                  </a:cubicBezTo>
                  <a:cubicBezTo>
                    <a:pt x="185" y="77"/>
                    <a:pt x="186" y="73"/>
                    <a:pt x="184" y="73"/>
                  </a:cubicBezTo>
                  <a:cubicBezTo>
                    <a:pt x="185" y="72"/>
                    <a:pt x="185" y="71"/>
                    <a:pt x="184" y="70"/>
                  </a:cubicBezTo>
                  <a:cubicBezTo>
                    <a:pt x="184" y="70"/>
                    <a:pt x="183" y="71"/>
                    <a:pt x="183" y="70"/>
                  </a:cubicBezTo>
                  <a:cubicBezTo>
                    <a:pt x="182" y="70"/>
                    <a:pt x="181" y="69"/>
                    <a:pt x="180" y="70"/>
                  </a:cubicBezTo>
                  <a:cubicBezTo>
                    <a:pt x="182" y="69"/>
                    <a:pt x="186" y="70"/>
                    <a:pt x="186" y="67"/>
                  </a:cubicBezTo>
                  <a:cubicBezTo>
                    <a:pt x="187" y="64"/>
                    <a:pt x="182" y="65"/>
                    <a:pt x="181" y="65"/>
                  </a:cubicBezTo>
                  <a:cubicBezTo>
                    <a:pt x="178" y="65"/>
                    <a:pt x="176" y="67"/>
                    <a:pt x="174" y="69"/>
                  </a:cubicBezTo>
                  <a:cubicBezTo>
                    <a:pt x="172" y="70"/>
                    <a:pt x="171" y="73"/>
                    <a:pt x="168" y="74"/>
                  </a:cubicBezTo>
                  <a:cubicBezTo>
                    <a:pt x="170" y="72"/>
                    <a:pt x="172" y="70"/>
                    <a:pt x="174" y="67"/>
                  </a:cubicBezTo>
                  <a:cubicBezTo>
                    <a:pt x="174" y="66"/>
                    <a:pt x="175" y="65"/>
                    <a:pt x="176" y="64"/>
                  </a:cubicBezTo>
                  <a:cubicBezTo>
                    <a:pt x="177" y="64"/>
                    <a:pt x="178" y="65"/>
                    <a:pt x="178" y="64"/>
                  </a:cubicBezTo>
                  <a:cubicBezTo>
                    <a:pt x="179" y="64"/>
                    <a:pt x="179" y="62"/>
                    <a:pt x="180" y="62"/>
                  </a:cubicBezTo>
                  <a:cubicBezTo>
                    <a:pt x="182" y="59"/>
                    <a:pt x="186" y="61"/>
                    <a:pt x="189" y="61"/>
                  </a:cubicBezTo>
                  <a:cubicBezTo>
                    <a:pt x="193" y="61"/>
                    <a:pt x="194" y="61"/>
                    <a:pt x="197" y="60"/>
                  </a:cubicBezTo>
                  <a:cubicBezTo>
                    <a:pt x="198" y="62"/>
                    <a:pt x="201" y="56"/>
                    <a:pt x="202" y="56"/>
                  </a:cubicBezTo>
                  <a:cubicBezTo>
                    <a:pt x="203" y="56"/>
                    <a:pt x="212" y="54"/>
                    <a:pt x="208" y="52"/>
                  </a:cubicBezTo>
                  <a:cubicBezTo>
                    <a:pt x="209" y="52"/>
                    <a:pt x="209" y="52"/>
                    <a:pt x="209" y="52"/>
                  </a:cubicBezTo>
                  <a:cubicBezTo>
                    <a:pt x="209" y="51"/>
                    <a:pt x="209" y="51"/>
                    <a:pt x="208" y="51"/>
                  </a:cubicBezTo>
                  <a:cubicBezTo>
                    <a:pt x="210" y="50"/>
                    <a:pt x="209" y="48"/>
                    <a:pt x="207" y="48"/>
                  </a:cubicBezTo>
                  <a:cubicBezTo>
                    <a:pt x="208" y="48"/>
                    <a:pt x="209" y="48"/>
                    <a:pt x="209" y="48"/>
                  </a:cubicBezTo>
                  <a:cubicBezTo>
                    <a:pt x="209" y="48"/>
                    <a:pt x="209" y="46"/>
                    <a:pt x="209" y="46"/>
                  </a:cubicBezTo>
                  <a:cubicBezTo>
                    <a:pt x="207" y="46"/>
                    <a:pt x="206" y="45"/>
                    <a:pt x="205" y="47"/>
                  </a:cubicBezTo>
                  <a:cubicBezTo>
                    <a:pt x="205" y="46"/>
                    <a:pt x="205" y="45"/>
                    <a:pt x="205" y="44"/>
                  </a:cubicBezTo>
                  <a:cubicBezTo>
                    <a:pt x="204" y="44"/>
                    <a:pt x="203" y="44"/>
                    <a:pt x="203" y="44"/>
                  </a:cubicBezTo>
                  <a:cubicBezTo>
                    <a:pt x="203" y="44"/>
                    <a:pt x="203" y="44"/>
                    <a:pt x="204" y="44"/>
                  </a:cubicBezTo>
                  <a:cubicBezTo>
                    <a:pt x="201" y="44"/>
                    <a:pt x="199" y="46"/>
                    <a:pt x="197" y="48"/>
                  </a:cubicBezTo>
                  <a:cubicBezTo>
                    <a:pt x="197" y="46"/>
                    <a:pt x="196" y="46"/>
                    <a:pt x="195" y="46"/>
                  </a:cubicBezTo>
                  <a:cubicBezTo>
                    <a:pt x="196" y="45"/>
                    <a:pt x="197" y="47"/>
                    <a:pt x="198" y="46"/>
                  </a:cubicBezTo>
                  <a:cubicBezTo>
                    <a:pt x="198" y="44"/>
                    <a:pt x="200" y="44"/>
                    <a:pt x="201" y="44"/>
                  </a:cubicBezTo>
                  <a:cubicBezTo>
                    <a:pt x="201" y="44"/>
                    <a:pt x="200" y="44"/>
                    <a:pt x="199" y="44"/>
                  </a:cubicBezTo>
                  <a:cubicBezTo>
                    <a:pt x="201" y="43"/>
                    <a:pt x="203" y="43"/>
                    <a:pt x="205" y="42"/>
                  </a:cubicBezTo>
                  <a:cubicBezTo>
                    <a:pt x="204" y="41"/>
                    <a:pt x="204" y="40"/>
                    <a:pt x="203" y="40"/>
                  </a:cubicBezTo>
                  <a:cubicBezTo>
                    <a:pt x="202" y="42"/>
                    <a:pt x="200" y="40"/>
                    <a:pt x="200" y="39"/>
                  </a:cubicBezTo>
                  <a:cubicBezTo>
                    <a:pt x="200" y="39"/>
                    <a:pt x="199" y="40"/>
                    <a:pt x="199" y="40"/>
                  </a:cubicBezTo>
                  <a:cubicBezTo>
                    <a:pt x="200" y="39"/>
                    <a:pt x="198" y="38"/>
                    <a:pt x="197" y="39"/>
                  </a:cubicBezTo>
                  <a:cubicBezTo>
                    <a:pt x="198" y="37"/>
                    <a:pt x="197" y="36"/>
                    <a:pt x="196" y="36"/>
                  </a:cubicBezTo>
                  <a:cubicBezTo>
                    <a:pt x="194" y="35"/>
                    <a:pt x="195" y="33"/>
                    <a:pt x="193" y="34"/>
                  </a:cubicBezTo>
                  <a:cubicBezTo>
                    <a:pt x="193" y="33"/>
                    <a:pt x="193" y="33"/>
                    <a:pt x="193" y="32"/>
                  </a:cubicBezTo>
                  <a:cubicBezTo>
                    <a:pt x="192" y="32"/>
                    <a:pt x="191" y="32"/>
                    <a:pt x="190" y="32"/>
                  </a:cubicBezTo>
                  <a:cubicBezTo>
                    <a:pt x="191" y="32"/>
                    <a:pt x="191" y="32"/>
                    <a:pt x="192" y="32"/>
                  </a:cubicBezTo>
                  <a:cubicBezTo>
                    <a:pt x="192" y="32"/>
                    <a:pt x="192" y="31"/>
                    <a:pt x="192" y="31"/>
                  </a:cubicBezTo>
                  <a:cubicBezTo>
                    <a:pt x="192" y="32"/>
                    <a:pt x="193" y="32"/>
                    <a:pt x="193" y="32"/>
                  </a:cubicBezTo>
                  <a:cubicBezTo>
                    <a:pt x="194" y="31"/>
                    <a:pt x="194" y="27"/>
                    <a:pt x="191" y="28"/>
                  </a:cubicBezTo>
                  <a:cubicBezTo>
                    <a:pt x="192" y="28"/>
                    <a:pt x="192" y="28"/>
                    <a:pt x="193" y="27"/>
                  </a:cubicBezTo>
                  <a:cubicBezTo>
                    <a:pt x="193" y="26"/>
                    <a:pt x="192" y="26"/>
                    <a:pt x="191" y="26"/>
                  </a:cubicBezTo>
                  <a:cubicBezTo>
                    <a:pt x="192" y="25"/>
                    <a:pt x="191" y="24"/>
                    <a:pt x="189" y="25"/>
                  </a:cubicBezTo>
                  <a:cubicBezTo>
                    <a:pt x="190" y="25"/>
                    <a:pt x="190" y="24"/>
                    <a:pt x="191" y="24"/>
                  </a:cubicBezTo>
                  <a:cubicBezTo>
                    <a:pt x="190" y="23"/>
                    <a:pt x="189" y="23"/>
                    <a:pt x="188" y="23"/>
                  </a:cubicBezTo>
                  <a:cubicBezTo>
                    <a:pt x="189" y="23"/>
                    <a:pt x="190" y="22"/>
                    <a:pt x="190" y="22"/>
                  </a:cubicBezTo>
                  <a:cubicBezTo>
                    <a:pt x="189" y="22"/>
                    <a:pt x="189" y="21"/>
                    <a:pt x="189" y="20"/>
                  </a:cubicBezTo>
                  <a:cubicBezTo>
                    <a:pt x="188" y="20"/>
                    <a:pt x="187" y="20"/>
                    <a:pt x="186" y="21"/>
                  </a:cubicBezTo>
                  <a:cubicBezTo>
                    <a:pt x="187" y="20"/>
                    <a:pt x="188" y="20"/>
                    <a:pt x="189" y="19"/>
                  </a:cubicBezTo>
                  <a:cubicBezTo>
                    <a:pt x="188" y="19"/>
                    <a:pt x="188" y="18"/>
                    <a:pt x="187" y="18"/>
                  </a:cubicBezTo>
                  <a:cubicBezTo>
                    <a:pt x="187" y="18"/>
                    <a:pt x="188" y="18"/>
                    <a:pt x="188" y="18"/>
                  </a:cubicBezTo>
                  <a:cubicBezTo>
                    <a:pt x="186" y="18"/>
                    <a:pt x="187" y="16"/>
                    <a:pt x="186" y="16"/>
                  </a:cubicBezTo>
                  <a:cubicBezTo>
                    <a:pt x="187" y="13"/>
                    <a:pt x="184" y="14"/>
                    <a:pt x="183" y="17"/>
                  </a:cubicBezTo>
                  <a:cubicBezTo>
                    <a:pt x="183" y="17"/>
                    <a:pt x="184" y="18"/>
                    <a:pt x="184" y="18"/>
                  </a:cubicBezTo>
                  <a:cubicBezTo>
                    <a:pt x="184" y="18"/>
                    <a:pt x="183" y="18"/>
                    <a:pt x="183" y="19"/>
                  </a:cubicBezTo>
                  <a:cubicBezTo>
                    <a:pt x="182" y="20"/>
                    <a:pt x="183" y="21"/>
                    <a:pt x="181" y="21"/>
                  </a:cubicBezTo>
                  <a:cubicBezTo>
                    <a:pt x="182" y="22"/>
                    <a:pt x="182" y="22"/>
                    <a:pt x="182" y="23"/>
                  </a:cubicBezTo>
                  <a:cubicBezTo>
                    <a:pt x="182" y="22"/>
                    <a:pt x="181" y="22"/>
                    <a:pt x="181" y="21"/>
                  </a:cubicBezTo>
                  <a:cubicBezTo>
                    <a:pt x="180" y="23"/>
                    <a:pt x="179" y="24"/>
                    <a:pt x="177" y="25"/>
                  </a:cubicBezTo>
                  <a:cubicBezTo>
                    <a:pt x="177" y="24"/>
                    <a:pt x="177" y="24"/>
                    <a:pt x="177" y="23"/>
                  </a:cubicBezTo>
                  <a:cubicBezTo>
                    <a:pt x="177" y="23"/>
                    <a:pt x="177" y="24"/>
                    <a:pt x="177" y="24"/>
                  </a:cubicBezTo>
                  <a:cubicBezTo>
                    <a:pt x="177" y="23"/>
                    <a:pt x="177" y="23"/>
                    <a:pt x="177" y="22"/>
                  </a:cubicBezTo>
                  <a:cubicBezTo>
                    <a:pt x="176" y="24"/>
                    <a:pt x="176" y="25"/>
                    <a:pt x="174" y="25"/>
                  </a:cubicBezTo>
                  <a:cubicBezTo>
                    <a:pt x="177" y="25"/>
                    <a:pt x="176" y="23"/>
                    <a:pt x="175" y="21"/>
                  </a:cubicBezTo>
                  <a:cubicBezTo>
                    <a:pt x="175" y="21"/>
                    <a:pt x="171" y="22"/>
                    <a:pt x="170" y="22"/>
                  </a:cubicBezTo>
                  <a:cubicBezTo>
                    <a:pt x="171" y="21"/>
                    <a:pt x="171" y="22"/>
                    <a:pt x="171" y="21"/>
                  </a:cubicBezTo>
                  <a:cubicBezTo>
                    <a:pt x="172" y="21"/>
                    <a:pt x="172" y="21"/>
                    <a:pt x="173" y="21"/>
                  </a:cubicBezTo>
                  <a:cubicBezTo>
                    <a:pt x="173" y="19"/>
                    <a:pt x="173" y="20"/>
                    <a:pt x="173" y="19"/>
                  </a:cubicBezTo>
                  <a:cubicBezTo>
                    <a:pt x="173" y="19"/>
                    <a:pt x="172" y="19"/>
                    <a:pt x="172" y="19"/>
                  </a:cubicBezTo>
                  <a:cubicBezTo>
                    <a:pt x="175" y="16"/>
                    <a:pt x="170" y="15"/>
                    <a:pt x="168" y="15"/>
                  </a:cubicBezTo>
                  <a:cubicBezTo>
                    <a:pt x="169" y="15"/>
                    <a:pt x="171" y="15"/>
                    <a:pt x="173" y="15"/>
                  </a:cubicBezTo>
                  <a:cubicBezTo>
                    <a:pt x="171" y="13"/>
                    <a:pt x="173" y="11"/>
                    <a:pt x="172" y="9"/>
                  </a:cubicBezTo>
                  <a:cubicBezTo>
                    <a:pt x="172" y="10"/>
                    <a:pt x="171" y="10"/>
                    <a:pt x="171" y="11"/>
                  </a:cubicBezTo>
                  <a:cubicBezTo>
                    <a:pt x="171" y="9"/>
                    <a:pt x="164" y="9"/>
                    <a:pt x="167" y="7"/>
                  </a:cubicBezTo>
                  <a:cubicBezTo>
                    <a:pt x="166" y="7"/>
                    <a:pt x="166" y="7"/>
                    <a:pt x="165" y="7"/>
                  </a:cubicBezTo>
                  <a:cubicBezTo>
                    <a:pt x="166" y="6"/>
                    <a:pt x="165" y="6"/>
                    <a:pt x="165" y="5"/>
                  </a:cubicBezTo>
                  <a:cubicBezTo>
                    <a:pt x="165" y="5"/>
                    <a:pt x="164" y="5"/>
                    <a:pt x="164" y="5"/>
                  </a:cubicBezTo>
                  <a:cubicBezTo>
                    <a:pt x="165" y="4"/>
                    <a:pt x="163" y="1"/>
                    <a:pt x="161" y="1"/>
                  </a:cubicBezTo>
                  <a:cubicBezTo>
                    <a:pt x="159" y="1"/>
                    <a:pt x="158" y="4"/>
                    <a:pt x="156" y="3"/>
                  </a:cubicBezTo>
                  <a:cubicBezTo>
                    <a:pt x="154" y="2"/>
                    <a:pt x="152" y="0"/>
                    <a:pt x="150" y="2"/>
                  </a:cubicBezTo>
                  <a:cubicBezTo>
                    <a:pt x="149" y="3"/>
                    <a:pt x="149" y="6"/>
                    <a:pt x="151" y="6"/>
                  </a:cubicBezTo>
                  <a:cubicBezTo>
                    <a:pt x="151" y="7"/>
                    <a:pt x="150" y="9"/>
                    <a:pt x="149" y="11"/>
                  </a:cubicBezTo>
                  <a:cubicBezTo>
                    <a:pt x="150" y="11"/>
                    <a:pt x="151" y="11"/>
                    <a:pt x="151" y="11"/>
                  </a:cubicBezTo>
                  <a:cubicBezTo>
                    <a:pt x="149" y="12"/>
                    <a:pt x="151" y="14"/>
                    <a:pt x="151" y="15"/>
                  </a:cubicBezTo>
                  <a:cubicBezTo>
                    <a:pt x="151" y="15"/>
                    <a:pt x="152" y="15"/>
                    <a:pt x="152" y="15"/>
                  </a:cubicBezTo>
                  <a:cubicBezTo>
                    <a:pt x="151" y="16"/>
                    <a:pt x="151" y="17"/>
                    <a:pt x="152" y="17"/>
                  </a:cubicBezTo>
                  <a:cubicBezTo>
                    <a:pt x="152" y="17"/>
                    <a:pt x="151" y="17"/>
                    <a:pt x="151" y="17"/>
                  </a:cubicBezTo>
                  <a:cubicBezTo>
                    <a:pt x="151" y="19"/>
                    <a:pt x="150" y="19"/>
                    <a:pt x="148" y="20"/>
                  </a:cubicBezTo>
                  <a:cubicBezTo>
                    <a:pt x="146" y="21"/>
                    <a:pt x="150" y="23"/>
                    <a:pt x="151" y="24"/>
                  </a:cubicBezTo>
                  <a:cubicBezTo>
                    <a:pt x="153" y="25"/>
                    <a:pt x="153" y="31"/>
                    <a:pt x="153" y="34"/>
                  </a:cubicBezTo>
                  <a:cubicBezTo>
                    <a:pt x="153" y="33"/>
                    <a:pt x="154" y="33"/>
                    <a:pt x="154" y="32"/>
                  </a:cubicBezTo>
                  <a:cubicBezTo>
                    <a:pt x="154" y="33"/>
                    <a:pt x="155" y="34"/>
                    <a:pt x="155" y="34"/>
                  </a:cubicBezTo>
                  <a:cubicBezTo>
                    <a:pt x="153" y="34"/>
                    <a:pt x="152" y="37"/>
                    <a:pt x="151" y="38"/>
                  </a:cubicBezTo>
                  <a:cubicBezTo>
                    <a:pt x="150" y="40"/>
                    <a:pt x="147" y="41"/>
                    <a:pt x="146" y="42"/>
                  </a:cubicBezTo>
                  <a:cubicBezTo>
                    <a:pt x="146" y="42"/>
                    <a:pt x="147" y="46"/>
                    <a:pt x="148" y="47"/>
                  </a:cubicBezTo>
                  <a:cubicBezTo>
                    <a:pt x="148" y="49"/>
                    <a:pt x="147" y="52"/>
                    <a:pt x="150" y="52"/>
                  </a:cubicBezTo>
                  <a:cubicBezTo>
                    <a:pt x="149" y="52"/>
                    <a:pt x="148" y="53"/>
                    <a:pt x="147" y="54"/>
                  </a:cubicBezTo>
                  <a:cubicBezTo>
                    <a:pt x="147" y="54"/>
                    <a:pt x="148" y="55"/>
                    <a:pt x="148" y="56"/>
                  </a:cubicBezTo>
                  <a:cubicBezTo>
                    <a:pt x="146" y="55"/>
                    <a:pt x="145" y="55"/>
                    <a:pt x="145" y="57"/>
                  </a:cubicBezTo>
                  <a:cubicBezTo>
                    <a:pt x="144" y="56"/>
                    <a:pt x="143" y="56"/>
                    <a:pt x="141" y="57"/>
                  </a:cubicBezTo>
                  <a:cubicBezTo>
                    <a:pt x="145" y="55"/>
                    <a:pt x="141" y="53"/>
                    <a:pt x="139" y="53"/>
                  </a:cubicBezTo>
                  <a:cubicBezTo>
                    <a:pt x="139" y="53"/>
                    <a:pt x="140" y="52"/>
                    <a:pt x="141" y="52"/>
                  </a:cubicBezTo>
                  <a:cubicBezTo>
                    <a:pt x="138" y="49"/>
                    <a:pt x="138" y="45"/>
                    <a:pt x="138" y="41"/>
                  </a:cubicBezTo>
                  <a:cubicBezTo>
                    <a:pt x="138" y="38"/>
                    <a:pt x="137" y="39"/>
                    <a:pt x="134" y="39"/>
                  </a:cubicBezTo>
                  <a:cubicBezTo>
                    <a:pt x="132" y="39"/>
                    <a:pt x="130" y="38"/>
                    <a:pt x="129" y="41"/>
                  </a:cubicBezTo>
                  <a:cubicBezTo>
                    <a:pt x="130" y="38"/>
                    <a:pt x="130" y="37"/>
                    <a:pt x="127" y="36"/>
                  </a:cubicBezTo>
                  <a:cubicBezTo>
                    <a:pt x="124" y="35"/>
                    <a:pt x="125" y="34"/>
                    <a:pt x="123" y="33"/>
                  </a:cubicBezTo>
                  <a:cubicBezTo>
                    <a:pt x="120" y="32"/>
                    <a:pt x="118" y="31"/>
                    <a:pt x="116" y="30"/>
                  </a:cubicBezTo>
                  <a:cubicBezTo>
                    <a:pt x="114" y="29"/>
                    <a:pt x="113" y="30"/>
                    <a:pt x="110" y="31"/>
                  </a:cubicBezTo>
                  <a:cubicBezTo>
                    <a:pt x="113" y="29"/>
                    <a:pt x="111" y="27"/>
                    <a:pt x="110" y="25"/>
                  </a:cubicBezTo>
                  <a:cubicBezTo>
                    <a:pt x="110" y="24"/>
                    <a:pt x="110" y="22"/>
                    <a:pt x="109" y="22"/>
                  </a:cubicBezTo>
                  <a:cubicBezTo>
                    <a:pt x="108" y="22"/>
                    <a:pt x="106" y="21"/>
                    <a:pt x="107" y="23"/>
                  </a:cubicBezTo>
                  <a:cubicBezTo>
                    <a:pt x="107" y="20"/>
                    <a:pt x="94" y="21"/>
                    <a:pt x="92" y="21"/>
                  </a:cubicBezTo>
                  <a:cubicBezTo>
                    <a:pt x="79" y="21"/>
                    <a:pt x="67" y="21"/>
                    <a:pt x="55" y="21"/>
                  </a:cubicBezTo>
                  <a:cubicBezTo>
                    <a:pt x="36" y="21"/>
                    <a:pt x="18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8" name="Freeform 727">
              <a:extLst>
                <a:ext uri="{FF2B5EF4-FFF2-40B4-BE49-F238E27FC236}">
                  <a16:creationId xmlns:a16="http://schemas.microsoft.com/office/drawing/2014/main" id="{0AEB87FB-3544-4A2B-B5ED-EDECB88DA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1329" y="2129730"/>
              <a:ext cx="2164031" cy="928659"/>
            </a:xfrm>
            <a:custGeom>
              <a:avLst/>
              <a:gdLst>
                <a:gd name="T0" fmla="*/ 147 w 214"/>
                <a:gd name="T1" fmla="*/ 81 h 92"/>
                <a:gd name="T2" fmla="*/ 129 w 214"/>
                <a:gd name="T3" fmla="*/ 66 h 92"/>
                <a:gd name="T4" fmla="*/ 115 w 214"/>
                <a:gd name="T5" fmla="*/ 68 h 92"/>
                <a:gd name="T6" fmla="*/ 32 w 214"/>
                <a:gd name="T7" fmla="*/ 63 h 92"/>
                <a:gd name="T8" fmla="*/ 19 w 214"/>
                <a:gd name="T9" fmla="*/ 55 h 92"/>
                <a:gd name="T10" fmla="*/ 14 w 214"/>
                <a:gd name="T11" fmla="*/ 38 h 92"/>
                <a:gd name="T12" fmla="*/ 109 w 214"/>
                <a:gd name="T13" fmla="*/ 20 h 92"/>
                <a:gd name="T14" fmla="*/ 136 w 214"/>
                <a:gd name="T15" fmla="*/ 37 h 92"/>
                <a:gd name="T16" fmla="*/ 148 w 214"/>
                <a:gd name="T17" fmla="*/ 54 h 92"/>
                <a:gd name="T18" fmla="*/ 148 w 214"/>
                <a:gd name="T19" fmla="*/ 40 h 92"/>
                <a:gd name="T20" fmla="*/ 153 w 214"/>
                <a:gd name="T21" fmla="*/ 15 h 92"/>
                <a:gd name="T22" fmla="*/ 155 w 214"/>
                <a:gd name="T23" fmla="*/ 0 h 92"/>
                <a:gd name="T24" fmla="*/ 175 w 214"/>
                <a:gd name="T25" fmla="*/ 3 h 92"/>
                <a:gd name="T26" fmla="*/ 175 w 214"/>
                <a:gd name="T27" fmla="*/ 14 h 92"/>
                <a:gd name="T28" fmla="*/ 181 w 214"/>
                <a:gd name="T29" fmla="*/ 21 h 92"/>
                <a:gd name="T30" fmla="*/ 185 w 214"/>
                <a:gd name="T31" fmla="*/ 15 h 92"/>
                <a:gd name="T32" fmla="*/ 193 w 214"/>
                <a:gd name="T33" fmla="*/ 19 h 92"/>
                <a:gd name="T34" fmla="*/ 197 w 214"/>
                <a:gd name="T35" fmla="*/ 28 h 92"/>
                <a:gd name="T36" fmla="*/ 206 w 214"/>
                <a:gd name="T37" fmla="*/ 38 h 92"/>
                <a:gd name="T38" fmla="*/ 212 w 214"/>
                <a:gd name="T39" fmla="*/ 45 h 92"/>
                <a:gd name="T40" fmla="*/ 200 w 214"/>
                <a:gd name="T41" fmla="*/ 60 h 92"/>
                <a:gd name="T42" fmla="*/ 188 w 214"/>
                <a:gd name="T43" fmla="*/ 69 h 92"/>
                <a:gd name="T44" fmla="*/ 198 w 214"/>
                <a:gd name="T45" fmla="*/ 80 h 92"/>
                <a:gd name="T46" fmla="*/ 187 w 214"/>
                <a:gd name="T47" fmla="*/ 79 h 92"/>
                <a:gd name="T48" fmla="*/ 167 w 214"/>
                <a:gd name="T49" fmla="*/ 81 h 92"/>
                <a:gd name="T50" fmla="*/ 145 w 214"/>
                <a:gd name="T51" fmla="*/ 89 h 92"/>
                <a:gd name="T52" fmla="*/ 142 w 214"/>
                <a:gd name="T53" fmla="*/ 90 h 92"/>
                <a:gd name="T54" fmla="*/ 160 w 214"/>
                <a:gd name="T55" fmla="*/ 80 h 92"/>
                <a:gd name="T56" fmla="*/ 181 w 214"/>
                <a:gd name="T57" fmla="*/ 79 h 92"/>
                <a:gd name="T58" fmla="*/ 187 w 214"/>
                <a:gd name="T59" fmla="*/ 70 h 92"/>
                <a:gd name="T60" fmla="*/ 175 w 214"/>
                <a:gd name="T61" fmla="*/ 70 h 92"/>
                <a:gd name="T62" fmla="*/ 200 w 214"/>
                <a:gd name="T63" fmla="*/ 58 h 92"/>
                <a:gd name="T64" fmla="*/ 211 w 214"/>
                <a:gd name="T65" fmla="*/ 46 h 92"/>
                <a:gd name="T66" fmla="*/ 199 w 214"/>
                <a:gd name="T67" fmla="*/ 46 h 92"/>
                <a:gd name="T68" fmla="*/ 202 w 214"/>
                <a:gd name="T69" fmla="*/ 40 h 92"/>
                <a:gd name="T70" fmla="*/ 195 w 214"/>
                <a:gd name="T71" fmla="*/ 34 h 92"/>
                <a:gd name="T72" fmla="*/ 194 w 214"/>
                <a:gd name="T73" fmla="*/ 27 h 92"/>
                <a:gd name="T74" fmla="*/ 191 w 214"/>
                <a:gd name="T75" fmla="*/ 21 h 92"/>
                <a:gd name="T76" fmla="*/ 180 w 214"/>
                <a:gd name="T77" fmla="*/ 24 h 92"/>
                <a:gd name="T78" fmla="*/ 171 w 214"/>
                <a:gd name="T79" fmla="*/ 22 h 92"/>
                <a:gd name="T80" fmla="*/ 171 w 214"/>
                <a:gd name="T81" fmla="*/ 15 h 92"/>
                <a:gd name="T82" fmla="*/ 168 w 214"/>
                <a:gd name="T83" fmla="*/ 6 h 92"/>
                <a:gd name="T84" fmla="*/ 157 w 214"/>
                <a:gd name="T85" fmla="*/ 2 h 92"/>
                <a:gd name="T86" fmla="*/ 155 w 214"/>
                <a:gd name="T87" fmla="*/ 14 h 92"/>
                <a:gd name="T88" fmla="*/ 157 w 214"/>
                <a:gd name="T89" fmla="*/ 31 h 92"/>
                <a:gd name="T90" fmla="*/ 150 w 214"/>
                <a:gd name="T91" fmla="*/ 41 h 92"/>
                <a:gd name="T92" fmla="*/ 150 w 214"/>
                <a:gd name="T93" fmla="*/ 56 h 92"/>
                <a:gd name="T94" fmla="*/ 143 w 214"/>
                <a:gd name="T95" fmla="*/ 51 h 92"/>
                <a:gd name="T96" fmla="*/ 125 w 214"/>
                <a:gd name="T97" fmla="*/ 32 h 92"/>
                <a:gd name="T98" fmla="*/ 109 w 214"/>
                <a:gd name="T99" fmla="*/ 22 h 92"/>
                <a:gd name="T100" fmla="*/ 15 w 214"/>
                <a:gd name="T101" fmla="*/ 40 h 92"/>
                <a:gd name="T102" fmla="*/ 20 w 214"/>
                <a:gd name="T103" fmla="*/ 50 h 92"/>
                <a:gd name="T104" fmla="*/ 22 w 214"/>
                <a:gd name="T105" fmla="*/ 56 h 92"/>
                <a:gd name="T106" fmla="*/ 30 w 214"/>
                <a:gd name="T107" fmla="*/ 60 h 92"/>
                <a:gd name="T108" fmla="*/ 44 w 214"/>
                <a:gd name="T109" fmla="*/ 64 h 92"/>
                <a:gd name="T110" fmla="*/ 124 w 214"/>
                <a:gd name="T111" fmla="*/ 65 h 92"/>
                <a:gd name="T112" fmla="*/ 136 w 214"/>
                <a:gd name="T113" fmla="*/ 72 h 92"/>
                <a:gd name="T114" fmla="*/ 146 w 214"/>
                <a:gd name="T115" fmla="*/ 82 h 92"/>
                <a:gd name="T116" fmla="*/ 196 w 214"/>
                <a:gd name="T117" fmla="*/ 78 h 92"/>
                <a:gd name="T118" fmla="*/ 189 w 214"/>
                <a:gd name="T119" fmla="*/ 78 h 92"/>
                <a:gd name="T120" fmla="*/ 190 w 214"/>
                <a:gd name="T121" fmla="*/ 18 h 92"/>
                <a:gd name="T122" fmla="*/ 186 w 214"/>
                <a:gd name="T123" fmla="*/ 1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4" h="92">
                  <a:moveTo>
                    <a:pt x="140" y="92"/>
                  </a:moveTo>
                  <a:cubicBezTo>
                    <a:pt x="140" y="92"/>
                    <a:pt x="139" y="92"/>
                    <a:pt x="139" y="92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9" y="90"/>
                    <a:pt x="139" y="89"/>
                    <a:pt x="140" y="89"/>
                  </a:cubicBezTo>
                  <a:cubicBezTo>
                    <a:pt x="140" y="88"/>
                    <a:pt x="141" y="87"/>
                    <a:pt x="141" y="86"/>
                  </a:cubicBezTo>
                  <a:cubicBezTo>
                    <a:pt x="142" y="86"/>
                    <a:pt x="142" y="85"/>
                    <a:pt x="142" y="84"/>
                  </a:cubicBezTo>
                  <a:cubicBezTo>
                    <a:pt x="142" y="84"/>
                    <a:pt x="142" y="83"/>
                    <a:pt x="143" y="82"/>
                  </a:cubicBezTo>
                  <a:cubicBezTo>
                    <a:pt x="143" y="81"/>
                    <a:pt x="143" y="81"/>
                    <a:pt x="143" y="80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5" y="79"/>
                    <a:pt x="145" y="80"/>
                    <a:pt x="145" y="81"/>
                  </a:cubicBezTo>
                  <a:cubicBezTo>
                    <a:pt x="146" y="81"/>
                    <a:pt x="146" y="81"/>
                    <a:pt x="147" y="81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79"/>
                  </a:cubicBezTo>
                  <a:cubicBezTo>
                    <a:pt x="146" y="78"/>
                    <a:pt x="145" y="78"/>
                    <a:pt x="144" y="77"/>
                  </a:cubicBezTo>
                  <a:cubicBezTo>
                    <a:pt x="144" y="77"/>
                    <a:pt x="143" y="77"/>
                    <a:pt x="142" y="77"/>
                  </a:cubicBezTo>
                  <a:cubicBezTo>
                    <a:pt x="140" y="77"/>
                    <a:pt x="137" y="77"/>
                    <a:pt x="136" y="75"/>
                  </a:cubicBezTo>
                  <a:cubicBezTo>
                    <a:pt x="136" y="75"/>
                    <a:pt x="136" y="75"/>
                    <a:pt x="136" y="75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5" y="74"/>
                    <a:pt x="135" y="73"/>
                    <a:pt x="134" y="72"/>
                  </a:cubicBezTo>
                  <a:cubicBezTo>
                    <a:pt x="134" y="71"/>
                    <a:pt x="134" y="71"/>
                    <a:pt x="134" y="70"/>
                  </a:cubicBezTo>
                  <a:cubicBezTo>
                    <a:pt x="132" y="70"/>
                    <a:pt x="131" y="69"/>
                    <a:pt x="131" y="68"/>
                  </a:cubicBezTo>
                  <a:cubicBezTo>
                    <a:pt x="130" y="67"/>
                    <a:pt x="130" y="66"/>
                    <a:pt x="129" y="66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7"/>
                    <a:pt x="128" y="67"/>
                  </a:cubicBezTo>
                  <a:cubicBezTo>
                    <a:pt x="128" y="66"/>
                    <a:pt x="127" y="66"/>
                    <a:pt x="127" y="66"/>
                  </a:cubicBezTo>
                  <a:cubicBezTo>
                    <a:pt x="126" y="66"/>
                    <a:pt x="126" y="66"/>
                    <a:pt x="126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3" y="69"/>
                    <a:pt x="122" y="69"/>
                    <a:pt x="120" y="69"/>
                  </a:cubicBezTo>
                  <a:cubicBezTo>
                    <a:pt x="118" y="69"/>
                    <a:pt x="117" y="69"/>
                    <a:pt x="115" y="68"/>
                  </a:cubicBezTo>
                  <a:cubicBezTo>
                    <a:pt x="114" y="67"/>
                    <a:pt x="113" y="67"/>
                    <a:pt x="111" y="67"/>
                  </a:cubicBezTo>
                  <a:cubicBezTo>
                    <a:pt x="109" y="67"/>
                    <a:pt x="108" y="66"/>
                    <a:pt x="108" y="65"/>
                  </a:cubicBezTo>
                  <a:cubicBezTo>
                    <a:pt x="107" y="66"/>
                    <a:pt x="105" y="66"/>
                    <a:pt x="103" y="66"/>
                  </a:cubicBezTo>
                  <a:cubicBezTo>
                    <a:pt x="101" y="66"/>
                    <a:pt x="100" y="66"/>
                    <a:pt x="99" y="66"/>
                  </a:cubicBezTo>
                  <a:cubicBezTo>
                    <a:pt x="98" y="66"/>
                    <a:pt x="97" y="66"/>
                    <a:pt x="97" y="66"/>
                  </a:cubicBezTo>
                  <a:cubicBezTo>
                    <a:pt x="88" y="66"/>
                    <a:pt x="80" y="66"/>
                    <a:pt x="71" y="66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3" y="66"/>
                    <a:pt x="42" y="66"/>
                  </a:cubicBezTo>
                  <a:cubicBezTo>
                    <a:pt x="41" y="66"/>
                    <a:pt x="39" y="66"/>
                    <a:pt x="38" y="66"/>
                  </a:cubicBezTo>
                  <a:cubicBezTo>
                    <a:pt x="35" y="66"/>
                    <a:pt x="34" y="65"/>
                    <a:pt x="33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0" y="62"/>
                    <a:pt x="29" y="62"/>
                    <a:pt x="29" y="61"/>
                  </a:cubicBezTo>
                  <a:cubicBezTo>
                    <a:pt x="28" y="60"/>
                    <a:pt x="28" y="60"/>
                    <a:pt x="28" y="59"/>
                  </a:cubicBezTo>
                  <a:cubicBezTo>
                    <a:pt x="27" y="59"/>
                    <a:pt x="26" y="59"/>
                    <a:pt x="25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7"/>
                    <a:pt x="25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8"/>
                    <a:pt x="21" y="57"/>
                    <a:pt x="20" y="56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8" y="50"/>
                    <a:pt x="18" y="50"/>
                    <a:pt x="17" y="50"/>
                  </a:cubicBezTo>
                  <a:cubicBezTo>
                    <a:pt x="17" y="49"/>
                    <a:pt x="16" y="47"/>
                    <a:pt x="17" y="46"/>
                  </a:cubicBezTo>
                  <a:cubicBezTo>
                    <a:pt x="16" y="46"/>
                    <a:pt x="15" y="45"/>
                    <a:pt x="15" y="45"/>
                  </a:cubicBezTo>
                  <a:cubicBezTo>
                    <a:pt x="14" y="44"/>
                    <a:pt x="14" y="43"/>
                    <a:pt x="14" y="43"/>
                  </a:cubicBezTo>
                  <a:cubicBezTo>
                    <a:pt x="14" y="43"/>
                    <a:pt x="14" y="42"/>
                    <a:pt x="14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4" y="40"/>
                    <a:pt x="14" y="40"/>
                  </a:cubicBezTo>
                  <a:cubicBezTo>
                    <a:pt x="14" y="39"/>
                    <a:pt x="14" y="38"/>
                    <a:pt x="14" y="38"/>
                  </a:cubicBezTo>
                  <a:cubicBezTo>
                    <a:pt x="14" y="36"/>
                    <a:pt x="14" y="35"/>
                    <a:pt x="14" y="34"/>
                  </a:cubicBezTo>
                  <a:cubicBezTo>
                    <a:pt x="14" y="34"/>
                    <a:pt x="13" y="33"/>
                    <a:pt x="12" y="33"/>
                  </a:cubicBezTo>
                  <a:cubicBezTo>
                    <a:pt x="11" y="33"/>
                    <a:pt x="10" y="32"/>
                    <a:pt x="9" y="32"/>
                  </a:cubicBezTo>
                  <a:cubicBezTo>
                    <a:pt x="8" y="30"/>
                    <a:pt x="7" y="29"/>
                    <a:pt x="7" y="27"/>
                  </a:cubicBezTo>
                  <a:cubicBezTo>
                    <a:pt x="6" y="24"/>
                    <a:pt x="5" y="22"/>
                    <a:pt x="3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9" y="19"/>
                    <a:pt x="34" y="19"/>
                    <a:pt x="50" y="19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9" y="20"/>
                    <a:pt x="87" y="20"/>
                    <a:pt x="95" y="20"/>
                  </a:cubicBezTo>
                  <a:cubicBezTo>
                    <a:pt x="95" y="20"/>
                    <a:pt x="96" y="19"/>
                    <a:pt x="97" y="19"/>
                  </a:cubicBezTo>
                  <a:cubicBezTo>
                    <a:pt x="98" y="19"/>
                    <a:pt x="101" y="19"/>
                    <a:pt x="103" y="19"/>
                  </a:cubicBezTo>
                  <a:cubicBezTo>
                    <a:pt x="106" y="19"/>
                    <a:pt x="108" y="20"/>
                    <a:pt x="109" y="20"/>
                  </a:cubicBezTo>
                  <a:cubicBezTo>
                    <a:pt x="110" y="20"/>
                    <a:pt x="111" y="20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3" y="20"/>
                    <a:pt x="114" y="22"/>
                    <a:pt x="114" y="23"/>
                  </a:cubicBezTo>
                  <a:cubicBezTo>
                    <a:pt x="114" y="23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5"/>
                  </a:cubicBezTo>
                  <a:cubicBezTo>
                    <a:pt x="115" y="26"/>
                    <a:pt x="115" y="27"/>
                    <a:pt x="115" y="28"/>
                  </a:cubicBezTo>
                  <a:cubicBezTo>
                    <a:pt x="117" y="28"/>
                    <a:pt x="118" y="27"/>
                    <a:pt x="120" y="28"/>
                  </a:cubicBezTo>
                  <a:cubicBezTo>
                    <a:pt x="122" y="29"/>
                    <a:pt x="124" y="30"/>
                    <a:pt x="126" y="31"/>
                  </a:cubicBezTo>
                  <a:cubicBezTo>
                    <a:pt x="127" y="32"/>
                    <a:pt x="127" y="33"/>
                    <a:pt x="128" y="33"/>
                  </a:cubicBezTo>
                  <a:cubicBezTo>
                    <a:pt x="128" y="34"/>
                    <a:pt x="129" y="34"/>
                    <a:pt x="130" y="35"/>
                  </a:cubicBezTo>
                  <a:cubicBezTo>
                    <a:pt x="132" y="35"/>
                    <a:pt x="133" y="36"/>
                    <a:pt x="133" y="37"/>
                  </a:cubicBezTo>
                  <a:cubicBezTo>
                    <a:pt x="133" y="37"/>
                    <a:pt x="134" y="37"/>
                    <a:pt x="134" y="37"/>
                  </a:cubicBezTo>
                  <a:cubicBezTo>
                    <a:pt x="134" y="37"/>
                    <a:pt x="135" y="37"/>
                    <a:pt x="136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8" y="37"/>
                    <a:pt x="139" y="37"/>
                    <a:pt x="139" y="37"/>
                  </a:cubicBezTo>
                  <a:cubicBezTo>
                    <a:pt x="140" y="37"/>
                    <a:pt x="141" y="37"/>
                    <a:pt x="141" y="38"/>
                  </a:cubicBezTo>
                  <a:cubicBezTo>
                    <a:pt x="142" y="38"/>
                    <a:pt x="142" y="39"/>
                    <a:pt x="142" y="40"/>
                  </a:cubicBezTo>
                  <a:cubicBezTo>
                    <a:pt x="142" y="44"/>
                    <a:pt x="142" y="47"/>
                    <a:pt x="144" y="51"/>
                  </a:cubicBezTo>
                  <a:cubicBezTo>
                    <a:pt x="145" y="51"/>
                    <a:pt x="145" y="51"/>
                    <a:pt x="145" y="51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5" y="52"/>
                    <a:pt x="146" y="53"/>
                    <a:pt x="146" y="54"/>
                  </a:cubicBezTo>
                  <a:cubicBezTo>
                    <a:pt x="147" y="54"/>
                    <a:pt x="147" y="54"/>
                    <a:pt x="147" y="55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47" y="55"/>
                    <a:pt x="147" y="55"/>
                    <a:pt x="148" y="55"/>
                  </a:cubicBezTo>
                  <a:cubicBezTo>
                    <a:pt x="148" y="55"/>
                    <a:pt x="148" y="54"/>
                    <a:pt x="148" y="54"/>
                  </a:cubicBezTo>
                  <a:cubicBezTo>
                    <a:pt x="148" y="54"/>
                    <a:pt x="149" y="54"/>
                    <a:pt x="150" y="54"/>
                  </a:cubicBezTo>
                  <a:cubicBezTo>
                    <a:pt x="150" y="54"/>
                    <a:pt x="150" y="54"/>
                    <a:pt x="150" y="54"/>
                  </a:cubicBezTo>
                  <a:cubicBezTo>
                    <a:pt x="150" y="54"/>
                    <a:pt x="149" y="53"/>
                    <a:pt x="150" y="52"/>
                  </a:cubicBezTo>
                  <a:cubicBezTo>
                    <a:pt x="150" y="52"/>
                    <a:pt x="150" y="52"/>
                    <a:pt x="150" y="52"/>
                  </a:cubicBezTo>
                  <a:cubicBezTo>
                    <a:pt x="150" y="52"/>
                    <a:pt x="151" y="51"/>
                    <a:pt x="151" y="51"/>
                  </a:cubicBezTo>
                  <a:cubicBezTo>
                    <a:pt x="150" y="50"/>
                    <a:pt x="150" y="49"/>
                    <a:pt x="150" y="47"/>
                  </a:cubicBezTo>
                  <a:cubicBezTo>
                    <a:pt x="150" y="47"/>
                    <a:pt x="150" y="46"/>
                    <a:pt x="150" y="46"/>
                  </a:cubicBezTo>
                  <a:cubicBezTo>
                    <a:pt x="150" y="45"/>
                    <a:pt x="149" y="42"/>
                    <a:pt x="148" y="42"/>
                  </a:cubicBezTo>
                  <a:cubicBezTo>
                    <a:pt x="148" y="42"/>
                    <a:pt x="149" y="42"/>
                    <a:pt x="149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9" y="40"/>
                    <a:pt x="149" y="40"/>
                    <a:pt x="150" y="39"/>
                  </a:cubicBezTo>
                  <a:cubicBezTo>
                    <a:pt x="151" y="39"/>
                    <a:pt x="153" y="38"/>
                    <a:pt x="153" y="37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5"/>
                    <a:pt x="155" y="34"/>
                    <a:pt x="156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32"/>
                    <a:pt x="155" y="32"/>
                    <a:pt x="155" y="31"/>
                  </a:cubicBezTo>
                  <a:cubicBezTo>
                    <a:pt x="155" y="29"/>
                    <a:pt x="155" y="24"/>
                    <a:pt x="153" y="23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1" y="22"/>
                    <a:pt x="150" y="20"/>
                    <a:pt x="150" y="19"/>
                  </a:cubicBezTo>
                  <a:cubicBezTo>
                    <a:pt x="150" y="19"/>
                    <a:pt x="150" y="19"/>
                    <a:pt x="151" y="18"/>
                  </a:cubicBezTo>
                  <a:cubicBezTo>
                    <a:pt x="151" y="18"/>
                    <a:pt x="151" y="18"/>
                    <a:pt x="152" y="18"/>
                  </a:cubicBezTo>
                  <a:cubicBezTo>
                    <a:pt x="153" y="18"/>
                    <a:pt x="153" y="17"/>
                    <a:pt x="153" y="16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3" y="14"/>
                    <a:pt x="153" y="13"/>
                    <a:pt x="153" y="12"/>
                  </a:cubicBezTo>
                  <a:cubicBezTo>
                    <a:pt x="153" y="12"/>
                    <a:pt x="153" y="11"/>
                    <a:pt x="153" y="11"/>
                  </a:cubicBezTo>
                  <a:cubicBezTo>
                    <a:pt x="153" y="10"/>
                    <a:pt x="152" y="10"/>
                    <a:pt x="152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8"/>
                    <a:pt x="153" y="7"/>
                    <a:pt x="153" y="5"/>
                  </a:cubicBezTo>
                  <a:cubicBezTo>
                    <a:pt x="152" y="5"/>
                    <a:pt x="152" y="4"/>
                    <a:pt x="152" y="4"/>
                  </a:cubicBezTo>
                  <a:cubicBezTo>
                    <a:pt x="151" y="3"/>
                    <a:pt x="152" y="1"/>
                    <a:pt x="153" y="0"/>
                  </a:cubicBezTo>
                  <a:cubicBezTo>
                    <a:pt x="153" y="0"/>
                    <a:pt x="154" y="0"/>
                    <a:pt x="155" y="0"/>
                  </a:cubicBezTo>
                  <a:cubicBezTo>
                    <a:pt x="156" y="0"/>
                    <a:pt x="157" y="0"/>
                    <a:pt x="158" y="1"/>
                  </a:cubicBezTo>
                  <a:cubicBezTo>
                    <a:pt x="158" y="1"/>
                    <a:pt x="159" y="1"/>
                    <a:pt x="159" y="1"/>
                  </a:cubicBezTo>
                  <a:cubicBezTo>
                    <a:pt x="160" y="2"/>
                    <a:pt x="161" y="1"/>
                    <a:pt x="161" y="1"/>
                  </a:cubicBezTo>
                  <a:cubicBezTo>
                    <a:pt x="162" y="0"/>
                    <a:pt x="163" y="0"/>
                    <a:pt x="164" y="0"/>
                  </a:cubicBezTo>
                  <a:cubicBezTo>
                    <a:pt x="165" y="0"/>
                    <a:pt x="167" y="1"/>
                    <a:pt x="167" y="2"/>
                  </a:cubicBezTo>
                  <a:cubicBezTo>
                    <a:pt x="167" y="2"/>
                    <a:pt x="168" y="3"/>
                    <a:pt x="168" y="3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69" y="3"/>
                    <a:pt x="169" y="3"/>
                    <a:pt x="169" y="3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5"/>
                    <a:pt x="169" y="5"/>
                    <a:pt x="169" y="5"/>
                  </a:cubicBezTo>
                  <a:cubicBezTo>
                    <a:pt x="169" y="5"/>
                    <a:pt x="170" y="5"/>
                    <a:pt x="170" y="5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0" y="6"/>
                    <a:pt x="170" y="6"/>
                    <a:pt x="170" y="6"/>
                  </a:cubicBezTo>
                  <a:cubicBezTo>
                    <a:pt x="170" y="6"/>
                    <a:pt x="170" y="7"/>
                    <a:pt x="170" y="7"/>
                  </a:cubicBezTo>
                  <a:cubicBezTo>
                    <a:pt x="170" y="7"/>
                    <a:pt x="171" y="7"/>
                    <a:pt x="172" y="8"/>
                  </a:cubicBezTo>
                  <a:cubicBezTo>
                    <a:pt x="173" y="8"/>
                    <a:pt x="173" y="8"/>
                    <a:pt x="174" y="9"/>
                  </a:cubicBezTo>
                  <a:cubicBezTo>
                    <a:pt x="174" y="9"/>
                    <a:pt x="174" y="8"/>
                    <a:pt x="174" y="8"/>
                  </a:cubicBezTo>
                  <a:cubicBezTo>
                    <a:pt x="174" y="8"/>
                    <a:pt x="174" y="8"/>
                    <a:pt x="174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6" y="9"/>
                    <a:pt x="176" y="10"/>
                    <a:pt x="176" y="11"/>
                  </a:cubicBezTo>
                  <a:cubicBezTo>
                    <a:pt x="176" y="12"/>
                    <a:pt x="176" y="13"/>
                    <a:pt x="176" y="13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6" y="14"/>
                    <a:pt x="176" y="14"/>
                    <a:pt x="175" y="1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176" y="16"/>
                    <a:pt x="176" y="17"/>
                    <a:pt x="176" y="17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7" y="18"/>
                    <a:pt x="177" y="18"/>
                    <a:pt x="177" y="18"/>
                  </a:cubicBezTo>
                  <a:cubicBezTo>
                    <a:pt x="177" y="18"/>
                    <a:pt x="177" y="18"/>
                    <a:pt x="176" y="19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77" y="19"/>
                    <a:pt x="177" y="19"/>
                    <a:pt x="178" y="19"/>
                  </a:cubicBezTo>
                  <a:cubicBezTo>
                    <a:pt x="178" y="19"/>
                    <a:pt x="179" y="20"/>
                    <a:pt x="179" y="20"/>
                  </a:cubicBezTo>
                  <a:cubicBezTo>
                    <a:pt x="179" y="20"/>
                    <a:pt x="179" y="20"/>
                    <a:pt x="179" y="20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81" y="22"/>
                    <a:pt x="181" y="22"/>
                    <a:pt x="181" y="22"/>
                  </a:cubicBezTo>
                  <a:cubicBezTo>
                    <a:pt x="181" y="22"/>
                    <a:pt x="181" y="23"/>
                    <a:pt x="181" y="23"/>
                  </a:cubicBezTo>
                  <a:cubicBezTo>
                    <a:pt x="182" y="22"/>
                    <a:pt x="183" y="21"/>
                    <a:pt x="183" y="20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5" y="17"/>
                    <a:pt x="186" y="17"/>
                    <a:pt x="186" y="17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6"/>
                    <a:pt x="185" y="16"/>
                    <a:pt x="185" y="15"/>
                  </a:cubicBezTo>
                  <a:cubicBezTo>
                    <a:pt x="186" y="14"/>
                    <a:pt x="188" y="12"/>
                    <a:pt x="189" y="12"/>
                  </a:cubicBezTo>
                  <a:cubicBezTo>
                    <a:pt x="189" y="12"/>
                    <a:pt x="190" y="13"/>
                    <a:pt x="190" y="13"/>
                  </a:cubicBezTo>
                  <a:cubicBezTo>
                    <a:pt x="190" y="13"/>
                    <a:pt x="190" y="14"/>
                    <a:pt x="19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0" y="16"/>
                    <a:pt x="190" y="16"/>
                    <a:pt x="191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2" y="17"/>
                    <a:pt x="192" y="18"/>
                    <a:pt x="192" y="18"/>
                  </a:cubicBezTo>
                  <a:cubicBezTo>
                    <a:pt x="194" y="18"/>
                    <a:pt x="194" y="18"/>
                    <a:pt x="194" y="1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20"/>
                    <a:pt x="193" y="20"/>
                    <a:pt x="194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96" y="22"/>
                    <a:pt x="196" y="22"/>
                    <a:pt x="196" y="22"/>
                  </a:cubicBezTo>
                  <a:cubicBezTo>
                    <a:pt x="194" y="23"/>
                    <a:pt x="194" y="23"/>
                    <a:pt x="194" y="23"/>
                  </a:cubicBezTo>
                  <a:cubicBezTo>
                    <a:pt x="194" y="23"/>
                    <a:pt x="194" y="23"/>
                    <a:pt x="194" y="23"/>
                  </a:cubicBezTo>
                  <a:cubicBezTo>
                    <a:pt x="194" y="23"/>
                    <a:pt x="195" y="23"/>
                    <a:pt x="195" y="24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195" y="25"/>
                    <a:pt x="196" y="25"/>
                    <a:pt x="197" y="26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97" y="27"/>
                    <a:pt x="197" y="27"/>
                    <a:pt x="197" y="28"/>
                  </a:cubicBezTo>
                  <a:cubicBezTo>
                    <a:pt x="197" y="29"/>
                    <a:pt x="197" y="30"/>
                    <a:pt x="197" y="31"/>
                  </a:cubicBezTo>
                  <a:cubicBezTo>
                    <a:pt x="197" y="32"/>
                    <a:pt x="197" y="32"/>
                    <a:pt x="197" y="32"/>
                  </a:cubicBezTo>
                  <a:cubicBezTo>
                    <a:pt x="197" y="32"/>
                    <a:pt x="198" y="33"/>
                    <a:pt x="198" y="34"/>
                  </a:cubicBezTo>
                  <a:cubicBezTo>
                    <a:pt x="198" y="34"/>
                    <a:pt x="198" y="34"/>
                    <a:pt x="199" y="34"/>
                  </a:cubicBezTo>
                  <a:cubicBezTo>
                    <a:pt x="200" y="35"/>
                    <a:pt x="201" y="35"/>
                    <a:pt x="201" y="36"/>
                  </a:cubicBezTo>
                  <a:cubicBezTo>
                    <a:pt x="201" y="36"/>
                    <a:pt x="201" y="36"/>
                    <a:pt x="201" y="37"/>
                  </a:cubicBezTo>
                  <a:cubicBezTo>
                    <a:pt x="202" y="37"/>
                    <a:pt x="202" y="37"/>
                    <a:pt x="202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4" y="38"/>
                    <a:pt x="204" y="39"/>
                    <a:pt x="205" y="39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7" y="39"/>
                    <a:pt x="208" y="40"/>
                    <a:pt x="208" y="41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2"/>
                    <a:pt x="207" y="42"/>
                    <a:pt x="207" y="42"/>
                  </a:cubicBezTo>
                  <a:cubicBezTo>
                    <a:pt x="207" y="42"/>
                    <a:pt x="207" y="42"/>
                    <a:pt x="207" y="42"/>
                  </a:cubicBezTo>
                  <a:cubicBezTo>
                    <a:pt x="209" y="42"/>
                    <a:pt x="209" y="42"/>
                    <a:pt x="209" y="42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10" y="43"/>
                    <a:pt x="210" y="43"/>
                    <a:pt x="210" y="43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09" y="44"/>
                    <a:pt x="210" y="44"/>
                    <a:pt x="211" y="44"/>
                  </a:cubicBezTo>
                  <a:cubicBezTo>
                    <a:pt x="211" y="45"/>
                    <a:pt x="212" y="45"/>
                    <a:pt x="212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3" y="46"/>
                    <a:pt x="213" y="47"/>
                    <a:pt x="213" y="47"/>
                  </a:cubicBezTo>
                  <a:cubicBezTo>
                    <a:pt x="213" y="48"/>
                    <a:pt x="213" y="48"/>
                    <a:pt x="213" y="48"/>
                  </a:cubicBezTo>
                  <a:cubicBezTo>
                    <a:pt x="212" y="48"/>
                    <a:pt x="212" y="48"/>
                    <a:pt x="212" y="48"/>
                  </a:cubicBezTo>
                  <a:cubicBezTo>
                    <a:pt x="212" y="48"/>
                    <a:pt x="213" y="48"/>
                    <a:pt x="213" y="49"/>
                  </a:cubicBezTo>
                  <a:cubicBezTo>
                    <a:pt x="213" y="49"/>
                    <a:pt x="213" y="49"/>
                    <a:pt x="212" y="50"/>
                  </a:cubicBezTo>
                  <a:cubicBezTo>
                    <a:pt x="214" y="52"/>
                    <a:pt x="214" y="52"/>
                    <a:pt x="214" y="52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3" y="52"/>
                    <a:pt x="213" y="52"/>
                    <a:pt x="213" y="52"/>
                  </a:cubicBezTo>
                  <a:cubicBezTo>
                    <a:pt x="212" y="54"/>
                    <a:pt x="206" y="56"/>
                    <a:pt x="205" y="56"/>
                  </a:cubicBezTo>
                  <a:cubicBezTo>
                    <a:pt x="205" y="56"/>
                    <a:pt x="204" y="57"/>
                    <a:pt x="204" y="58"/>
                  </a:cubicBezTo>
                  <a:cubicBezTo>
                    <a:pt x="202" y="59"/>
                    <a:pt x="201" y="60"/>
                    <a:pt x="201" y="60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7" y="60"/>
                    <a:pt x="196" y="60"/>
                    <a:pt x="195" y="60"/>
                  </a:cubicBezTo>
                  <a:cubicBezTo>
                    <a:pt x="193" y="60"/>
                    <a:pt x="192" y="60"/>
                    <a:pt x="190" y="60"/>
                  </a:cubicBezTo>
                  <a:cubicBezTo>
                    <a:pt x="189" y="60"/>
                    <a:pt x="188" y="60"/>
                    <a:pt x="187" y="60"/>
                  </a:cubicBezTo>
                  <a:cubicBezTo>
                    <a:pt x="185" y="60"/>
                    <a:pt x="184" y="60"/>
                    <a:pt x="183" y="61"/>
                  </a:cubicBezTo>
                  <a:cubicBezTo>
                    <a:pt x="183" y="61"/>
                    <a:pt x="183" y="62"/>
                    <a:pt x="183" y="62"/>
                  </a:cubicBezTo>
                  <a:cubicBezTo>
                    <a:pt x="182" y="63"/>
                    <a:pt x="182" y="63"/>
                    <a:pt x="182" y="64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82" y="63"/>
                    <a:pt x="183" y="63"/>
                    <a:pt x="184" y="63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85" y="63"/>
                    <a:pt x="185" y="63"/>
                    <a:pt x="186" y="63"/>
                  </a:cubicBezTo>
                  <a:cubicBezTo>
                    <a:pt x="188" y="63"/>
                    <a:pt x="189" y="64"/>
                    <a:pt x="190" y="64"/>
                  </a:cubicBezTo>
                  <a:cubicBezTo>
                    <a:pt x="190" y="65"/>
                    <a:pt x="190" y="66"/>
                    <a:pt x="190" y="67"/>
                  </a:cubicBezTo>
                  <a:cubicBezTo>
                    <a:pt x="190" y="68"/>
                    <a:pt x="189" y="68"/>
                    <a:pt x="188" y="69"/>
                  </a:cubicBezTo>
                  <a:cubicBezTo>
                    <a:pt x="189" y="70"/>
                    <a:pt x="188" y="71"/>
                    <a:pt x="188" y="72"/>
                  </a:cubicBezTo>
                  <a:cubicBezTo>
                    <a:pt x="188" y="72"/>
                    <a:pt x="188" y="72"/>
                    <a:pt x="188" y="72"/>
                  </a:cubicBezTo>
                  <a:cubicBezTo>
                    <a:pt x="188" y="72"/>
                    <a:pt x="189" y="73"/>
                    <a:pt x="189" y="73"/>
                  </a:cubicBezTo>
                  <a:cubicBezTo>
                    <a:pt x="189" y="74"/>
                    <a:pt x="190" y="75"/>
                    <a:pt x="191" y="75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3" y="77"/>
                    <a:pt x="194" y="77"/>
                    <a:pt x="195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7"/>
                    <a:pt x="196" y="77"/>
                    <a:pt x="196" y="77"/>
                  </a:cubicBezTo>
                  <a:cubicBezTo>
                    <a:pt x="197" y="77"/>
                    <a:pt x="197" y="77"/>
                    <a:pt x="198" y="78"/>
                  </a:cubicBezTo>
                  <a:cubicBezTo>
                    <a:pt x="198" y="78"/>
                    <a:pt x="198" y="78"/>
                    <a:pt x="199" y="79"/>
                  </a:cubicBezTo>
                  <a:cubicBezTo>
                    <a:pt x="199" y="79"/>
                    <a:pt x="199" y="79"/>
                    <a:pt x="199" y="79"/>
                  </a:cubicBezTo>
                  <a:cubicBezTo>
                    <a:pt x="198" y="80"/>
                    <a:pt x="198" y="80"/>
                    <a:pt x="198" y="80"/>
                  </a:cubicBezTo>
                  <a:cubicBezTo>
                    <a:pt x="198" y="80"/>
                    <a:pt x="197" y="80"/>
                    <a:pt x="197" y="80"/>
                  </a:cubicBezTo>
                  <a:cubicBezTo>
                    <a:pt x="195" y="81"/>
                    <a:pt x="193" y="82"/>
                    <a:pt x="192" y="82"/>
                  </a:cubicBezTo>
                  <a:cubicBezTo>
                    <a:pt x="192" y="83"/>
                    <a:pt x="192" y="83"/>
                    <a:pt x="192" y="83"/>
                  </a:cubicBezTo>
                  <a:cubicBezTo>
                    <a:pt x="191" y="83"/>
                    <a:pt x="191" y="83"/>
                    <a:pt x="191" y="83"/>
                  </a:cubicBezTo>
                  <a:cubicBezTo>
                    <a:pt x="191" y="83"/>
                    <a:pt x="191" y="82"/>
                    <a:pt x="191" y="82"/>
                  </a:cubicBezTo>
                  <a:cubicBezTo>
                    <a:pt x="190" y="82"/>
                    <a:pt x="190" y="83"/>
                    <a:pt x="189" y="84"/>
                  </a:cubicBezTo>
                  <a:cubicBezTo>
                    <a:pt x="189" y="85"/>
                    <a:pt x="188" y="86"/>
                    <a:pt x="187" y="86"/>
                  </a:cubicBezTo>
                  <a:cubicBezTo>
                    <a:pt x="186" y="86"/>
                    <a:pt x="185" y="86"/>
                    <a:pt x="184" y="85"/>
                  </a:cubicBezTo>
                  <a:cubicBezTo>
                    <a:pt x="184" y="84"/>
                    <a:pt x="184" y="83"/>
                    <a:pt x="184" y="83"/>
                  </a:cubicBezTo>
                  <a:cubicBezTo>
                    <a:pt x="181" y="83"/>
                    <a:pt x="181" y="83"/>
                    <a:pt x="181" y="83"/>
                  </a:cubicBezTo>
                  <a:cubicBezTo>
                    <a:pt x="188" y="79"/>
                    <a:pt x="188" y="79"/>
                    <a:pt x="188" y="79"/>
                  </a:cubicBezTo>
                  <a:cubicBezTo>
                    <a:pt x="188" y="79"/>
                    <a:pt x="187" y="79"/>
                    <a:pt x="187" y="79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7" y="79"/>
                    <a:pt x="186" y="80"/>
                    <a:pt x="185" y="80"/>
                  </a:cubicBezTo>
                  <a:cubicBezTo>
                    <a:pt x="185" y="80"/>
                    <a:pt x="184" y="80"/>
                    <a:pt x="184" y="80"/>
                  </a:cubicBezTo>
                  <a:cubicBezTo>
                    <a:pt x="183" y="80"/>
                    <a:pt x="182" y="80"/>
                    <a:pt x="181" y="80"/>
                  </a:cubicBezTo>
                  <a:cubicBezTo>
                    <a:pt x="180" y="80"/>
                    <a:pt x="180" y="79"/>
                    <a:pt x="180" y="79"/>
                  </a:cubicBezTo>
                  <a:cubicBezTo>
                    <a:pt x="180" y="79"/>
                    <a:pt x="180" y="78"/>
                    <a:pt x="180" y="78"/>
                  </a:cubicBezTo>
                  <a:cubicBezTo>
                    <a:pt x="179" y="78"/>
                    <a:pt x="179" y="76"/>
                    <a:pt x="179" y="75"/>
                  </a:cubicBezTo>
                  <a:cubicBezTo>
                    <a:pt x="179" y="74"/>
                    <a:pt x="180" y="73"/>
                    <a:pt x="179" y="73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2"/>
                    <a:pt x="178" y="72"/>
                    <a:pt x="178" y="72"/>
                  </a:cubicBezTo>
                  <a:cubicBezTo>
                    <a:pt x="177" y="72"/>
                    <a:pt x="177" y="73"/>
                    <a:pt x="176" y="72"/>
                  </a:cubicBezTo>
                  <a:cubicBezTo>
                    <a:pt x="175" y="74"/>
                    <a:pt x="174" y="76"/>
                    <a:pt x="174" y="78"/>
                  </a:cubicBezTo>
                  <a:cubicBezTo>
                    <a:pt x="173" y="80"/>
                    <a:pt x="171" y="81"/>
                    <a:pt x="169" y="81"/>
                  </a:cubicBezTo>
                  <a:cubicBezTo>
                    <a:pt x="168" y="81"/>
                    <a:pt x="167" y="81"/>
                    <a:pt x="167" y="81"/>
                  </a:cubicBezTo>
                  <a:cubicBezTo>
                    <a:pt x="166" y="81"/>
                    <a:pt x="164" y="81"/>
                    <a:pt x="163" y="81"/>
                  </a:cubicBezTo>
                  <a:cubicBezTo>
                    <a:pt x="162" y="81"/>
                    <a:pt x="161" y="81"/>
                    <a:pt x="161" y="81"/>
                  </a:cubicBezTo>
                  <a:cubicBezTo>
                    <a:pt x="161" y="81"/>
                    <a:pt x="161" y="81"/>
                    <a:pt x="160" y="82"/>
                  </a:cubicBezTo>
                  <a:cubicBezTo>
                    <a:pt x="159" y="83"/>
                    <a:pt x="158" y="84"/>
                    <a:pt x="156" y="84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3" y="85"/>
                    <a:pt x="151" y="85"/>
                    <a:pt x="150" y="86"/>
                  </a:cubicBezTo>
                  <a:cubicBezTo>
                    <a:pt x="151" y="86"/>
                    <a:pt x="151" y="87"/>
                    <a:pt x="151" y="88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49" y="89"/>
                    <a:pt x="148" y="89"/>
                    <a:pt x="147" y="89"/>
                  </a:cubicBezTo>
                  <a:cubicBezTo>
                    <a:pt x="147" y="90"/>
                    <a:pt x="146" y="90"/>
                    <a:pt x="145" y="89"/>
                  </a:cubicBezTo>
                  <a:cubicBezTo>
                    <a:pt x="145" y="89"/>
                    <a:pt x="145" y="89"/>
                    <a:pt x="145" y="89"/>
                  </a:cubicBezTo>
                  <a:cubicBezTo>
                    <a:pt x="144" y="90"/>
                    <a:pt x="144" y="90"/>
                    <a:pt x="143" y="91"/>
                  </a:cubicBezTo>
                  <a:cubicBezTo>
                    <a:pt x="143" y="91"/>
                    <a:pt x="143" y="91"/>
                    <a:pt x="142" y="91"/>
                  </a:cubicBezTo>
                  <a:cubicBezTo>
                    <a:pt x="142" y="91"/>
                    <a:pt x="142" y="91"/>
                    <a:pt x="142" y="91"/>
                  </a:cubicBezTo>
                  <a:cubicBezTo>
                    <a:pt x="142" y="91"/>
                    <a:pt x="142" y="91"/>
                    <a:pt x="142" y="91"/>
                  </a:cubicBezTo>
                  <a:cubicBezTo>
                    <a:pt x="142" y="92"/>
                    <a:pt x="141" y="92"/>
                    <a:pt x="140" y="92"/>
                  </a:cubicBezTo>
                  <a:close/>
                  <a:moveTo>
                    <a:pt x="144" y="81"/>
                  </a:moveTo>
                  <a:cubicBezTo>
                    <a:pt x="144" y="82"/>
                    <a:pt x="144" y="82"/>
                    <a:pt x="144" y="83"/>
                  </a:cubicBezTo>
                  <a:cubicBezTo>
                    <a:pt x="144" y="83"/>
                    <a:pt x="144" y="84"/>
                    <a:pt x="144" y="84"/>
                  </a:cubicBezTo>
                  <a:cubicBezTo>
                    <a:pt x="143" y="86"/>
                    <a:pt x="143" y="86"/>
                    <a:pt x="142" y="87"/>
                  </a:cubicBezTo>
                  <a:cubicBezTo>
                    <a:pt x="141" y="88"/>
                    <a:pt x="141" y="89"/>
                    <a:pt x="142" y="90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3" y="89"/>
                    <a:pt x="143" y="88"/>
                    <a:pt x="144" y="88"/>
                  </a:cubicBezTo>
                  <a:cubicBezTo>
                    <a:pt x="145" y="88"/>
                    <a:pt x="145" y="88"/>
                    <a:pt x="146" y="88"/>
                  </a:cubicBezTo>
                  <a:cubicBezTo>
                    <a:pt x="146" y="88"/>
                    <a:pt x="146" y="88"/>
                    <a:pt x="147" y="88"/>
                  </a:cubicBezTo>
                  <a:cubicBezTo>
                    <a:pt x="147" y="88"/>
                    <a:pt x="148" y="88"/>
                    <a:pt x="149" y="88"/>
                  </a:cubicBezTo>
                  <a:cubicBezTo>
                    <a:pt x="149" y="88"/>
                    <a:pt x="149" y="88"/>
                    <a:pt x="150" y="88"/>
                  </a:cubicBezTo>
                  <a:cubicBezTo>
                    <a:pt x="149" y="87"/>
                    <a:pt x="149" y="87"/>
                    <a:pt x="148" y="87"/>
                  </a:cubicBezTo>
                  <a:cubicBezTo>
                    <a:pt x="147" y="87"/>
                    <a:pt x="147" y="87"/>
                    <a:pt x="147" y="87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50" y="84"/>
                    <a:pt x="152" y="84"/>
                    <a:pt x="154" y="84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6" y="83"/>
                    <a:pt x="158" y="82"/>
                    <a:pt x="160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0"/>
                    <a:pt x="162" y="79"/>
                    <a:pt x="163" y="79"/>
                  </a:cubicBezTo>
                  <a:cubicBezTo>
                    <a:pt x="165" y="79"/>
                    <a:pt x="166" y="79"/>
                    <a:pt x="167" y="80"/>
                  </a:cubicBezTo>
                  <a:cubicBezTo>
                    <a:pt x="168" y="80"/>
                    <a:pt x="168" y="80"/>
                    <a:pt x="169" y="80"/>
                  </a:cubicBezTo>
                  <a:cubicBezTo>
                    <a:pt x="170" y="80"/>
                    <a:pt x="172" y="79"/>
                    <a:pt x="172" y="77"/>
                  </a:cubicBezTo>
                  <a:cubicBezTo>
                    <a:pt x="173" y="75"/>
                    <a:pt x="174" y="73"/>
                    <a:pt x="175" y="71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71"/>
                    <a:pt x="176" y="71"/>
                    <a:pt x="176" y="71"/>
                  </a:cubicBezTo>
                  <a:cubicBezTo>
                    <a:pt x="177" y="71"/>
                    <a:pt x="177" y="71"/>
                    <a:pt x="178" y="71"/>
                  </a:cubicBezTo>
                  <a:cubicBezTo>
                    <a:pt x="178" y="71"/>
                    <a:pt x="178" y="71"/>
                    <a:pt x="179" y="71"/>
                  </a:cubicBezTo>
                  <a:cubicBezTo>
                    <a:pt x="179" y="71"/>
                    <a:pt x="180" y="71"/>
                    <a:pt x="181" y="72"/>
                  </a:cubicBezTo>
                  <a:cubicBezTo>
                    <a:pt x="181" y="73"/>
                    <a:pt x="181" y="74"/>
                    <a:pt x="181" y="75"/>
                  </a:cubicBezTo>
                  <a:cubicBezTo>
                    <a:pt x="181" y="76"/>
                    <a:pt x="180" y="77"/>
                    <a:pt x="181" y="77"/>
                  </a:cubicBezTo>
                  <a:cubicBezTo>
                    <a:pt x="182" y="78"/>
                    <a:pt x="181" y="78"/>
                    <a:pt x="181" y="79"/>
                  </a:cubicBezTo>
                  <a:cubicBezTo>
                    <a:pt x="181" y="79"/>
                    <a:pt x="181" y="79"/>
                    <a:pt x="181" y="79"/>
                  </a:cubicBezTo>
                  <a:cubicBezTo>
                    <a:pt x="181" y="79"/>
                    <a:pt x="182" y="79"/>
                    <a:pt x="182" y="79"/>
                  </a:cubicBezTo>
                  <a:cubicBezTo>
                    <a:pt x="182" y="79"/>
                    <a:pt x="183" y="79"/>
                    <a:pt x="184" y="79"/>
                  </a:cubicBezTo>
                  <a:cubicBezTo>
                    <a:pt x="184" y="79"/>
                    <a:pt x="184" y="79"/>
                    <a:pt x="185" y="79"/>
                  </a:cubicBezTo>
                  <a:cubicBezTo>
                    <a:pt x="185" y="79"/>
                    <a:pt x="186" y="78"/>
                    <a:pt x="187" y="77"/>
                  </a:cubicBezTo>
                  <a:cubicBezTo>
                    <a:pt x="187" y="77"/>
                    <a:pt x="188" y="76"/>
                    <a:pt x="189" y="76"/>
                  </a:cubicBezTo>
                  <a:cubicBezTo>
                    <a:pt x="189" y="76"/>
                    <a:pt x="189" y="76"/>
                    <a:pt x="189" y="76"/>
                  </a:cubicBezTo>
                  <a:cubicBezTo>
                    <a:pt x="189" y="76"/>
                    <a:pt x="188" y="75"/>
                    <a:pt x="188" y="74"/>
                  </a:cubicBezTo>
                  <a:cubicBezTo>
                    <a:pt x="187" y="73"/>
                    <a:pt x="187" y="73"/>
                    <a:pt x="187" y="73"/>
                  </a:cubicBezTo>
                  <a:cubicBezTo>
                    <a:pt x="186" y="73"/>
                    <a:pt x="186" y="73"/>
                    <a:pt x="186" y="73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6" y="72"/>
                    <a:pt x="187" y="71"/>
                    <a:pt x="187" y="71"/>
                  </a:cubicBezTo>
                  <a:cubicBezTo>
                    <a:pt x="187" y="70"/>
                    <a:pt x="187" y="70"/>
                    <a:pt x="187" y="70"/>
                  </a:cubicBezTo>
                  <a:cubicBezTo>
                    <a:pt x="187" y="70"/>
                    <a:pt x="186" y="70"/>
                    <a:pt x="186" y="70"/>
                  </a:cubicBezTo>
                  <a:cubicBezTo>
                    <a:pt x="186" y="70"/>
                    <a:pt x="185" y="70"/>
                    <a:pt x="185" y="70"/>
                  </a:cubicBezTo>
                  <a:cubicBezTo>
                    <a:pt x="185" y="69"/>
                    <a:pt x="184" y="69"/>
                    <a:pt x="184" y="69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3" y="68"/>
                    <a:pt x="183" y="68"/>
                    <a:pt x="183" y="68"/>
                  </a:cubicBezTo>
                  <a:cubicBezTo>
                    <a:pt x="184" y="68"/>
                    <a:pt x="185" y="68"/>
                    <a:pt x="186" y="68"/>
                  </a:cubicBezTo>
                  <a:cubicBezTo>
                    <a:pt x="187" y="67"/>
                    <a:pt x="189" y="67"/>
                    <a:pt x="189" y="66"/>
                  </a:cubicBezTo>
                  <a:cubicBezTo>
                    <a:pt x="189" y="65"/>
                    <a:pt x="189" y="65"/>
                    <a:pt x="189" y="65"/>
                  </a:cubicBezTo>
                  <a:cubicBezTo>
                    <a:pt x="188" y="65"/>
                    <a:pt x="188" y="64"/>
                    <a:pt x="186" y="64"/>
                  </a:cubicBezTo>
                  <a:cubicBezTo>
                    <a:pt x="186" y="64"/>
                    <a:pt x="185" y="65"/>
                    <a:pt x="184" y="65"/>
                  </a:cubicBezTo>
                  <a:cubicBezTo>
                    <a:pt x="184" y="65"/>
                    <a:pt x="184" y="65"/>
                    <a:pt x="184" y="65"/>
                  </a:cubicBezTo>
                  <a:cubicBezTo>
                    <a:pt x="182" y="65"/>
                    <a:pt x="179" y="67"/>
                    <a:pt x="177" y="68"/>
                  </a:cubicBezTo>
                  <a:cubicBezTo>
                    <a:pt x="177" y="69"/>
                    <a:pt x="176" y="70"/>
                    <a:pt x="175" y="70"/>
                  </a:cubicBezTo>
                  <a:cubicBezTo>
                    <a:pt x="174" y="72"/>
                    <a:pt x="173" y="73"/>
                    <a:pt x="172" y="74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71" y="73"/>
                    <a:pt x="171" y="73"/>
                    <a:pt x="171" y="73"/>
                  </a:cubicBezTo>
                  <a:cubicBezTo>
                    <a:pt x="173" y="70"/>
                    <a:pt x="175" y="68"/>
                    <a:pt x="176" y="66"/>
                  </a:cubicBezTo>
                  <a:cubicBezTo>
                    <a:pt x="177" y="65"/>
                    <a:pt x="178" y="64"/>
                    <a:pt x="179" y="63"/>
                  </a:cubicBezTo>
                  <a:cubicBezTo>
                    <a:pt x="179" y="63"/>
                    <a:pt x="180" y="63"/>
                    <a:pt x="180" y="63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1" y="62"/>
                    <a:pt x="181" y="62"/>
                    <a:pt x="181" y="62"/>
                  </a:cubicBezTo>
                  <a:cubicBezTo>
                    <a:pt x="182" y="61"/>
                    <a:pt x="182" y="61"/>
                    <a:pt x="182" y="60"/>
                  </a:cubicBezTo>
                  <a:cubicBezTo>
                    <a:pt x="184" y="59"/>
                    <a:pt x="186" y="59"/>
                    <a:pt x="187" y="59"/>
                  </a:cubicBezTo>
                  <a:cubicBezTo>
                    <a:pt x="188" y="59"/>
                    <a:pt x="189" y="59"/>
                    <a:pt x="190" y="59"/>
                  </a:cubicBezTo>
                  <a:cubicBezTo>
                    <a:pt x="192" y="59"/>
                    <a:pt x="193" y="59"/>
                    <a:pt x="195" y="59"/>
                  </a:cubicBezTo>
                  <a:cubicBezTo>
                    <a:pt x="196" y="59"/>
                    <a:pt x="198" y="59"/>
                    <a:pt x="200" y="58"/>
                  </a:cubicBezTo>
                  <a:cubicBezTo>
                    <a:pt x="201" y="58"/>
                    <a:pt x="201" y="58"/>
                    <a:pt x="201" y="58"/>
                  </a:cubicBezTo>
                  <a:cubicBezTo>
                    <a:pt x="201" y="58"/>
                    <a:pt x="201" y="58"/>
                    <a:pt x="201" y="58"/>
                  </a:cubicBezTo>
                  <a:cubicBezTo>
                    <a:pt x="201" y="58"/>
                    <a:pt x="202" y="57"/>
                    <a:pt x="203" y="57"/>
                  </a:cubicBezTo>
                  <a:cubicBezTo>
                    <a:pt x="204" y="55"/>
                    <a:pt x="205" y="55"/>
                    <a:pt x="205" y="54"/>
                  </a:cubicBezTo>
                  <a:cubicBezTo>
                    <a:pt x="208" y="54"/>
                    <a:pt x="211" y="53"/>
                    <a:pt x="212" y="52"/>
                  </a:cubicBezTo>
                  <a:cubicBezTo>
                    <a:pt x="212" y="52"/>
                    <a:pt x="211" y="51"/>
                    <a:pt x="211" y="51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8"/>
                    <a:pt x="211" y="48"/>
                    <a:pt x="210" y="48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7" y="46"/>
                    <a:pt x="207" y="46"/>
                    <a:pt x="207" y="46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04" y="44"/>
                    <a:pt x="203" y="45"/>
                    <a:pt x="201" y="47"/>
                  </a:cubicBezTo>
                  <a:cubicBezTo>
                    <a:pt x="199" y="48"/>
                    <a:pt x="199" y="48"/>
                    <a:pt x="199" y="48"/>
                  </a:cubicBezTo>
                  <a:cubicBezTo>
                    <a:pt x="199" y="47"/>
                    <a:pt x="199" y="47"/>
                    <a:pt x="199" y="47"/>
                  </a:cubicBezTo>
                  <a:cubicBezTo>
                    <a:pt x="199" y="46"/>
                    <a:pt x="199" y="46"/>
                    <a:pt x="199" y="46"/>
                  </a:cubicBezTo>
                  <a:cubicBezTo>
                    <a:pt x="199" y="46"/>
                    <a:pt x="199" y="45"/>
                    <a:pt x="198" y="45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9" y="44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4" y="42"/>
                    <a:pt x="205" y="41"/>
                    <a:pt x="207" y="41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06" y="40"/>
                    <a:pt x="205" y="40"/>
                    <a:pt x="205" y="40"/>
                  </a:cubicBezTo>
                  <a:cubicBezTo>
                    <a:pt x="204" y="40"/>
                    <a:pt x="203" y="40"/>
                    <a:pt x="203" y="39"/>
                  </a:cubicBezTo>
                  <a:cubicBezTo>
                    <a:pt x="203" y="39"/>
                    <a:pt x="202" y="39"/>
                    <a:pt x="202" y="40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201" y="38"/>
                    <a:pt x="201" y="38"/>
                    <a:pt x="201" y="38"/>
                  </a:cubicBezTo>
                  <a:cubicBezTo>
                    <a:pt x="201" y="38"/>
                    <a:pt x="200" y="38"/>
                    <a:pt x="200" y="38"/>
                  </a:cubicBezTo>
                  <a:cubicBezTo>
                    <a:pt x="197" y="39"/>
                    <a:pt x="197" y="39"/>
                    <a:pt x="197" y="39"/>
                  </a:cubicBezTo>
                  <a:cubicBezTo>
                    <a:pt x="199" y="37"/>
                    <a:pt x="199" y="37"/>
                    <a:pt x="199" y="37"/>
                  </a:cubicBezTo>
                  <a:cubicBezTo>
                    <a:pt x="199" y="37"/>
                    <a:pt x="200" y="36"/>
                    <a:pt x="199" y="36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7" y="35"/>
                    <a:pt x="197" y="35"/>
                    <a:pt x="197" y="34"/>
                  </a:cubicBezTo>
                  <a:cubicBezTo>
                    <a:pt x="197" y="34"/>
                    <a:pt x="197" y="34"/>
                    <a:pt x="19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195" y="34"/>
                    <a:pt x="195" y="34"/>
                    <a:pt x="195" y="34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194" y="32"/>
                    <a:pt x="194" y="32"/>
                    <a:pt x="193" y="32"/>
                  </a:cubicBezTo>
                  <a:cubicBezTo>
                    <a:pt x="193" y="30"/>
                    <a:pt x="193" y="30"/>
                    <a:pt x="193" y="30"/>
                  </a:cubicBezTo>
                  <a:cubicBezTo>
                    <a:pt x="193" y="30"/>
                    <a:pt x="194" y="30"/>
                    <a:pt x="194" y="30"/>
                  </a:cubicBezTo>
                  <a:cubicBezTo>
                    <a:pt x="194" y="30"/>
                    <a:pt x="194" y="30"/>
                    <a:pt x="195" y="30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5" y="30"/>
                    <a:pt x="196" y="30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29"/>
                    <a:pt x="196" y="29"/>
                    <a:pt x="196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4" y="28"/>
                  </a:cubicBezTo>
                  <a:cubicBezTo>
                    <a:pt x="194" y="27"/>
                    <a:pt x="194" y="27"/>
                    <a:pt x="194" y="27"/>
                  </a:cubicBezTo>
                  <a:cubicBezTo>
                    <a:pt x="194" y="27"/>
                    <a:pt x="194" y="27"/>
                    <a:pt x="194" y="27"/>
                  </a:cubicBezTo>
                  <a:cubicBezTo>
                    <a:pt x="194" y="27"/>
                    <a:pt x="195" y="26"/>
                    <a:pt x="195" y="26"/>
                  </a:cubicBezTo>
                  <a:cubicBezTo>
                    <a:pt x="195" y="26"/>
                    <a:pt x="195" y="26"/>
                    <a:pt x="195" y="26"/>
                  </a:cubicBezTo>
                  <a:cubicBezTo>
                    <a:pt x="195" y="26"/>
                    <a:pt x="194" y="26"/>
                    <a:pt x="194" y="26"/>
                  </a:cubicBezTo>
                  <a:cubicBezTo>
                    <a:pt x="194" y="26"/>
                    <a:pt x="194" y="26"/>
                    <a:pt x="194" y="26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25"/>
                    <a:pt x="194" y="24"/>
                    <a:pt x="194" y="24"/>
                  </a:cubicBezTo>
                  <a:cubicBezTo>
                    <a:pt x="193" y="24"/>
                    <a:pt x="193" y="25"/>
                    <a:pt x="193" y="25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23"/>
                    <a:pt x="192" y="23"/>
                    <a:pt x="193" y="23"/>
                  </a:cubicBezTo>
                  <a:cubicBezTo>
                    <a:pt x="192" y="23"/>
                    <a:pt x="192" y="23"/>
                    <a:pt x="191" y="23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1" y="21"/>
                    <a:pt x="192" y="21"/>
                    <a:pt x="192" y="21"/>
                  </a:cubicBezTo>
                  <a:cubicBezTo>
                    <a:pt x="192" y="21"/>
                    <a:pt x="191" y="20"/>
                    <a:pt x="191" y="20"/>
                  </a:cubicBezTo>
                  <a:cubicBezTo>
                    <a:pt x="191" y="20"/>
                    <a:pt x="190" y="20"/>
                    <a:pt x="190" y="20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2"/>
                    <a:pt x="186" y="22"/>
                    <a:pt x="185" y="23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1"/>
                    <a:pt x="184" y="21"/>
                  </a:cubicBezTo>
                  <a:cubicBezTo>
                    <a:pt x="183" y="23"/>
                    <a:pt x="182" y="23"/>
                    <a:pt x="181" y="24"/>
                  </a:cubicBezTo>
                  <a:cubicBezTo>
                    <a:pt x="181" y="24"/>
                    <a:pt x="181" y="24"/>
                    <a:pt x="181" y="24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79" y="24"/>
                    <a:pt x="179" y="24"/>
                  </a:cubicBezTo>
                  <a:cubicBezTo>
                    <a:pt x="179" y="24"/>
                    <a:pt x="179" y="24"/>
                    <a:pt x="178" y="25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178" y="25"/>
                    <a:pt x="177" y="25"/>
                    <a:pt x="177" y="25"/>
                  </a:cubicBezTo>
                  <a:cubicBezTo>
                    <a:pt x="177" y="23"/>
                    <a:pt x="177" y="23"/>
                    <a:pt x="177" y="23"/>
                  </a:cubicBezTo>
                  <a:cubicBezTo>
                    <a:pt x="177" y="24"/>
                    <a:pt x="178" y="24"/>
                    <a:pt x="178" y="23"/>
                  </a:cubicBezTo>
                  <a:cubicBezTo>
                    <a:pt x="178" y="23"/>
                    <a:pt x="178" y="22"/>
                    <a:pt x="178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7" y="21"/>
                    <a:pt x="175" y="21"/>
                    <a:pt x="174" y="21"/>
                  </a:cubicBezTo>
                  <a:cubicBezTo>
                    <a:pt x="174" y="22"/>
                    <a:pt x="173" y="22"/>
                    <a:pt x="173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3" y="20"/>
                    <a:pt x="173" y="20"/>
                    <a:pt x="173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75" y="19"/>
                    <a:pt x="175" y="19"/>
                    <a:pt x="175" y="18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7"/>
                    <a:pt x="175" y="16"/>
                    <a:pt x="175" y="16"/>
                  </a:cubicBezTo>
                  <a:cubicBezTo>
                    <a:pt x="175" y="15"/>
                    <a:pt x="173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64" y="13"/>
                    <a:pt x="164" y="13"/>
                    <a:pt x="164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2" y="13"/>
                    <a:pt x="173" y="13"/>
                    <a:pt x="175" y="13"/>
                  </a:cubicBezTo>
                  <a:cubicBezTo>
                    <a:pt x="174" y="12"/>
                    <a:pt x="175" y="11"/>
                    <a:pt x="175" y="11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5" y="10"/>
                    <a:pt x="175" y="10"/>
                    <a:pt x="174" y="10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3" y="9"/>
                    <a:pt x="172" y="9"/>
                    <a:pt x="171" y="9"/>
                  </a:cubicBezTo>
                  <a:cubicBezTo>
                    <a:pt x="170" y="8"/>
                    <a:pt x="169" y="8"/>
                    <a:pt x="168" y="7"/>
                  </a:cubicBezTo>
                  <a:cubicBezTo>
                    <a:pt x="168" y="7"/>
                    <a:pt x="168" y="7"/>
                    <a:pt x="168" y="6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6" y="3"/>
                    <a:pt x="166" y="3"/>
                    <a:pt x="166" y="2"/>
                  </a:cubicBezTo>
                  <a:cubicBezTo>
                    <a:pt x="166" y="2"/>
                    <a:pt x="165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3" y="1"/>
                    <a:pt x="163" y="1"/>
                    <a:pt x="162" y="2"/>
                  </a:cubicBezTo>
                  <a:cubicBezTo>
                    <a:pt x="161" y="2"/>
                    <a:pt x="160" y="3"/>
                    <a:pt x="159" y="2"/>
                  </a:cubicBezTo>
                  <a:cubicBezTo>
                    <a:pt x="158" y="2"/>
                    <a:pt x="158" y="2"/>
                    <a:pt x="157" y="2"/>
                  </a:cubicBezTo>
                  <a:cubicBezTo>
                    <a:pt x="156" y="1"/>
                    <a:pt x="154" y="0"/>
                    <a:pt x="154" y="1"/>
                  </a:cubicBezTo>
                  <a:cubicBezTo>
                    <a:pt x="153" y="2"/>
                    <a:pt x="153" y="3"/>
                    <a:pt x="153" y="4"/>
                  </a:cubicBezTo>
                  <a:cubicBezTo>
                    <a:pt x="153" y="4"/>
                    <a:pt x="153" y="4"/>
                    <a:pt x="154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4" y="6"/>
                    <a:pt x="154" y="8"/>
                    <a:pt x="153" y="9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54" y="9"/>
                    <a:pt x="154" y="10"/>
                    <a:pt x="154" y="10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1"/>
                    <a:pt x="154" y="12"/>
                    <a:pt x="154" y="12"/>
                  </a:cubicBezTo>
                  <a:cubicBezTo>
                    <a:pt x="154" y="13"/>
                    <a:pt x="155" y="13"/>
                    <a:pt x="155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5"/>
                    <a:pt x="156" y="15"/>
                    <a:pt x="156" y="1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6"/>
                    <a:pt x="155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5" y="18"/>
                    <a:pt x="153" y="19"/>
                    <a:pt x="152" y="19"/>
                  </a:cubicBezTo>
                  <a:cubicBezTo>
                    <a:pt x="152" y="19"/>
                    <a:pt x="152" y="19"/>
                    <a:pt x="151" y="20"/>
                  </a:cubicBezTo>
                  <a:cubicBezTo>
                    <a:pt x="151" y="20"/>
                    <a:pt x="152" y="20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6" y="24"/>
                    <a:pt x="156" y="27"/>
                    <a:pt x="157" y="31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58" y="31"/>
                    <a:pt x="158" y="32"/>
                    <a:pt x="158" y="33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8" y="34"/>
                    <a:pt x="158" y="34"/>
                    <a:pt x="158" y="34"/>
                  </a:cubicBezTo>
                  <a:cubicBezTo>
                    <a:pt x="158" y="34"/>
                    <a:pt x="158" y="34"/>
                    <a:pt x="158" y="34"/>
                  </a:cubicBezTo>
                  <a:cubicBezTo>
                    <a:pt x="157" y="34"/>
                    <a:pt x="157" y="34"/>
                    <a:pt x="156" y="34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55" y="36"/>
                    <a:pt x="155" y="36"/>
                  </a:cubicBezTo>
                  <a:cubicBezTo>
                    <a:pt x="155" y="37"/>
                    <a:pt x="155" y="37"/>
                    <a:pt x="154" y="37"/>
                  </a:cubicBezTo>
                  <a:cubicBezTo>
                    <a:pt x="154" y="39"/>
                    <a:pt x="152" y="40"/>
                    <a:pt x="151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1" y="43"/>
                    <a:pt x="151" y="46"/>
                    <a:pt x="151" y="46"/>
                  </a:cubicBezTo>
                  <a:cubicBezTo>
                    <a:pt x="151" y="46"/>
                    <a:pt x="151" y="47"/>
                    <a:pt x="151" y="47"/>
                  </a:cubicBezTo>
                  <a:cubicBezTo>
                    <a:pt x="151" y="49"/>
                    <a:pt x="152" y="50"/>
                    <a:pt x="153" y="51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2" y="52"/>
                    <a:pt x="152" y="52"/>
                    <a:pt x="151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54"/>
                    <a:pt x="152" y="55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5"/>
                    <a:pt x="149" y="55"/>
                    <a:pt x="149" y="55"/>
                  </a:cubicBezTo>
                  <a:cubicBezTo>
                    <a:pt x="149" y="55"/>
                    <a:pt x="149" y="56"/>
                    <a:pt x="149" y="56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7" y="56"/>
                    <a:pt x="146" y="56"/>
                    <a:pt x="146" y="56"/>
                  </a:cubicBezTo>
                  <a:cubicBezTo>
                    <a:pt x="146" y="56"/>
                    <a:pt x="145" y="57"/>
                    <a:pt x="145" y="57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4" y="56"/>
                    <a:pt x="145" y="55"/>
                    <a:pt x="145" y="55"/>
                  </a:cubicBezTo>
                  <a:cubicBezTo>
                    <a:pt x="145" y="55"/>
                    <a:pt x="145" y="54"/>
                    <a:pt x="145" y="54"/>
                  </a:cubicBezTo>
                  <a:cubicBezTo>
                    <a:pt x="145" y="53"/>
                    <a:pt x="143" y="53"/>
                    <a:pt x="142" y="53"/>
                  </a:cubicBezTo>
                  <a:cubicBezTo>
                    <a:pt x="136" y="53"/>
                    <a:pt x="136" y="53"/>
                    <a:pt x="136" y="53"/>
                  </a:cubicBezTo>
                  <a:cubicBezTo>
                    <a:pt x="142" y="51"/>
                    <a:pt x="142" y="51"/>
                    <a:pt x="142" y="51"/>
                  </a:cubicBezTo>
                  <a:cubicBezTo>
                    <a:pt x="142" y="51"/>
                    <a:pt x="142" y="51"/>
                    <a:pt x="143" y="51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0" y="47"/>
                    <a:pt x="140" y="44"/>
                    <a:pt x="141" y="40"/>
                  </a:cubicBezTo>
                  <a:cubicBezTo>
                    <a:pt x="141" y="39"/>
                    <a:pt x="141" y="39"/>
                    <a:pt x="140" y="39"/>
                  </a:cubicBezTo>
                  <a:cubicBezTo>
                    <a:pt x="140" y="39"/>
                    <a:pt x="140" y="39"/>
                    <a:pt x="139" y="39"/>
                  </a:cubicBezTo>
                  <a:cubicBezTo>
                    <a:pt x="139" y="39"/>
                    <a:pt x="138" y="39"/>
                    <a:pt x="137" y="39"/>
                  </a:cubicBezTo>
                  <a:cubicBezTo>
                    <a:pt x="137" y="39"/>
                    <a:pt x="136" y="39"/>
                    <a:pt x="136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34" y="38"/>
                    <a:pt x="134" y="38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2" y="38"/>
                    <a:pt x="132" y="38"/>
                    <a:pt x="132" y="37"/>
                  </a:cubicBezTo>
                  <a:cubicBezTo>
                    <a:pt x="132" y="37"/>
                    <a:pt x="131" y="36"/>
                    <a:pt x="130" y="36"/>
                  </a:cubicBezTo>
                  <a:cubicBezTo>
                    <a:pt x="128" y="35"/>
                    <a:pt x="127" y="35"/>
                    <a:pt x="127" y="34"/>
                  </a:cubicBezTo>
                  <a:cubicBezTo>
                    <a:pt x="126" y="33"/>
                    <a:pt x="126" y="33"/>
                    <a:pt x="125" y="32"/>
                  </a:cubicBezTo>
                  <a:cubicBezTo>
                    <a:pt x="123" y="31"/>
                    <a:pt x="121" y="30"/>
                    <a:pt x="119" y="29"/>
                  </a:cubicBezTo>
                  <a:cubicBezTo>
                    <a:pt x="118" y="29"/>
                    <a:pt x="117" y="29"/>
                    <a:pt x="115" y="30"/>
                  </a:cubicBezTo>
                  <a:cubicBezTo>
                    <a:pt x="115" y="30"/>
                    <a:pt x="114" y="30"/>
                    <a:pt x="114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4" y="28"/>
                    <a:pt x="114" y="27"/>
                    <a:pt x="113" y="25"/>
                  </a:cubicBezTo>
                  <a:cubicBezTo>
                    <a:pt x="113" y="25"/>
                    <a:pt x="113" y="24"/>
                    <a:pt x="113" y="24"/>
                  </a:cubicBezTo>
                  <a:cubicBezTo>
                    <a:pt x="113" y="24"/>
                    <a:pt x="113" y="24"/>
                    <a:pt x="113" y="23"/>
                  </a:cubicBezTo>
                  <a:cubicBezTo>
                    <a:pt x="112" y="23"/>
                    <a:pt x="112" y="22"/>
                    <a:pt x="112" y="21"/>
                  </a:cubicBezTo>
                  <a:cubicBezTo>
                    <a:pt x="112" y="21"/>
                    <a:pt x="111" y="21"/>
                    <a:pt x="111" y="21"/>
                  </a:cubicBezTo>
                  <a:cubicBezTo>
                    <a:pt x="111" y="21"/>
                    <a:pt x="111" y="21"/>
                    <a:pt x="110" y="21"/>
                  </a:cubicBezTo>
                  <a:cubicBezTo>
                    <a:pt x="110" y="21"/>
                    <a:pt x="110" y="21"/>
                    <a:pt x="110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8" y="20"/>
                    <a:pt x="103" y="20"/>
                  </a:cubicBezTo>
                  <a:cubicBezTo>
                    <a:pt x="101" y="20"/>
                    <a:pt x="98" y="21"/>
                    <a:pt x="97" y="21"/>
                  </a:cubicBezTo>
                  <a:cubicBezTo>
                    <a:pt x="96" y="21"/>
                    <a:pt x="95" y="21"/>
                    <a:pt x="95" y="21"/>
                  </a:cubicBezTo>
                  <a:cubicBezTo>
                    <a:pt x="87" y="21"/>
                    <a:pt x="79" y="21"/>
                    <a:pt x="71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35" y="21"/>
                    <a:pt x="20" y="21"/>
                    <a:pt x="5" y="21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9" y="28"/>
                    <a:pt x="9" y="30"/>
                    <a:pt x="10" y="31"/>
                  </a:cubicBezTo>
                  <a:cubicBezTo>
                    <a:pt x="11" y="31"/>
                    <a:pt x="11" y="32"/>
                    <a:pt x="12" y="32"/>
                  </a:cubicBezTo>
                  <a:cubicBezTo>
                    <a:pt x="13" y="32"/>
                    <a:pt x="15" y="33"/>
                    <a:pt x="15" y="34"/>
                  </a:cubicBezTo>
                  <a:cubicBezTo>
                    <a:pt x="16" y="35"/>
                    <a:pt x="16" y="36"/>
                    <a:pt x="15" y="38"/>
                  </a:cubicBezTo>
                  <a:cubicBezTo>
                    <a:pt x="15" y="39"/>
                    <a:pt x="15" y="40"/>
                    <a:pt x="15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2"/>
                    <a:pt x="16" y="42"/>
                    <a:pt x="15" y="43"/>
                  </a:cubicBezTo>
                  <a:cubicBezTo>
                    <a:pt x="15" y="43"/>
                    <a:pt x="15" y="44"/>
                    <a:pt x="16" y="44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7"/>
                    <a:pt x="18" y="48"/>
                    <a:pt x="18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4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6" y="5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8"/>
                    <a:pt x="28" y="58"/>
                    <a:pt x="29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2" y="60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3" y="63"/>
                    <a:pt x="33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5"/>
                    <a:pt x="38" y="65"/>
                  </a:cubicBezTo>
                  <a:cubicBezTo>
                    <a:pt x="39" y="65"/>
                    <a:pt x="41" y="64"/>
                    <a:pt x="42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80" y="64"/>
                    <a:pt x="88" y="64"/>
                    <a:pt x="97" y="64"/>
                  </a:cubicBezTo>
                  <a:cubicBezTo>
                    <a:pt x="97" y="64"/>
                    <a:pt x="98" y="64"/>
                    <a:pt x="99" y="64"/>
                  </a:cubicBezTo>
                  <a:cubicBezTo>
                    <a:pt x="100" y="64"/>
                    <a:pt x="101" y="65"/>
                    <a:pt x="103" y="65"/>
                  </a:cubicBezTo>
                  <a:cubicBezTo>
                    <a:pt x="106" y="65"/>
                    <a:pt x="107" y="64"/>
                    <a:pt x="107" y="64"/>
                  </a:cubicBezTo>
                  <a:cubicBezTo>
                    <a:pt x="107" y="64"/>
                    <a:pt x="107" y="64"/>
                    <a:pt x="107" y="63"/>
                  </a:cubicBezTo>
                  <a:cubicBezTo>
                    <a:pt x="108" y="63"/>
                    <a:pt x="108" y="63"/>
                    <a:pt x="108" y="63"/>
                  </a:cubicBezTo>
                  <a:cubicBezTo>
                    <a:pt x="108" y="63"/>
                    <a:pt x="108" y="63"/>
                    <a:pt x="109" y="64"/>
                  </a:cubicBezTo>
                  <a:cubicBezTo>
                    <a:pt x="109" y="65"/>
                    <a:pt x="109" y="65"/>
                    <a:pt x="111" y="65"/>
                  </a:cubicBezTo>
                  <a:cubicBezTo>
                    <a:pt x="113" y="66"/>
                    <a:pt x="114" y="66"/>
                    <a:pt x="116" y="67"/>
                  </a:cubicBezTo>
                  <a:cubicBezTo>
                    <a:pt x="117" y="68"/>
                    <a:pt x="119" y="68"/>
                    <a:pt x="120" y="68"/>
                  </a:cubicBezTo>
                  <a:cubicBezTo>
                    <a:pt x="121" y="68"/>
                    <a:pt x="123" y="68"/>
                    <a:pt x="123" y="66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5" y="65"/>
                    <a:pt x="125" y="65"/>
                    <a:pt x="125" y="65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6" y="64"/>
                    <a:pt x="127" y="64"/>
                    <a:pt x="127" y="64"/>
                  </a:cubicBezTo>
                  <a:cubicBezTo>
                    <a:pt x="127" y="64"/>
                    <a:pt x="128" y="65"/>
                    <a:pt x="128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1" y="65"/>
                    <a:pt x="132" y="66"/>
                    <a:pt x="132" y="67"/>
                  </a:cubicBezTo>
                  <a:cubicBezTo>
                    <a:pt x="133" y="68"/>
                    <a:pt x="133" y="69"/>
                    <a:pt x="134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5" y="69"/>
                    <a:pt x="135" y="69"/>
                    <a:pt x="135" y="69"/>
                  </a:cubicBezTo>
                  <a:cubicBezTo>
                    <a:pt x="135" y="70"/>
                    <a:pt x="135" y="71"/>
                    <a:pt x="136" y="72"/>
                  </a:cubicBezTo>
                  <a:cubicBezTo>
                    <a:pt x="136" y="72"/>
                    <a:pt x="136" y="73"/>
                    <a:pt x="136" y="73"/>
                  </a:cubicBezTo>
                  <a:cubicBezTo>
                    <a:pt x="136" y="73"/>
                    <a:pt x="136" y="73"/>
                    <a:pt x="136" y="73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41" y="76"/>
                    <a:pt x="143" y="76"/>
                  </a:cubicBezTo>
                  <a:cubicBezTo>
                    <a:pt x="143" y="76"/>
                    <a:pt x="144" y="76"/>
                    <a:pt x="144" y="76"/>
                  </a:cubicBezTo>
                  <a:cubicBezTo>
                    <a:pt x="146" y="76"/>
                    <a:pt x="147" y="78"/>
                    <a:pt x="148" y="79"/>
                  </a:cubicBezTo>
                  <a:cubicBezTo>
                    <a:pt x="148" y="79"/>
                    <a:pt x="148" y="80"/>
                    <a:pt x="149" y="80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7" y="82"/>
                    <a:pt x="146" y="82"/>
                    <a:pt x="146" y="82"/>
                  </a:cubicBezTo>
                  <a:cubicBezTo>
                    <a:pt x="146" y="82"/>
                    <a:pt x="146" y="82"/>
                    <a:pt x="146" y="82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2"/>
                    <a:pt x="144" y="81"/>
                  </a:cubicBezTo>
                  <a:close/>
                  <a:moveTo>
                    <a:pt x="186" y="82"/>
                  </a:moveTo>
                  <a:cubicBezTo>
                    <a:pt x="186" y="82"/>
                    <a:pt x="186" y="82"/>
                    <a:pt x="186" y="82"/>
                  </a:cubicBezTo>
                  <a:cubicBezTo>
                    <a:pt x="185" y="83"/>
                    <a:pt x="185" y="84"/>
                    <a:pt x="186" y="85"/>
                  </a:cubicBezTo>
                  <a:cubicBezTo>
                    <a:pt x="186" y="85"/>
                    <a:pt x="186" y="85"/>
                    <a:pt x="187" y="85"/>
                  </a:cubicBezTo>
                  <a:cubicBezTo>
                    <a:pt x="187" y="85"/>
                    <a:pt x="188" y="84"/>
                    <a:pt x="188" y="83"/>
                  </a:cubicBezTo>
                  <a:cubicBezTo>
                    <a:pt x="189" y="82"/>
                    <a:pt x="190" y="81"/>
                    <a:pt x="191" y="81"/>
                  </a:cubicBezTo>
                  <a:cubicBezTo>
                    <a:pt x="192" y="81"/>
                    <a:pt x="193" y="80"/>
                    <a:pt x="196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6" y="79"/>
                    <a:pt x="196" y="78"/>
                    <a:pt x="196" y="78"/>
                  </a:cubicBezTo>
                  <a:cubicBezTo>
                    <a:pt x="195" y="78"/>
                    <a:pt x="194" y="78"/>
                    <a:pt x="194" y="78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92" y="80"/>
                    <a:pt x="191" y="80"/>
                    <a:pt x="190" y="80"/>
                  </a:cubicBezTo>
                  <a:cubicBezTo>
                    <a:pt x="190" y="80"/>
                    <a:pt x="190" y="80"/>
                    <a:pt x="189" y="80"/>
                  </a:cubicBezTo>
                  <a:cubicBezTo>
                    <a:pt x="189" y="80"/>
                    <a:pt x="189" y="80"/>
                    <a:pt x="189" y="80"/>
                  </a:cubicBezTo>
                  <a:lnTo>
                    <a:pt x="186" y="82"/>
                  </a:lnTo>
                  <a:close/>
                  <a:moveTo>
                    <a:pt x="189" y="78"/>
                  </a:moveTo>
                  <a:cubicBezTo>
                    <a:pt x="189" y="78"/>
                    <a:pt x="191" y="78"/>
                    <a:pt x="191" y="78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2" y="78"/>
                    <a:pt x="192" y="78"/>
                    <a:pt x="191" y="77"/>
                  </a:cubicBezTo>
                  <a:cubicBezTo>
                    <a:pt x="191" y="77"/>
                    <a:pt x="191" y="77"/>
                    <a:pt x="190" y="77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89" y="78"/>
                    <a:pt x="189" y="78"/>
                    <a:pt x="189" y="78"/>
                  </a:cubicBezTo>
                  <a:close/>
                  <a:moveTo>
                    <a:pt x="180" y="64"/>
                  </a:moveTo>
                  <a:cubicBezTo>
                    <a:pt x="180" y="64"/>
                    <a:pt x="180" y="64"/>
                    <a:pt x="180" y="64"/>
                  </a:cubicBezTo>
                  <a:cubicBezTo>
                    <a:pt x="179" y="65"/>
                    <a:pt x="178" y="65"/>
                    <a:pt x="177" y="66"/>
                  </a:cubicBezTo>
                  <a:cubicBezTo>
                    <a:pt x="179" y="65"/>
                    <a:pt x="180" y="65"/>
                    <a:pt x="181" y="64"/>
                  </a:cubicBezTo>
                  <a:cubicBezTo>
                    <a:pt x="181" y="64"/>
                    <a:pt x="181" y="64"/>
                    <a:pt x="180" y="64"/>
                  </a:cubicBezTo>
                  <a:cubicBezTo>
                    <a:pt x="180" y="64"/>
                    <a:pt x="180" y="64"/>
                    <a:pt x="180" y="64"/>
                  </a:cubicBezTo>
                  <a:close/>
                  <a:moveTo>
                    <a:pt x="202" y="44"/>
                  </a:moveTo>
                  <a:cubicBezTo>
                    <a:pt x="202" y="44"/>
                    <a:pt x="201" y="45"/>
                    <a:pt x="201" y="4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2" y="45"/>
                    <a:pt x="202" y="44"/>
                    <a:pt x="202" y="44"/>
                  </a:cubicBezTo>
                  <a:close/>
                  <a:moveTo>
                    <a:pt x="186" y="20"/>
                  </a:moveTo>
                  <a:cubicBezTo>
                    <a:pt x="186" y="20"/>
                    <a:pt x="186" y="21"/>
                    <a:pt x="186" y="21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90" y="17"/>
                    <a:pt x="190" y="17"/>
                    <a:pt x="190" y="17"/>
                  </a:cubicBezTo>
                  <a:cubicBezTo>
                    <a:pt x="189" y="17"/>
                    <a:pt x="189" y="16"/>
                    <a:pt x="189" y="16"/>
                  </a:cubicBezTo>
                  <a:cubicBezTo>
                    <a:pt x="189" y="16"/>
                    <a:pt x="189" y="15"/>
                    <a:pt x="188" y="15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8" y="14"/>
                    <a:pt x="188" y="14"/>
                    <a:pt x="189" y="14"/>
                  </a:cubicBezTo>
                  <a:cubicBezTo>
                    <a:pt x="188" y="14"/>
                    <a:pt x="187" y="14"/>
                    <a:pt x="187" y="16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87" y="16"/>
                    <a:pt x="188" y="17"/>
                    <a:pt x="187" y="17"/>
                  </a:cubicBezTo>
                  <a:cubicBezTo>
                    <a:pt x="187" y="18"/>
                    <a:pt x="187" y="18"/>
                    <a:pt x="186" y="18"/>
                  </a:cubicBezTo>
                  <a:cubicBezTo>
                    <a:pt x="186" y="18"/>
                    <a:pt x="186" y="18"/>
                    <a:pt x="186" y="18"/>
                  </a:cubicBezTo>
                  <a:cubicBezTo>
                    <a:pt x="186" y="18"/>
                    <a:pt x="186" y="18"/>
                    <a:pt x="186" y="19"/>
                  </a:cubicBezTo>
                  <a:cubicBezTo>
                    <a:pt x="186" y="19"/>
                    <a:pt x="186" y="20"/>
                    <a:pt x="186" y="20"/>
                  </a:cubicBezTo>
                  <a:cubicBezTo>
                    <a:pt x="186" y="20"/>
                    <a:pt x="186" y="20"/>
                    <a:pt x="18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29" name="Freeform 728">
              <a:extLst>
                <a:ext uri="{FF2B5EF4-FFF2-40B4-BE49-F238E27FC236}">
                  <a16:creationId xmlns:a16="http://schemas.microsoft.com/office/drawing/2014/main" id="{DCFBD0A1-110C-4885-B7BC-17AB353CE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472" y="864540"/>
              <a:ext cx="4370661" cy="2215150"/>
            </a:xfrm>
            <a:custGeom>
              <a:avLst/>
              <a:gdLst>
                <a:gd name="T0" fmla="*/ 406 w 433"/>
                <a:gd name="T1" fmla="*/ 103 h 219"/>
                <a:gd name="T2" fmla="*/ 420 w 433"/>
                <a:gd name="T3" fmla="*/ 111 h 219"/>
                <a:gd name="T4" fmla="*/ 424 w 433"/>
                <a:gd name="T5" fmla="*/ 112 h 219"/>
                <a:gd name="T6" fmla="*/ 433 w 433"/>
                <a:gd name="T7" fmla="*/ 103 h 219"/>
                <a:gd name="T8" fmla="*/ 416 w 433"/>
                <a:gd name="T9" fmla="*/ 92 h 219"/>
                <a:gd name="T10" fmla="*/ 400 w 433"/>
                <a:gd name="T11" fmla="*/ 79 h 219"/>
                <a:gd name="T12" fmla="*/ 364 w 433"/>
                <a:gd name="T13" fmla="*/ 78 h 219"/>
                <a:gd name="T14" fmla="*/ 327 w 433"/>
                <a:gd name="T15" fmla="*/ 63 h 219"/>
                <a:gd name="T16" fmla="*/ 294 w 433"/>
                <a:gd name="T17" fmla="*/ 66 h 219"/>
                <a:gd name="T18" fmla="*/ 271 w 433"/>
                <a:gd name="T19" fmla="*/ 54 h 219"/>
                <a:gd name="T20" fmla="*/ 245 w 433"/>
                <a:gd name="T21" fmla="*/ 50 h 219"/>
                <a:gd name="T22" fmla="*/ 224 w 433"/>
                <a:gd name="T23" fmla="*/ 41 h 219"/>
                <a:gd name="T24" fmla="*/ 208 w 433"/>
                <a:gd name="T25" fmla="*/ 52 h 219"/>
                <a:gd name="T26" fmla="*/ 229 w 433"/>
                <a:gd name="T27" fmla="*/ 30 h 219"/>
                <a:gd name="T28" fmla="*/ 215 w 433"/>
                <a:gd name="T29" fmla="*/ 12 h 219"/>
                <a:gd name="T30" fmla="*/ 196 w 433"/>
                <a:gd name="T31" fmla="*/ 13 h 219"/>
                <a:gd name="T32" fmla="*/ 174 w 433"/>
                <a:gd name="T33" fmla="*/ 21 h 219"/>
                <a:gd name="T34" fmla="*/ 158 w 433"/>
                <a:gd name="T35" fmla="*/ 36 h 219"/>
                <a:gd name="T36" fmla="*/ 143 w 433"/>
                <a:gd name="T37" fmla="*/ 51 h 219"/>
                <a:gd name="T38" fmla="*/ 147 w 433"/>
                <a:gd name="T39" fmla="*/ 65 h 219"/>
                <a:gd name="T40" fmla="*/ 135 w 433"/>
                <a:gd name="T41" fmla="*/ 65 h 219"/>
                <a:gd name="T42" fmla="*/ 123 w 433"/>
                <a:gd name="T43" fmla="*/ 61 h 219"/>
                <a:gd name="T44" fmla="*/ 133 w 433"/>
                <a:gd name="T45" fmla="*/ 89 h 219"/>
                <a:gd name="T46" fmla="*/ 119 w 433"/>
                <a:gd name="T47" fmla="*/ 98 h 219"/>
                <a:gd name="T48" fmla="*/ 121 w 433"/>
                <a:gd name="T49" fmla="*/ 56 h 219"/>
                <a:gd name="T50" fmla="*/ 107 w 433"/>
                <a:gd name="T51" fmla="*/ 79 h 219"/>
                <a:gd name="T52" fmla="*/ 86 w 433"/>
                <a:gd name="T53" fmla="*/ 86 h 219"/>
                <a:gd name="T54" fmla="*/ 68 w 433"/>
                <a:gd name="T55" fmla="*/ 85 h 219"/>
                <a:gd name="T56" fmla="*/ 52 w 433"/>
                <a:gd name="T57" fmla="*/ 92 h 219"/>
                <a:gd name="T58" fmla="*/ 37 w 433"/>
                <a:gd name="T59" fmla="*/ 105 h 219"/>
                <a:gd name="T60" fmla="*/ 20 w 433"/>
                <a:gd name="T61" fmla="*/ 114 h 219"/>
                <a:gd name="T62" fmla="*/ 38 w 433"/>
                <a:gd name="T63" fmla="*/ 97 h 219"/>
                <a:gd name="T64" fmla="*/ 15 w 433"/>
                <a:gd name="T65" fmla="*/ 79 h 219"/>
                <a:gd name="T66" fmla="*/ 4 w 433"/>
                <a:gd name="T67" fmla="*/ 86 h 219"/>
                <a:gd name="T68" fmla="*/ 1 w 433"/>
                <a:gd name="T69" fmla="*/ 136 h 219"/>
                <a:gd name="T70" fmla="*/ 2 w 433"/>
                <a:gd name="T71" fmla="*/ 149 h 219"/>
                <a:gd name="T72" fmla="*/ 15 w 433"/>
                <a:gd name="T73" fmla="*/ 170 h 219"/>
                <a:gd name="T74" fmla="*/ 35 w 433"/>
                <a:gd name="T75" fmla="*/ 187 h 219"/>
                <a:gd name="T76" fmla="*/ 28 w 433"/>
                <a:gd name="T77" fmla="*/ 202 h 219"/>
                <a:gd name="T78" fmla="*/ 53 w 433"/>
                <a:gd name="T79" fmla="*/ 217 h 219"/>
                <a:gd name="T80" fmla="*/ 54 w 433"/>
                <a:gd name="T81" fmla="*/ 200 h 219"/>
                <a:gd name="T82" fmla="*/ 54 w 433"/>
                <a:gd name="T83" fmla="*/ 183 h 219"/>
                <a:gd name="T84" fmla="*/ 73 w 433"/>
                <a:gd name="T85" fmla="*/ 183 h 219"/>
                <a:gd name="T86" fmla="*/ 86 w 433"/>
                <a:gd name="T87" fmla="*/ 183 h 219"/>
                <a:gd name="T88" fmla="*/ 90 w 433"/>
                <a:gd name="T89" fmla="*/ 168 h 219"/>
                <a:gd name="T90" fmla="*/ 116 w 433"/>
                <a:gd name="T91" fmla="*/ 163 h 219"/>
                <a:gd name="T92" fmla="*/ 126 w 433"/>
                <a:gd name="T93" fmla="*/ 170 h 219"/>
                <a:gd name="T94" fmla="*/ 154 w 433"/>
                <a:gd name="T95" fmla="*/ 187 h 219"/>
                <a:gd name="T96" fmla="*/ 188 w 433"/>
                <a:gd name="T97" fmla="*/ 185 h 219"/>
                <a:gd name="T98" fmla="*/ 216 w 433"/>
                <a:gd name="T99" fmla="*/ 188 h 219"/>
                <a:gd name="T100" fmla="*/ 251 w 433"/>
                <a:gd name="T101" fmla="*/ 172 h 219"/>
                <a:gd name="T102" fmla="*/ 286 w 433"/>
                <a:gd name="T103" fmla="*/ 192 h 219"/>
                <a:gd name="T104" fmla="*/ 275 w 433"/>
                <a:gd name="T105" fmla="*/ 214 h 219"/>
                <a:gd name="T106" fmla="*/ 303 w 433"/>
                <a:gd name="T107" fmla="*/ 177 h 219"/>
                <a:gd name="T108" fmla="*/ 291 w 433"/>
                <a:gd name="T109" fmla="*/ 166 h 219"/>
                <a:gd name="T110" fmla="*/ 327 w 433"/>
                <a:gd name="T111" fmla="*/ 142 h 219"/>
                <a:gd name="T112" fmla="*/ 344 w 433"/>
                <a:gd name="T113" fmla="*/ 132 h 219"/>
                <a:gd name="T114" fmla="*/ 366 w 433"/>
                <a:gd name="T115" fmla="*/ 126 h 219"/>
                <a:gd name="T116" fmla="*/ 344 w 433"/>
                <a:gd name="T117" fmla="*/ 182 h 219"/>
                <a:gd name="T118" fmla="*/ 360 w 433"/>
                <a:gd name="T119" fmla="*/ 157 h 219"/>
                <a:gd name="T120" fmla="*/ 366 w 433"/>
                <a:gd name="T121" fmla="*/ 140 h 219"/>
                <a:gd name="T122" fmla="*/ 395 w 433"/>
                <a:gd name="T123" fmla="*/ 12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3" h="219">
                  <a:moveTo>
                    <a:pt x="403" y="120"/>
                  </a:moveTo>
                  <a:cubicBezTo>
                    <a:pt x="402" y="118"/>
                    <a:pt x="403" y="117"/>
                    <a:pt x="401" y="116"/>
                  </a:cubicBezTo>
                  <a:cubicBezTo>
                    <a:pt x="402" y="116"/>
                    <a:pt x="402" y="116"/>
                    <a:pt x="401" y="114"/>
                  </a:cubicBezTo>
                  <a:cubicBezTo>
                    <a:pt x="400" y="116"/>
                    <a:pt x="399" y="113"/>
                    <a:pt x="399" y="112"/>
                  </a:cubicBezTo>
                  <a:cubicBezTo>
                    <a:pt x="400" y="112"/>
                    <a:pt x="401" y="112"/>
                    <a:pt x="402" y="113"/>
                  </a:cubicBezTo>
                  <a:cubicBezTo>
                    <a:pt x="403" y="112"/>
                    <a:pt x="405" y="111"/>
                    <a:pt x="406" y="110"/>
                  </a:cubicBezTo>
                  <a:cubicBezTo>
                    <a:pt x="406" y="109"/>
                    <a:pt x="408" y="107"/>
                    <a:pt x="407" y="107"/>
                  </a:cubicBezTo>
                  <a:cubicBezTo>
                    <a:pt x="407" y="105"/>
                    <a:pt x="406" y="105"/>
                    <a:pt x="406" y="103"/>
                  </a:cubicBezTo>
                  <a:cubicBezTo>
                    <a:pt x="407" y="103"/>
                    <a:pt x="408" y="103"/>
                    <a:pt x="407" y="102"/>
                  </a:cubicBezTo>
                  <a:cubicBezTo>
                    <a:pt x="408" y="102"/>
                    <a:pt x="408" y="102"/>
                    <a:pt x="409" y="103"/>
                  </a:cubicBezTo>
                  <a:cubicBezTo>
                    <a:pt x="409" y="102"/>
                    <a:pt x="409" y="102"/>
                    <a:pt x="410" y="102"/>
                  </a:cubicBezTo>
                  <a:cubicBezTo>
                    <a:pt x="410" y="103"/>
                    <a:pt x="410" y="103"/>
                    <a:pt x="408" y="103"/>
                  </a:cubicBezTo>
                  <a:cubicBezTo>
                    <a:pt x="409" y="104"/>
                    <a:pt x="409" y="106"/>
                    <a:pt x="410" y="107"/>
                  </a:cubicBezTo>
                  <a:cubicBezTo>
                    <a:pt x="411" y="107"/>
                    <a:pt x="414" y="107"/>
                    <a:pt x="415" y="106"/>
                  </a:cubicBezTo>
                  <a:cubicBezTo>
                    <a:pt x="418" y="106"/>
                    <a:pt x="416" y="112"/>
                    <a:pt x="419" y="112"/>
                  </a:cubicBezTo>
                  <a:cubicBezTo>
                    <a:pt x="419" y="111"/>
                    <a:pt x="419" y="112"/>
                    <a:pt x="420" y="111"/>
                  </a:cubicBezTo>
                  <a:cubicBezTo>
                    <a:pt x="420" y="112"/>
                    <a:pt x="421" y="113"/>
                    <a:pt x="422" y="114"/>
                  </a:cubicBezTo>
                  <a:cubicBezTo>
                    <a:pt x="422" y="114"/>
                    <a:pt x="422" y="114"/>
                    <a:pt x="422" y="114"/>
                  </a:cubicBezTo>
                  <a:cubicBezTo>
                    <a:pt x="422" y="114"/>
                    <a:pt x="423" y="114"/>
                    <a:pt x="423" y="114"/>
                  </a:cubicBezTo>
                  <a:cubicBezTo>
                    <a:pt x="423" y="114"/>
                    <a:pt x="423" y="113"/>
                    <a:pt x="423" y="113"/>
                  </a:cubicBezTo>
                  <a:cubicBezTo>
                    <a:pt x="423" y="114"/>
                    <a:pt x="423" y="115"/>
                    <a:pt x="424" y="115"/>
                  </a:cubicBezTo>
                  <a:cubicBezTo>
                    <a:pt x="424" y="114"/>
                    <a:pt x="425" y="114"/>
                    <a:pt x="424" y="114"/>
                  </a:cubicBezTo>
                  <a:cubicBezTo>
                    <a:pt x="425" y="114"/>
                    <a:pt x="425" y="114"/>
                    <a:pt x="426" y="114"/>
                  </a:cubicBezTo>
                  <a:cubicBezTo>
                    <a:pt x="425" y="114"/>
                    <a:pt x="425" y="113"/>
                    <a:pt x="424" y="112"/>
                  </a:cubicBezTo>
                  <a:cubicBezTo>
                    <a:pt x="425" y="112"/>
                    <a:pt x="425" y="112"/>
                    <a:pt x="425" y="112"/>
                  </a:cubicBezTo>
                  <a:cubicBezTo>
                    <a:pt x="425" y="112"/>
                    <a:pt x="424" y="112"/>
                    <a:pt x="424" y="112"/>
                  </a:cubicBezTo>
                  <a:cubicBezTo>
                    <a:pt x="425" y="111"/>
                    <a:pt x="426" y="111"/>
                    <a:pt x="427" y="110"/>
                  </a:cubicBezTo>
                  <a:cubicBezTo>
                    <a:pt x="426" y="110"/>
                    <a:pt x="426" y="109"/>
                    <a:pt x="425" y="109"/>
                  </a:cubicBezTo>
                  <a:cubicBezTo>
                    <a:pt x="427" y="109"/>
                    <a:pt x="427" y="106"/>
                    <a:pt x="429" y="107"/>
                  </a:cubicBezTo>
                  <a:cubicBezTo>
                    <a:pt x="429" y="106"/>
                    <a:pt x="429" y="106"/>
                    <a:pt x="429" y="105"/>
                  </a:cubicBezTo>
                  <a:cubicBezTo>
                    <a:pt x="429" y="106"/>
                    <a:pt x="430" y="106"/>
                    <a:pt x="431" y="106"/>
                  </a:cubicBezTo>
                  <a:cubicBezTo>
                    <a:pt x="430" y="104"/>
                    <a:pt x="432" y="104"/>
                    <a:pt x="433" y="103"/>
                  </a:cubicBezTo>
                  <a:cubicBezTo>
                    <a:pt x="432" y="103"/>
                    <a:pt x="432" y="103"/>
                    <a:pt x="431" y="103"/>
                  </a:cubicBezTo>
                  <a:cubicBezTo>
                    <a:pt x="431" y="100"/>
                    <a:pt x="424" y="95"/>
                    <a:pt x="423" y="99"/>
                  </a:cubicBezTo>
                  <a:cubicBezTo>
                    <a:pt x="423" y="98"/>
                    <a:pt x="423" y="98"/>
                    <a:pt x="424" y="97"/>
                  </a:cubicBezTo>
                  <a:cubicBezTo>
                    <a:pt x="423" y="97"/>
                    <a:pt x="423" y="96"/>
                    <a:pt x="422" y="96"/>
                  </a:cubicBezTo>
                  <a:cubicBezTo>
                    <a:pt x="422" y="97"/>
                    <a:pt x="421" y="97"/>
                    <a:pt x="420" y="97"/>
                  </a:cubicBezTo>
                  <a:cubicBezTo>
                    <a:pt x="421" y="97"/>
                    <a:pt x="422" y="101"/>
                    <a:pt x="422" y="102"/>
                  </a:cubicBezTo>
                  <a:cubicBezTo>
                    <a:pt x="422" y="100"/>
                    <a:pt x="420" y="98"/>
                    <a:pt x="419" y="96"/>
                  </a:cubicBezTo>
                  <a:cubicBezTo>
                    <a:pt x="419" y="95"/>
                    <a:pt x="419" y="92"/>
                    <a:pt x="416" y="92"/>
                  </a:cubicBezTo>
                  <a:cubicBezTo>
                    <a:pt x="417" y="93"/>
                    <a:pt x="417" y="94"/>
                    <a:pt x="418" y="94"/>
                  </a:cubicBezTo>
                  <a:cubicBezTo>
                    <a:pt x="417" y="94"/>
                    <a:pt x="416" y="93"/>
                    <a:pt x="415" y="92"/>
                  </a:cubicBezTo>
                  <a:cubicBezTo>
                    <a:pt x="415" y="92"/>
                    <a:pt x="416" y="92"/>
                    <a:pt x="416" y="92"/>
                  </a:cubicBezTo>
                  <a:cubicBezTo>
                    <a:pt x="415" y="91"/>
                    <a:pt x="414" y="91"/>
                    <a:pt x="414" y="91"/>
                  </a:cubicBezTo>
                  <a:cubicBezTo>
                    <a:pt x="414" y="90"/>
                    <a:pt x="413" y="89"/>
                    <a:pt x="412" y="89"/>
                  </a:cubicBezTo>
                  <a:cubicBezTo>
                    <a:pt x="411" y="89"/>
                    <a:pt x="409" y="87"/>
                    <a:pt x="409" y="85"/>
                  </a:cubicBezTo>
                  <a:cubicBezTo>
                    <a:pt x="408" y="84"/>
                    <a:pt x="406" y="84"/>
                    <a:pt x="405" y="83"/>
                  </a:cubicBezTo>
                  <a:cubicBezTo>
                    <a:pt x="403" y="82"/>
                    <a:pt x="402" y="80"/>
                    <a:pt x="400" y="79"/>
                  </a:cubicBezTo>
                  <a:cubicBezTo>
                    <a:pt x="399" y="79"/>
                    <a:pt x="396" y="77"/>
                    <a:pt x="395" y="77"/>
                  </a:cubicBezTo>
                  <a:cubicBezTo>
                    <a:pt x="392" y="77"/>
                    <a:pt x="390" y="77"/>
                    <a:pt x="388" y="77"/>
                  </a:cubicBezTo>
                  <a:cubicBezTo>
                    <a:pt x="386" y="77"/>
                    <a:pt x="383" y="76"/>
                    <a:pt x="382" y="75"/>
                  </a:cubicBezTo>
                  <a:cubicBezTo>
                    <a:pt x="380" y="75"/>
                    <a:pt x="380" y="78"/>
                    <a:pt x="379" y="79"/>
                  </a:cubicBezTo>
                  <a:cubicBezTo>
                    <a:pt x="383" y="79"/>
                    <a:pt x="382" y="85"/>
                    <a:pt x="379" y="85"/>
                  </a:cubicBezTo>
                  <a:cubicBezTo>
                    <a:pt x="378" y="85"/>
                    <a:pt x="376" y="82"/>
                    <a:pt x="375" y="82"/>
                  </a:cubicBezTo>
                  <a:cubicBezTo>
                    <a:pt x="374" y="81"/>
                    <a:pt x="374" y="79"/>
                    <a:pt x="373" y="77"/>
                  </a:cubicBezTo>
                  <a:cubicBezTo>
                    <a:pt x="370" y="80"/>
                    <a:pt x="368" y="80"/>
                    <a:pt x="364" y="78"/>
                  </a:cubicBezTo>
                  <a:cubicBezTo>
                    <a:pt x="361" y="76"/>
                    <a:pt x="358" y="78"/>
                    <a:pt x="356" y="80"/>
                  </a:cubicBezTo>
                  <a:cubicBezTo>
                    <a:pt x="356" y="79"/>
                    <a:pt x="355" y="78"/>
                    <a:pt x="353" y="78"/>
                  </a:cubicBezTo>
                  <a:cubicBezTo>
                    <a:pt x="351" y="77"/>
                    <a:pt x="352" y="76"/>
                    <a:pt x="353" y="74"/>
                  </a:cubicBezTo>
                  <a:cubicBezTo>
                    <a:pt x="353" y="72"/>
                    <a:pt x="351" y="68"/>
                    <a:pt x="349" y="68"/>
                  </a:cubicBezTo>
                  <a:cubicBezTo>
                    <a:pt x="346" y="68"/>
                    <a:pt x="342" y="68"/>
                    <a:pt x="339" y="68"/>
                  </a:cubicBezTo>
                  <a:cubicBezTo>
                    <a:pt x="335" y="68"/>
                    <a:pt x="334" y="70"/>
                    <a:pt x="331" y="68"/>
                  </a:cubicBezTo>
                  <a:cubicBezTo>
                    <a:pt x="333" y="66"/>
                    <a:pt x="332" y="64"/>
                    <a:pt x="329" y="64"/>
                  </a:cubicBezTo>
                  <a:cubicBezTo>
                    <a:pt x="328" y="64"/>
                    <a:pt x="328" y="64"/>
                    <a:pt x="327" y="63"/>
                  </a:cubicBezTo>
                  <a:cubicBezTo>
                    <a:pt x="326" y="62"/>
                    <a:pt x="324" y="62"/>
                    <a:pt x="323" y="62"/>
                  </a:cubicBezTo>
                  <a:cubicBezTo>
                    <a:pt x="324" y="61"/>
                    <a:pt x="325" y="60"/>
                    <a:pt x="326" y="61"/>
                  </a:cubicBezTo>
                  <a:cubicBezTo>
                    <a:pt x="325" y="57"/>
                    <a:pt x="324" y="57"/>
                    <a:pt x="321" y="56"/>
                  </a:cubicBezTo>
                  <a:cubicBezTo>
                    <a:pt x="316" y="55"/>
                    <a:pt x="311" y="54"/>
                    <a:pt x="306" y="53"/>
                  </a:cubicBezTo>
                  <a:cubicBezTo>
                    <a:pt x="305" y="52"/>
                    <a:pt x="304" y="52"/>
                    <a:pt x="303" y="52"/>
                  </a:cubicBezTo>
                  <a:cubicBezTo>
                    <a:pt x="302" y="52"/>
                    <a:pt x="303" y="54"/>
                    <a:pt x="302" y="55"/>
                  </a:cubicBezTo>
                  <a:cubicBezTo>
                    <a:pt x="299" y="58"/>
                    <a:pt x="298" y="60"/>
                    <a:pt x="299" y="64"/>
                  </a:cubicBezTo>
                  <a:cubicBezTo>
                    <a:pt x="298" y="63"/>
                    <a:pt x="296" y="65"/>
                    <a:pt x="294" y="66"/>
                  </a:cubicBezTo>
                  <a:cubicBezTo>
                    <a:pt x="294" y="67"/>
                    <a:pt x="289" y="63"/>
                    <a:pt x="288" y="63"/>
                  </a:cubicBezTo>
                  <a:cubicBezTo>
                    <a:pt x="286" y="61"/>
                    <a:pt x="287" y="65"/>
                    <a:pt x="285" y="65"/>
                  </a:cubicBezTo>
                  <a:cubicBezTo>
                    <a:pt x="282" y="64"/>
                    <a:pt x="282" y="62"/>
                    <a:pt x="280" y="59"/>
                  </a:cubicBezTo>
                  <a:cubicBezTo>
                    <a:pt x="279" y="63"/>
                    <a:pt x="278" y="67"/>
                    <a:pt x="276" y="70"/>
                  </a:cubicBezTo>
                  <a:cubicBezTo>
                    <a:pt x="276" y="68"/>
                    <a:pt x="273" y="69"/>
                    <a:pt x="273" y="67"/>
                  </a:cubicBezTo>
                  <a:cubicBezTo>
                    <a:pt x="272" y="66"/>
                    <a:pt x="271" y="62"/>
                    <a:pt x="270" y="62"/>
                  </a:cubicBezTo>
                  <a:cubicBezTo>
                    <a:pt x="269" y="60"/>
                    <a:pt x="271" y="59"/>
                    <a:pt x="272" y="57"/>
                  </a:cubicBezTo>
                  <a:cubicBezTo>
                    <a:pt x="272" y="56"/>
                    <a:pt x="271" y="55"/>
                    <a:pt x="271" y="54"/>
                  </a:cubicBezTo>
                  <a:cubicBezTo>
                    <a:pt x="271" y="52"/>
                    <a:pt x="272" y="51"/>
                    <a:pt x="271" y="50"/>
                  </a:cubicBezTo>
                  <a:cubicBezTo>
                    <a:pt x="270" y="48"/>
                    <a:pt x="267" y="44"/>
                    <a:pt x="264" y="46"/>
                  </a:cubicBezTo>
                  <a:cubicBezTo>
                    <a:pt x="264" y="47"/>
                    <a:pt x="258" y="43"/>
                    <a:pt x="257" y="43"/>
                  </a:cubicBezTo>
                  <a:cubicBezTo>
                    <a:pt x="257" y="43"/>
                    <a:pt x="257" y="44"/>
                    <a:pt x="256" y="44"/>
                  </a:cubicBezTo>
                  <a:cubicBezTo>
                    <a:pt x="256" y="44"/>
                    <a:pt x="256" y="44"/>
                    <a:pt x="255" y="44"/>
                  </a:cubicBezTo>
                  <a:cubicBezTo>
                    <a:pt x="255" y="46"/>
                    <a:pt x="255" y="47"/>
                    <a:pt x="256" y="49"/>
                  </a:cubicBezTo>
                  <a:cubicBezTo>
                    <a:pt x="256" y="51"/>
                    <a:pt x="251" y="51"/>
                    <a:pt x="250" y="51"/>
                  </a:cubicBezTo>
                  <a:cubicBezTo>
                    <a:pt x="248" y="51"/>
                    <a:pt x="246" y="50"/>
                    <a:pt x="245" y="50"/>
                  </a:cubicBezTo>
                  <a:cubicBezTo>
                    <a:pt x="243" y="49"/>
                    <a:pt x="240" y="46"/>
                    <a:pt x="244" y="46"/>
                  </a:cubicBezTo>
                  <a:cubicBezTo>
                    <a:pt x="241" y="45"/>
                    <a:pt x="238" y="45"/>
                    <a:pt x="235" y="44"/>
                  </a:cubicBezTo>
                  <a:cubicBezTo>
                    <a:pt x="234" y="44"/>
                    <a:pt x="231" y="45"/>
                    <a:pt x="229" y="46"/>
                  </a:cubicBezTo>
                  <a:cubicBezTo>
                    <a:pt x="230" y="46"/>
                    <a:pt x="231" y="47"/>
                    <a:pt x="231" y="48"/>
                  </a:cubicBezTo>
                  <a:cubicBezTo>
                    <a:pt x="230" y="48"/>
                    <a:pt x="229" y="49"/>
                    <a:pt x="228" y="48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29" y="47"/>
                    <a:pt x="228" y="42"/>
                    <a:pt x="227" y="41"/>
                  </a:cubicBezTo>
                  <a:cubicBezTo>
                    <a:pt x="229" y="46"/>
                    <a:pt x="221" y="43"/>
                    <a:pt x="224" y="41"/>
                  </a:cubicBezTo>
                  <a:cubicBezTo>
                    <a:pt x="222" y="44"/>
                    <a:pt x="221" y="40"/>
                    <a:pt x="220" y="41"/>
                  </a:cubicBezTo>
                  <a:cubicBezTo>
                    <a:pt x="219" y="42"/>
                    <a:pt x="218" y="44"/>
                    <a:pt x="219" y="45"/>
                  </a:cubicBezTo>
                  <a:cubicBezTo>
                    <a:pt x="220" y="44"/>
                    <a:pt x="221" y="42"/>
                    <a:pt x="222" y="44"/>
                  </a:cubicBezTo>
                  <a:cubicBezTo>
                    <a:pt x="221" y="45"/>
                    <a:pt x="219" y="48"/>
                    <a:pt x="217" y="45"/>
                  </a:cubicBezTo>
                  <a:cubicBezTo>
                    <a:pt x="219" y="47"/>
                    <a:pt x="215" y="49"/>
                    <a:pt x="213" y="49"/>
                  </a:cubicBezTo>
                  <a:cubicBezTo>
                    <a:pt x="213" y="49"/>
                    <a:pt x="210" y="49"/>
                    <a:pt x="210" y="49"/>
                  </a:cubicBezTo>
                  <a:cubicBezTo>
                    <a:pt x="210" y="50"/>
                    <a:pt x="210" y="51"/>
                    <a:pt x="211" y="52"/>
                  </a:cubicBezTo>
                  <a:cubicBezTo>
                    <a:pt x="210" y="51"/>
                    <a:pt x="209" y="51"/>
                    <a:pt x="208" y="52"/>
                  </a:cubicBezTo>
                  <a:cubicBezTo>
                    <a:pt x="209" y="50"/>
                    <a:pt x="211" y="48"/>
                    <a:pt x="212" y="45"/>
                  </a:cubicBezTo>
                  <a:cubicBezTo>
                    <a:pt x="213" y="45"/>
                    <a:pt x="214" y="45"/>
                    <a:pt x="215" y="45"/>
                  </a:cubicBezTo>
                  <a:cubicBezTo>
                    <a:pt x="215" y="45"/>
                    <a:pt x="216" y="44"/>
                    <a:pt x="216" y="43"/>
                  </a:cubicBezTo>
                  <a:cubicBezTo>
                    <a:pt x="218" y="41"/>
                    <a:pt x="219" y="38"/>
                    <a:pt x="221" y="36"/>
                  </a:cubicBezTo>
                  <a:cubicBezTo>
                    <a:pt x="222" y="36"/>
                    <a:pt x="223" y="35"/>
                    <a:pt x="224" y="35"/>
                  </a:cubicBezTo>
                  <a:cubicBezTo>
                    <a:pt x="225" y="34"/>
                    <a:pt x="224" y="33"/>
                    <a:pt x="226" y="33"/>
                  </a:cubicBezTo>
                  <a:cubicBezTo>
                    <a:pt x="226" y="33"/>
                    <a:pt x="226" y="33"/>
                    <a:pt x="226" y="32"/>
                  </a:cubicBezTo>
                  <a:cubicBezTo>
                    <a:pt x="227" y="32"/>
                    <a:pt x="228" y="31"/>
                    <a:pt x="229" y="30"/>
                  </a:cubicBezTo>
                  <a:cubicBezTo>
                    <a:pt x="230" y="28"/>
                    <a:pt x="229" y="27"/>
                    <a:pt x="230" y="26"/>
                  </a:cubicBezTo>
                  <a:cubicBezTo>
                    <a:pt x="228" y="25"/>
                    <a:pt x="227" y="25"/>
                    <a:pt x="226" y="23"/>
                  </a:cubicBezTo>
                  <a:cubicBezTo>
                    <a:pt x="227" y="23"/>
                    <a:pt x="228" y="24"/>
                    <a:pt x="229" y="25"/>
                  </a:cubicBezTo>
                  <a:cubicBezTo>
                    <a:pt x="231" y="22"/>
                    <a:pt x="229" y="21"/>
                    <a:pt x="228" y="18"/>
                  </a:cubicBezTo>
                  <a:cubicBezTo>
                    <a:pt x="228" y="19"/>
                    <a:pt x="228" y="19"/>
                    <a:pt x="227" y="20"/>
                  </a:cubicBezTo>
                  <a:cubicBezTo>
                    <a:pt x="226" y="18"/>
                    <a:pt x="227" y="17"/>
                    <a:pt x="226" y="16"/>
                  </a:cubicBezTo>
                  <a:cubicBezTo>
                    <a:pt x="224" y="14"/>
                    <a:pt x="223" y="13"/>
                    <a:pt x="221" y="13"/>
                  </a:cubicBezTo>
                  <a:cubicBezTo>
                    <a:pt x="220" y="13"/>
                    <a:pt x="215" y="12"/>
                    <a:pt x="215" y="12"/>
                  </a:cubicBezTo>
                  <a:cubicBezTo>
                    <a:pt x="213" y="15"/>
                    <a:pt x="213" y="16"/>
                    <a:pt x="210" y="16"/>
                  </a:cubicBezTo>
                  <a:cubicBezTo>
                    <a:pt x="210" y="15"/>
                    <a:pt x="213" y="12"/>
                    <a:pt x="213" y="10"/>
                  </a:cubicBezTo>
                  <a:cubicBezTo>
                    <a:pt x="212" y="8"/>
                    <a:pt x="208" y="11"/>
                    <a:pt x="209" y="8"/>
                  </a:cubicBezTo>
                  <a:cubicBezTo>
                    <a:pt x="207" y="8"/>
                    <a:pt x="206" y="9"/>
                    <a:pt x="205" y="10"/>
                  </a:cubicBezTo>
                  <a:cubicBezTo>
                    <a:pt x="206" y="9"/>
                    <a:pt x="210" y="6"/>
                    <a:pt x="209" y="5"/>
                  </a:cubicBezTo>
                  <a:cubicBezTo>
                    <a:pt x="208" y="3"/>
                    <a:pt x="206" y="0"/>
                    <a:pt x="203" y="1"/>
                  </a:cubicBezTo>
                  <a:cubicBezTo>
                    <a:pt x="200" y="2"/>
                    <a:pt x="194" y="10"/>
                    <a:pt x="197" y="13"/>
                  </a:cubicBezTo>
                  <a:cubicBezTo>
                    <a:pt x="197" y="13"/>
                    <a:pt x="196" y="13"/>
                    <a:pt x="196" y="13"/>
                  </a:cubicBezTo>
                  <a:cubicBezTo>
                    <a:pt x="197" y="16"/>
                    <a:pt x="192" y="15"/>
                    <a:pt x="190" y="15"/>
                  </a:cubicBezTo>
                  <a:cubicBezTo>
                    <a:pt x="192" y="17"/>
                    <a:pt x="193" y="18"/>
                    <a:pt x="192" y="20"/>
                  </a:cubicBezTo>
                  <a:cubicBezTo>
                    <a:pt x="190" y="19"/>
                    <a:pt x="190" y="17"/>
                    <a:pt x="188" y="19"/>
                  </a:cubicBezTo>
                  <a:cubicBezTo>
                    <a:pt x="187" y="20"/>
                    <a:pt x="187" y="21"/>
                    <a:pt x="187" y="21"/>
                  </a:cubicBezTo>
                  <a:cubicBezTo>
                    <a:pt x="186" y="21"/>
                    <a:pt x="185" y="22"/>
                    <a:pt x="184" y="22"/>
                  </a:cubicBezTo>
                  <a:cubicBezTo>
                    <a:pt x="185" y="20"/>
                    <a:pt x="183" y="21"/>
                    <a:pt x="182" y="22"/>
                  </a:cubicBezTo>
                  <a:cubicBezTo>
                    <a:pt x="183" y="20"/>
                    <a:pt x="183" y="19"/>
                    <a:pt x="181" y="19"/>
                  </a:cubicBezTo>
                  <a:cubicBezTo>
                    <a:pt x="179" y="20"/>
                    <a:pt x="174" y="19"/>
                    <a:pt x="174" y="21"/>
                  </a:cubicBezTo>
                  <a:cubicBezTo>
                    <a:pt x="175" y="21"/>
                    <a:pt x="175" y="21"/>
                    <a:pt x="176" y="21"/>
                  </a:cubicBezTo>
                  <a:cubicBezTo>
                    <a:pt x="176" y="24"/>
                    <a:pt x="168" y="25"/>
                    <a:pt x="166" y="26"/>
                  </a:cubicBezTo>
                  <a:cubicBezTo>
                    <a:pt x="164" y="26"/>
                    <a:pt x="163" y="28"/>
                    <a:pt x="162" y="29"/>
                  </a:cubicBezTo>
                  <a:cubicBezTo>
                    <a:pt x="161" y="30"/>
                    <a:pt x="161" y="30"/>
                    <a:pt x="159" y="30"/>
                  </a:cubicBezTo>
                  <a:cubicBezTo>
                    <a:pt x="159" y="30"/>
                    <a:pt x="160" y="31"/>
                    <a:pt x="161" y="31"/>
                  </a:cubicBezTo>
                  <a:cubicBezTo>
                    <a:pt x="159" y="31"/>
                    <a:pt x="159" y="33"/>
                    <a:pt x="158" y="35"/>
                  </a:cubicBezTo>
                  <a:cubicBezTo>
                    <a:pt x="157" y="34"/>
                    <a:pt x="157" y="34"/>
                    <a:pt x="156" y="33"/>
                  </a:cubicBezTo>
                  <a:cubicBezTo>
                    <a:pt x="155" y="35"/>
                    <a:pt x="156" y="35"/>
                    <a:pt x="158" y="36"/>
                  </a:cubicBezTo>
                  <a:cubicBezTo>
                    <a:pt x="157" y="36"/>
                    <a:pt x="156" y="37"/>
                    <a:pt x="156" y="38"/>
                  </a:cubicBezTo>
                  <a:cubicBezTo>
                    <a:pt x="157" y="38"/>
                    <a:pt x="158" y="39"/>
                    <a:pt x="159" y="41"/>
                  </a:cubicBezTo>
                  <a:cubicBezTo>
                    <a:pt x="158" y="41"/>
                    <a:pt x="158" y="42"/>
                    <a:pt x="157" y="42"/>
                  </a:cubicBezTo>
                  <a:cubicBezTo>
                    <a:pt x="155" y="43"/>
                    <a:pt x="153" y="43"/>
                    <a:pt x="151" y="43"/>
                  </a:cubicBezTo>
                  <a:cubicBezTo>
                    <a:pt x="148" y="44"/>
                    <a:pt x="145" y="44"/>
                    <a:pt x="142" y="45"/>
                  </a:cubicBezTo>
                  <a:cubicBezTo>
                    <a:pt x="143" y="46"/>
                    <a:pt x="142" y="47"/>
                    <a:pt x="141" y="48"/>
                  </a:cubicBezTo>
                  <a:cubicBezTo>
                    <a:pt x="141" y="48"/>
                    <a:pt x="142" y="48"/>
                    <a:pt x="142" y="48"/>
                  </a:cubicBezTo>
                  <a:cubicBezTo>
                    <a:pt x="140" y="50"/>
                    <a:pt x="143" y="50"/>
                    <a:pt x="143" y="51"/>
                  </a:cubicBezTo>
                  <a:cubicBezTo>
                    <a:pt x="143" y="53"/>
                    <a:pt x="142" y="54"/>
                    <a:pt x="143" y="55"/>
                  </a:cubicBezTo>
                  <a:cubicBezTo>
                    <a:pt x="143" y="56"/>
                    <a:pt x="146" y="56"/>
                    <a:pt x="147" y="58"/>
                  </a:cubicBezTo>
                  <a:cubicBezTo>
                    <a:pt x="147" y="59"/>
                    <a:pt x="147" y="59"/>
                    <a:pt x="149" y="60"/>
                  </a:cubicBezTo>
                  <a:cubicBezTo>
                    <a:pt x="151" y="62"/>
                    <a:pt x="149" y="66"/>
                    <a:pt x="150" y="68"/>
                  </a:cubicBezTo>
                  <a:cubicBezTo>
                    <a:pt x="150" y="70"/>
                    <a:pt x="150" y="71"/>
                    <a:pt x="150" y="72"/>
                  </a:cubicBezTo>
                  <a:cubicBezTo>
                    <a:pt x="150" y="74"/>
                    <a:pt x="148" y="73"/>
                    <a:pt x="149" y="75"/>
                  </a:cubicBezTo>
                  <a:cubicBezTo>
                    <a:pt x="146" y="73"/>
                    <a:pt x="147" y="72"/>
                    <a:pt x="147" y="69"/>
                  </a:cubicBezTo>
                  <a:cubicBezTo>
                    <a:pt x="146" y="67"/>
                    <a:pt x="146" y="67"/>
                    <a:pt x="147" y="65"/>
                  </a:cubicBezTo>
                  <a:cubicBezTo>
                    <a:pt x="148" y="65"/>
                    <a:pt x="149" y="64"/>
                    <a:pt x="149" y="62"/>
                  </a:cubicBezTo>
                  <a:cubicBezTo>
                    <a:pt x="148" y="62"/>
                    <a:pt x="145" y="62"/>
                    <a:pt x="144" y="61"/>
                  </a:cubicBezTo>
                  <a:cubicBezTo>
                    <a:pt x="143" y="59"/>
                    <a:pt x="142" y="59"/>
                    <a:pt x="140" y="57"/>
                  </a:cubicBezTo>
                  <a:cubicBezTo>
                    <a:pt x="138" y="56"/>
                    <a:pt x="137" y="57"/>
                    <a:pt x="135" y="57"/>
                  </a:cubicBezTo>
                  <a:cubicBezTo>
                    <a:pt x="133" y="58"/>
                    <a:pt x="133" y="59"/>
                    <a:pt x="135" y="59"/>
                  </a:cubicBezTo>
                  <a:cubicBezTo>
                    <a:pt x="134" y="60"/>
                    <a:pt x="133" y="61"/>
                    <a:pt x="132" y="62"/>
                  </a:cubicBezTo>
                  <a:cubicBezTo>
                    <a:pt x="131" y="62"/>
                    <a:pt x="132" y="59"/>
                    <a:pt x="130" y="60"/>
                  </a:cubicBezTo>
                  <a:cubicBezTo>
                    <a:pt x="129" y="61"/>
                    <a:pt x="133" y="67"/>
                    <a:pt x="135" y="65"/>
                  </a:cubicBezTo>
                  <a:cubicBezTo>
                    <a:pt x="135" y="66"/>
                    <a:pt x="136" y="67"/>
                    <a:pt x="136" y="68"/>
                  </a:cubicBezTo>
                  <a:cubicBezTo>
                    <a:pt x="134" y="67"/>
                    <a:pt x="129" y="66"/>
                    <a:pt x="127" y="64"/>
                  </a:cubicBezTo>
                  <a:cubicBezTo>
                    <a:pt x="129" y="64"/>
                    <a:pt x="128" y="62"/>
                    <a:pt x="128" y="60"/>
                  </a:cubicBezTo>
                  <a:cubicBezTo>
                    <a:pt x="127" y="59"/>
                    <a:pt x="129" y="58"/>
                    <a:pt x="128" y="57"/>
                  </a:cubicBezTo>
                  <a:cubicBezTo>
                    <a:pt x="128" y="55"/>
                    <a:pt x="129" y="55"/>
                    <a:pt x="128" y="54"/>
                  </a:cubicBezTo>
                  <a:cubicBezTo>
                    <a:pt x="128" y="53"/>
                    <a:pt x="126" y="51"/>
                    <a:pt x="126" y="53"/>
                  </a:cubicBezTo>
                  <a:cubicBezTo>
                    <a:pt x="126" y="54"/>
                    <a:pt x="127" y="57"/>
                    <a:pt x="127" y="57"/>
                  </a:cubicBezTo>
                  <a:cubicBezTo>
                    <a:pt x="126" y="58"/>
                    <a:pt x="124" y="59"/>
                    <a:pt x="123" y="61"/>
                  </a:cubicBezTo>
                  <a:cubicBezTo>
                    <a:pt x="121" y="64"/>
                    <a:pt x="124" y="67"/>
                    <a:pt x="125" y="70"/>
                  </a:cubicBezTo>
                  <a:cubicBezTo>
                    <a:pt x="126" y="72"/>
                    <a:pt x="123" y="76"/>
                    <a:pt x="124" y="79"/>
                  </a:cubicBezTo>
                  <a:cubicBezTo>
                    <a:pt x="124" y="80"/>
                    <a:pt x="123" y="82"/>
                    <a:pt x="125" y="82"/>
                  </a:cubicBezTo>
                  <a:cubicBezTo>
                    <a:pt x="127" y="83"/>
                    <a:pt x="127" y="83"/>
                    <a:pt x="130" y="82"/>
                  </a:cubicBezTo>
                  <a:cubicBezTo>
                    <a:pt x="132" y="80"/>
                    <a:pt x="135" y="86"/>
                    <a:pt x="135" y="88"/>
                  </a:cubicBezTo>
                  <a:cubicBezTo>
                    <a:pt x="135" y="89"/>
                    <a:pt x="134" y="89"/>
                    <a:pt x="134" y="91"/>
                  </a:cubicBezTo>
                  <a:cubicBezTo>
                    <a:pt x="134" y="93"/>
                    <a:pt x="135" y="93"/>
                    <a:pt x="137" y="93"/>
                  </a:cubicBezTo>
                  <a:cubicBezTo>
                    <a:pt x="133" y="94"/>
                    <a:pt x="133" y="93"/>
                    <a:pt x="133" y="89"/>
                  </a:cubicBezTo>
                  <a:cubicBezTo>
                    <a:pt x="134" y="87"/>
                    <a:pt x="131" y="86"/>
                    <a:pt x="131" y="83"/>
                  </a:cubicBezTo>
                  <a:cubicBezTo>
                    <a:pt x="128" y="84"/>
                    <a:pt x="124" y="85"/>
                    <a:pt x="125" y="89"/>
                  </a:cubicBezTo>
                  <a:cubicBezTo>
                    <a:pt x="127" y="92"/>
                    <a:pt x="125" y="93"/>
                    <a:pt x="124" y="96"/>
                  </a:cubicBezTo>
                  <a:cubicBezTo>
                    <a:pt x="123" y="98"/>
                    <a:pt x="122" y="99"/>
                    <a:pt x="120" y="100"/>
                  </a:cubicBezTo>
                  <a:cubicBezTo>
                    <a:pt x="119" y="101"/>
                    <a:pt x="120" y="102"/>
                    <a:pt x="119" y="102"/>
                  </a:cubicBezTo>
                  <a:cubicBezTo>
                    <a:pt x="118" y="103"/>
                    <a:pt x="115" y="102"/>
                    <a:pt x="114" y="102"/>
                  </a:cubicBezTo>
                  <a:cubicBezTo>
                    <a:pt x="114" y="102"/>
                    <a:pt x="114" y="99"/>
                    <a:pt x="113" y="99"/>
                  </a:cubicBezTo>
                  <a:cubicBezTo>
                    <a:pt x="115" y="100"/>
                    <a:pt x="117" y="98"/>
                    <a:pt x="119" y="98"/>
                  </a:cubicBezTo>
                  <a:cubicBezTo>
                    <a:pt x="118" y="97"/>
                    <a:pt x="118" y="96"/>
                    <a:pt x="117" y="96"/>
                  </a:cubicBezTo>
                  <a:cubicBezTo>
                    <a:pt x="120" y="97"/>
                    <a:pt x="122" y="93"/>
                    <a:pt x="122" y="91"/>
                  </a:cubicBezTo>
                  <a:cubicBezTo>
                    <a:pt x="122" y="89"/>
                    <a:pt x="123" y="88"/>
                    <a:pt x="123" y="87"/>
                  </a:cubicBezTo>
                  <a:cubicBezTo>
                    <a:pt x="123" y="85"/>
                    <a:pt x="120" y="84"/>
                    <a:pt x="120" y="83"/>
                  </a:cubicBezTo>
                  <a:cubicBezTo>
                    <a:pt x="120" y="81"/>
                    <a:pt x="121" y="79"/>
                    <a:pt x="121" y="77"/>
                  </a:cubicBezTo>
                  <a:cubicBezTo>
                    <a:pt x="121" y="76"/>
                    <a:pt x="120" y="74"/>
                    <a:pt x="120" y="73"/>
                  </a:cubicBezTo>
                  <a:cubicBezTo>
                    <a:pt x="123" y="70"/>
                    <a:pt x="120" y="66"/>
                    <a:pt x="119" y="64"/>
                  </a:cubicBezTo>
                  <a:cubicBezTo>
                    <a:pt x="118" y="63"/>
                    <a:pt x="121" y="58"/>
                    <a:pt x="121" y="56"/>
                  </a:cubicBezTo>
                  <a:cubicBezTo>
                    <a:pt x="121" y="54"/>
                    <a:pt x="121" y="53"/>
                    <a:pt x="119" y="53"/>
                  </a:cubicBezTo>
                  <a:cubicBezTo>
                    <a:pt x="117" y="52"/>
                    <a:pt x="115" y="52"/>
                    <a:pt x="113" y="51"/>
                  </a:cubicBezTo>
                  <a:cubicBezTo>
                    <a:pt x="111" y="51"/>
                    <a:pt x="110" y="59"/>
                    <a:pt x="110" y="60"/>
                  </a:cubicBezTo>
                  <a:cubicBezTo>
                    <a:pt x="109" y="63"/>
                    <a:pt x="105" y="64"/>
                    <a:pt x="105" y="67"/>
                  </a:cubicBezTo>
                  <a:cubicBezTo>
                    <a:pt x="105" y="67"/>
                    <a:pt x="106" y="67"/>
                    <a:pt x="106" y="67"/>
                  </a:cubicBezTo>
                  <a:cubicBezTo>
                    <a:pt x="105" y="68"/>
                    <a:pt x="105" y="69"/>
                    <a:pt x="105" y="69"/>
                  </a:cubicBezTo>
                  <a:cubicBezTo>
                    <a:pt x="108" y="70"/>
                    <a:pt x="106" y="71"/>
                    <a:pt x="106" y="74"/>
                  </a:cubicBezTo>
                  <a:cubicBezTo>
                    <a:pt x="107" y="75"/>
                    <a:pt x="104" y="78"/>
                    <a:pt x="107" y="79"/>
                  </a:cubicBezTo>
                  <a:cubicBezTo>
                    <a:pt x="110" y="80"/>
                    <a:pt x="108" y="81"/>
                    <a:pt x="110" y="83"/>
                  </a:cubicBezTo>
                  <a:cubicBezTo>
                    <a:pt x="110" y="84"/>
                    <a:pt x="112" y="84"/>
                    <a:pt x="111" y="85"/>
                  </a:cubicBezTo>
                  <a:cubicBezTo>
                    <a:pt x="110" y="86"/>
                    <a:pt x="110" y="88"/>
                    <a:pt x="109" y="89"/>
                  </a:cubicBezTo>
                  <a:cubicBezTo>
                    <a:pt x="106" y="85"/>
                    <a:pt x="104" y="83"/>
                    <a:pt x="100" y="81"/>
                  </a:cubicBezTo>
                  <a:cubicBezTo>
                    <a:pt x="98" y="79"/>
                    <a:pt x="93" y="76"/>
                    <a:pt x="90" y="77"/>
                  </a:cubicBezTo>
                  <a:cubicBezTo>
                    <a:pt x="86" y="78"/>
                    <a:pt x="92" y="83"/>
                    <a:pt x="88" y="85"/>
                  </a:cubicBezTo>
                  <a:cubicBezTo>
                    <a:pt x="87" y="85"/>
                    <a:pt x="87" y="89"/>
                    <a:pt x="86" y="88"/>
                  </a:cubicBezTo>
                  <a:cubicBezTo>
                    <a:pt x="85" y="87"/>
                    <a:pt x="85" y="87"/>
                    <a:pt x="86" y="86"/>
                  </a:cubicBezTo>
                  <a:cubicBezTo>
                    <a:pt x="86" y="85"/>
                    <a:pt x="85" y="84"/>
                    <a:pt x="84" y="83"/>
                  </a:cubicBezTo>
                  <a:cubicBezTo>
                    <a:pt x="83" y="84"/>
                    <a:pt x="82" y="86"/>
                    <a:pt x="80" y="87"/>
                  </a:cubicBezTo>
                  <a:cubicBezTo>
                    <a:pt x="79" y="87"/>
                    <a:pt x="76" y="86"/>
                    <a:pt x="75" y="87"/>
                  </a:cubicBezTo>
                  <a:cubicBezTo>
                    <a:pt x="74" y="89"/>
                    <a:pt x="74" y="90"/>
                    <a:pt x="72" y="88"/>
                  </a:cubicBezTo>
                  <a:cubicBezTo>
                    <a:pt x="70" y="87"/>
                    <a:pt x="73" y="85"/>
                    <a:pt x="71" y="84"/>
                  </a:cubicBezTo>
                  <a:cubicBezTo>
                    <a:pt x="71" y="84"/>
                    <a:pt x="72" y="84"/>
                    <a:pt x="73" y="83"/>
                  </a:cubicBezTo>
                  <a:cubicBezTo>
                    <a:pt x="70" y="84"/>
                    <a:pt x="70" y="84"/>
                    <a:pt x="69" y="86"/>
                  </a:cubicBezTo>
                  <a:cubicBezTo>
                    <a:pt x="69" y="86"/>
                    <a:pt x="68" y="85"/>
                    <a:pt x="68" y="85"/>
                  </a:cubicBezTo>
                  <a:cubicBezTo>
                    <a:pt x="68" y="85"/>
                    <a:pt x="67" y="86"/>
                    <a:pt x="67" y="86"/>
                  </a:cubicBezTo>
                  <a:cubicBezTo>
                    <a:pt x="67" y="87"/>
                    <a:pt x="67" y="87"/>
                    <a:pt x="67" y="88"/>
                  </a:cubicBezTo>
                  <a:cubicBezTo>
                    <a:pt x="66" y="85"/>
                    <a:pt x="59" y="91"/>
                    <a:pt x="57" y="92"/>
                  </a:cubicBezTo>
                  <a:cubicBezTo>
                    <a:pt x="56" y="93"/>
                    <a:pt x="55" y="94"/>
                    <a:pt x="55" y="96"/>
                  </a:cubicBezTo>
                  <a:cubicBezTo>
                    <a:pt x="54" y="98"/>
                    <a:pt x="54" y="98"/>
                    <a:pt x="52" y="100"/>
                  </a:cubicBezTo>
                  <a:cubicBezTo>
                    <a:pt x="52" y="98"/>
                    <a:pt x="51" y="98"/>
                    <a:pt x="50" y="98"/>
                  </a:cubicBezTo>
                  <a:cubicBezTo>
                    <a:pt x="50" y="98"/>
                    <a:pt x="49" y="97"/>
                    <a:pt x="48" y="96"/>
                  </a:cubicBezTo>
                  <a:cubicBezTo>
                    <a:pt x="46" y="93"/>
                    <a:pt x="49" y="92"/>
                    <a:pt x="52" y="92"/>
                  </a:cubicBezTo>
                  <a:cubicBezTo>
                    <a:pt x="50" y="87"/>
                    <a:pt x="48" y="87"/>
                    <a:pt x="43" y="86"/>
                  </a:cubicBezTo>
                  <a:cubicBezTo>
                    <a:pt x="44" y="87"/>
                    <a:pt x="45" y="88"/>
                    <a:pt x="45" y="90"/>
                  </a:cubicBezTo>
                  <a:cubicBezTo>
                    <a:pt x="45" y="91"/>
                    <a:pt x="44" y="94"/>
                    <a:pt x="44" y="95"/>
                  </a:cubicBezTo>
                  <a:cubicBezTo>
                    <a:pt x="45" y="97"/>
                    <a:pt x="46" y="97"/>
                    <a:pt x="46" y="99"/>
                  </a:cubicBezTo>
                  <a:cubicBezTo>
                    <a:pt x="45" y="101"/>
                    <a:pt x="45" y="103"/>
                    <a:pt x="45" y="105"/>
                  </a:cubicBezTo>
                  <a:cubicBezTo>
                    <a:pt x="45" y="103"/>
                    <a:pt x="44" y="103"/>
                    <a:pt x="43" y="104"/>
                  </a:cubicBezTo>
                  <a:cubicBezTo>
                    <a:pt x="44" y="102"/>
                    <a:pt x="42" y="100"/>
                    <a:pt x="40" y="101"/>
                  </a:cubicBezTo>
                  <a:cubicBezTo>
                    <a:pt x="39" y="101"/>
                    <a:pt x="38" y="104"/>
                    <a:pt x="37" y="105"/>
                  </a:cubicBezTo>
                  <a:cubicBezTo>
                    <a:pt x="35" y="106"/>
                    <a:pt x="34" y="106"/>
                    <a:pt x="34" y="108"/>
                  </a:cubicBezTo>
                  <a:cubicBezTo>
                    <a:pt x="34" y="110"/>
                    <a:pt x="36" y="112"/>
                    <a:pt x="36" y="114"/>
                  </a:cubicBezTo>
                  <a:cubicBezTo>
                    <a:pt x="35" y="113"/>
                    <a:pt x="30" y="111"/>
                    <a:pt x="29" y="113"/>
                  </a:cubicBezTo>
                  <a:cubicBezTo>
                    <a:pt x="30" y="112"/>
                    <a:pt x="29" y="112"/>
                    <a:pt x="30" y="111"/>
                  </a:cubicBezTo>
                  <a:cubicBezTo>
                    <a:pt x="28" y="110"/>
                    <a:pt x="26" y="108"/>
                    <a:pt x="25" y="111"/>
                  </a:cubicBezTo>
                  <a:cubicBezTo>
                    <a:pt x="24" y="112"/>
                    <a:pt x="27" y="115"/>
                    <a:pt x="29" y="114"/>
                  </a:cubicBezTo>
                  <a:cubicBezTo>
                    <a:pt x="29" y="117"/>
                    <a:pt x="29" y="119"/>
                    <a:pt x="26" y="117"/>
                  </a:cubicBezTo>
                  <a:cubicBezTo>
                    <a:pt x="23" y="116"/>
                    <a:pt x="23" y="114"/>
                    <a:pt x="20" y="114"/>
                  </a:cubicBezTo>
                  <a:cubicBezTo>
                    <a:pt x="21" y="112"/>
                    <a:pt x="20" y="111"/>
                    <a:pt x="20" y="109"/>
                  </a:cubicBezTo>
                  <a:cubicBezTo>
                    <a:pt x="19" y="108"/>
                    <a:pt x="20" y="107"/>
                    <a:pt x="20" y="105"/>
                  </a:cubicBezTo>
                  <a:cubicBezTo>
                    <a:pt x="20" y="103"/>
                    <a:pt x="14" y="98"/>
                    <a:pt x="13" y="97"/>
                  </a:cubicBezTo>
                  <a:cubicBezTo>
                    <a:pt x="14" y="96"/>
                    <a:pt x="17" y="99"/>
                    <a:pt x="19" y="99"/>
                  </a:cubicBezTo>
                  <a:cubicBezTo>
                    <a:pt x="20" y="99"/>
                    <a:pt x="19" y="100"/>
                    <a:pt x="20" y="101"/>
                  </a:cubicBezTo>
                  <a:cubicBezTo>
                    <a:pt x="22" y="101"/>
                    <a:pt x="24" y="101"/>
                    <a:pt x="25" y="102"/>
                  </a:cubicBezTo>
                  <a:cubicBezTo>
                    <a:pt x="28" y="103"/>
                    <a:pt x="30" y="104"/>
                    <a:pt x="33" y="102"/>
                  </a:cubicBezTo>
                  <a:cubicBezTo>
                    <a:pt x="36" y="101"/>
                    <a:pt x="37" y="99"/>
                    <a:pt x="38" y="97"/>
                  </a:cubicBezTo>
                  <a:cubicBezTo>
                    <a:pt x="38" y="96"/>
                    <a:pt x="37" y="95"/>
                    <a:pt x="37" y="94"/>
                  </a:cubicBezTo>
                  <a:cubicBezTo>
                    <a:pt x="37" y="93"/>
                    <a:pt x="36" y="92"/>
                    <a:pt x="35" y="91"/>
                  </a:cubicBezTo>
                  <a:cubicBezTo>
                    <a:pt x="33" y="89"/>
                    <a:pt x="31" y="89"/>
                    <a:pt x="29" y="88"/>
                  </a:cubicBezTo>
                  <a:cubicBezTo>
                    <a:pt x="28" y="86"/>
                    <a:pt x="25" y="82"/>
                    <a:pt x="23" y="82"/>
                  </a:cubicBezTo>
                  <a:cubicBezTo>
                    <a:pt x="21" y="82"/>
                    <a:pt x="16" y="83"/>
                    <a:pt x="16" y="80"/>
                  </a:cubicBezTo>
                  <a:cubicBezTo>
                    <a:pt x="16" y="80"/>
                    <a:pt x="15" y="81"/>
                    <a:pt x="15" y="81"/>
                  </a:cubicBezTo>
                  <a:cubicBezTo>
                    <a:pt x="15" y="79"/>
                    <a:pt x="12" y="80"/>
                    <a:pt x="13" y="78"/>
                  </a:cubicBezTo>
                  <a:cubicBezTo>
                    <a:pt x="14" y="78"/>
                    <a:pt x="15" y="78"/>
                    <a:pt x="15" y="79"/>
                  </a:cubicBezTo>
                  <a:cubicBezTo>
                    <a:pt x="16" y="77"/>
                    <a:pt x="14" y="77"/>
                    <a:pt x="13" y="7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2" y="78"/>
                    <a:pt x="12" y="78"/>
                  </a:cubicBezTo>
                  <a:cubicBezTo>
                    <a:pt x="11" y="78"/>
                    <a:pt x="10" y="78"/>
                    <a:pt x="10" y="77"/>
                  </a:cubicBezTo>
                  <a:cubicBezTo>
                    <a:pt x="10" y="78"/>
                    <a:pt x="10" y="78"/>
                    <a:pt x="10" y="79"/>
                  </a:cubicBezTo>
                  <a:cubicBezTo>
                    <a:pt x="9" y="79"/>
                    <a:pt x="9" y="79"/>
                    <a:pt x="8" y="78"/>
                  </a:cubicBezTo>
                  <a:cubicBezTo>
                    <a:pt x="8" y="81"/>
                    <a:pt x="5" y="82"/>
                    <a:pt x="4" y="84"/>
                  </a:cubicBezTo>
                  <a:cubicBezTo>
                    <a:pt x="4" y="85"/>
                    <a:pt x="4" y="85"/>
                    <a:pt x="4" y="86"/>
                  </a:cubicBezTo>
                  <a:cubicBezTo>
                    <a:pt x="4" y="88"/>
                    <a:pt x="5" y="88"/>
                    <a:pt x="6" y="89"/>
                  </a:cubicBezTo>
                  <a:cubicBezTo>
                    <a:pt x="8" y="92"/>
                    <a:pt x="7" y="94"/>
                    <a:pt x="6" y="96"/>
                  </a:cubicBezTo>
                  <a:cubicBezTo>
                    <a:pt x="5" y="99"/>
                    <a:pt x="7" y="101"/>
                    <a:pt x="8" y="104"/>
                  </a:cubicBezTo>
                  <a:cubicBezTo>
                    <a:pt x="8" y="106"/>
                    <a:pt x="7" y="109"/>
                    <a:pt x="7" y="111"/>
                  </a:cubicBezTo>
                  <a:cubicBezTo>
                    <a:pt x="7" y="111"/>
                    <a:pt x="8" y="113"/>
                    <a:pt x="8" y="113"/>
                  </a:cubicBezTo>
                  <a:cubicBezTo>
                    <a:pt x="9" y="115"/>
                    <a:pt x="9" y="114"/>
                    <a:pt x="9" y="117"/>
                  </a:cubicBezTo>
                  <a:cubicBezTo>
                    <a:pt x="8" y="119"/>
                    <a:pt x="11" y="121"/>
                    <a:pt x="11" y="123"/>
                  </a:cubicBezTo>
                  <a:cubicBezTo>
                    <a:pt x="11" y="128"/>
                    <a:pt x="4" y="133"/>
                    <a:pt x="1" y="136"/>
                  </a:cubicBezTo>
                  <a:cubicBezTo>
                    <a:pt x="2" y="135"/>
                    <a:pt x="3" y="135"/>
                    <a:pt x="4" y="135"/>
                  </a:cubicBezTo>
                  <a:cubicBezTo>
                    <a:pt x="4" y="136"/>
                    <a:pt x="4" y="136"/>
                    <a:pt x="4" y="137"/>
                  </a:cubicBezTo>
                  <a:cubicBezTo>
                    <a:pt x="4" y="136"/>
                    <a:pt x="3" y="136"/>
                    <a:pt x="3" y="136"/>
                  </a:cubicBezTo>
                  <a:cubicBezTo>
                    <a:pt x="4" y="138"/>
                    <a:pt x="7" y="137"/>
                    <a:pt x="8" y="139"/>
                  </a:cubicBezTo>
                  <a:cubicBezTo>
                    <a:pt x="6" y="139"/>
                    <a:pt x="5" y="139"/>
                    <a:pt x="4" y="140"/>
                  </a:cubicBezTo>
                  <a:cubicBezTo>
                    <a:pt x="3" y="141"/>
                    <a:pt x="3" y="142"/>
                    <a:pt x="2" y="144"/>
                  </a:cubicBezTo>
                  <a:cubicBezTo>
                    <a:pt x="1" y="145"/>
                    <a:pt x="0" y="144"/>
                    <a:pt x="0" y="146"/>
                  </a:cubicBezTo>
                  <a:cubicBezTo>
                    <a:pt x="0" y="147"/>
                    <a:pt x="2" y="148"/>
                    <a:pt x="2" y="149"/>
                  </a:cubicBezTo>
                  <a:cubicBezTo>
                    <a:pt x="2" y="150"/>
                    <a:pt x="1" y="150"/>
                    <a:pt x="1" y="151"/>
                  </a:cubicBezTo>
                  <a:cubicBezTo>
                    <a:pt x="1" y="152"/>
                    <a:pt x="2" y="154"/>
                    <a:pt x="2" y="155"/>
                  </a:cubicBezTo>
                  <a:cubicBezTo>
                    <a:pt x="3" y="155"/>
                    <a:pt x="3" y="158"/>
                    <a:pt x="3" y="159"/>
                  </a:cubicBezTo>
                  <a:cubicBezTo>
                    <a:pt x="4" y="160"/>
                    <a:pt x="7" y="158"/>
                    <a:pt x="6" y="160"/>
                  </a:cubicBezTo>
                  <a:cubicBezTo>
                    <a:pt x="9" y="159"/>
                    <a:pt x="11" y="161"/>
                    <a:pt x="11" y="163"/>
                  </a:cubicBezTo>
                  <a:cubicBezTo>
                    <a:pt x="10" y="165"/>
                    <a:pt x="11" y="166"/>
                    <a:pt x="12" y="167"/>
                  </a:cubicBezTo>
                  <a:cubicBezTo>
                    <a:pt x="13" y="169"/>
                    <a:pt x="13" y="168"/>
                    <a:pt x="14" y="169"/>
                  </a:cubicBezTo>
                  <a:cubicBezTo>
                    <a:pt x="15" y="169"/>
                    <a:pt x="15" y="170"/>
                    <a:pt x="15" y="170"/>
                  </a:cubicBezTo>
                  <a:cubicBezTo>
                    <a:pt x="15" y="173"/>
                    <a:pt x="12" y="171"/>
                    <a:pt x="12" y="171"/>
                  </a:cubicBezTo>
                  <a:cubicBezTo>
                    <a:pt x="11" y="172"/>
                    <a:pt x="12" y="178"/>
                    <a:pt x="14" y="176"/>
                  </a:cubicBezTo>
                  <a:cubicBezTo>
                    <a:pt x="16" y="173"/>
                    <a:pt x="20" y="178"/>
                    <a:pt x="19" y="178"/>
                  </a:cubicBezTo>
                  <a:cubicBezTo>
                    <a:pt x="18" y="179"/>
                    <a:pt x="20" y="180"/>
                    <a:pt x="21" y="180"/>
                  </a:cubicBezTo>
                  <a:cubicBezTo>
                    <a:pt x="21" y="181"/>
                    <a:pt x="21" y="180"/>
                    <a:pt x="22" y="181"/>
                  </a:cubicBezTo>
                  <a:cubicBezTo>
                    <a:pt x="22" y="181"/>
                    <a:pt x="22" y="182"/>
                    <a:pt x="22" y="183"/>
                  </a:cubicBezTo>
                  <a:cubicBezTo>
                    <a:pt x="24" y="185"/>
                    <a:pt x="27" y="183"/>
                    <a:pt x="28" y="184"/>
                  </a:cubicBezTo>
                  <a:cubicBezTo>
                    <a:pt x="29" y="186"/>
                    <a:pt x="33" y="186"/>
                    <a:pt x="35" y="187"/>
                  </a:cubicBezTo>
                  <a:cubicBezTo>
                    <a:pt x="35" y="188"/>
                    <a:pt x="35" y="189"/>
                    <a:pt x="34" y="189"/>
                  </a:cubicBezTo>
                  <a:cubicBezTo>
                    <a:pt x="34" y="189"/>
                    <a:pt x="34" y="190"/>
                    <a:pt x="35" y="190"/>
                  </a:cubicBezTo>
                  <a:cubicBezTo>
                    <a:pt x="32" y="191"/>
                    <a:pt x="36" y="194"/>
                    <a:pt x="33" y="194"/>
                  </a:cubicBezTo>
                  <a:cubicBezTo>
                    <a:pt x="31" y="194"/>
                    <a:pt x="29" y="195"/>
                    <a:pt x="30" y="197"/>
                  </a:cubicBezTo>
                  <a:cubicBezTo>
                    <a:pt x="31" y="197"/>
                    <a:pt x="32" y="196"/>
                    <a:pt x="32" y="197"/>
                  </a:cubicBezTo>
                  <a:cubicBezTo>
                    <a:pt x="31" y="198"/>
                    <a:pt x="30" y="199"/>
                    <a:pt x="30" y="199"/>
                  </a:cubicBezTo>
                  <a:cubicBezTo>
                    <a:pt x="27" y="199"/>
                    <a:pt x="29" y="200"/>
                    <a:pt x="30" y="201"/>
                  </a:cubicBezTo>
                  <a:cubicBezTo>
                    <a:pt x="29" y="201"/>
                    <a:pt x="29" y="201"/>
                    <a:pt x="28" y="202"/>
                  </a:cubicBezTo>
                  <a:cubicBezTo>
                    <a:pt x="27" y="204"/>
                    <a:pt x="26" y="203"/>
                    <a:pt x="26" y="204"/>
                  </a:cubicBezTo>
                  <a:cubicBezTo>
                    <a:pt x="25" y="205"/>
                    <a:pt x="30" y="207"/>
                    <a:pt x="31" y="208"/>
                  </a:cubicBezTo>
                  <a:cubicBezTo>
                    <a:pt x="31" y="208"/>
                    <a:pt x="32" y="209"/>
                    <a:pt x="33" y="210"/>
                  </a:cubicBezTo>
                  <a:cubicBezTo>
                    <a:pt x="34" y="211"/>
                    <a:pt x="35" y="210"/>
                    <a:pt x="36" y="210"/>
                  </a:cubicBezTo>
                  <a:cubicBezTo>
                    <a:pt x="38" y="210"/>
                    <a:pt x="42" y="211"/>
                    <a:pt x="43" y="212"/>
                  </a:cubicBezTo>
                  <a:cubicBezTo>
                    <a:pt x="45" y="214"/>
                    <a:pt x="46" y="212"/>
                    <a:pt x="49" y="214"/>
                  </a:cubicBezTo>
                  <a:cubicBezTo>
                    <a:pt x="50" y="214"/>
                    <a:pt x="49" y="215"/>
                    <a:pt x="50" y="215"/>
                  </a:cubicBezTo>
                  <a:cubicBezTo>
                    <a:pt x="51" y="216"/>
                    <a:pt x="52" y="217"/>
                    <a:pt x="53" y="217"/>
                  </a:cubicBezTo>
                  <a:cubicBezTo>
                    <a:pt x="54" y="218"/>
                    <a:pt x="54" y="219"/>
                    <a:pt x="55" y="218"/>
                  </a:cubicBezTo>
                  <a:cubicBezTo>
                    <a:pt x="56" y="218"/>
                    <a:pt x="56" y="217"/>
                    <a:pt x="56" y="216"/>
                  </a:cubicBezTo>
                  <a:cubicBezTo>
                    <a:pt x="56" y="213"/>
                    <a:pt x="54" y="212"/>
                    <a:pt x="54" y="209"/>
                  </a:cubicBezTo>
                  <a:cubicBezTo>
                    <a:pt x="54" y="209"/>
                    <a:pt x="54" y="210"/>
                    <a:pt x="54" y="210"/>
                  </a:cubicBezTo>
                  <a:cubicBezTo>
                    <a:pt x="54" y="209"/>
                    <a:pt x="52" y="207"/>
                    <a:pt x="52" y="207"/>
                  </a:cubicBezTo>
                  <a:cubicBezTo>
                    <a:pt x="52" y="205"/>
                    <a:pt x="54" y="204"/>
                    <a:pt x="54" y="202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54" y="202"/>
                    <a:pt x="54" y="201"/>
                    <a:pt x="54" y="200"/>
                  </a:cubicBezTo>
                  <a:cubicBezTo>
                    <a:pt x="55" y="200"/>
                    <a:pt x="56" y="201"/>
                    <a:pt x="56" y="202"/>
                  </a:cubicBezTo>
                  <a:cubicBezTo>
                    <a:pt x="56" y="201"/>
                    <a:pt x="57" y="200"/>
                    <a:pt x="58" y="200"/>
                  </a:cubicBezTo>
                  <a:cubicBezTo>
                    <a:pt x="56" y="199"/>
                    <a:pt x="56" y="198"/>
                    <a:pt x="58" y="198"/>
                  </a:cubicBezTo>
                  <a:cubicBezTo>
                    <a:pt x="58" y="197"/>
                    <a:pt x="56" y="192"/>
                    <a:pt x="54" y="194"/>
                  </a:cubicBezTo>
                  <a:cubicBezTo>
                    <a:pt x="53" y="194"/>
                    <a:pt x="53" y="192"/>
                    <a:pt x="53" y="192"/>
                  </a:cubicBezTo>
                  <a:cubicBezTo>
                    <a:pt x="51" y="192"/>
                    <a:pt x="52" y="190"/>
                    <a:pt x="53" y="189"/>
                  </a:cubicBezTo>
                  <a:cubicBezTo>
                    <a:pt x="53" y="189"/>
                    <a:pt x="53" y="187"/>
                    <a:pt x="53" y="186"/>
                  </a:cubicBezTo>
                  <a:cubicBezTo>
                    <a:pt x="53" y="185"/>
                    <a:pt x="54" y="185"/>
                    <a:pt x="54" y="183"/>
                  </a:cubicBezTo>
                  <a:cubicBezTo>
                    <a:pt x="55" y="184"/>
                    <a:pt x="56" y="186"/>
                    <a:pt x="57" y="186"/>
                  </a:cubicBezTo>
                  <a:cubicBezTo>
                    <a:pt x="59" y="186"/>
                    <a:pt x="57" y="184"/>
                    <a:pt x="57" y="183"/>
                  </a:cubicBezTo>
                  <a:cubicBezTo>
                    <a:pt x="58" y="183"/>
                    <a:pt x="59" y="182"/>
                    <a:pt x="59" y="182"/>
                  </a:cubicBezTo>
                  <a:cubicBezTo>
                    <a:pt x="60" y="181"/>
                    <a:pt x="59" y="181"/>
                    <a:pt x="60" y="181"/>
                  </a:cubicBezTo>
                  <a:cubicBezTo>
                    <a:pt x="60" y="180"/>
                    <a:pt x="61" y="180"/>
                    <a:pt x="62" y="180"/>
                  </a:cubicBezTo>
                  <a:cubicBezTo>
                    <a:pt x="63" y="179"/>
                    <a:pt x="64" y="178"/>
                    <a:pt x="65" y="179"/>
                  </a:cubicBezTo>
                  <a:cubicBezTo>
                    <a:pt x="66" y="177"/>
                    <a:pt x="67" y="179"/>
                    <a:pt x="69" y="179"/>
                  </a:cubicBezTo>
                  <a:cubicBezTo>
                    <a:pt x="71" y="179"/>
                    <a:pt x="73" y="181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79"/>
                    <a:pt x="74" y="182"/>
                    <a:pt x="75" y="182"/>
                  </a:cubicBezTo>
                  <a:cubicBezTo>
                    <a:pt x="75" y="182"/>
                    <a:pt x="76" y="183"/>
                    <a:pt x="76" y="183"/>
                  </a:cubicBezTo>
                  <a:cubicBezTo>
                    <a:pt x="77" y="182"/>
                    <a:pt x="78" y="182"/>
                    <a:pt x="79" y="181"/>
                  </a:cubicBezTo>
                  <a:cubicBezTo>
                    <a:pt x="79" y="181"/>
                    <a:pt x="79" y="181"/>
                    <a:pt x="80" y="181"/>
                  </a:cubicBezTo>
                  <a:cubicBezTo>
                    <a:pt x="80" y="181"/>
                    <a:pt x="80" y="181"/>
                    <a:pt x="81" y="182"/>
                  </a:cubicBezTo>
                  <a:cubicBezTo>
                    <a:pt x="81" y="182"/>
                    <a:pt x="82" y="181"/>
                    <a:pt x="82" y="181"/>
                  </a:cubicBezTo>
                  <a:cubicBezTo>
                    <a:pt x="84" y="181"/>
                    <a:pt x="84" y="183"/>
                    <a:pt x="86" y="183"/>
                  </a:cubicBezTo>
                  <a:cubicBezTo>
                    <a:pt x="87" y="184"/>
                    <a:pt x="87" y="182"/>
                    <a:pt x="88" y="182"/>
                  </a:cubicBezTo>
                  <a:cubicBezTo>
                    <a:pt x="90" y="183"/>
                    <a:pt x="92" y="182"/>
                    <a:pt x="92" y="180"/>
                  </a:cubicBezTo>
                  <a:cubicBezTo>
                    <a:pt x="90" y="180"/>
                    <a:pt x="88" y="178"/>
                    <a:pt x="88" y="177"/>
                  </a:cubicBezTo>
                  <a:cubicBezTo>
                    <a:pt x="88" y="176"/>
                    <a:pt x="91" y="176"/>
                    <a:pt x="89" y="174"/>
                  </a:cubicBezTo>
                  <a:cubicBezTo>
                    <a:pt x="88" y="173"/>
                    <a:pt x="93" y="173"/>
                    <a:pt x="93" y="172"/>
                  </a:cubicBezTo>
                  <a:cubicBezTo>
                    <a:pt x="92" y="171"/>
                    <a:pt x="89" y="171"/>
                    <a:pt x="92" y="170"/>
                  </a:cubicBezTo>
                  <a:cubicBezTo>
                    <a:pt x="91" y="170"/>
                    <a:pt x="91" y="170"/>
                    <a:pt x="90" y="170"/>
                  </a:cubicBezTo>
                  <a:cubicBezTo>
                    <a:pt x="90" y="169"/>
                    <a:pt x="90" y="169"/>
                    <a:pt x="90" y="168"/>
                  </a:cubicBezTo>
                  <a:cubicBezTo>
                    <a:pt x="91" y="168"/>
                    <a:pt x="93" y="168"/>
                    <a:pt x="94" y="169"/>
                  </a:cubicBezTo>
                  <a:cubicBezTo>
                    <a:pt x="96" y="167"/>
                    <a:pt x="98" y="168"/>
                    <a:pt x="101" y="167"/>
                  </a:cubicBezTo>
                  <a:cubicBezTo>
                    <a:pt x="102" y="166"/>
                    <a:pt x="101" y="166"/>
                    <a:pt x="103" y="165"/>
                  </a:cubicBezTo>
                  <a:cubicBezTo>
                    <a:pt x="104" y="165"/>
                    <a:pt x="104" y="165"/>
                    <a:pt x="105" y="165"/>
                  </a:cubicBezTo>
                  <a:cubicBezTo>
                    <a:pt x="106" y="165"/>
                    <a:pt x="107" y="164"/>
                    <a:pt x="108" y="164"/>
                  </a:cubicBezTo>
                  <a:cubicBezTo>
                    <a:pt x="110" y="164"/>
                    <a:pt x="109" y="163"/>
                    <a:pt x="109" y="163"/>
                  </a:cubicBezTo>
                  <a:cubicBezTo>
                    <a:pt x="111" y="162"/>
                    <a:pt x="112" y="162"/>
                    <a:pt x="113" y="162"/>
                  </a:cubicBezTo>
                  <a:cubicBezTo>
                    <a:pt x="114" y="162"/>
                    <a:pt x="116" y="162"/>
                    <a:pt x="116" y="163"/>
                  </a:cubicBezTo>
                  <a:cubicBezTo>
                    <a:pt x="117" y="163"/>
                    <a:pt x="117" y="166"/>
                    <a:pt x="117" y="167"/>
                  </a:cubicBezTo>
                  <a:cubicBezTo>
                    <a:pt x="116" y="168"/>
                    <a:pt x="119" y="168"/>
                    <a:pt x="120" y="166"/>
                  </a:cubicBezTo>
                  <a:cubicBezTo>
                    <a:pt x="120" y="167"/>
                    <a:pt x="120" y="167"/>
                    <a:pt x="120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2" y="168"/>
                    <a:pt x="123" y="169"/>
                    <a:pt x="124" y="168"/>
                  </a:cubicBezTo>
                  <a:cubicBezTo>
                    <a:pt x="123" y="169"/>
                    <a:pt x="123" y="169"/>
                    <a:pt x="123" y="171"/>
                  </a:cubicBezTo>
                  <a:cubicBezTo>
                    <a:pt x="124" y="170"/>
                    <a:pt x="125" y="170"/>
                    <a:pt x="126" y="170"/>
                  </a:cubicBezTo>
                  <a:cubicBezTo>
                    <a:pt x="126" y="168"/>
                    <a:pt x="130" y="167"/>
                    <a:pt x="132" y="166"/>
                  </a:cubicBezTo>
                  <a:cubicBezTo>
                    <a:pt x="132" y="167"/>
                    <a:pt x="131" y="168"/>
                    <a:pt x="132" y="169"/>
                  </a:cubicBezTo>
                  <a:cubicBezTo>
                    <a:pt x="133" y="170"/>
                    <a:pt x="135" y="171"/>
                    <a:pt x="135" y="172"/>
                  </a:cubicBezTo>
                  <a:cubicBezTo>
                    <a:pt x="137" y="175"/>
                    <a:pt x="139" y="179"/>
                    <a:pt x="141" y="182"/>
                  </a:cubicBezTo>
                  <a:cubicBezTo>
                    <a:pt x="141" y="182"/>
                    <a:pt x="142" y="180"/>
                    <a:pt x="143" y="180"/>
                  </a:cubicBezTo>
                  <a:cubicBezTo>
                    <a:pt x="144" y="180"/>
                    <a:pt x="143" y="182"/>
                    <a:pt x="144" y="182"/>
                  </a:cubicBezTo>
                  <a:cubicBezTo>
                    <a:pt x="147" y="184"/>
                    <a:pt x="148" y="180"/>
                    <a:pt x="150" y="182"/>
                  </a:cubicBezTo>
                  <a:cubicBezTo>
                    <a:pt x="152" y="183"/>
                    <a:pt x="152" y="185"/>
                    <a:pt x="154" y="187"/>
                  </a:cubicBezTo>
                  <a:cubicBezTo>
                    <a:pt x="156" y="188"/>
                    <a:pt x="157" y="187"/>
                    <a:pt x="158" y="187"/>
                  </a:cubicBezTo>
                  <a:cubicBezTo>
                    <a:pt x="159" y="186"/>
                    <a:pt x="160" y="189"/>
                    <a:pt x="159" y="190"/>
                  </a:cubicBezTo>
                  <a:cubicBezTo>
                    <a:pt x="161" y="191"/>
                    <a:pt x="162" y="188"/>
                    <a:pt x="163" y="187"/>
                  </a:cubicBezTo>
                  <a:cubicBezTo>
                    <a:pt x="166" y="186"/>
                    <a:pt x="168" y="184"/>
                    <a:pt x="171" y="183"/>
                  </a:cubicBezTo>
                  <a:cubicBezTo>
                    <a:pt x="173" y="183"/>
                    <a:pt x="176" y="183"/>
                    <a:pt x="178" y="184"/>
                  </a:cubicBezTo>
                  <a:cubicBezTo>
                    <a:pt x="179" y="184"/>
                    <a:pt x="179" y="185"/>
                    <a:pt x="180" y="185"/>
                  </a:cubicBezTo>
                  <a:cubicBezTo>
                    <a:pt x="181" y="185"/>
                    <a:pt x="183" y="185"/>
                    <a:pt x="185" y="185"/>
                  </a:cubicBezTo>
                  <a:cubicBezTo>
                    <a:pt x="185" y="185"/>
                    <a:pt x="187" y="186"/>
                    <a:pt x="188" y="185"/>
                  </a:cubicBezTo>
                  <a:cubicBezTo>
                    <a:pt x="188" y="185"/>
                    <a:pt x="187" y="184"/>
                    <a:pt x="188" y="183"/>
                  </a:cubicBezTo>
                  <a:cubicBezTo>
                    <a:pt x="189" y="182"/>
                    <a:pt x="187" y="181"/>
                    <a:pt x="188" y="180"/>
                  </a:cubicBezTo>
                  <a:cubicBezTo>
                    <a:pt x="188" y="179"/>
                    <a:pt x="190" y="177"/>
                    <a:pt x="191" y="177"/>
                  </a:cubicBezTo>
                  <a:cubicBezTo>
                    <a:pt x="192" y="176"/>
                    <a:pt x="197" y="179"/>
                    <a:pt x="198" y="179"/>
                  </a:cubicBezTo>
                  <a:cubicBezTo>
                    <a:pt x="199" y="180"/>
                    <a:pt x="199" y="182"/>
                    <a:pt x="199" y="183"/>
                  </a:cubicBezTo>
                  <a:cubicBezTo>
                    <a:pt x="200" y="183"/>
                    <a:pt x="201" y="184"/>
                    <a:pt x="202" y="184"/>
                  </a:cubicBezTo>
                  <a:cubicBezTo>
                    <a:pt x="204" y="185"/>
                    <a:pt x="206" y="182"/>
                    <a:pt x="208" y="183"/>
                  </a:cubicBezTo>
                  <a:cubicBezTo>
                    <a:pt x="211" y="185"/>
                    <a:pt x="214" y="186"/>
                    <a:pt x="216" y="188"/>
                  </a:cubicBezTo>
                  <a:cubicBezTo>
                    <a:pt x="219" y="190"/>
                    <a:pt x="226" y="188"/>
                    <a:pt x="229" y="186"/>
                  </a:cubicBezTo>
                  <a:cubicBezTo>
                    <a:pt x="230" y="186"/>
                    <a:pt x="231" y="185"/>
                    <a:pt x="232" y="185"/>
                  </a:cubicBezTo>
                  <a:cubicBezTo>
                    <a:pt x="233" y="185"/>
                    <a:pt x="234" y="186"/>
                    <a:pt x="235" y="186"/>
                  </a:cubicBezTo>
                  <a:cubicBezTo>
                    <a:pt x="237" y="186"/>
                    <a:pt x="238" y="186"/>
                    <a:pt x="240" y="187"/>
                  </a:cubicBezTo>
                  <a:cubicBezTo>
                    <a:pt x="241" y="188"/>
                    <a:pt x="242" y="187"/>
                    <a:pt x="243" y="186"/>
                  </a:cubicBezTo>
                  <a:cubicBezTo>
                    <a:pt x="245" y="185"/>
                    <a:pt x="245" y="181"/>
                    <a:pt x="246" y="179"/>
                  </a:cubicBezTo>
                  <a:cubicBezTo>
                    <a:pt x="246" y="179"/>
                    <a:pt x="251" y="174"/>
                    <a:pt x="246" y="175"/>
                  </a:cubicBezTo>
                  <a:cubicBezTo>
                    <a:pt x="247" y="173"/>
                    <a:pt x="249" y="172"/>
                    <a:pt x="251" y="172"/>
                  </a:cubicBezTo>
                  <a:cubicBezTo>
                    <a:pt x="252" y="171"/>
                    <a:pt x="254" y="171"/>
                    <a:pt x="255" y="171"/>
                  </a:cubicBezTo>
                  <a:cubicBezTo>
                    <a:pt x="257" y="171"/>
                    <a:pt x="257" y="172"/>
                    <a:pt x="258" y="172"/>
                  </a:cubicBezTo>
                  <a:cubicBezTo>
                    <a:pt x="260" y="173"/>
                    <a:pt x="263" y="173"/>
                    <a:pt x="263" y="176"/>
                  </a:cubicBezTo>
                  <a:cubicBezTo>
                    <a:pt x="264" y="179"/>
                    <a:pt x="265" y="181"/>
                    <a:pt x="266" y="183"/>
                  </a:cubicBezTo>
                  <a:cubicBezTo>
                    <a:pt x="266" y="187"/>
                    <a:pt x="266" y="187"/>
                    <a:pt x="270" y="188"/>
                  </a:cubicBezTo>
                  <a:cubicBezTo>
                    <a:pt x="273" y="188"/>
                    <a:pt x="274" y="190"/>
                    <a:pt x="275" y="192"/>
                  </a:cubicBezTo>
                  <a:cubicBezTo>
                    <a:pt x="276" y="193"/>
                    <a:pt x="275" y="196"/>
                    <a:pt x="279" y="195"/>
                  </a:cubicBezTo>
                  <a:cubicBezTo>
                    <a:pt x="281" y="194"/>
                    <a:pt x="283" y="193"/>
                    <a:pt x="286" y="192"/>
                  </a:cubicBezTo>
                  <a:cubicBezTo>
                    <a:pt x="285" y="193"/>
                    <a:pt x="286" y="194"/>
                    <a:pt x="286" y="195"/>
                  </a:cubicBezTo>
                  <a:cubicBezTo>
                    <a:pt x="285" y="196"/>
                    <a:pt x="284" y="197"/>
                    <a:pt x="284" y="198"/>
                  </a:cubicBezTo>
                  <a:cubicBezTo>
                    <a:pt x="284" y="199"/>
                    <a:pt x="282" y="206"/>
                    <a:pt x="280" y="205"/>
                  </a:cubicBezTo>
                  <a:cubicBezTo>
                    <a:pt x="279" y="205"/>
                    <a:pt x="278" y="204"/>
                    <a:pt x="277" y="205"/>
                  </a:cubicBezTo>
                  <a:cubicBezTo>
                    <a:pt x="275" y="207"/>
                    <a:pt x="276" y="206"/>
                    <a:pt x="276" y="208"/>
                  </a:cubicBezTo>
                  <a:cubicBezTo>
                    <a:pt x="276" y="209"/>
                    <a:pt x="277" y="211"/>
                    <a:pt x="276" y="212"/>
                  </a:cubicBezTo>
                  <a:cubicBezTo>
                    <a:pt x="275" y="213"/>
                    <a:pt x="274" y="213"/>
                    <a:pt x="275" y="215"/>
                  </a:cubicBezTo>
                  <a:cubicBezTo>
                    <a:pt x="275" y="215"/>
                    <a:pt x="275" y="214"/>
                    <a:pt x="275" y="214"/>
                  </a:cubicBezTo>
                  <a:cubicBezTo>
                    <a:pt x="277" y="214"/>
                    <a:pt x="277" y="213"/>
                    <a:pt x="278" y="211"/>
                  </a:cubicBezTo>
                  <a:cubicBezTo>
                    <a:pt x="278" y="211"/>
                    <a:pt x="278" y="212"/>
                    <a:pt x="279" y="212"/>
                  </a:cubicBezTo>
                  <a:cubicBezTo>
                    <a:pt x="279" y="212"/>
                    <a:pt x="279" y="212"/>
                    <a:pt x="279" y="212"/>
                  </a:cubicBezTo>
                  <a:cubicBezTo>
                    <a:pt x="278" y="215"/>
                    <a:pt x="283" y="214"/>
                    <a:pt x="285" y="212"/>
                  </a:cubicBezTo>
                  <a:cubicBezTo>
                    <a:pt x="287" y="210"/>
                    <a:pt x="289" y="208"/>
                    <a:pt x="291" y="206"/>
                  </a:cubicBezTo>
                  <a:cubicBezTo>
                    <a:pt x="294" y="201"/>
                    <a:pt x="297" y="196"/>
                    <a:pt x="300" y="192"/>
                  </a:cubicBezTo>
                  <a:cubicBezTo>
                    <a:pt x="301" y="191"/>
                    <a:pt x="302" y="186"/>
                    <a:pt x="301" y="185"/>
                  </a:cubicBezTo>
                  <a:cubicBezTo>
                    <a:pt x="301" y="182"/>
                    <a:pt x="302" y="180"/>
                    <a:pt x="303" y="177"/>
                  </a:cubicBezTo>
                  <a:cubicBezTo>
                    <a:pt x="303" y="176"/>
                    <a:pt x="303" y="171"/>
                    <a:pt x="302" y="171"/>
                  </a:cubicBezTo>
                  <a:cubicBezTo>
                    <a:pt x="300" y="169"/>
                    <a:pt x="300" y="167"/>
                    <a:pt x="296" y="167"/>
                  </a:cubicBezTo>
                  <a:cubicBezTo>
                    <a:pt x="296" y="168"/>
                    <a:pt x="296" y="170"/>
                    <a:pt x="295" y="171"/>
                  </a:cubicBezTo>
                  <a:cubicBezTo>
                    <a:pt x="295" y="170"/>
                    <a:pt x="295" y="170"/>
                    <a:pt x="295" y="169"/>
                  </a:cubicBezTo>
                  <a:cubicBezTo>
                    <a:pt x="294" y="170"/>
                    <a:pt x="293" y="170"/>
                    <a:pt x="292" y="170"/>
                  </a:cubicBezTo>
                  <a:cubicBezTo>
                    <a:pt x="294" y="169"/>
                    <a:pt x="292" y="168"/>
                    <a:pt x="293" y="167"/>
                  </a:cubicBezTo>
                  <a:cubicBezTo>
                    <a:pt x="292" y="167"/>
                    <a:pt x="293" y="169"/>
                    <a:pt x="291" y="170"/>
                  </a:cubicBezTo>
                  <a:cubicBezTo>
                    <a:pt x="291" y="168"/>
                    <a:pt x="291" y="167"/>
                    <a:pt x="291" y="166"/>
                  </a:cubicBezTo>
                  <a:cubicBezTo>
                    <a:pt x="285" y="166"/>
                    <a:pt x="288" y="164"/>
                    <a:pt x="291" y="161"/>
                  </a:cubicBezTo>
                  <a:cubicBezTo>
                    <a:pt x="293" y="159"/>
                    <a:pt x="295" y="155"/>
                    <a:pt x="298" y="153"/>
                  </a:cubicBezTo>
                  <a:cubicBezTo>
                    <a:pt x="301" y="150"/>
                    <a:pt x="303" y="147"/>
                    <a:pt x="305" y="144"/>
                  </a:cubicBezTo>
                  <a:cubicBezTo>
                    <a:pt x="307" y="142"/>
                    <a:pt x="314" y="141"/>
                    <a:pt x="316" y="144"/>
                  </a:cubicBezTo>
                  <a:cubicBezTo>
                    <a:pt x="317" y="141"/>
                    <a:pt x="318" y="143"/>
                    <a:pt x="320" y="143"/>
                  </a:cubicBezTo>
                  <a:cubicBezTo>
                    <a:pt x="321" y="143"/>
                    <a:pt x="322" y="142"/>
                    <a:pt x="323" y="143"/>
                  </a:cubicBezTo>
                  <a:cubicBezTo>
                    <a:pt x="323" y="143"/>
                    <a:pt x="323" y="143"/>
                    <a:pt x="323" y="142"/>
                  </a:cubicBezTo>
                  <a:cubicBezTo>
                    <a:pt x="325" y="141"/>
                    <a:pt x="323" y="140"/>
                    <a:pt x="327" y="142"/>
                  </a:cubicBezTo>
                  <a:cubicBezTo>
                    <a:pt x="329" y="142"/>
                    <a:pt x="330" y="141"/>
                    <a:pt x="332" y="143"/>
                  </a:cubicBezTo>
                  <a:cubicBezTo>
                    <a:pt x="331" y="143"/>
                    <a:pt x="330" y="144"/>
                    <a:pt x="329" y="144"/>
                  </a:cubicBezTo>
                  <a:cubicBezTo>
                    <a:pt x="330" y="147"/>
                    <a:pt x="334" y="144"/>
                    <a:pt x="336" y="143"/>
                  </a:cubicBezTo>
                  <a:cubicBezTo>
                    <a:pt x="337" y="143"/>
                    <a:pt x="338" y="144"/>
                    <a:pt x="339" y="144"/>
                  </a:cubicBezTo>
                  <a:cubicBezTo>
                    <a:pt x="341" y="143"/>
                    <a:pt x="338" y="142"/>
                    <a:pt x="337" y="142"/>
                  </a:cubicBezTo>
                  <a:cubicBezTo>
                    <a:pt x="337" y="141"/>
                    <a:pt x="337" y="141"/>
                    <a:pt x="337" y="140"/>
                  </a:cubicBezTo>
                  <a:cubicBezTo>
                    <a:pt x="338" y="140"/>
                    <a:pt x="339" y="138"/>
                    <a:pt x="340" y="137"/>
                  </a:cubicBezTo>
                  <a:cubicBezTo>
                    <a:pt x="342" y="135"/>
                    <a:pt x="343" y="134"/>
                    <a:pt x="344" y="132"/>
                  </a:cubicBezTo>
                  <a:cubicBezTo>
                    <a:pt x="345" y="130"/>
                    <a:pt x="346" y="130"/>
                    <a:pt x="349" y="129"/>
                  </a:cubicBezTo>
                  <a:cubicBezTo>
                    <a:pt x="351" y="128"/>
                    <a:pt x="352" y="131"/>
                    <a:pt x="354" y="129"/>
                  </a:cubicBezTo>
                  <a:cubicBezTo>
                    <a:pt x="353" y="131"/>
                    <a:pt x="352" y="132"/>
                    <a:pt x="352" y="134"/>
                  </a:cubicBezTo>
                  <a:cubicBezTo>
                    <a:pt x="353" y="134"/>
                    <a:pt x="353" y="134"/>
                    <a:pt x="354" y="134"/>
                  </a:cubicBezTo>
                  <a:cubicBezTo>
                    <a:pt x="353" y="135"/>
                    <a:pt x="353" y="135"/>
                    <a:pt x="353" y="136"/>
                  </a:cubicBezTo>
                  <a:cubicBezTo>
                    <a:pt x="354" y="135"/>
                    <a:pt x="359" y="128"/>
                    <a:pt x="361" y="131"/>
                  </a:cubicBezTo>
                  <a:cubicBezTo>
                    <a:pt x="361" y="129"/>
                    <a:pt x="360" y="128"/>
                    <a:pt x="361" y="126"/>
                  </a:cubicBezTo>
                  <a:cubicBezTo>
                    <a:pt x="362" y="125"/>
                    <a:pt x="366" y="123"/>
                    <a:pt x="366" y="126"/>
                  </a:cubicBezTo>
                  <a:cubicBezTo>
                    <a:pt x="366" y="126"/>
                    <a:pt x="364" y="126"/>
                    <a:pt x="364" y="127"/>
                  </a:cubicBezTo>
                  <a:cubicBezTo>
                    <a:pt x="363" y="128"/>
                    <a:pt x="363" y="129"/>
                    <a:pt x="363" y="130"/>
                  </a:cubicBezTo>
                  <a:cubicBezTo>
                    <a:pt x="363" y="131"/>
                    <a:pt x="362" y="134"/>
                    <a:pt x="362" y="134"/>
                  </a:cubicBezTo>
                  <a:cubicBezTo>
                    <a:pt x="359" y="136"/>
                    <a:pt x="356" y="139"/>
                    <a:pt x="354" y="142"/>
                  </a:cubicBezTo>
                  <a:cubicBezTo>
                    <a:pt x="352" y="145"/>
                    <a:pt x="348" y="151"/>
                    <a:pt x="344" y="150"/>
                  </a:cubicBezTo>
                  <a:cubicBezTo>
                    <a:pt x="346" y="153"/>
                    <a:pt x="343" y="154"/>
                    <a:pt x="342" y="156"/>
                  </a:cubicBezTo>
                  <a:cubicBezTo>
                    <a:pt x="341" y="158"/>
                    <a:pt x="341" y="162"/>
                    <a:pt x="341" y="165"/>
                  </a:cubicBezTo>
                  <a:cubicBezTo>
                    <a:pt x="341" y="170"/>
                    <a:pt x="343" y="176"/>
                    <a:pt x="344" y="182"/>
                  </a:cubicBezTo>
                  <a:cubicBezTo>
                    <a:pt x="346" y="180"/>
                    <a:pt x="348" y="179"/>
                    <a:pt x="348" y="176"/>
                  </a:cubicBezTo>
                  <a:cubicBezTo>
                    <a:pt x="349" y="174"/>
                    <a:pt x="350" y="171"/>
                    <a:pt x="353" y="172"/>
                  </a:cubicBezTo>
                  <a:cubicBezTo>
                    <a:pt x="352" y="171"/>
                    <a:pt x="352" y="169"/>
                    <a:pt x="353" y="168"/>
                  </a:cubicBezTo>
                  <a:cubicBezTo>
                    <a:pt x="354" y="167"/>
                    <a:pt x="354" y="166"/>
                    <a:pt x="355" y="166"/>
                  </a:cubicBezTo>
                  <a:cubicBezTo>
                    <a:pt x="356" y="166"/>
                    <a:pt x="356" y="167"/>
                    <a:pt x="357" y="166"/>
                  </a:cubicBezTo>
                  <a:cubicBezTo>
                    <a:pt x="359" y="164"/>
                    <a:pt x="357" y="164"/>
                    <a:pt x="357" y="162"/>
                  </a:cubicBezTo>
                  <a:cubicBezTo>
                    <a:pt x="357" y="160"/>
                    <a:pt x="359" y="159"/>
                    <a:pt x="359" y="157"/>
                  </a:cubicBezTo>
                  <a:cubicBezTo>
                    <a:pt x="359" y="157"/>
                    <a:pt x="360" y="157"/>
                    <a:pt x="360" y="157"/>
                  </a:cubicBezTo>
                  <a:cubicBezTo>
                    <a:pt x="360" y="158"/>
                    <a:pt x="360" y="159"/>
                    <a:pt x="360" y="159"/>
                  </a:cubicBezTo>
                  <a:cubicBezTo>
                    <a:pt x="362" y="157"/>
                    <a:pt x="360" y="156"/>
                    <a:pt x="360" y="154"/>
                  </a:cubicBezTo>
                  <a:cubicBezTo>
                    <a:pt x="360" y="153"/>
                    <a:pt x="361" y="151"/>
                    <a:pt x="361" y="150"/>
                  </a:cubicBezTo>
                  <a:cubicBezTo>
                    <a:pt x="361" y="149"/>
                    <a:pt x="359" y="150"/>
                    <a:pt x="358" y="151"/>
                  </a:cubicBezTo>
                  <a:cubicBezTo>
                    <a:pt x="357" y="149"/>
                    <a:pt x="359" y="146"/>
                    <a:pt x="360" y="144"/>
                  </a:cubicBezTo>
                  <a:cubicBezTo>
                    <a:pt x="361" y="143"/>
                    <a:pt x="362" y="138"/>
                    <a:pt x="364" y="140"/>
                  </a:cubicBezTo>
                  <a:cubicBezTo>
                    <a:pt x="364" y="140"/>
                    <a:pt x="364" y="139"/>
                    <a:pt x="365" y="139"/>
                  </a:cubicBezTo>
                  <a:cubicBezTo>
                    <a:pt x="365" y="139"/>
                    <a:pt x="366" y="140"/>
                    <a:pt x="366" y="140"/>
                  </a:cubicBezTo>
                  <a:cubicBezTo>
                    <a:pt x="366" y="138"/>
                    <a:pt x="367" y="138"/>
                    <a:pt x="368" y="137"/>
                  </a:cubicBezTo>
                  <a:cubicBezTo>
                    <a:pt x="370" y="136"/>
                    <a:pt x="369" y="140"/>
                    <a:pt x="369" y="140"/>
                  </a:cubicBezTo>
                  <a:cubicBezTo>
                    <a:pt x="372" y="135"/>
                    <a:pt x="376" y="135"/>
                    <a:pt x="380" y="139"/>
                  </a:cubicBezTo>
                  <a:cubicBezTo>
                    <a:pt x="380" y="138"/>
                    <a:pt x="380" y="137"/>
                    <a:pt x="381" y="136"/>
                  </a:cubicBezTo>
                  <a:cubicBezTo>
                    <a:pt x="383" y="135"/>
                    <a:pt x="385" y="135"/>
                    <a:pt x="385" y="133"/>
                  </a:cubicBezTo>
                  <a:cubicBezTo>
                    <a:pt x="385" y="133"/>
                    <a:pt x="385" y="133"/>
                    <a:pt x="386" y="134"/>
                  </a:cubicBezTo>
                  <a:cubicBezTo>
                    <a:pt x="385" y="131"/>
                    <a:pt x="390" y="130"/>
                    <a:pt x="392" y="129"/>
                  </a:cubicBezTo>
                  <a:cubicBezTo>
                    <a:pt x="393" y="128"/>
                    <a:pt x="393" y="127"/>
                    <a:pt x="395" y="126"/>
                  </a:cubicBezTo>
                  <a:cubicBezTo>
                    <a:pt x="397" y="126"/>
                    <a:pt x="399" y="126"/>
                    <a:pt x="398" y="123"/>
                  </a:cubicBezTo>
                  <a:cubicBezTo>
                    <a:pt x="398" y="124"/>
                    <a:pt x="398" y="124"/>
                    <a:pt x="399" y="125"/>
                  </a:cubicBezTo>
                  <a:cubicBezTo>
                    <a:pt x="400" y="124"/>
                    <a:pt x="402" y="127"/>
                    <a:pt x="403" y="126"/>
                  </a:cubicBezTo>
                  <a:cubicBezTo>
                    <a:pt x="405" y="126"/>
                    <a:pt x="404" y="123"/>
                    <a:pt x="403" y="122"/>
                  </a:cubicBezTo>
                  <a:cubicBezTo>
                    <a:pt x="403" y="122"/>
                    <a:pt x="404" y="122"/>
                    <a:pt x="404" y="122"/>
                  </a:cubicBezTo>
                  <a:cubicBezTo>
                    <a:pt x="404" y="121"/>
                    <a:pt x="403" y="120"/>
                    <a:pt x="403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0" name="Freeform 729">
              <a:extLst>
                <a:ext uri="{FF2B5EF4-FFF2-40B4-BE49-F238E27FC236}">
                  <a16:creationId xmlns:a16="http://schemas.microsoft.com/office/drawing/2014/main" id="{81D01F6D-35A7-4C6E-9C8E-55911D8EF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4952" y="864540"/>
              <a:ext cx="4413260" cy="2215150"/>
            </a:xfrm>
            <a:custGeom>
              <a:avLst/>
              <a:gdLst>
                <a:gd name="T0" fmla="*/ 33 w 437"/>
                <a:gd name="T1" fmla="*/ 187 h 219"/>
                <a:gd name="T2" fmla="*/ 2 w 437"/>
                <a:gd name="T3" fmla="*/ 154 h 219"/>
                <a:gd name="T4" fmla="*/ 4 w 437"/>
                <a:gd name="T5" fmla="*/ 86 h 219"/>
                <a:gd name="T6" fmla="*/ 37 w 437"/>
                <a:gd name="T7" fmla="*/ 91 h 219"/>
                <a:gd name="T8" fmla="*/ 45 w 437"/>
                <a:gd name="T9" fmla="*/ 102 h 219"/>
                <a:gd name="T10" fmla="*/ 73 w 437"/>
                <a:gd name="T11" fmla="*/ 83 h 219"/>
                <a:gd name="T12" fmla="*/ 107 w 437"/>
                <a:gd name="T13" fmla="*/ 74 h 219"/>
                <a:gd name="T14" fmla="*/ 116 w 437"/>
                <a:gd name="T15" fmla="*/ 101 h 219"/>
                <a:gd name="T16" fmla="*/ 130 w 437"/>
                <a:gd name="T17" fmla="*/ 64 h 219"/>
                <a:gd name="T18" fmla="*/ 152 w 437"/>
                <a:gd name="T19" fmla="*/ 43 h 219"/>
                <a:gd name="T20" fmla="*/ 186 w 437"/>
                <a:gd name="T21" fmla="*/ 21 h 219"/>
                <a:gd name="T22" fmla="*/ 229 w 437"/>
                <a:gd name="T23" fmla="*/ 18 h 219"/>
                <a:gd name="T24" fmla="*/ 219 w 437"/>
                <a:gd name="T25" fmla="*/ 45 h 219"/>
                <a:gd name="T26" fmla="*/ 265 w 437"/>
                <a:gd name="T27" fmla="*/ 46 h 219"/>
                <a:gd name="T28" fmla="*/ 323 w 437"/>
                <a:gd name="T29" fmla="*/ 56 h 219"/>
                <a:gd name="T30" fmla="*/ 380 w 437"/>
                <a:gd name="T31" fmla="*/ 77 h 219"/>
                <a:gd name="T32" fmla="*/ 432 w 437"/>
                <a:gd name="T33" fmla="*/ 102 h 219"/>
                <a:gd name="T34" fmla="*/ 422 w 437"/>
                <a:gd name="T35" fmla="*/ 115 h 219"/>
                <a:gd name="T36" fmla="*/ 400 w 437"/>
                <a:gd name="T37" fmla="*/ 125 h 219"/>
                <a:gd name="T38" fmla="*/ 360 w 437"/>
                <a:gd name="T39" fmla="*/ 150 h 219"/>
                <a:gd name="T40" fmla="*/ 345 w 437"/>
                <a:gd name="T41" fmla="*/ 151 h 219"/>
                <a:gd name="T42" fmla="*/ 341 w 437"/>
                <a:gd name="T43" fmla="*/ 137 h 219"/>
                <a:gd name="T44" fmla="*/ 299 w 437"/>
                <a:gd name="T45" fmla="*/ 153 h 219"/>
                <a:gd name="T46" fmla="*/ 276 w 437"/>
                <a:gd name="T47" fmla="*/ 207 h 219"/>
                <a:gd name="T48" fmla="*/ 234 w 437"/>
                <a:gd name="T49" fmla="*/ 186 h 219"/>
                <a:gd name="T50" fmla="*/ 159 w 437"/>
                <a:gd name="T51" fmla="*/ 190 h 219"/>
                <a:gd name="T52" fmla="*/ 117 w 437"/>
                <a:gd name="T53" fmla="*/ 166 h 219"/>
                <a:gd name="T54" fmla="*/ 89 w 437"/>
                <a:gd name="T55" fmla="*/ 183 h 219"/>
                <a:gd name="T56" fmla="*/ 59 w 437"/>
                <a:gd name="T57" fmla="*/ 186 h 219"/>
                <a:gd name="T58" fmla="*/ 56 w 437"/>
                <a:gd name="T59" fmla="*/ 219 h 219"/>
                <a:gd name="T60" fmla="*/ 55 w 437"/>
                <a:gd name="T61" fmla="*/ 195 h 219"/>
                <a:gd name="T62" fmla="*/ 81 w 437"/>
                <a:gd name="T63" fmla="*/ 180 h 219"/>
                <a:gd name="T64" fmla="*/ 102 w 437"/>
                <a:gd name="T65" fmla="*/ 166 h 219"/>
                <a:gd name="T66" fmla="*/ 145 w 437"/>
                <a:gd name="T67" fmla="*/ 181 h 219"/>
                <a:gd name="T68" fmla="*/ 208 w 437"/>
                <a:gd name="T69" fmla="*/ 182 h 219"/>
                <a:gd name="T70" fmla="*/ 278 w 437"/>
                <a:gd name="T71" fmla="*/ 195 h 219"/>
                <a:gd name="T72" fmla="*/ 291 w 437"/>
                <a:gd name="T73" fmla="*/ 205 h 219"/>
                <a:gd name="T74" fmla="*/ 328 w 437"/>
                <a:gd name="T75" fmla="*/ 141 h 219"/>
                <a:gd name="T76" fmla="*/ 366 w 437"/>
                <a:gd name="T77" fmla="*/ 124 h 219"/>
                <a:gd name="T78" fmla="*/ 359 w 437"/>
                <a:gd name="T79" fmla="*/ 157 h 219"/>
                <a:gd name="T80" fmla="*/ 398 w 437"/>
                <a:gd name="T81" fmla="*/ 124 h 219"/>
                <a:gd name="T82" fmla="*/ 406 w 437"/>
                <a:gd name="T83" fmla="*/ 102 h 219"/>
                <a:gd name="T84" fmla="*/ 423 w 437"/>
                <a:gd name="T85" fmla="*/ 112 h 219"/>
                <a:gd name="T86" fmla="*/ 414 w 437"/>
                <a:gd name="T87" fmla="*/ 92 h 219"/>
                <a:gd name="T88" fmla="*/ 340 w 437"/>
                <a:gd name="T89" fmla="*/ 69 h 219"/>
                <a:gd name="T90" fmla="*/ 286 w 437"/>
                <a:gd name="T91" fmla="*/ 65 h 219"/>
                <a:gd name="T92" fmla="*/ 243 w 437"/>
                <a:gd name="T93" fmla="*/ 46 h 219"/>
                <a:gd name="T94" fmla="*/ 209 w 437"/>
                <a:gd name="T95" fmla="*/ 52 h 219"/>
                <a:gd name="T96" fmla="*/ 209 w 437"/>
                <a:gd name="T97" fmla="*/ 16 h 219"/>
                <a:gd name="T98" fmla="*/ 182 w 437"/>
                <a:gd name="T99" fmla="*/ 20 h 219"/>
                <a:gd name="T100" fmla="*/ 146 w 437"/>
                <a:gd name="T101" fmla="*/ 56 h 219"/>
                <a:gd name="T102" fmla="*/ 138 w 437"/>
                <a:gd name="T103" fmla="*/ 69 h 219"/>
                <a:gd name="T104" fmla="*/ 134 w 437"/>
                <a:gd name="T105" fmla="*/ 89 h 219"/>
                <a:gd name="T106" fmla="*/ 120 w 437"/>
                <a:gd name="T107" fmla="*/ 53 h 219"/>
                <a:gd name="T108" fmla="*/ 85 w 437"/>
                <a:gd name="T109" fmla="*/ 84 h 219"/>
                <a:gd name="T110" fmla="*/ 52 w 437"/>
                <a:gd name="T111" fmla="*/ 91 h 219"/>
                <a:gd name="T112" fmla="*/ 30 w 437"/>
                <a:gd name="T113" fmla="*/ 114 h 219"/>
                <a:gd name="T114" fmla="*/ 21 w 437"/>
                <a:gd name="T115" fmla="*/ 83 h 219"/>
                <a:gd name="T116" fmla="*/ 5 w 437"/>
                <a:gd name="T117" fmla="*/ 134 h 219"/>
                <a:gd name="T118" fmla="*/ 13 w 437"/>
                <a:gd name="T119" fmla="*/ 172 h 219"/>
                <a:gd name="T120" fmla="*/ 31 w 437"/>
                <a:gd name="T121" fmla="*/ 199 h 219"/>
                <a:gd name="T122" fmla="*/ 150 w 437"/>
                <a:gd name="T123" fmla="*/ 6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7" h="219">
                  <a:moveTo>
                    <a:pt x="56" y="219"/>
                  </a:moveTo>
                  <a:cubicBezTo>
                    <a:pt x="55" y="219"/>
                    <a:pt x="54" y="219"/>
                    <a:pt x="54" y="218"/>
                  </a:cubicBezTo>
                  <a:cubicBezTo>
                    <a:pt x="54" y="218"/>
                    <a:pt x="54" y="218"/>
                    <a:pt x="54" y="218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2" y="217"/>
                    <a:pt x="52" y="216"/>
                    <a:pt x="51" y="216"/>
                  </a:cubicBezTo>
                  <a:cubicBezTo>
                    <a:pt x="50" y="216"/>
                    <a:pt x="50" y="215"/>
                    <a:pt x="50" y="215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49" y="214"/>
                    <a:pt x="48" y="214"/>
                    <a:pt x="47" y="214"/>
                  </a:cubicBezTo>
                  <a:cubicBezTo>
                    <a:pt x="46" y="214"/>
                    <a:pt x="45" y="214"/>
                    <a:pt x="43" y="213"/>
                  </a:cubicBezTo>
                  <a:cubicBezTo>
                    <a:pt x="42" y="212"/>
                    <a:pt x="38" y="211"/>
                    <a:pt x="37" y="211"/>
                  </a:cubicBezTo>
                  <a:cubicBezTo>
                    <a:pt x="37" y="211"/>
                    <a:pt x="37" y="211"/>
                    <a:pt x="36" y="211"/>
                  </a:cubicBezTo>
                  <a:cubicBezTo>
                    <a:pt x="36" y="211"/>
                    <a:pt x="36" y="211"/>
                    <a:pt x="36" y="211"/>
                  </a:cubicBezTo>
                  <a:cubicBezTo>
                    <a:pt x="35" y="211"/>
                    <a:pt x="34" y="211"/>
                    <a:pt x="33" y="210"/>
                  </a:cubicBezTo>
                  <a:cubicBezTo>
                    <a:pt x="33" y="210"/>
                    <a:pt x="33" y="210"/>
                    <a:pt x="33" y="210"/>
                  </a:cubicBezTo>
                  <a:cubicBezTo>
                    <a:pt x="32" y="209"/>
                    <a:pt x="32" y="209"/>
                    <a:pt x="31" y="208"/>
                  </a:cubicBezTo>
                  <a:cubicBezTo>
                    <a:pt x="31" y="208"/>
                    <a:pt x="31" y="208"/>
                    <a:pt x="30" y="208"/>
                  </a:cubicBezTo>
                  <a:cubicBezTo>
                    <a:pt x="28" y="207"/>
                    <a:pt x="26" y="206"/>
                    <a:pt x="26" y="204"/>
                  </a:cubicBezTo>
                  <a:cubicBezTo>
                    <a:pt x="26" y="204"/>
                    <a:pt x="26" y="204"/>
                    <a:pt x="26" y="203"/>
                  </a:cubicBezTo>
                  <a:cubicBezTo>
                    <a:pt x="27" y="203"/>
                    <a:pt x="27" y="203"/>
                    <a:pt x="28" y="203"/>
                  </a:cubicBezTo>
                  <a:cubicBezTo>
                    <a:pt x="28" y="203"/>
                    <a:pt x="28" y="203"/>
                    <a:pt x="28" y="202"/>
                  </a:cubicBezTo>
                  <a:cubicBezTo>
                    <a:pt x="29" y="201"/>
                    <a:pt x="29" y="201"/>
                    <a:pt x="30" y="201"/>
                  </a:cubicBezTo>
                  <a:cubicBezTo>
                    <a:pt x="29" y="200"/>
                    <a:pt x="29" y="199"/>
                    <a:pt x="29" y="199"/>
                  </a:cubicBezTo>
                  <a:cubicBezTo>
                    <a:pt x="29" y="198"/>
                    <a:pt x="30" y="198"/>
                    <a:pt x="30" y="198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196"/>
                    <a:pt x="30" y="195"/>
                    <a:pt x="30" y="195"/>
                  </a:cubicBezTo>
                  <a:cubicBezTo>
                    <a:pt x="31" y="194"/>
                    <a:pt x="32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2"/>
                  </a:cubicBezTo>
                  <a:cubicBezTo>
                    <a:pt x="34" y="192"/>
                    <a:pt x="34" y="191"/>
                    <a:pt x="34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5" y="189"/>
                    <a:pt x="35" y="189"/>
                    <a:pt x="35" y="189"/>
                  </a:cubicBezTo>
                  <a:cubicBezTo>
                    <a:pt x="35" y="189"/>
                    <a:pt x="35" y="188"/>
                    <a:pt x="35" y="188"/>
                  </a:cubicBezTo>
                  <a:cubicBezTo>
                    <a:pt x="35" y="188"/>
                    <a:pt x="35" y="188"/>
                    <a:pt x="35" y="187"/>
                  </a:cubicBezTo>
                  <a:cubicBezTo>
                    <a:pt x="35" y="187"/>
                    <a:pt x="34" y="187"/>
                    <a:pt x="33" y="187"/>
                  </a:cubicBezTo>
                  <a:cubicBezTo>
                    <a:pt x="31" y="186"/>
                    <a:pt x="30" y="186"/>
                    <a:pt x="29" y="185"/>
                  </a:cubicBezTo>
                  <a:cubicBezTo>
                    <a:pt x="28" y="184"/>
                    <a:pt x="28" y="184"/>
                    <a:pt x="27" y="184"/>
                  </a:cubicBezTo>
                  <a:cubicBezTo>
                    <a:pt x="27" y="184"/>
                    <a:pt x="27" y="184"/>
                    <a:pt x="27" y="184"/>
                  </a:cubicBezTo>
                  <a:cubicBezTo>
                    <a:pt x="26" y="184"/>
                    <a:pt x="26" y="184"/>
                    <a:pt x="26" y="184"/>
                  </a:cubicBezTo>
                  <a:cubicBezTo>
                    <a:pt x="25" y="184"/>
                    <a:pt x="24" y="184"/>
                    <a:pt x="23" y="183"/>
                  </a:cubicBezTo>
                  <a:cubicBezTo>
                    <a:pt x="22" y="183"/>
                    <a:pt x="22" y="182"/>
                    <a:pt x="22" y="182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81"/>
                    <a:pt x="21" y="181"/>
                    <a:pt x="21" y="181"/>
                  </a:cubicBezTo>
                  <a:cubicBezTo>
                    <a:pt x="21" y="181"/>
                    <a:pt x="21" y="181"/>
                    <a:pt x="21" y="181"/>
                  </a:cubicBezTo>
                  <a:cubicBezTo>
                    <a:pt x="20" y="180"/>
                    <a:pt x="19" y="179"/>
                    <a:pt x="19" y="178"/>
                  </a:cubicBezTo>
                  <a:cubicBezTo>
                    <a:pt x="19" y="178"/>
                    <a:pt x="19" y="178"/>
                    <a:pt x="20" y="178"/>
                  </a:cubicBezTo>
                  <a:cubicBezTo>
                    <a:pt x="19" y="177"/>
                    <a:pt x="18" y="176"/>
                    <a:pt x="17" y="176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5" y="177"/>
                    <a:pt x="15" y="177"/>
                    <a:pt x="14" y="177"/>
                  </a:cubicBezTo>
                  <a:cubicBezTo>
                    <a:pt x="14" y="177"/>
                    <a:pt x="13" y="177"/>
                    <a:pt x="13" y="176"/>
                  </a:cubicBezTo>
                  <a:cubicBezTo>
                    <a:pt x="12" y="175"/>
                    <a:pt x="12" y="172"/>
                    <a:pt x="12" y="171"/>
                  </a:cubicBezTo>
                  <a:cubicBezTo>
                    <a:pt x="13" y="171"/>
                    <a:pt x="13" y="171"/>
                    <a:pt x="14" y="171"/>
                  </a:cubicBezTo>
                  <a:cubicBezTo>
                    <a:pt x="14" y="171"/>
                    <a:pt x="15" y="171"/>
                    <a:pt x="15" y="171"/>
                  </a:cubicBezTo>
                  <a:cubicBezTo>
                    <a:pt x="15" y="171"/>
                    <a:pt x="16" y="171"/>
                    <a:pt x="16" y="170"/>
                  </a:cubicBezTo>
                  <a:cubicBezTo>
                    <a:pt x="16" y="170"/>
                    <a:pt x="15" y="170"/>
                    <a:pt x="15" y="170"/>
                  </a:cubicBezTo>
                  <a:cubicBezTo>
                    <a:pt x="15" y="170"/>
                    <a:pt x="15" y="169"/>
                    <a:pt x="14" y="169"/>
                  </a:cubicBezTo>
                  <a:cubicBezTo>
                    <a:pt x="13" y="169"/>
                    <a:pt x="13" y="169"/>
                    <a:pt x="12" y="168"/>
                  </a:cubicBezTo>
                  <a:cubicBezTo>
                    <a:pt x="11" y="166"/>
                    <a:pt x="10" y="165"/>
                    <a:pt x="11" y="163"/>
                  </a:cubicBezTo>
                  <a:cubicBezTo>
                    <a:pt x="11" y="162"/>
                    <a:pt x="11" y="162"/>
                    <a:pt x="11" y="161"/>
                  </a:cubicBezTo>
                  <a:cubicBezTo>
                    <a:pt x="10" y="160"/>
                    <a:pt x="9" y="160"/>
                    <a:pt x="8" y="161"/>
                  </a:cubicBezTo>
                  <a:cubicBezTo>
                    <a:pt x="6" y="162"/>
                    <a:pt x="6" y="162"/>
                    <a:pt x="6" y="162"/>
                  </a:cubicBezTo>
                  <a:cubicBezTo>
                    <a:pt x="7" y="160"/>
                    <a:pt x="7" y="160"/>
                    <a:pt x="7" y="160"/>
                  </a:cubicBezTo>
                  <a:cubicBezTo>
                    <a:pt x="7" y="160"/>
                    <a:pt x="7" y="160"/>
                    <a:pt x="7" y="160"/>
                  </a:cubicBezTo>
                  <a:cubicBezTo>
                    <a:pt x="7" y="160"/>
                    <a:pt x="7" y="160"/>
                    <a:pt x="6" y="16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5" y="160"/>
                    <a:pt x="4" y="160"/>
                    <a:pt x="4" y="159"/>
                  </a:cubicBezTo>
                  <a:cubicBezTo>
                    <a:pt x="4" y="159"/>
                    <a:pt x="4" y="158"/>
                    <a:pt x="3" y="156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3" y="155"/>
                    <a:pt x="2" y="154"/>
                    <a:pt x="2" y="154"/>
                  </a:cubicBezTo>
                  <a:cubicBezTo>
                    <a:pt x="2" y="153"/>
                    <a:pt x="1" y="152"/>
                    <a:pt x="1" y="151"/>
                  </a:cubicBezTo>
                  <a:cubicBezTo>
                    <a:pt x="1" y="151"/>
                    <a:pt x="2" y="150"/>
                    <a:pt x="2" y="150"/>
                  </a:cubicBezTo>
                  <a:cubicBezTo>
                    <a:pt x="2" y="150"/>
                    <a:pt x="2" y="150"/>
                    <a:pt x="2" y="149"/>
                  </a:cubicBezTo>
                  <a:cubicBezTo>
                    <a:pt x="2" y="149"/>
                    <a:pt x="2" y="148"/>
                    <a:pt x="1" y="148"/>
                  </a:cubicBezTo>
                  <a:cubicBezTo>
                    <a:pt x="1" y="147"/>
                    <a:pt x="1" y="147"/>
                    <a:pt x="1" y="146"/>
                  </a:cubicBezTo>
                  <a:cubicBezTo>
                    <a:pt x="0" y="145"/>
                    <a:pt x="0" y="145"/>
                    <a:pt x="1" y="144"/>
                  </a:cubicBezTo>
                  <a:cubicBezTo>
                    <a:pt x="1" y="144"/>
                    <a:pt x="1" y="144"/>
                    <a:pt x="2" y="144"/>
                  </a:cubicBezTo>
                  <a:cubicBezTo>
                    <a:pt x="2" y="144"/>
                    <a:pt x="2" y="144"/>
                    <a:pt x="3" y="143"/>
                  </a:cubicBezTo>
                  <a:cubicBezTo>
                    <a:pt x="3" y="143"/>
                    <a:pt x="3" y="142"/>
                    <a:pt x="3" y="142"/>
                  </a:cubicBezTo>
                  <a:cubicBezTo>
                    <a:pt x="3" y="141"/>
                    <a:pt x="4" y="140"/>
                    <a:pt x="5" y="139"/>
                  </a:cubicBezTo>
                  <a:cubicBezTo>
                    <a:pt x="5" y="139"/>
                    <a:pt x="6" y="139"/>
                    <a:pt x="7" y="139"/>
                  </a:cubicBezTo>
                  <a:cubicBezTo>
                    <a:pt x="7" y="139"/>
                    <a:pt x="7" y="139"/>
                    <a:pt x="6" y="139"/>
                  </a:cubicBezTo>
                  <a:cubicBezTo>
                    <a:pt x="5" y="138"/>
                    <a:pt x="4" y="138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3" y="136"/>
                    <a:pt x="3" y="136"/>
                    <a:pt x="2" y="136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2" y="135"/>
                    <a:pt x="3" y="134"/>
                    <a:pt x="4" y="134"/>
                  </a:cubicBezTo>
                  <a:cubicBezTo>
                    <a:pt x="7" y="131"/>
                    <a:pt x="12" y="127"/>
                    <a:pt x="12" y="123"/>
                  </a:cubicBezTo>
                  <a:cubicBezTo>
                    <a:pt x="12" y="122"/>
                    <a:pt x="11" y="122"/>
                    <a:pt x="10" y="121"/>
                  </a:cubicBezTo>
                  <a:cubicBezTo>
                    <a:pt x="10" y="120"/>
                    <a:pt x="9" y="118"/>
                    <a:pt x="9" y="117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4"/>
                    <a:pt x="9" y="114"/>
                    <a:pt x="8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1"/>
                    <a:pt x="7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7" y="109"/>
                    <a:pt x="8" y="109"/>
                    <a:pt x="8" y="108"/>
                  </a:cubicBezTo>
                  <a:cubicBezTo>
                    <a:pt x="8" y="107"/>
                    <a:pt x="8" y="105"/>
                    <a:pt x="8" y="104"/>
                  </a:cubicBezTo>
                  <a:cubicBezTo>
                    <a:pt x="8" y="104"/>
                    <a:pt x="8" y="103"/>
                    <a:pt x="7" y="102"/>
                  </a:cubicBezTo>
                  <a:cubicBezTo>
                    <a:pt x="6" y="100"/>
                    <a:pt x="6" y="98"/>
                    <a:pt x="7" y="96"/>
                  </a:cubicBezTo>
                  <a:cubicBezTo>
                    <a:pt x="8" y="93"/>
                    <a:pt x="8" y="92"/>
                    <a:pt x="6" y="90"/>
                  </a:cubicBezTo>
                  <a:cubicBezTo>
                    <a:pt x="6" y="90"/>
                    <a:pt x="6" y="89"/>
                    <a:pt x="6" y="89"/>
                  </a:cubicBezTo>
                  <a:cubicBezTo>
                    <a:pt x="5" y="89"/>
                    <a:pt x="4" y="88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5"/>
                    <a:pt x="5" y="85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5" y="83"/>
                    <a:pt x="5" y="83"/>
                    <a:pt x="6" y="82"/>
                  </a:cubicBezTo>
                  <a:cubicBezTo>
                    <a:pt x="7" y="81"/>
                    <a:pt x="8" y="80"/>
                    <a:pt x="9" y="78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2" y="77"/>
                    <a:pt x="12" y="77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4" y="76"/>
                    <a:pt x="15" y="76"/>
                  </a:cubicBezTo>
                  <a:cubicBezTo>
                    <a:pt x="16" y="76"/>
                    <a:pt x="17" y="77"/>
                    <a:pt x="17" y="78"/>
                  </a:cubicBezTo>
                  <a:cubicBezTo>
                    <a:pt x="17" y="78"/>
                    <a:pt x="17" y="79"/>
                    <a:pt x="17" y="79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1"/>
                    <a:pt x="18" y="81"/>
                    <a:pt x="21" y="81"/>
                  </a:cubicBezTo>
                  <a:cubicBezTo>
                    <a:pt x="21" y="81"/>
                    <a:pt x="22" y="81"/>
                    <a:pt x="22" y="81"/>
                  </a:cubicBezTo>
                  <a:cubicBezTo>
                    <a:pt x="23" y="81"/>
                    <a:pt x="23" y="81"/>
                    <a:pt x="24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5" y="81"/>
                    <a:pt x="27" y="83"/>
                    <a:pt x="29" y="86"/>
                  </a:cubicBezTo>
                  <a:cubicBezTo>
                    <a:pt x="30" y="86"/>
                    <a:pt x="30" y="87"/>
                    <a:pt x="31" y="87"/>
                  </a:cubicBezTo>
                  <a:cubicBezTo>
                    <a:pt x="31" y="88"/>
                    <a:pt x="32" y="88"/>
                    <a:pt x="33" y="89"/>
                  </a:cubicBezTo>
                  <a:cubicBezTo>
                    <a:pt x="34" y="89"/>
                    <a:pt x="36" y="89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8" y="92"/>
                    <a:pt x="38" y="93"/>
                    <a:pt x="39" y="94"/>
                  </a:cubicBezTo>
                  <a:cubicBezTo>
                    <a:pt x="39" y="94"/>
                    <a:pt x="39" y="95"/>
                    <a:pt x="39" y="95"/>
                  </a:cubicBezTo>
                  <a:cubicBezTo>
                    <a:pt x="39" y="96"/>
                    <a:pt x="39" y="97"/>
                    <a:pt x="39" y="97"/>
                  </a:cubicBezTo>
                  <a:cubicBezTo>
                    <a:pt x="39" y="100"/>
                    <a:pt x="37" y="102"/>
                    <a:pt x="34" y="103"/>
                  </a:cubicBezTo>
                  <a:cubicBezTo>
                    <a:pt x="32" y="104"/>
                    <a:pt x="30" y="104"/>
                    <a:pt x="28" y="103"/>
                  </a:cubicBezTo>
                  <a:cubicBezTo>
                    <a:pt x="27" y="103"/>
                    <a:pt x="27" y="103"/>
                    <a:pt x="26" y="103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4" y="102"/>
                    <a:pt x="23" y="102"/>
                    <a:pt x="21" y="101"/>
                  </a:cubicBezTo>
                  <a:cubicBezTo>
                    <a:pt x="20" y="101"/>
                    <a:pt x="20" y="100"/>
                    <a:pt x="20" y="100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9" y="100"/>
                    <a:pt x="18" y="99"/>
                    <a:pt x="17" y="98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9" y="101"/>
                    <a:pt x="22" y="103"/>
                    <a:pt x="22" y="105"/>
                  </a:cubicBezTo>
                  <a:cubicBezTo>
                    <a:pt x="22" y="106"/>
                    <a:pt x="22" y="106"/>
                    <a:pt x="21" y="107"/>
                  </a:cubicBezTo>
                  <a:cubicBezTo>
                    <a:pt x="21" y="108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2" y="111"/>
                    <a:pt x="23" y="112"/>
                    <a:pt x="22" y="113"/>
                  </a:cubicBezTo>
                  <a:cubicBezTo>
                    <a:pt x="23" y="114"/>
                    <a:pt x="24" y="114"/>
                    <a:pt x="25" y="115"/>
                  </a:cubicBezTo>
                  <a:cubicBezTo>
                    <a:pt x="25" y="116"/>
                    <a:pt x="26" y="116"/>
                    <a:pt x="27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29" y="116"/>
                    <a:pt x="29" y="115"/>
                  </a:cubicBezTo>
                  <a:cubicBezTo>
                    <a:pt x="28" y="115"/>
                    <a:pt x="26" y="114"/>
                    <a:pt x="26" y="113"/>
                  </a:cubicBezTo>
                  <a:cubicBezTo>
                    <a:pt x="25" y="112"/>
                    <a:pt x="25" y="111"/>
                    <a:pt x="26" y="110"/>
                  </a:cubicBezTo>
                  <a:cubicBezTo>
                    <a:pt x="26" y="109"/>
                    <a:pt x="27" y="109"/>
                    <a:pt x="28" y="109"/>
                  </a:cubicBezTo>
                  <a:cubicBezTo>
                    <a:pt x="28" y="109"/>
                    <a:pt x="29" y="110"/>
                    <a:pt x="30" y="110"/>
                  </a:cubicBezTo>
                  <a:cubicBezTo>
                    <a:pt x="30" y="110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3" y="111"/>
                    <a:pt x="35" y="112"/>
                    <a:pt x="36" y="112"/>
                  </a:cubicBezTo>
                  <a:cubicBezTo>
                    <a:pt x="35" y="111"/>
                    <a:pt x="34" y="110"/>
                    <a:pt x="34" y="108"/>
                  </a:cubicBezTo>
                  <a:cubicBezTo>
                    <a:pt x="34" y="106"/>
                    <a:pt x="35" y="105"/>
                    <a:pt x="36" y="105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8" y="104"/>
                    <a:pt x="38" y="103"/>
                    <a:pt x="39" y="102"/>
                  </a:cubicBezTo>
                  <a:cubicBezTo>
                    <a:pt x="40" y="101"/>
                    <a:pt x="40" y="100"/>
                    <a:pt x="41" y="100"/>
                  </a:cubicBezTo>
                  <a:cubicBezTo>
                    <a:pt x="42" y="100"/>
                    <a:pt x="44" y="100"/>
                    <a:pt x="45" y="102"/>
                  </a:cubicBezTo>
                  <a:cubicBezTo>
                    <a:pt x="45" y="102"/>
                    <a:pt x="45" y="102"/>
                    <a:pt x="45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6" y="101"/>
                    <a:pt x="46" y="99"/>
                  </a:cubicBezTo>
                  <a:cubicBezTo>
                    <a:pt x="46" y="98"/>
                    <a:pt x="46" y="98"/>
                    <a:pt x="46" y="97"/>
                  </a:cubicBezTo>
                  <a:cubicBezTo>
                    <a:pt x="45" y="97"/>
                    <a:pt x="45" y="96"/>
                    <a:pt x="45" y="95"/>
                  </a:cubicBezTo>
                  <a:cubicBezTo>
                    <a:pt x="44" y="95"/>
                    <a:pt x="45" y="93"/>
                    <a:pt x="45" y="92"/>
                  </a:cubicBezTo>
                  <a:cubicBezTo>
                    <a:pt x="45" y="91"/>
                    <a:pt x="45" y="91"/>
                    <a:pt x="45" y="90"/>
                  </a:cubicBezTo>
                  <a:cubicBezTo>
                    <a:pt x="45" y="88"/>
                    <a:pt x="45" y="88"/>
                    <a:pt x="44" y="87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5" y="85"/>
                    <a:pt x="45" y="85"/>
                    <a:pt x="46" y="85"/>
                  </a:cubicBezTo>
                  <a:cubicBezTo>
                    <a:pt x="50" y="86"/>
                    <a:pt x="52" y="87"/>
                    <a:pt x="53" y="91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1" y="93"/>
                    <a:pt x="50" y="93"/>
                    <a:pt x="49" y="94"/>
                  </a:cubicBezTo>
                  <a:cubicBezTo>
                    <a:pt x="49" y="94"/>
                    <a:pt x="50" y="95"/>
                    <a:pt x="50" y="96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51" y="97"/>
                    <a:pt x="51" y="98"/>
                    <a:pt x="51" y="98"/>
                  </a:cubicBezTo>
                  <a:cubicBezTo>
                    <a:pt x="52" y="98"/>
                    <a:pt x="53" y="98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4" y="98"/>
                    <a:pt x="54" y="97"/>
                    <a:pt x="55" y="96"/>
                  </a:cubicBezTo>
                  <a:cubicBezTo>
                    <a:pt x="56" y="93"/>
                    <a:pt x="56" y="93"/>
                    <a:pt x="58" y="92"/>
                  </a:cubicBezTo>
                  <a:cubicBezTo>
                    <a:pt x="58" y="91"/>
                    <a:pt x="59" y="91"/>
                    <a:pt x="59" y="91"/>
                  </a:cubicBezTo>
                  <a:cubicBezTo>
                    <a:pt x="62" y="88"/>
                    <a:pt x="66" y="86"/>
                    <a:pt x="67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1" y="83"/>
                    <a:pt x="72" y="83"/>
                    <a:pt x="73" y="83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3" y="84"/>
                    <a:pt x="73" y="85"/>
                  </a:cubicBezTo>
                  <a:cubicBezTo>
                    <a:pt x="73" y="85"/>
                    <a:pt x="73" y="86"/>
                    <a:pt x="73" y="86"/>
                  </a:cubicBezTo>
                  <a:cubicBezTo>
                    <a:pt x="72" y="87"/>
                    <a:pt x="73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5" y="87"/>
                  </a:cubicBezTo>
                  <a:cubicBezTo>
                    <a:pt x="75" y="87"/>
                    <a:pt x="75" y="87"/>
                    <a:pt x="75" y="86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8" y="86"/>
                    <a:pt x="78" y="86"/>
                    <a:pt x="79" y="86"/>
                  </a:cubicBezTo>
                  <a:cubicBezTo>
                    <a:pt x="80" y="86"/>
                    <a:pt x="81" y="86"/>
                    <a:pt x="81" y="86"/>
                  </a:cubicBezTo>
                  <a:cubicBezTo>
                    <a:pt x="82" y="86"/>
                    <a:pt x="83" y="85"/>
                    <a:pt x="84" y="84"/>
                  </a:cubicBezTo>
                  <a:cubicBezTo>
                    <a:pt x="84" y="83"/>
                    <a:pt x="84" y="83"/>
                    <a:pt x="85" y="83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8" y="85"/>
                    <a:pt x="87" y="86"/>
                  </a:cubicBezTo>
                  <a:cubicBezTo>
                    <a:pt x="87" y="86"/>
                    <a:pt x="87" y="86"/>
                    <a:pt x="87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87"/>
                    <a:pt x="87" y="86"/>
                    <a:pt x="87" y="86"/>
                  </a:cubicBezTo>
                  <a:cubicBezTo>
                    <a:pt x="88" y="85"/>
                    <a:pt x="88" y="85"/>
                    <a:pt x="88" y="84"/>
                  </a:cubicBezTo>
                  <a:cubicBezTo>
                    <a:pt x="90" y="83"/>
                    <a:pt x="90" y="82"/>
                    <a:pt x="89" y="81"/>
                  </a:cubicBezTo>
                  <a:cubicBezTo>
                    <a:pt x="89" y="80"/>
                    <a:pt x="89" y="78"/>
                    <a:pt x="89" y="77"/>
                  </a:cubicBezTo>
                  <a:cubicBezTo>
                    <a:pt x="89" y="77"/>
                    <a:pt x="90" y="76"/>
                    <a:pt x="91" y="76"/>
                  </a:cubicBezTo>
                  <a:cubicBezTo>
                    <a:pt x="94" y="76"/>
                    <a:pt x="99" y="78"/>
                    <a:pt x="102" y="80"/>
                  </a:cubicBezTo>
                  <a:cubicBezTo>
                    <a:pt x="105" y="83"/>
                    <a:pt x="108" y="84"/>
                    <a:pt x="110" y="88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0" y="84"/>
                    <a:pt x="110" y="83"/>
                  </a:cubicBezTo>
                  <a:cubicBezTo>
                    <a:pt x="110" y="83"/>
                    <a:pt x="109" y="82"/>
                    <a:pt x="109" y="81"/>
                  </a:cubicBezTo>
                  <a:cubicBezTo>
                    <a:pt x="109" y="80"/>
                    <a:pt x="109" y="80"/>
                    <a:pt x="107" y="80"/>
                  </a:cubicBezTo>
                  <a:cubicBezTo>
                    <a:pt x="107" y="79"/>
                    <a:pt x="106" y="79"/>
                    <a:pt x="106" y="78"/>
                  </a:cubicBezTo>
                  <a:cubicBezTo>
                    <a:pt x="105" y="77"/>
                    <a:pt x="106" y="76"/>
                    <a:pt x="106" y="75"/>
                  </a:cubicBezTo>
                  <a:cubicBezTo>
                    <a:pt x="106" y="75"/>
                    <a:pt x="107" y="74"/>
                    <a:pt x="107" y="74"/>
                  </a:cubicBezTo>
                  <a:cubicBezTo>
                    <a:pt x="106" y="73"/>
                    <a:pt x="107" y="72"/>
                    <a:pt x="107" y="71"/>
                  </a:cubicBezTo>
                  <a:cubicBezTo>
                    <a:pt x="107" y="71"/>
                    <a:pt x="107" y="71"/>
                    <a:pt x="107" y="70"/>
                  </a:cubicBezTo>
                  <a:cubicBezTo>
                    <a:pt x="107" y="70"/>
                    <a:pt x="107" y="70"/>
                    <a:pt x="105" y="70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5" y="69"/>
                    <a:pt x="106" y="68"/>
                    <a:pt x="106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5"/>
                    <a:pt x="107" y="64"/>
                    <a:pt x="108" y="63"/>
                  </a:cubicBezTo>
                  <a:cubicBezTo>
                    <a:pt x="109" y="62"/>
                    <a:pt x="110" y="61"/>
                    <a:pt x="110" y="60"/>
                  </a:cubicBezTo>
                  <a:cubicBezTo>
                    <a:pt x="110" y="60"/>
                    <a:pt x="110" y="59"/>
                    <a:pt x="110" y="59"/>
                  </a:cubicBezTo>
                  <a:cubicBezTo>
                    <a:pt x="111" y="54"/>
                    <a:pt x="112" y="51"/>
                    <a:pt x="113" y="51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16" y="51"/>
                    <a:pt x="118" y="52"/>
                    <a:pt x="120" y="52"/>
                  </a:cubicBezTo>
                  <a:cubicBezTo>
                    <a:pt x="122" y="53"/>
                    <a:pt x="122" y="54"/>
                    <a:pt x="122" y="55"/>
                  </a:cubicBezTo>
                  <a:cubicBezTo>
                    <a:pt x="122" y="55"/>
                    <a:pt x="122" y="55"/>
                    <a:pt x="122" y="56"/>
                  </a:cubicBezTo>
                  <a:cubicBezTo>
                    <a:pt x="122" y="57"/>
                    <a:pt x="122" y="58"/>
                    <a:pt x="121" y="60"/>
                  </a:cubicBezTo>
                  <a:cubicBezTo>
                    <a:pt x="121" y="61"/>
                    <a:pt x="120" y="63"/>
                    <a:pt x="120" y="63"/>
                  </a:cubicBezTo>
                  <a:cubicBezTo>
                    <a:pt x="122" y="65"/>
                    <a:pt x="124" y="70"/>
                    <a:pt x="122" y="73"/>
                  </a:cubicBezTo>
                  <a:cubicBezTo>
                    <a:pt x="122" y="74"/>
                    <a:pt x="122" y="74"/>
                    <a:pt x="122" y="75"/>
                  </a:cubicBezTo>
                  <a:cubicBezTo>
                    <a:pt x="122" y="76"/>
                    <a:pt x="122" y="76"/>
                    <a:pt x="122" y="77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2" y="83"/>
                    <a:pt x="122" y="84"/>
                    <a:pt x="123" y="84"/>
                  </a:cubicBezTo>
                  <a:cubicBezTo>
                    <a:pt x="124" y="85"/>
                    <a:pt x="124" y="86"/>
                    <a:pt x="124" y="87"/>
                  </a:cubicBezTo>
                  <a:cubicBezTo>
                    <a:pt x="124" y="88"/>
                    <a:pt x="124" y="88"/>
                    <a:pt x="124" y="89"/>
                  </a:cubicBezTo>
                  <a:cubicBezTo>
                    <a:pt x="124" y="89"/>
                    <a:pt x="123" y="90"/>
                    <a:pt x="123" y="91"/>
                  </a:cubicBezTo>
                  <a:cubicBezTo>
                    <a:pt x="123" y="92"/>
                    <a:pt x="122" y="96"/>
                    <a:pt x="120" y="97"/>
                  </a:cubicBezTo>
                  <a:cubicBezTo>
                    <a:pt x="120" y="97"/>
                    <a:pt x="120" y="97"/>
                    <a:pt x="120" y="97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0" y="98"/>
                    <a:pt x="120" y="98"/>
                    <a:pt x="120" y="98"/>
                  </a:cubicBezTo>
                  <a:cubicBezTo>
                    <a:pt x="120" y="98"/>
                    <a:pt x="119" y="99"/>
                    <a:pt x="119" y="99"/>
                  </a:cubicBezTo>
                  <a:cubicBezTo>
                    <a:pt x="118" y="99"/>
                    <a:pt x="117" y="100"/>
                    <a:pt x="115" y="100"/>
                  </a:cubicBezTo>
                  <a:cubicBezTo>
                    <a:pt x="115" y="100"/>
                    <a:pt x="115" y="100"/>
                    <a:pt x="115" y="100"/>
                  </a:cubicBezTo>
                  <a:cubicBezTo>
                    <a:pt x="115" y="101"/>
                    <a:pt x="116" y="101"/>
                    <a:pt x="116" y="101"/>
                  </a:cubicBezTo>
                  <a:cubicBezTo>
                    <a:pt x="116" y="101"/>
                    <a:pt x="116" y="101"/>
                    <a:pt x="117" y="101"/>
                  </a:cubicBezTo>
                  <a:cubicBezTo>
                    <a:pt x="118" y="102"/>
                    <a:pt x="119" y="102"/>
                    <a:pt x="120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102"/>
                    <a:pt x="120" y="102"/>
                    <a:pt x="120" y="101"/>
                  </a:cubicBezTo>
                  <a:cubicBezTo>
                    <a:pt x="120" y="101"/>
                    <a:pt x="120" y="100"/>
                    <a:pt x="121" y="99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3" y="98"/>
                    <a:pt x="123" y="98"/>
                    <a:pt x="124" y="96"/>
                  </a:cubicBezTo>
                  <a:cubicBezTo>
                    <a:pt x="124" y="95"/>
                    <a:pt x="125" y="94"/>
                    <a:pt x="125" y="93"/>
                  </a:cubicBezTo>
                  <a:cubicBezTo>
                    <a:pt x="126" y="92"/>
                    <a:pt x="127" y="91"/>
                    <a:pt x="126" y="89"/>
                  </a:cubicBezTo>
                  <a:cubicBezTo>
                    <a:pt x="125" y="88"/>
                    <a:pt x="125" y="87"/>
                    <a:pt x="126" y="86"/>
                  </a:cubicBezTo>
                  <a:cubicBezTo>
                    <a:pt x="127" y="84"/>
                    <a:pt x="129" y="84"/>
                    <a:pt x="131" y="83"/>
                  </a:cubicBezTo>
                  <a:cubicBezTo>
                    <a:pt x="131" y="83"/>
                    <a:pt x="132" y="83"/>
                    <a:pt x="132" y="83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2" y="82"/>
                    <a:pt x="131" y="82"/>
                    <a:pt x="131" y="82"/>
                  </a:cubicBezTo>
                  <a:cubicBezTo>
                    <a:pt x="128" y="83"/>
                    <a:pt x="128" y="83"/>
                    <a:pt x="125" y="83"/>
                  </a:cubicBezTo>
                  <a:cubicBezTo>
                    <a:pt x="124" y="82"/>
                    <a:pt x="124" y="81"/>
                    <a:pt x="124" y="80"/>
                  </a:cubicBezTo>
                  <a:cubicBezTo>
                    <a:pt x="124" y="80"/>
                    <a:pt x="124" y="79"/>
                    <a:pt x="124" y="79"/>
                  </a:cubicBezTo>
                  <a:cubicBezTo>
                    <a:pt x="124" y="77"/>
                    <a:pt x="124" y="75"/>
                    <a:pt x="125" y="74"/>
                  </a:cubicBezTo>
                  <a:cubicBezTo>
                    <a:pt x="125" y="72"/>
                    <a:pt x="126" y="71"/>
                    <a:pt x="125" y="70"/>
                  </a:cubicBezTo>
                  <a:cubicBezTo>
                    <a:pt x="125" y="70"/>
                    <a:pt x="125" y="69"/>
                    <a:pt x="124" y="69"/>
                  </a:cubicBezTo>
                  <a:cubicBezTo>
                    <a:pt x="123" y="66"/>
                    <a:pt x="121" y="63"/>
                    <a:pt x="123" y="60"/>
                  </a:cubicBezTo>
                  <a:cubicBezTo>
                    <a:pt x="124" y="59"/>
                    <a:pt x="125" y="59"/>
                    <a:pt x="126" y="58"/>
                  </a:cubicBezTo>
                  <a:cubicBezTo>
                    <a:pt x="126" y="57"/>
                    <a:pt x="127" y="57"/>
                    <a:pt x="127" y="57"/>
                  </a:cubicBezTo>
                  <a:cubicBezTo>
                    <a:pt x="127" y="56"/>
                    <a:pt x="127" y="55"/>
                    <a:pt x="127" y="54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9" y="51"/>
                    <a:pt x="130" y="53"/>
                    <a:pt x="130" y="53"/>
                  </a:cubicBezTo>
                  <a:cubicBezTo>
                    <a:pt x="130" y="54"/>
                    <a:pt x="130" y="55"/>
                    <a:pt x="130" y="55"/>
                  </a:cubicBezTo>
                  <a:cubicBezTo>
                    <a:pt x="130" y="56"/>
                    <a:pt x="130" y="56"/>
                    <a:pt x="130" y="57"/>
                  </a:cubicBezTo>
                  <a:cubicBezTo>
                    <a:pt x="130" y="57"/>
                    <a:pt x="130" y="58"/>
                    <a:pt x="130" y="59"/>
                  </a:cubicBezTo>
                  <a:cubicBezTo>
                    <a:pt x="129" y="59"/>
                    <a:pt x="129" y="60"/>
                    <a:pt x="129" y="60"/>
                  </a:cubicBezTo>
                  <a:cubicBezTo>
                    <a:pt x="129" y="61"/>
                    <a:pt x="130" y="61"/>
                    <a:pt x="130" y="61"/>
                  </a:cubicBezTo>
                  <a:cubicBezTo>
                    <a:pt x="130" y="62"/>
                    <a:pt x="130" y="63"/>
                    <a:pt x="130" y="64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31" y="65"/>
                    <a:pt x="133" y="66"/>
                    <a:pt x="135" y="67"/>
                  </a:cubicBezTo>
                  <a:cubicBezTo>
                    <a:pt x="135" y="67"/>
                    <a:pt x="136" y="67"/>
                    <a:pt x="136" y="67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3" y="66"/>
                    <a:pt x="131" y="63"/>
                    <a:pt x="130" y="61"/>
                  </a:cubicBezTo>
                  <a:cubicBezTo>
                    <a:pt x="130" y="60"/>
                    <a:pt x="131" y="60"/>
                    <a:pt x="131" y="59"/>
                  </a:cubicBezTo>
                  <a:cubicBezTo>
                    <a:pt x="131" y="59"/>
                    <a:pt x="131" y="59"/>
                    <a:pt x="132" y="59"/>
                  </a:cubicBezTo>
                  <a:cubicBezTo>
                    <a:pt x="132" y="59"/>
                    <a:pt x="133" y="60"/>
                    <a:pt x="133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4" y="61"/>
                    <a:pt x="134" y="60"/>
                    <a:pt x="135" y="60"/>
                  </a:cubicBezTo>
                  <a:cubicBezTo>
                    <a:pt x="134" y="60"/>
                    <a:pt x="134" y="59"/>
                    <a:pt x="134" y="59"/>
                  </a:cubicBezTo>
                  <a:cubicBezTo>
                    <a:pt x="134" y="58"/>
                    <a:pt x="135" y="57"/>
                    <a:pt x="136" y="57"/>
                  </a:cubicBezTo>
                  <a:cubicBezTo>
                    <a:pt x="136" y="57"/>
                    <a:pt x="137" y="56"/>
                    <a:pt x="137" y="56"/>
                  </a:cubicBezTo>
                  <a:cubicBezTo>
                    <a:pt x="139" y="56"/>
                    <a:pt x="140" y="56"/>
                    <a:pt x="141" y="57"/>
                  </a:cubicBezTo>
                  <a:cubicBezTo>
                    <a:pt x="143" y="58"/>
                    <a:pt x="144" y="59"/>
                    <a:pt x="146" y="61"/>
                  </a:cubicBezTo>
                  <a:cubicBezTo>
                    <a:pt x="146" y="61"/>
                    <a:pt x="148" y="61"/>
                    <a:pt x="149" y="61"/>
                  </a:cubicBezTo>
                  <a:cubicBezTo>
                    <a:pt x="149" y="61"/>
                    <a:pt x="150" y="61"/>
                    <a:pt x="150" y="62"/>
                  </a:cubicBezTo>
                  <a:cubicBezTo>
                    <a:pt x="150" y="61"/>
                    <a:pt x="150" y="61"/>
                    <a:pt x="149" y="61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0"/>
                    <a:pt x="147" y="59"/>
                    <a:pt x="147" y="58"/>
                  </a:cubicBezTo>
                  <a:cubicBezTo>
                    <a:pt x="147" y="57"/>
                    <a:pt x="146" y="57"/>
                    <a:pt x="145" y="57"/>
                  </a:cubicBezTo>
                  <a:cubicBezTo>
                    <a:pt x="145" y="57"/>
                    <a:pt x="144" y="56"/>
                    <a:pt x="143" y="56"/>
                  </a:cubicBezTo>
                  <a:cubicBezTo>
                    <a:pt x="143" y="55"/>
                    <a:pt x="143" y="54"/>
                    <a:pt x="143" y="53"/>
                  </a:cubicBezTo>
                  <a:cubicBezTo>
                    <a:pt x="143" y="52"/>
                    <a:pt x="143" y="52"/>
                    <a:pt x="143" y="52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2" y="50"/>
                    <a:pt x="141" y="49"/>
                    <a:pt x="142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3" y="46"/>
                    <a:pt x="143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5" y="44"/>
                    <a:pt x="147" y="43"/>
                    <a:pt x="150" y="43"/>
                  </a:cubicBezTo>
                  <a:cubicBezTo>
                    <a:pt x="151" y="43"/>
                    <a:pt x="152" y="43"/>
                    <a:pt x="152" y="43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5" y="42"/>
                    <a:pt x="157" y="42"/>
                    <a:pt x="158" y="42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2"/>
                    <a:pt x="158" y="42"/>
                    <a:pt x="158" y="41"/>
                  </a:cubicBezTo>
                  <a:cubicBezTo>
                    <a:pt x="158" y="41"/>
                    <a:pt x="158" y="41"/>
                    <a:pt x="159" y="40"/>
                  </a:cubicBezTo>
                  <a:cubicBezTo>
                    <a:pt x="159" y="39"/>
                    <a:pt x="158" y="39"/>
                    <a:pt x="157" y="38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6" y="37"/>
                    <a:pt x="156" y="37"/>
                    <a:pt x="156" y="37"/>
                  </a:cubicBezTo>
                  <a:cubicBezTo>
                    <a:pt x="157" y="37"/>
                    <a:pt x="157" y="36"/>
                    <a:pt x="158" y="36"/>
                  </a:cubicBezTo>
                  <a:cubicBezTo>
                    <a:pt x="157" y="36"/>
                    <a:pt x="156" y="35"/>
                    <a:pt x="156" y="35"/>
                  </a:cubicBezTo>
                  <a:cubicBezTo>
                    <a:pt x="156" y="34"/>
                    <a:pt x="156" y="33"/>
                    <a:pt x="156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9" y="33"/>
                    <a:pt x="159" y="32"/>
                    <a:pt x="160" y="31"/>
                  </a:cubicBezTo>
                  <a:cubicBezTo>
                    <a:pt x="160" y="31"/>
                    <a:pt x="160" y="31"/>
                    <a:pt x="159" y="31"/>
                  </a:cubicBezTo>
                  <a:cubicBezTo>
                    <a:pt x="155" y="29"/>
                    <a:pt x="155" y="29"/>
                    <a:pt x="155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2" y="29"/>
                    <a:pt x="162" y="29"/>
                    <a:pt x="163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4" y="27"/>
                    <a:pt x="165" y="26"/>
                    <a:pt x="166" y="25"/>
                  </a:cubicBezTo>
                  <a:cubicBezTo>
                    <a:pt x="167" y="25"/>
                    <a:pt x="168" y="25"/>
                    <a:pt x="169" y="25"/>
                  </a:cubicBezTo>
                  <a:cubicBezTo>
                    <a:pt x="170" y="24"/>
                    <a:pt x="175" y="23"/>
                    <a:pt x="176" y="22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6" y="19"/>
                    <a:pt x="178" y="19"/>
                    <a:pt x="180" y="19"/>
                  </a:cubicBezTo>
                  <a:cubicBezTo>
                    <a:pt x="181" y="19"/>
                    <a:pt x="181" y="19"/>
                    <a:pt x="182" y="19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4" y="19"/>
                    <a:pt x="184" y="19"/>
                  </a:cubicBezTo>
                  <a:cubicBezTo>
                    <a:pt x="184" y="19"/>
                    <a:pt x="184" y="20"/>
                    <a:pt x="184" y="20"/>
                  </a:cubicBezTo>
                  <a:cubicBezTo>
                    <a:pt x="185" y="20"/>
                    <a:pt x="185" y="20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7" y="21"/>
                    <a:pt x="187" y="21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8" y="20"/>
                    <a:pt x="188" y="19"/>
                    <a:pt x="189" y="19"/>
                  </a:cubicBezTo>
                  <a:cubicBezTo>
                    <a:pt x="191" y="17"/>
                    <a:pt x="192" y="18"/>
                    <a:pt x="193" y="1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8"/>
                    <a:pt x="192" y="18"/>
                    <a:pt x="191" y="17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5"/>
                    <a:pt x="192" y="15"/>
                    <a:pt x="193" y="15"/>
                  </a:cubicBezTo>
                  <a:cubicBezTo>
                    <a:pt x="194" y="15"/>
                    <a:pt x="196" y="14"/>
                    <a:pt x="197" y="14"/>
                  </a:cubicBezTo>
                  <a:cubicBezTo>
                    <a:pt x="197" y="14"/>
                    <a:pt x="197" y="14"/>
                    <a:pt x="197" y="13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11"/>
                    <a:pt x="196" y="11"/>
                    <a:pt x="197" y="10"/>
                  </a:cubicBezTo>
                  <a:cubicBezTo>
                    <a:pt x="197" y="6"/>
                    <a:pt x="201" y="1"/>
                    <a:pt x="204" y="1"/>
                  </a:cubicBezTo>
                  <a:cubicBezTo>
                    <a:pt x="204" y="0"/>
                    <a:pt x="205" y="0"/>
                    <a:pt x="205" y="0"/>
                  </a:cubicBezTo>
                  <a:cubicBezTo>
                    <a:pt x="208" y="0"/>
                    <a:pt x="210" y="3"/>
                    <a:pt x="211" y="5"/>
                  </a:cubicBezTo>
                  <a:cubicBezTo>
                    <a:pt x="211" y="5"/>
                    <a:pt x="211" y="6"/>
                    <a:pt x="210" y="6"/>
                  </a:cubicBezTo>
                  <a:cubicBezTo>
                    <a:pt x="211" y="6"/>
                    <a:pt x="211" y="6"/>
                    <a:pt x="211" y="6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10" y="9"/>
                    <a:pt x="211" y="9"/>
                    <a:pt x="211" y="9"/>
                  </a:cubicBezTo>
                  <a:cubicBezTo>
                    <a:pt x="212" y="9"/>
                    <a:pt x="214" y="9"/>
                    <a:pt x="214" y="10"/>
                  </a:cubicBezTo>
                  <a:cubicBezTo>
                    <a:pt x="215" y="12"/>
                    <a:pt x="213" y="14"/>
                    <a:pt x="212" y="15"/>
                  </a:cubicBezTo>
                  <a:cubicBezTo>
                    <a:pt x="214" y="15"/>
                    <a:pt x="214" y="14"/>
                    <a:pt x="215" y="13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6" y="12"/>
                    <a:pt x="216" y="11"/>
                    <a:pt x="217" y="11"/>
                  </a:cubicBezTo>
                  <a:cubicBezTo>
                    <a:pt x="219" y="11"/>
                    <a:pt x="220" y="12"/>
                    <a:pt x="221" y="1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4" y="12"/>
                    <a:pt x="225" y="13"/>
                    <a:pt x="226" y="14"/>
                  </a:cubicBezTo>
                  <a:cubicBezTo>
                    <a:pt x="226" y="15"/>
                    <a:pt x="227" y="15"/>
                    <a:pt x="227" y="15"/>
                  </a:cubicBezTo>
                  <a:cubicBezTo>
                    <a:pt x="228" y="16"/>
                    <a:pt x="228" y="17"/>
                    <a:pt x="228" y="18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28" y="18"/>
                    <a:pt x="228" y="18"/>
                    <a:pt x="229" y="18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0" y="19"/>
                    <a:pt x="230" y="19"/>
                    <a:pt x="231" y="20"/>
                  </a:cubicBezTo>
                  <a:cubicBezTo>
                    <a:pt x="231" y="22"/>
                    <a:pt x="232" y="23"/>
                    <a:pt x="231" y="25"/>
                  </a:cubicBezTo>
                  <a:cubicBezTo>
                    <a:pt x="231" y="25"/>
                    <a:pt x="231" y="25"/>
                    <a:pt x="231" y="25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1" y="26"/>
                    <a:pt x="231" y="26"/>
                    <a:pt x="231" y="26"/>
                  </a:cubicBezTo>
                  <a:cubicBezTo>
                    <a:pt x="231" y="27"/>
                    <a:pt x="231" y="27"/>
                    <a:pt x="231" y="28"/>
                  </a:cubicBezTo>
                  <a:cubicBezTo>
                    <a:pt x="231" y="29"/>
                    <a:pt x="231" y="29"/>
                    <a:pt x="230" y="30"/>
                  </a:cubicBezTo>
                  <a:cubicBezTo>
                    <a:pt x="230" y="31"/>
                    <a:pt x="229" y="32"/>
                    <a:pt x="228" y="33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34"/>
                    <a:pt x="226" y="35"/>
                    <a:pt x="226" y="35"/>
                  </a:cubicBezTo>
                  <a:cubicBezTo>
                    <a:pt x="225" y="36"/>
                    <a:pt x="225" y="36"/>
                    <a:pt x="225" y="36"/>
                  </a:cubicBezTo>
                  <a:cubicBezTo>
                    <a:pt x="224" y="36"/>
                    <a:pt x="223" y="36"/>
                    <a:pt x="222" y="37"/>
                  </a:cubicBezTo>
                  <a:cubicBezTo>
                    <a:pt x="221" y="38"/>
                    <a:pt x="220" y="40"/>
                    <a:pt x="219" y="41"/>
                  </a:cubicBezTo>
                  <a:cubicBezTo>
                    <a:pt x="219" y="42"/>
                    <a:pt x="218" y="43"/>
                    <a:pt x="218" y="43"/>
                  </a:cubicBezTo>
                  <a:cubicBezTo>
                    <a:pt x="218" y="44"/>
                    <a:pt x="218" y="44"/>
                    <a:pt x="218" y="44"/>
                  </a:cubicBezTo>
                  <a:cubicBezTo>
                    <a:pt x="217" y="45"/>
                    <a:pt x="217" y="46"/>
                    <a:pt x="216" y="46"/>
                  </a:cubicBezTo>
                  <a:cubicBezTo>
                    <a:pt x="215" y="46"/>
                    <a:pt x="215" y="46"/>
                    <a:pt x="215" y="46"/>
                  </a:cubicBezTo>
                  <a:cubicBezTo>
                    <a:pt x="215" y="46"/>
                    <a:pt x="214" y="46"/>
                    <a:pt x="214" y="46"/>
                  </a:cubicBezTo>
                  <a:cubicBezTo>
                    <a:pt x="214" y="46"/>
                    <a:pt x="214" y="46"/>
                    <a:pt x="213" y="46"/>
                  </a:cubicBezTo>
                  <a:cubicBezTo>
                    <a:pt x="213" y="47"/>
                    <a:pt x="212" y="47"/>
                    <a:pt x="212" y="48"/>
                  </a:cubicBezTo>
                  <a:cubicBezTo>
                    <a:pt x="212" y="48"/>
                    <a:pt x="213" y="48"/>
                    <a:pt x="213" y="48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6" y="48"/>
                    <a:pt x="218" y="47"/>
                    <a:pt x="218" y="47"/>
                  </a:cubicBezTo>
                  <a:cubicBezTo>
                    <a:pt x="218" y="47"/>
                    <a:pt x="218" y="46"/>
                    <a:pt x="218" y="46"/>
                  </a:cubicBezTo>
                  <a:cubicBezTo>
                    <a:pt x="218" y="46"/>
                    <a:pt x="218" y="46"/>
                    <a:pt x="218" y="46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6"/>
                    <a:pt x="220" y="46"/>
                    <a:pt x="220" y="46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4"/>
                    <a:pt x="219" y="43"/>
                    <a:pt x="219" y="42"/>
                  </a:cubicBezTo>
                  <a:cubicBezTo>
                    <a:pt x="219" y="41"/>
                    <a:pt x="220" y="41"/>
                    <a:pt x="221" y="40"/>
                  </a:cubicBezTo>
                  <a:cubicBezTo>
                    <a:pt x="222" y="40"/>
                    <a:pt x="222" y="41"/>
                    <a:pt x="223" y="41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1"/>
                    <a:pt x="223" y="41"/>
                    <a:pt x="224" y="41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5" y="41"/>
                    <a:pt x="225" y="41"/>
                    <a:pt x="225" y="41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3"/>
                    <a:pt x="226" y="43"/>
                    <a:pt x="227" y="43"/>
                  </a:cubicBezTo>
                  <a:cubicBezTo>
                    <a:pt x="227" y="43"/>
                    <a:pt x="227" y="43"/>
                    <a:pt x="228" y="43"/>
                  </a:cubicBezTo>
                  <a:cubicBezTo>
                    <a:pt x="228" y="43"/>
                    <a:pt x="228" y="42"/>
                    <a:pt x="228" y="41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29" y="41"/>
                    <a:pt x="229" y="42"/>
                    <a:pt x="230" y="44"/>
                  </a:cubicBezTo>
                  <a:cubicBezTo>
                    <a:pt x="230" y="44"/>
                    <a:pt x="230" y="45"/>
                    <a:pt x="230" y="45"/>
                  </a:cubicBezTo>
                  <a:cubicBezTo>
                    <a:pt x="230" y="45"/>
                    <a:pt x="230" y="45"/>
                    <a:pt x="230" y="45"/>
                  </a:cubicBezTo>
                  <a:cubicBezTo>
                    <a:pt x="230" y="45"/>
                    <a:pt x="231" y="45"/>
                    <a:pt x="232" y="45"/>
                  </a:cubicBezTo>
                  <a:cubicBezTo>
                    <a:pt x="233" y="44"/>
                    <a:pt x="235" y="43"/>
                    <a:pt x="237" y="43"/>
                  </a:cubicBezTo>
                  <a:cubicBezTo>
                    <a:pt x="239" y="44"/>
                    <a:pt x="242" y="45"/>
                    <a:pt x="245" y="45"/>
                  </a:cubicBezTo>
                  <a:cubicBezTo>
                    <a:pt x="248" y="46"/>
                    <a:pt x="248" y="46"/>
                    <a:pt x="248" y="46"/>
                  </a:cubicBezTo>
                  <a:cubicBezTo>
                    <a:pt x="245" y="47"/>
                    <a:pt x="245" y="47"/>
                    <a:pt x="245" y="47"/>
                  </a:cubicBezTo>
                  <a:cubicBezTo>
                    <a:pt x="244" y="47"/>
                    <a:pt x="244" y="47"/>
                    <a:pt x="244" y="47"/>
                  </a:cubicBezTo>
                  <a:cubicBezTo>
                    <a:pt x="244" y="48"/>
                    <a:pt x="245" y="49"/>
                    <a:pt x="246" y="49"/>
                  </a:cubicBezTo>
                  <a:cubicBezTo>
                    <a:pt x="246" y="49"/>
                    <a:pt x="247" y="49"/>
                    <a:pt x="247" y="50"/>
                  </a:cubicBezTo>
                  <a:cubicBezTo>
                    <a:pt x="248" y="50"/>
                    <a:pt x="250" y="51"/>
                    <a:pt x="251" y="50"/>
                  </a:cubicBezTo>
                  <a:cubicBezTo>
                    <a:pt x="251" y="50"/>
                    <a:pt x="251" y="50"/>
                    <a:pt x="252" y="50"/>
                  </a:cubicBezTo>
                  <a:cubicBezTo>
                    <a:pt x="255" y="50"/>
                    <a:pt x="256" y="49"/>
                    <a:pt x="256" y="49"/>
                  </a:cubicBezTo>
                  <a:cubicBezTo>
                    <a:pt x="255" y="47"/>
                    <a:pt x="255" y="46"/>
                    <a:pt x="256" y="43"/>
                  </a:cubicBezTo>
                  <a:cubicBezTo>
                    <a:pt x="256" y="43"/>
                    <a:pt x="256" y="43"/>
                    <a:pt x="256" y="43"/>
                  </a:cubicBezTo>
                  <a:cubicBezTo>
                    <a:pt x="257" y="43"/>
                    <a:pt x="257" y="43"/>
                    <a:pt x="257" y="43"/>
                  </a:cubicBezTo>
                  <a:cubicBezTo>
                    <a:pt x="257" y="43"/>
                    <a:pt x="257" y="43"/>
                    <a:pt x="257" y="43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8" y="42"/>
                    <a:pt x="258" y="42"/>
                    <a:pt x="258" y="42"/>
                  </a:cubicBezTo>
                  <a:cubicBezTo>
                    <a:pt x="258" y="42"/>
                    <a:pt x="259" y="42"/>
                    <a:pt x="259" y="43"/>
                  </a:cubicBezTo>
                  <a:cubicBezTo>
                    <a:pt x="261" y="44"/>
                    <a:pt x="264" y="46"/>
                    <a:pt x="265" y="46"/>
                  </a:cubicBezTo>
                  <a:cubicBezTo>
                    <a:pt x="266" y="45"/>
                    <a:pt x="266" y="45"/>
                    <a:pt x="267" y="45"/>
                  </a:cubicBezTo>
                  <a:cubicBezTo>
                    <a:pt x="269" y="45"/>
                    <a:pt x="271" y="47"/>
                    <a:pt x="272" y="49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4" y="51"/>
                    <a:pt x="273" y="52"/>
                    <a:pt x="273" y="53"/>
                  </a:cubicBezTo>
                  <a:cubicBezTo>
                    <a:pt x="273" y="53"/>
                    <a:pt x="273" y="54"/>
                    <a:pt x="273" y="54"/>
                  </a:cubicBezTo>
                  <a:cubicBezTo>
                    <a:pt x="273" y="54"/>
                    <a:pt x="273" y="55"/>
                    <a:pt x="273" y="55"/>
                  </a:cubicBezTo>
                  <a:cubicBezTo>
                    <a:pt x="273" y="56"/>
                    <a:pt x="273" y="56"/>
                    <a:pt x="273" y="57"/>
                  </a:cubicBezTo>
                  <a:cubicBezTo>
                    <a:pt x="273" y="58"/>
                    <a:pt x="273" y="59"/>
                    <a:pt x="272" y="59"/>
                  </a:cubicBezTo>
                  <a:cubicBezTo>
                    <a:pt x="272" y="60"/>
                    <a:pt x="271" y="61"/>
                    <a:pt x="271" y="62"/>
                  </a:cubicBezTo>
                  <a:cubicBezTo>
                    <a:pt x="273" y="62"/>
                    <a:pt x="273" y="64"/>
                    <a:pt x="274" y="66"/>
                  </a:cubicBezTo>
                  <a:cubicBezTo>
                    <a:pt x="274" y="66"/>
                    <a:pt x="274" y="66"/>
                    <a:pt x="274" y="67"/>
                  </a:cubicBezTo>
                  <a:cubicBezTo>
                    <a:pt x="275" y="67"/>
                    <a:pt x="275" y="67"/>
                    <a:pt x="276" y="67"/>
                  </a:cubicBezTo>
                  <a:cubicBezTo>
                    <a:pt x="276" y="68"/>
                    <a:pt x="277" y="68"/>
                    <a:pt x="277" y="69"/>
                  </a:cubicBezTo>
                  <a:cubicBezTo>
                    <a:pt x="278" y="67"/>
                    <a:pt x="278" y="66"/>
                    <a:pt x="279" y="64"/>
                  </a:cubicBezTo>
                  <a:cubicBezTo>
                    <a:pt x="279" y="63"/>
                    <a:pt x="280" y="61"/>
                    <a:pt x="281" y="59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82" y="59"/>
                    <a:pt x="282" y="59"/>
                    <a:pt x="282" y="59"/>
                  </a:cubicBezTo>
                  <a:cubicBezTo>
                    <a:pt x="282" y="60"/>
                    <a:pt x="282" y="60"/>
                    <a:pt x="283" y="61"/>
                  </a:cubicBezTo>
                  <a:cubicBezTo>
                    <a:pt x="283" y="62"/>
                    <a:pt x="284" y="64"/>
                    <a:pt x="286" y="64"/>
                  </a:cubicBezTo>
                  <a:cubicBezTo>
                    <a:pt x="286" y="64"/>
                    <a:pt x="286" y="64"/>
                    <a:pt x="287" y="63"/>
                  </a:cubicBezTo>
                  <a:cubicBezTo>
                    <a:pt x="287" y="63"/>
                    <a:pt x="287" y="62"/>
                    <a:pt x="288" y="62"/>
                  </a:cubicBezTo>
                  <a:cubicBezTo>
                    <a:pt x="288" y="62"/>
                    <a:pt x="289" y="62"/>
                    <a:pt x="289" y="62"/>
                  </a:cubicBezTo>
                  <a:cubicBezTo>
                    <a:pt x="289" y="62"/>
                    <a:pt x="290" y="62"/>
                    <a:pt x="290" y="63"/>
                  </a:cubicBezTo>
                  <a:cubicBezTo>
                    <a:pt x="291" y="64"/>
                    <a:pt x="294" y="65"/>
                    <a:pt x="295" y="66"/>
                  </a:cubicBezTo>
                  <a:cubicBezTo>
                    <a:pt x="295" y="65"/>
                    <a:pt x="296" y="65"/>
                    <a:pt x="296" y="65"/>
                  </a:cubicBezTo>
                  <a:cubicBezTo>
                    <a:pt x="297" y="64"/>
                    <a:pt x="298" y="63"/>
                    <a:pt x="300" y="63"/>
                  </a:cubicBezTo>
                  <a:cubicBezTo>
                    <a:pt x="299" y="59"/>
                    <a:pt x="300" y="58"/>
                    <a:pt x="303" y="55"/>
                  </a:cubicBezTo>
                  <a:cubicBezTo>
                    <a:pt x="303" y="54"/>
                    <a:pt x="303" y="54"/>
                    <a:pt x="302" y="54"/>
                  </a:cubicBezTo>
                  <a:cubicBezTo>
                    <a:pt x="302" y="53"/>
                    <a:pt x="302" y="52"/>
                    <a:pt x="303" y="52"/>
                  </a:cubicBezTo>
                  <a:cubicBezTo>
                    <a:pt x="303" y="51"/>
                    <a:pt x="303" y="51"/>
                    <a:pt x="303" y="51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12" y="53"/>
                    <a:pt x="316" y="54"/>
                    <a:pt x="321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2" y="56"/>
                    <a:pt x="323" y="56"/>
                    <a:pt x="323" y="56"/>
                  </a:cubicBezTo>
                  <a:cubicBezTo>
                    <a:pt x="326" y="57"/>
                    <a:pt x="327" y="57"/>
                    <a:pt x="328" y="60"/>
                  </a:cubicBezTo>
                  <a:cubicBezTo>
                    <a:pt x="328" y="62"/>
                    <a:pt x="328" y="62"/>
                    <a:pt x="328" y="62"/>
                  </a:cubicBezTo>
                  <a:cubicBezTo>
                    <a:pt x="327" y="61"/>
                    <a:pt x="327" y="61"/>
                    <a:pt x="327" y="61"/>
                  </a:cubicBezTo>
                  <a:cubicBezTo>
                    <a:pt x="326" y="61"/>
                    <a:pt x="326" y="61"/>
                    <a:pt x="325" y="61"/>
                  </a:cubicBezTo>
                  <a:cubicBezTo>
                    <a:pt x="327" y="62"/>
                    <a:pt x="328" y="62"/>
                    <a:pt x="328" y="62"/>
                  </a:cubicBezTo>
                  <a:cubicBezTo>
                    <a:pt x="329" y="63"/>
                    <a:pt x="329" y="63"/>
                    <a:pt x="329" y="63"/>
                  </a:cubicBezTo>
                  <a:cubicBezTo>
                    <a:pt x="329" y="64"/>
                    <a:pt x="329" y="64"/>
                    <a:pt x="330" y="64"/>
                  </a:cubicBezTo>
                  <a:cubicBezTo>
                    <a:pt x="330" y="64"/>
                    <a:pt x="330" y="64"/>
                    <a:pt x="330" y="64"/>
                  </a:cubicBezTo>
                  <a:cubicBezTo>
                    <a:pt x="332" y="63"/>
                    <a:pt x="333" y="64"/>
                    <a:pt x="333" y="65"/>
                  </a:cubicBezTo>
                  <a:cubicBezTo>
                    <a:pt x="334" y="66"/>
                    <a:pt x="334" y="67"/>
                    <a:pt x="333" y="68"/>
                  </a:cubicBezTo>
                  <a:cubicBezTo>
                    <a:pt x="334" y="68"/>
                    <a:pt x="334" y="68"/>
                    <a:pt x="334" y="68"/>
                  </a:cubicBezTo>
                  <a:cubicBezTo>
                    <a:pt x="335" y="68"/>
                    <a:pt x="336" y="68"/>
                    <a:pt x="336" y="68"/>
                  </a:cubicBezTo>
                  <a:cubicBezTo>
                    <a:pt x="337" y="68"/>
                    <a:pt x="338" y="67"/>
                    <a:pt x="340" y="67"/>
                  </a:cubicBezTo>
                  <a:cubicBezTo>
                    <a:pt x="350" y="67"/>
                    <a:pt x="350" y="67"/>
                    <a:pt x="350" y="67"/>
                  </a:cubicBezTo>
                  <a:cubicBezTo>
                    <a:pt x="351" y="67"/>
                    <a:pt x="352" y="68"/>
                    <a:pt x="353" y="69"/>
                  </a:cubicBezTo>
                  <a:cubicBezTo>
                    <a:pt x="354" y="71"/>
                    <a:pt x="355" y="73"/>
                    <a:pt x="354" y="74"/>
                  </a:cubicBezTo>
                  <a:cubicBezTo>
                    <a:pt x="354" y="75"/>
                    <a:pt x="354" y="75"/>
                    <a:pt x="354" y="75"/>
                  </a:cubicBezTo>
                  <a:cubicBezTo>
                    <a:pt x="353" y="77"/>
                    <a:pt x="353" y="77"/>
                    <a:pt x="355" y="77"/>
                  </a:cubicBezTo>
                  <a:cubicBezTo>
                    <a:pt x="355" y="77"/>
                    <a:pt x="355" y="77"/>
                    <a:pt x="355" y="78"/>
                  </a:cubicBezTo>
                  <a:cubicBezTo>
                    <a:pt x="356" y="78"/>
                    <a:pt x="357" y="78"/>
                    <a:pt x="357" y="79"/>
                  </a:cubicBezTo>
                  <a:cubicBezTo>
                    <a:pt x="359" y="78"/>
                    <a:pt x="361" y="77"/>
                    <a:pt x="363" y="77"/>
                  </a:cubicBezTo>
                  <a:cubicBezTo>
                    <a:pt x="364" y="77"/>
                    <a:pt x="365" y="77"/>
                    <a:pt x="366" y="77"/>
                  </a:cubicBezTo>
                  <a:cubicBezTo>
                    <a:pt x="369" y="79"/>
                    <a:pt x="371" y="79"/>
                    <a:pt x="374" y="77"/>
                  </a:cubicBezTo>
                  <a:cubicBezTo>
                    <a:pt x="374" y="76"/>
                    <a:pt x="374" y="76"/>
                    <a:pt x="374" y="76"/>
                  </a:cubicBezTo>
                  <a:cubicBezTo>
                    <a:pt x="375" y="77"/>
                    <a:pt x="375" y="77"/>
                    <a:pt x="375" y="77"/>
                  </a:cubicBezTo>
                  <a:cubicBezTo>
                    <a:pt x="375" y="78"/>
                    <a:pt x="376" y="79"/>
                    <a:pt x="376" y="80"/>
                  </a:cubicBezTo>
                  <a:cubicBezTo>
                    <a:pt x="376" y="80"/>
                    <a:pt x="376" y="81"/>
                    <a:pt x="376" y="81"/>
                  </a:cubicBezTo>
                  <a:cubicBezTo>
                    <a:pt x="376" y="81"/>
                    <a:pt x="377" y="82"/>
                    <a:pt x="377" y="82"/>
                  </a:cubicBezTo>
                  <a:cubicBezTo>
                    <a:pt x="378" y="83"/>
                    <a:pt x="379" y="84"/>
                    <a:pt x="380" y="84"/>
                  </a:cubicBezTo>
                  <a:cubicBezTo>
                    <a:pt x="380" y="84"/>
                    <a:pt x="380" y="84"/>
                    <a:pt x="380" y="84"/>
                  </a:cubicBezTo>
                  <a:cubicBezTo>
                    <a:pt x="381" y="84"/>
                    <a:pt x="382" y="83"/>
                    <a:pt x="382" y="81"/>
                  </a:cubicBezTo>
                  <a:cubicBezTo>
                    <a:pt x="382" y="81"/>
                    <a:pt x="382" y="79"/>
                    <a:pt x="380" y="79"/>
                  </a:cubicBezTo>
                  <a:cubicBezTo>
                    <a:pt x="378" y="79"/>
                    <a:pt x="378" y="79"/>
                    <a:pt x="378" y="79"/>
                  </a:cubicBezTo>
                  <a:cubicBezTo>
                    <a:pt x="380" y="78"/>
                    <a:pt x="380" y="78"/>
                    <a:pt x="380" y="78"/>
                  </a:cubicBezTo>
                  <a:cubicBezTo>
                    <a:pt x="380" y="78"/>
                    <a:pt x="380" y="77"/>
                    <a:pt x="380" y="77"/>
                  </a:cubicBezTo>
                  <a:cubicBezTo>
                    <a:pt x="381" y="76"/>
                    <a:pt x="381" y="74"/>
                    <a:pt x="382" y="74"/>
                  </a:cubicBezTo>
                  <a:cubicBezTo>
                    <a:pt x="382" y="74"/>
                    <a:pt x="383" y="74"/>
                    <a:pt x="383" y="75"/>
                  </a:cubicBezTo>
                  <a:cubicBezTo>
                    <a:pt x="383" y="75"/>
                    <a:pt x="384" y="75"/>
                    <a:pt x="385" y="75"/>
                  </a:cubicBezTo>
                  <a:cubicBezTo>
                    <a:pt x="386" y="76"/>
                    <a:pt x="387" y="76"/>
                    <a:pt x="389" y="76"/>
                  </a:cubicBezTo>
                  <a:cubicBezTo>
                    <a:pt x="390" y="76"/>
                    <a:pt x="392" y="76"/>
                    <a:pt x="393" y="76"/>
                  </a:cubicBezTo>
                  <a:cubicBezTo>
                    <a:pt x="394" y="76"/>
                    <a:pt x="395" y="76"/>
                    <a:pt x="396" y="76"/>
                  </a:cubicBezTo>
                  <a:cubicBezTo>
                    <a:pt x="397" y="76"/>
                    <a:pt x="399" y="77"/>
                    <a:pt x="400" y="78"/>
                  </a:cubicBezTo>
                  <a:cubicBezTo>
                    <a:pt x="401" y="78"/>
                    <a:pt x="401" y="79"/>
                    <a:pt x="401" y="79"/>
                  </a:cubicBezTo>
                  <a:cubicBezTo>
                    <a:pt x="403" y="80"/>
                    <a:pt x="404" y="81"/>
                    <a:pt x="406" y="82"/>
                  </a:cubicBezTo>
                  <a:cubicBezTo>
                    <a:pt x="406" y="83"/>
                    <a:pt x="406" y="83"/>
                    <a:pt x="406" y="83"/>
                  </a:cubicBezTo>
                  <a:cubicBezTo>
                    <a:pt x="407" y="83"/>
                    <a:pt x="407" y="83"/>
                    <a:pt x="408" y="83"/>
                  </a:cubicBezTo>
                  <a:cubicBezTo>
                    <a:pt x="409" y="84"/>
                    <a:pt x="410" y="84"/>
                    <a:pt x="410" y="85"/>
                  </a:cubicBezTo>
                  <a:cubicBezTo>
                    <a:pt x="411" y="86"/>
                    <a:pt x="412" y="88"/>
                    <a:pt x="413" y="88"/>
                  </a:cubicBezTo>
                  <a:cubicBezTo>
                    <a:pt x="414" y="88"/>
                    <a:pt x="415" y="89"/>
                    <a:pt x="415" y="89"/>
                  </a:cubicBezTo>
                  <a:cubicBezTo>
                    <a:pt x="415" y="90"/>
                    <a:pt x="415" y="90"/>
                    <a:pt x="415" y="90"/>
                  </a:cubicBezTo>
                  <a:cubicBezTo>
                    <a:pt x="416" y="90"/>
                    <a:pt x="416" y="90"/>
                    <a:pt x="416" y="91"/>
                  </a:cubicBezTo>
                  <a:cubicBezTo>
                    <a:pt x="416" y="91"/>
                    <a:pt x="417" y="91"/>
                    <a:pt x="417" y="91"/>
                  </a:cubicBezTo>
                  <a:cubicBezTo>
                    <a:pt x="418" y="91"/>
                    <a:pt x="418" y="91"/>
                    <a:pt x="418" y="91"/>
                  </a:cubicBezTo>
                  <a:cubicBezTo>
                    <a:pt x="418" y="92"/>
                    <a:pt x="418" y="92"/>
                    <a:pt x="418" y="92"/>
                  </a:cubicBezTo>
                  <a:cubicBezTo>
                    <a:pt x="420" y="92"/>
                    <a:pt x="421" y="94"/>
                    <a:pt x="421" y="95"/>
                  </a:cubicBezTo>
                  <a:cubicBezTo>
                    <a:pt x="421" y="96"/>
                    <a:pt x="421" y="96"/>
                    <a:pt x="421" y="96"/>
                  </a:cubicBezTo>
                  <a:cubicBezTo>
                    <a:pt x="421" y="96"/>
                    <a:pt x="421" y="96"/>
                    <a:pt x="421" y="96"/>
                  </a:cubicBezTo>
                  <a:cubicBezTo>
                    <a:pt x="421" y="97"/>
                    <a:pt x="421" y="97"/>
                    <a:pt x="421" y="97"/>
                  </a:cubicBezTo>
                  <a:cubicBezTo>
                    <a:pt x="421" y="97"/>
                    <a:pt x="421" y="97"/>
                    <a:pt x="421" y="97"/>
                  </a:cubicBezTo>
                  <a:cubicBezTo>
                    <a:pt x="421" y="97"/>
                    <a:pt x="421" y="97"/>
                    <a:pt x="421" y="97"/>
                  </a:cubicBezTo>
                  <a:cubicBezTo>
                    <a:pt x="421" y="96"/>
                    <a:pt x="421" y="96"/>
                    <a:pt x="421" y="96"/>
                  </a:cubicBezTo>
                  <a:cubicBezTo>
                    <a:pt x="422" y="96"/>
                    <a:pt x="422" y="96"/>
                    <a:pt x="422" y="96"/>
                  </a:cubicBezTo>
                  <a:cubicBezTo>
                    <a:pt x="422" y="97"/>
                    <a:pt x="422" y="97"/>
                    <a:pt x="422" y="97"/>
                  </a:cubicBezTo>
                  <a:cubicBezTo>
                    <a:pt x="422" y="97"/>
                    <a:pt x="423" y="97"/>
                    <a:pt x="423" y="96"/>
                  </a:cubicBezTo>
                  <a:cubicBezTo>
                    <a:pt x="423" y="96"/>
                    <a:pt x="423" y="96"/>
                    <a:pt x="423" y="96"/>
                  </a:cubicBezTo>
                  <a:cubicBezTo>
                    <a:pt x="423" y="96"/>
                    <a:pt x="423" y="96"/>
                    <a:pt x="423" y="96"/>
                  </a:cubicBezTo>
                  <a:cubicBezTo>
                    <a:pt x="424" y="96"/>
                    <a:pt x="425" y="96"/>
                    <a:pt x="425" y="97"/>
                  </a:cubicBezTo>
                  <a:cubicBezTo>
                    <a:pt x="425" y="97"/>
                    <a:pt x="425" y="97"/>
                    <a:pt x="425" y="97"/>
                  </a:cubicBezTo>
                  <a:cubicBezTo>
                    <a:pt x="427" y="96"/>
                    <a:pt x="430" y="98"/>
                    <a:pt x="431" y="100"/>
                  </a:cubicBezTo>
                  <a:cubicBezTo>
                    <a:pt x="432" y="100"/>
                    <a:pt x="432" y="101"/>
                    <a:pt x="432" y="102"/>
                  </a:cubicBezTo>
                  <a:cubicBezTo>
                    <a:pt x="433" y="102"/>
                    <a:pt x="433" y="102"/>
                    <a:pt x="433" y="102"/>
                  </a:cubicBezTo>
                  <a:cubicBezTo>
                    <a:pt x="433" y="102"/>
                    <a:pt x="434" y="103"/>
                    <a:pt x="434" y="103"/>
                  </a:cubicBezTo>
                  <a:cubicBezTo>
                    <a:pt x="437" y="103"/>
                    <a:pt x="437" y="103"/>
                    <a:pt x="437" y="103"/>
                  </a:cubicBezTo>
                  <a:cubicBezTo>
                    <a:pt x="434" y="104"/>
                    <a:pt x="434" y="104"/>
                    <a:pt x="434" y="104"/>
                  </a:cubicBezTo>
                  <a:cubicBezTo>
                    <a:pt x="434" y="104"/>
                    <a:pt x="434" y="104"/>
                    <a:pt x="434" y="104"/>
                  </a:cubicBezTo>
                  <a:cubicBezTo>
                    <a:pt x="432" y="105"/>
                    <a:pt x="432" y="105"/>
                    <a:pt x="432" y="106"/>
                  </a:cubicBezTo>
                  <a:cubicBezTo>
                    <a:pt x="433" y="109"/>
                    <a:pt x="433" y="109"/>
                    <a:pt x="433" y="109"/>
                  </a:cubicBezTo>
                  <a:cubicBezTo>
                    <a:pt x="431" y="107"/>
                    <a:pt x="431" y="107"/>
                    <a:pt x="431" y="107"/>
                  </a:cubicBezTo>
                  <a:cubicBezTo>
                    <a:pt x="431" y="107"/>
                    <a:pt x="431" y="107"/>
                    <a:pt x="431" y="107"/>
                  </a:cubicBezTo>
                  <a:cubicBezTo>
                    <a:pt x="431" y="107"/>
                    <a:pt x="431" y="107"/>
                    <a:pt x="431" y="107"/>
                  </a:cubicBezTo>
                  <a:cubicBezTo>
                    <a:pt x="432" y="109"/>
                    <a:pt x="432" y="109"/>
                    <a:pt x="432" y="109"/>
                  </a:cubicBezTo>
                  <a:cubicBezTo>
                    <a:pt x="430" y="108"/>
                    <a:pt x="430" y="108"/>
                    <a:pt x="430" y="108"/>
                  </a:cubicBezTo>
                  <a:cubicBezTo>
                    <a:pt x="429" y="108"/>
                    <a:pt x="429" y="108"/>
                    <a:pt x="428" y="108"/>
                  </a:cubicBezTo>
                  <a:cubicBezTo>
                    <a:pt x="428" y="109"/>
                    <a:pt x="428" y="109"/>
                    <a:pt x="428" y="109"/>
                  </a:cubicBezTo>
                  <a:cubicBezTo>
                    <a:pt x="428" y="109"/>
                    <a:pt x="428" y="109"/>
                    <a:pt x="428" y="109"/>
                  </a:cubicBezTo>
                  <a:cubicBezTo>
                    <a:pt x="429" y="110"/>
                    <a:pt x="429" y="110"/>
                    <a:pt x="429" y="110"/>
                  </a:cubicBezTo>
                  <a:cubicBezTo>
                    <a:pt x="428" y="111"/>
                    <a:pt x="428" y="111"/>
                    <a:pt x="428" y="111"/>
                  </a:cubicBezTo>
                  <a:cubicBezTo>
                    <a:pt x="427" y="111"/>
                    <a:pt x="427" y="111"/>
                    <a:pt x="427" y="111"/>
                  </a:cubicBezTo>
                  <a:cubicBezTo>
                    <a:pt x="428" y="111"/>
                    <a:pt x="428" y="111"/>
                    <a:pt x="428" y="111"/>
                  </a:cubicBezTo>
                  <a:cubicBezTo>
                    <a:pt x="426" y="112"/>
                    <a:pt x="426" y="112"/>
                    <a:pt x="426" y="112"/>
                  </a:cubicBezTo>
                  <a:cubicBezTo>
                    <a:pt x="426" y="112"/>
                    <a:pt x="427" y="113"/>
                    <a:pt x="427" y="113"/>
                  </a:cubicBezTo>
                  <a:cubicBezTo>
                    <a:pt x="427" y="113"/>
                    <a:pt x="427" y="113"/>
                    <a:pt x="427" y="113"/>
                  </a:cubicBezTo>
                  <a:cubicBezTo>
                    <a:pt x="431" y="115"/>
                    <a:pt x="431" y="115"/>
                    <a:pt x="431" y="115"/>
                  </a:cubicBezTo>
                  <a:cubicBezTo>
                    <a:pt x="427" y="115"/>
                    <a:pt x="427" y="115"/>
                    <a:pt x="427" y="115"/>
                  </a:cubicBezTo>
                  <a:cubicBezTo>
                    <a:pt x="427" y="114"/>
                    <a:pt x="426" y="114"/>
                    <a:pt x="426" y="114"/>
                  </a:cubicBezTo>
                  <a:cubicBezTo>
                    <a:pt x="426" y="114"/>
                    <a:pt x="426" y="114"/>
                    <a:pt x="426" y="114"/>
                  </a:cubicBezTo>
                  <a:cubicBezTo>
                    <a:pt x="426" y="114"/>
                    <a:pt x="426" y="114"/>
                    <a:pt x="426" y="114"/>
                  </a:cubicBezTo>
                  <a:cubicBezTo>
                    <a:pt x="426" y="114"/>
                    <a:pt x="426" y="115"/>
                    <a:pt x="426" y="115"/>
                  </a:cubicBezTo>
                  <a:cubicBezTo>
                    <a:pt x="426" y="116"/>
                    <a:pt x="426" y="116"/>
                    <a:pt x="426" y="116"/>
                  </a:cubicBezTo>
                  <a:cubicBezTo>
                    <a:pt x="425" y="116"/>
                    <a:pt x="425" y="116"/>
                    <a:pt x="425" y="116"/>
                  </a:cubicBezTo>
                  <a:cubicBezTo>
                    <a:pt x="425" y="116"/>
                    <a:pt x="424" y="115"/>
                    <a:pt x="424" y="115"/>
                  </a:cubicBezTo>
                  <a:cubicBezTo>
                    <a:pt x="424" y="117"/>
                    <a:pt x="424" y="117"/>
                    <a:pt x="424" y="117"/>
                  </a:cubicBezTo>
                  <a:cubicBezTo>
                    <a:pt x="423" y="115"/>
                    <a:pt x="423" y="115"/>
                    <a:pt x="423" y="115"/>
                  </a:cubicBezTo>
                  <a:cubicBezTo>
                    <a:pt x="423" y="115"/>
                    <a:pt x="423" y="115"/>
                    <a:pt x="423" y="115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22" y="114"/>
                    <a:pt x="422" y="114"/>
                    <a:pt x="422" y="114"/>
                  </a:cubicBezTo>
                  <a:cubicBezTo>
                    <a:pt x="422" y="113"/>
                    <a:pt x="421" y="113"/>
                    <a:pt x="421" y="113"/>
                  </a:cubicBezTo>
                  <a:cubicBezTo>
                    <a:pt x="421" y="113"/>
                    <a:pt x="421" y="112"/>
                    <a:pt x="421" y="112"/>
                  </a:cubicBezTo>
                  <a:cubicBezTo>
                    <a:pt x="421" y="113"/>
                    <a:pt x="421" y="113"/>
                    <a:pt x="421" y="113"/>
                  </a:cubicBezTo>
                  <a:cubicBezTo>
                    <a:pt x="420" y="113"/>
                    <a:pt x="420" y="113"/>
                    <a:pt x="420" y="113"/>
                  </a:cubicBezTo>
                  <a:cubicBezTo>
                    <a:pt x="418" y="112"/>
                    <a:pt x="417" y="110"/>
                    <a:pt x="417" y="109"/>
                  </a:cubicBezTo>
                  <a:cubicBezTo>
                    <a:pt x="417" y="108"/>
                    <a:pt x="416" y="107"/>
                    <a:pt x="416" y="107"/>
                  </a:cubicBezTo>
                  <a:cubicBezTo>
                    <a:pt x="416" y="107"/>
                    <a:pt x="415" y="107"/>
                    <a:pt x="415" y="107"/>
                  </a:cubicBezTo>
                  <a:cubicBezTo>
                    <a:pt x="413" y="108"/>
                    <a:pt x="411" y="108"/>
                    <a:pt x="410" y="107"/>
                  </a:cubicBezTo>
                  <a:cubicBezTo>
                    <a:pt x="410" y="107"/>
                    <a:pt x="409" y="106"/>
                    <a:pt x="409" y="104"/>
                  </a:cubicBezTo>
                  <a:cubicBezTo>
                    <a:pt x="409" y="104"/>
                    <a:pt x="409" y="104"/>
                    <a:pt x="409" y="104"/>
                  </a:cubicBezTo>
                  <a:cubicBezTo>
                    <a:pt x="409" y="103"/>
                    <a:pt x="409" y="103"/>
                    <a:pt x="409" y="103"/>
                  </a:cubicBezTo>
                  <a:cubicBezTo>
                    <a:pt x="408" y="104"/>
                    <a:pt x="408" y="104"/>
                    <a:pt x="408" y="104"/>
                  </a:cubicBezTo>
                  <a:cubicBezTo>
                    <a:pt x="408" y="105"/>
                    <a:pt x="408" y="105"/>
                    <a:pt x="409" y="106"/>
                  </a:cubicBezTo>
                  <a:cubicBezTo>
                    <a:pt x="409" y="106"/>
                    <a:pt x="409" y="106"/>
                    <a:pt x="409" y="106"/>
                  </a:cubicBezTo>
                  <a:cubicBezTo>
                    <a:pt x="410" y="107"/>
                    <a:pt x="409" y="108"/>
                    <a:pt x="408" y="109"/>
                  </a:cubicBezTo>
                  <a:cubicBezTo>
                    <a:pt x="408" y="110"/>
                    <a:pt x="408" y="110"/>
                    <a:pt x="407" y="110"/>
                  </a:cubicBezTo>
                  <a:cubicBezTo>
                    <a:pt x="407" y="111"/>
                    <a:pt x="406" y="112"/>
                    <a:pt x="404" y="113"/>
                  </a:cubicBezTo>
                  <a:cubicBezTo>
                    <a:pt x="404" y="113"/>
                    <a:pt x="404" y="113"/>
                    <a:pt x="403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03" y="115"/>
                    <a:pt x="403" y="115"/>
                    <a:pt x="403" y="115"/>
                  </a:cubicBezTo>
                  <a:cubicBezTo>
                    <a:pt x="403" y="115"/>
                    <a:pt x="403" y="116"/>
                    <a:pt x="403" y="116"/>
                  </a:cubicBezTo>
                  <a:cubicBezTo>
                    <a:pt x="404" y="117"/>
                    <a:pt x="404" y="118"/>
                    <a:pt x="404" y="119"/>
                  </a:cubicBezTo>
                  <a:cubicBezTo>
                    <a:pt x="404" y="119"/>
                    <a:pt x="404" y="119"/>
                    <a:pt x="404" y="119"/>
                  </a:cubicBezTo>
                  <a:cubicBezTo>
                    <a:pt x="405" y="120"/>
                    <a:pt x="405" y="121"/>
                    <a:pt x="406" y="122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6" y="123"/>
                    <a:pt x="406" y="124"/>
                    <a:pt x="406" y="125"/>
                  </a:cubicBezTo>
                  <a:cubicBezTo>
                    <a:pt x="406" y="126"/>
                    <a:pt x="405" y="127"/>
                    <a:pt x="404" y="127"/>
                  </a:cubicBezTo>
                  <a:cubicBezTo>
                    <a:pt x="404" y="127"/>
                    <a:pt x="404" y="127"/>
                    <a:pt x="404" y="127"/>
                  </a:cubicBezTo>
                  <a:cubicBezTo>
                    <a:pt x="404" y="127"/>
                    <a:pt x="404" y="127"/>
                    <a:pt x="404" y="127"/>
                  </a:cubicBezTo>
                  <a:cubicBezTo>
                    <a:pt x="403" y="127"/>
                    <a:pt x="402" y="126"/>
                    <a:pt x="402" y="126"/>
                  </a:cubicBezTo>
                  <a:cubicBezTo>
                    <a:pt x="401" y="126"/>
                    <a:pt x="401" y="125"/>
                    <a:pt x="401" y="125"/>
                  </a:cubicBezTo>
                  <a:cubicBezTo>
                    <a:pt x="401" y="125"/>
                    <a:pt x="400" y="125"/>
                    <a:pt x="400" y="125"/>
                  </a:cubicBezTo>
                  <a:cubicBezTo>
                    <a:pt x="400" y="126"/>
                    <a:pt x="400" y="126"/>
                    <a:pt x="400" y="126"/>
                  </a:cubicBezTo>
                  <a:cubicBezTo>
                    <a:pt x="399" y="126"/>
                    <a:pt x="399" y="126"/>
                    <a:pt x="399" y="126"/>
                  </a:cubicBezTo>
                  <a:cubicBezTo>
                    <a:pt x="399" y="126"/>
                    <a:pt x="398" y="126"/>
                    <a:pt x="397" y="127"/>
                  </a:cubicBezTo>
                  <a:cubicBezTo>
                    <a:pt x="397" y="127"/>
                    <a:pt x="396" y="127"/>
                    <a:pt x="396" y="127"/>
                  </a:cubicBezTo>
                  <a:cubicBezTo>
                    <a:pt x="395" y="127"/>
                    <a:pt x="395" y="128"/>
                    <a:pt x="395" y="128"/>
                  </a:cubicBezTo>
                  <a:cubicBezTo>
                    <a:pt x="394" y="128"/>
                    <a:pt x="394" y="129"/>
                    <a:pt x="393" y="129"/>
                  </a:cubicBezTo>
                  <a:cubicBezTo>
                    <a:pt x="393" y="129"/>
                    <a:pt x="392" y="130"/>
                    <a:pt x="392" y="130"/>
                  </a:cubicBezTo>
                  <a:cubicBezTo>
                    <a:pt x="390" y="131"/>
                    <a:pt x="387" y="132"/>
                    <a:pt x="387" y="133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6" y="134"/>
                    <a:pt x="386" y="134"/>
                    <a:pt x="386" y="134"/>
                  </a:cubicBezTo>
                  <a:cubicBezTo>
                    <a:pt x="386" y="134"/>
                    <a:pt x="386" y="134"/>
                    <a:pt x="386" y="134"/>
                  </a:cubicBezTo>
                  <a:cubicBezTo>
                    <a:pt x="386" y="135"/>
                    <a:pt x="385" y="136"/>
                    <a:pt x="384" y="136"/>
                  </a:cubicBezTo>
                  <a:cubicBezTo>
                    <a:pt x="383" y="136"/>
                    <a:pt x="383" y="137"/>
                    <a:pt x="383" y="137"/>
                  </a:cubicBezTo>
                  <a:cubicBezTo>
                    <a:pt x="382" y="137"/>
                    <a:pt x="382" y="138"/>
                    <a:pt x="382" y="139"/>
                  </a:cubicBezTo>
                  <a:cubicBezTo>
                    <a:pt x="382" y="139"/>
                    <a:pt x="382" y="139"/>
                    <a:pt x="382" y="140"/>
                  </a:cubicBezTo>
                  <a:cubicBezTo>
                    <a:pt x="381" y="141"/>
                    <a:pt x="381" y="141"/>
                    <a:pt x="381" y="141"/>
                  </a:cubicBezTo>
                  <a:cubicBezTo>
                    <a:pt x="380" y="140"/>
                    <a:pt x="380" y="140"/>
                    <a:pt x="380" y="140"/>
                  </a:cubicBezTo>
                  <a:cubicBezTo>
                    <a:pt x="377" y="136"/>
                    <a:pt x="374" y="136"/>
                    <a:pt x="371" y="140"/>
                  </a:cubicBezTo>
                  <a:cubicBezTo>
                    <a:pt x="369" y="143"/>
                    <a:pt x="369" y="143"/>
                    <a:pt x="369" y="143"/>
                  </a:cubicBezTo>
                  <a:cubicBezTo>
                    <a:pt x="369" y="140"/>
                    <a:pt x="369" y="140"/>
                    <a:pt x="369" y="140"/>
                  </a:cubicBezTo>
                  <a:cubicBezTo>
                    <a:pt x="369" y="140"/>
                    <a:pt x="369" y="140"/>
                    <a:pt x="369" y="140"/>
                  </a:cubicBezTo>
                  <a:cubicBezTo>
                    <a:pt x="370" y="139"/>
                    <a:pt x="370" y="138"/>
                    <a:pt x="370" y="137"/>
                  </a:cubicBezTo>
                  <a:cubicBezTo>
                    <a:pt x="368" y="138"/>
                    <a:pt x="368" y="139"/>
                    <a:pt x="368" y="140"/>
                  </a:cubicBezTo>
                  <a:cubicBezTo>
                    <a:pt x="367" y="142"/>
                    <a:pt x="367" y="142"/>
                    <a:pt x="367" y="142"/>
                  </a:cubicBezTo>
                  <a:cubicBezTo>
                    <a:pt x="366" y="140"/>
                    <a:pt x="366" y="140"/>
                    <a:pt x="366" y="140"/>
                  </a:cubicBezTo>
                  <a:cubicBezTo>
                    <a:pt x="366" y="140"/>
                    <a:pt x="366" y="140"/>
                    <a:pt x="366" y="140"/>
                  </a:cubicBezTo>
                  <a:cubicBezTo>
                    <a:pt x="366" y="140"/>
                    <a:pt x="366" y="140"/>
                    <a:pt x="366" y="140"/>
                  </a:cubicBezTo>
                  <a:cubicBezTo>
                    <a:pt x="366" y="140"/>
                    <a:pt x="365" y="140"/>
                    <a:pt x="365" y="140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4" y="140"/>
                    <a:pt x="364" y="140"/>
                    <a:pt x="364" y="140"/>
                  </a:cubicBezTo>
                  <a:cubicBezTo>
                    <a:pt x="364" y="140"/>
                    <a:pt x="364" y="140"/>
                    <a:pt x="364" y="140"/>
                  </a:cubicBezTo>
                  <a:cubicBezTo>
                    <a:pt x="364" y="140"/>
                    <a:pt x="363" y="141"/>
                    <a:pt x="362" y="144"/>
                  </a:cubicBezTo>
                  <a:cubicBezTo>
                    <a:pt x="362" y="144"/>
                    <a:pt x="362" y="144"/>
                    <a:pt x="362" y="144"/>
                  </a:cubicBezTo>
                  <a:cubicBezTo>
                    <a:pt x="362" y="145"/>
                    <a:pt x="362" y="145"/>
                    <a:pt x="361" y="145"/>
                  </a:cubicBezTo>
                  <a:cubicBezTo>
                    <a:pt x="360" y="147"/>
                    <a:pt x="359" y="148"/>
                    <a:pt x="360" y="150"/>
                  </a:cubicBezTo>
                  <a:cubicBezTo>
                    <a:pt x="361" y="149"/>
                    <a:pt x="362" y="149"/>
                    <a:pt x="363" y="150"/>
                  </a:cubicBezTo>
                  <a:cubicBezTo>
                    <a:pt x="363" y="151"/>
                    <a:pt x="363" y="152"/>
                    <a:pt x="362" y="153"/>
                  </a:cubicBezTo>
                  <a:cubicBezTo>
                    <a:pt x="362" y="153"/>
                    <a:pt x="361" y="154"/>
                    <a:pt x="361" y="154"/>
                  </a:cubicBezTo>
                  <a:cubicBezTo>
                    <a:pt x="362" y="154"/>
                    <a:pt x="362" y="155"/>
                    <a:pt x="362" y="156"/>
                  </a:cubicBezTo>
                  <a:cubicBezTo>
                    <a:pt x="362" y="156"/>
                    <a:pt x="362" y="156"/>
                    <a:pt x="362" y="156"/>
                  </a:cubicBezTo>
                  <a:cubicBezTo>
                    <a:pt x="363" y="156"/>
                    <a:pt x="363" y="156"/>
                    <a:pt x="363" y="156"/>
                  </a:cubicBezTo>
                  <a:cubicBezTo>
                    <a:pt x="363" y="156"/>
                    <a:pt x="363" y="156"/>
                    <a:pt x="363" y="156"/>
                  </a:cubicBezTo>
                  <a:cubicBezTo>
                    <a:pt x="363" y="157"/>
                    <a:pt x="363" y="158"/>
                    <a:pt x="362" y="160"/>
                  </a:cubicBezTo>
                  <a:cubicBezTo>
                    <a:pt x="362" y="160"/>
                    <a:pt x="362" y="160"/>
                    <a:pt x="362" y="160"/>
                  </a:cubicBezTo>
                  <a:cubicBezTo>
                    <a:pt x="361" y="160"/>
                    <a:pt x="361" y="160"/>
                    <a:pt x="361" y="160"/>
                  </a:cubicBezTo>
                  <a:cubicBezTo>
                    <a:pt x="361" y="160"/>
                    <a:pt x="360" y="159"/>
                    <a:pt x="360" y="159"/>
                  </a:cubicBezTo>
                  <a:cubicBezTo>
                    <a:pt x="360" y="159"/>
                    <a:pt x="360" y="160"/>
                    <a:pt x="360" y="160"/>
                  </a:cubicBezTo>
                  <a:cubicBezTo>
                    <a:pt x="359" y="160"/>
                    <a:pt x="359" y="161"/>
                    <a:pt x="359" y="162"/>
                  </a:cubicBezTo>
                  <a:cubicBezTo>
                    <a:pt x="359" y="162"/>
                    <a:pt x="359" y="163"/>
                    <a:pt x="359" y="163"/>
                  </a:cubicBezTo>
                  <a:cubicBezTo>
                    <a:pt x="359" y="164"/>
                    <a:pt x="360" y="165"/>
                    <a:pt x="358" y="166"/>
                  </a:cubicBezTo>
                  <a:cubicBezTo>
                    <a:pt x="358" y="167"/>
                    <a:pt x="357" y="167"/>
                    <a:pt x="357" y="167"/>
                  </a:cubicBezTo>
                  <a:cubicBezTo>
                    <a:pt x="357" y="166"/>
                    <a:pt x="356" y="166"/>
                    <a:pt x="356" y="166"/>
                  </a:cubicBezTo>
                  <a:cubicBezTo>
                    <a:pt x="356" y="167"/>
                    <a:pt x="356" y="167"/>
                    <a:pt x="355" y="168"/>
                  </a:cubicBezTo>
                  <a:cubicBezTo>
                    <a:pt x="355" y="168"/>
                    <a:pt x="355" y="168"/>
                    <a:pt x="355" y="168"/>
                  </a:cubicBezTo>
                  <a:cubicBezTo>
                    <a:pt x="354" y="169"/>
                    <a:pt x="354" y="170"/>
                    <a:pt x="354" y="171"/>
                  </a:cubicBezTo>
                  <a:cubicBezTo>
                    <a:pt x="354" y="171"/>
                    <a:pt x="354" y="172"/>
                    <a:pt x="354" y="172"/>
                  </a:cubicBezTo>
                  <a:cubicBezTo>
                    <a:pt x="354" y="173"/>
                    <a:pt x="354" y="173"/>
                    <a:pt x="354" y="173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3" y="173"/>
                    <a:pt x="353" y="173"/>
                    <a:pt x="352" y="173"/>
                  </a:cubicBezTo>
                  <a:cubicBezTo>
                    <a:pt x="351" y="173"/>
                    <a:pt x="350" y="175"/>
                    <a:pt x="350" y="176"/>
                  </a:cubicBezTo>
                  <a:cubicBezTo>
                    <a:pt x="350" y="178"/>
                    <a:pt x="348" y="180"/>
                    <a:pt x="347" y="181"/>
                  </a:cubicBezTo>
                  <a:cubicBezTo>
                    <a:pt x="346" y="182"/>
                    <a:pt x="346" y="182"/>
                    <a:pt x="346" y="182"/>
                  </a:cubicBezTo>
                  <a:cubicBezTo>
                    <a:pt x="345" y="183"/>
                    <a:pt x="345" y="183"/>
                    <a:pt x="345" y="183"/>
                  </a:cubicBezTo>
                  <a:cubicBezTo>
                    <a:pt x="345" y="182"/>
                    <a:pt x="345" y="182"/>
                    <a:pt x="345" y="182"/>
                  </a:cubicBezTo>
                  <a:cubicBezTo>
                    <a:pt x="344" y="180"/>
                    <a:pt x="344" y="178"/>
                    <a:pt x="343" y="177"/>
                  </a:cubicBezTo>
                  <a:cubicBezTo>
                    <a:pt x="342" y="173"/>
                    <a:pt x="342" y="169"/>
                    <a:pt x="341" y="165"/>
                  </a:cubicBezTo>
                  <a:cubicBezTo>
                    <a:pt x="341" y="164"/>
                    <a:pt x="341" y="164"/>
                    <a:pt x="341" y="164"/>
                  </a:cubicBezTo>
                  <a:cubicBezTo>
                    <a:pt x="341" y="161"/>
                    <a:pt x="341" y="157"/>
                    <a:pt x="342" y="156"/>
                  </a:cubicBezTo>
                  <a:cubicBezTo>
                    <a:pt x="343" y="155"/>
                    <a:pt x="343" y="154"/>
                    <a:pt x="344" y="154"/>
                  </a:cubicBezTo>
                  <a:cubicBezTo>
                    <a:pt x="345" y="153"/>
                    <a:pt x="346" y="152"/>
                    <a:pt x="345" y="151"/>
                  </a:cubicBezTo>
                  <a:cubicBezTo>
                    <a:pt x="344" y="149"/>
                    <a:pt x="344" y="149"/>
                    <a:pt x="344" y="149"/>
                  </a:cubicBezTo>
                  <a:cubicBezTo>
                    <a:pt x="345" y="150"/>
                    <a:pt x="345" y="150"/>
                    <a:pt x="345" y="150"/>
                  </a:cubicBezTo>
                  <a:cubicBezTo>
                    <a:pt x="348" y="150"/>
                    <a:pt x="351" y="146"/>
                    <a:pt x="353" y="143"/>
                  </a:cubicBezTo>
                  <a:cubicBezTo>
                    <a:pt x="353" y="143"/>
                    <a:pt x="354" y="142"/>
                    <a:pt x="354" y="142"/>
                  </a:cubicBezTo>
                  <a:cubicBezTo>
                    <a:pt x="357" y="138"/>
                    <a:pt x="359" y="136"/>
                    <a:pt x="363" y="134"/>
                  </a:cubicBezTo>
                  <a:cubicBezTo>
                    <a:pt x="363" y="134"/>
                    <a:pt x="363" y="133"/>
                    <a:pt x="363" y="131"/>
                  </a:cubicBezTo>
                  <a:cubicBezTo>
                    <a:pt x="363" y="131"/>
                    <a:pt x="364" y="130"/>
                    <a:pt x="364" y="130"/>
                  </a:cubicBezTo>
                  <a:cubicBezTo>
                    <a:pt x="364" y="130"/>
                    <a:pt x="364" y="129"/>
                    <a:pt x="364" y="129"/>
                  </a:cubicBezTo>
                  <a:cubicBezTo>
                    <a:pt x="364" y="128"/>
                    <a:pt x="364" y="127"/>
                    <a:pt x="364" y="127"/>
                  </a:cubicBezTo>
                  <a:cubicBezTo>
                    <a:pt x="364" y="126"/>
                    <a:pt x="365" y="126"/>
                    <a:pt x="365" y="126"/>
                  </a:cubicBezTo>
                  <a:cubicBezTo>
                    <a:pt x="366" y="126"/>
                    <a:pt x="366" y="126"/>
                    <a:pt x="366" y="125"/>
                  </a:cubicBezTo>
                  <a:cubicBezTo>
                    <a:pt x="366" y="125"/>
                    <a:pt x="366" y="125"/>
                    <a:pt x="366" y="125"/>
                  </a:cubicBezTo>
                  <a:cubicBezTo>
                    <a:pt x="366" y="125"/>
                    <a:pt x="366" y="125"/>
                    <a:pt x="366" y="125"/>
                  </a:cubicBezTo>
                  <a:cubicBezTo>
                    <a:pt x="365" y="125"/>
                    <a:pt x="363" y="126"/>
                    <a:pt x="363" y="127"/>
                  </a:cubicBezTo>
                  <a:cubicBezTo>
                    <a:pt x="362" y="128"/>
                    <a:pt x="362" y="128"/>
                    <a:pt x="363" y="129"/>
                  </a:cubicBezTo>
                  <a:cubicBezTo>
                    <a:pt x="363" y="130"/>
                    <a:pt x="363" y="130"/>
                    <a:pt x="362" y="131"/>
                  </a:cubicBezTo>
                  <a:cubicBezTo>
                    <a:pt x="362" y="133"/>
                    <a:pt x="362" y="133"/>
                    <a:pt x="362" y="133"/>
                  </a:cubicBezTo>
                  <a:cubicBezTo>
                    <a:pt x="361" y="131"/>
                    <a:pt x="361" y="131"/>
                    <a:pt x="361" y="131"/>
                  </a:cubicBezTo>
                  <a:cubicBezTo>
                    <a:pt x="361" y="131"/>
                    <a:pt x="361" y="131"/>
                    <a:pt x="361" y="131"/>
                  </a:cubicBezTo>
                  <a:cubicBezTo>
                    <a:pt x="360" y="131"/>
                    <a:pt x="357" y="134"/>
                    <a:pt x="356" y="135"/>
                  </a:cubicBezTo>
                  <a:cubicBezTo>
                    <a:pt x="355" y="136"/>
                    <a:pt x="355" y="136"/>
                    <a:pt x="355" y="137"/>
                  </a:cubicBezTo>
                  <a:cubicBezTo>
                    <a:pt x="352" y="139"/>
                    <a:pt x="352" y="139"/>
                    <a:pt x="352" y="139"/>
                  </a:cubicBezTo>
                  <a:cubicBezTo>
                    <a:pt x="353" y="136"/>
                    <a:pt x="353" y="136"/>
                    <a:pt x="353" y="136"/>
                  </a:cubicBezTo>
                  <a:cubicBezTo>
                    <a:pt x="354" y="135"/>
                    <a:pt x="354" y="135"/>
                    <a:pt x="354" y="135"/>
                  </a:cubicBezTo>
                  <a:cubicBezTo>
                    <a:pt x="354" y="135"/>
                    <a:pt x="354" y="135"/>
                    <a:pt x="354" y="135"/>
                  </a:cubicBezTo>
                  <a:cubicBezTo>
                    <a:pt x="354" y="135"/>
                    <a:pt x="354" y="135"/>
                    <a:pt x="353" y="135"/>
                  </a:cubicBezTo>
                  <a:cubicBezTo>
                    <a:pt x="352" y="135"/>
                    <a:pt x="352" y="135"/>
                    <a:pt x="352" y="135"/>
                  </a:cubicBezTo>
                  <a:cubicBezTo>
                    <a:pt x="353" y="134"/>
                    <a:pt x="353" y="134"/>
                    <a:pt x="353" y="134"/>
                  </a:cubicBezTo>
                  <a:cubicBezTo>
                    <a:pt x="353" y="133"/>
                    <a:pt x="353" y="132"/>
                    <a:pt x="353" y="131"/>
                  </a:cubicBezTo>
                  <a:cubicBezTo>
                    <a:pt x="353" y="131"/>
                    <a:pt x="353" y="131"/>
                    <a:pt x="354" y="130"/>
                  </a:cubicBezTo>
                  <a:cubicBezTo>
                    <a:pt x="353" y="130"/>
                    <a:pt x="352" y="130"/>
                    <a:pt x="352" y="130"/>
                  </a:cubicBezTo>
                  <a:cubicBezTo>
                    <a:pt x="351" y="130"/>
                    <a:pt x="351" y="129"/>
                    <a:pt x="350" y="130"/>
                  </a:cubicBezTo>
                  <a:cubicBezTo>
                    <a:pt x="349" y="130"/>
                    <a:pt x="349" y="130"/>
                    <a:pt x="349" y="130"/>
                  </a:cubicBezTo>
                  <a:cubicBezTo>
                    <a:pt x="347" y="130"/>
                    <a:pt x="347" y="131"/>
                    <a:pt x="345" y="133"/>
                  </a:cubicBezTo>
                  <a:cubicBezTo>
                    <a:pt x="344" y="135"/>
                    <a:pt x="343" y="136"/>
                    <a:pt x="341" y="137"/>
                  </a:cubicBezTo>
                  <a:cubicBezTo>
                    <a:pt x="341" y="138"/>
                    <a:pt x="340" y="138"/>
                    <a:pt x="340" y="139"/>
                  </a:cubicBezTo>
                  <a:cubicBezTo>
                    <a:pt x="340" y="139"/>
                    <a:pt x="339" y="140"/>
                    <a:pt x="339" y="141"/>
                  </a:cubicBezTo>
                  <a:cubicBezTo>
                    <a:pt x="339" y="141"/>
                    <a:pt x="339" y="141"/>
                    <a:pt x="339" y="141"/>
                  </a:cubicBezTo>
                  <a:cubicBezTo>
                    <a:pt x="339" y="141"/>
                    <a:pt x="339" y="141"/>
                    <a:pt x="339" y="141"/>
                  </a:cubicBezTo>
                  <a:cubicBezTo>
                    <a:pt x="340" y="142"/>
                    <a:pt x="341" y="142"/>
                    <a:pt x="341" y="143"/>
                  </a:cubicBezTo>
                  <a:cubicBezTo>
                    <a:pt x="342" y="143"/>
                    <a:pt x="342" y="144"/>
                    <a:pt x="341" y="144"/>
                  </a:cubicBezTo>
                  <a:cubicBezTo>
                    <a:pt x="340" y="145"/>
                    <a:pt x="339" y="144"/>
                    <a:pt x="338" y="144"/>
                  </a:cubicBezTo>
                  <a:cubicBezTo>
                    <a:pt x="338" y="144"/>
                    <a:pt x="337" y="144"/>
                    <a:pt x="337" y="144"/>
                  </a:cubicBezTo>
                  <a:cubicBezTo>
                    <a:pt x="336" y="144"/>
                    <a:pt x="336" y="144"/>
                    <a:pt x="335" y="145"/>
                  </a:cubicBezTo>
                  <a:cubicBezTo>
                    <a:pt x="334" y="145"/>
                    <a:pt x="333" y="146"/>
                    <a:pt x="332" y="146"/>
                  </a:cubicBezTo>
                  <a:cubicBezTo>
                    <a:pt x="331" y="146"/>
                    <a:pt x="330" y="145"/>
                    <a:pt x="330" y="144"/>
                  </a:cubicBezTo>
                  <a:cubicBezTo>
                    <a:pt x="329" y="144"/>
                    <a:pt x="329" y="144"/>
                    <a:pt x="329" y="144"/>
                  </a:cubicBezTo>
                  <a:cubicBezTo>
                    <a:pt x="330" y="143"/>
                    <a:pt x="330" y="143"/>
                    <a:pt x="330" y="143"/>
                  </a:cubicBezTo>
                  <a:cubicBezTo>
                    <a:pt x="330" y="143"/>
                    <a:pt x="331" y="143"/>
                    <a:pt x="332" y="143"/>
                  </a:cubicBezTo>
                  <a:cubicBezTo>
                    <a:pt x="331" y="142"/>
                    <a:pt x="331" y="142"/>
                    <a:pt x="330" y="142"/>
                  </a:cubicBezTo>
                  <a:cubicBezTo>
                    <a:pt x="329" y="142"/>
                    <a:pt x="329" y="142"/>
                    <a:pt x="329" y="142"/>
                  </a:cubicBezTo>
                  <a:cubicBezTo>
                    <a:pt x="329" y="142"/>
                    <a:pt x="328" y="142"/>
                    <a:pt x="328" y="142"/>
                  </a:cubicBezTo>
                  <a:cubicBezTo>
                    <a:pt x="327" y="142"/>
                    <a:pt x="326" y="142"/>
                    <a:pt x="326" y="142"/>
                  </a:cubicBezTo>
                  <a:cubicBezTo>
                    <a:pt x="326" y="142"/>
                    <a:pt x="326" y="142"/>
                    <a:pt x="325" y="142"/>
                  </a:cubicBezTo>
                  <a:cubicBezTo>
                    <a:pt x="325" y="142"/>
                    <a:pt x="325" y="142"/>
                    <a:pt x="325" y="143"/>
                  </a:cubicBezTo>
                  <a:cubicBezTo>
                    <a:pt x="325" y="143"/>
                    <a:pt x="325" y="143"/>
                    <a:pt x="325" y="143"/>
                  </a:cubicBezTo>
                  <a:cubicBezTo>
                    <a:pt x="325" y="145"/>
                    <a:pt x="325" y="145"/>
                    <a:pt x="325" y="145"/>
                  </a:cubicBezTo>
                  <a:cubicBezTo>
                    <a:pt x="324" y="144"/>
                    <a:pt x="324" y="144"/>
                    <a:pt x="324" y="144"/>
                  </a:cubicBezTo>
                  <a:cubicBezTo>
                    <a:pt x="323" y="144"/>
                    <a:pt x="323" y="144"/>
                    <a:pt x="323" y="144"/>
                  </a:cubicBezTo>
                  <a:cubicBezTo>
                    <a:pt x="323" y="144"/>
                    <a:pt x="323" y="144"/>
                    <a:pt x="322" y="144"/>
                  </a:cubicBezTo>
                  <a:cubicBezTo>
                    <a:pt x="322" y="144"/>
                    <a:pt x="321" y="144"/>
                    <a:pt x="320" y="144"/>
                  </a:cubicBezTo>
                  <a:cubicBezTo>
                    <a:pt x="320" y="144"/>
                    <a:pt x="319" y="144"/>
                    <a:pt x="319" y="143"/>
                  </a:cubicBezTo>
                  <a:cubicBezTo>
                    <a:pt x="318" y="143"/>
                    <a:pt x="318" y="143"/>
                    <a:pt x="318" y="143"/>
                  </a:cubicBezTo>
                  <a:cubicBezTo>
                    <a:pt x="318" y="143"/>
                    <a:pt x="317" y="143"/>
                    <a:pt x="317" y="144"/>
                  </a:cubicBezTo>
                  <a:cubicBezTo>
                    <a:pt x="317" y="145"/>
                    <a:pt x="317" y="145"/>
                    <a:pt x="317" y="145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16" y="143"/>
                    <a:pt x="314" y="143"/>
                    <a:pt x="313" y="143"/>
                  </a:cubicBezTo>
                  <a:cubicBezTo>
                    <a:pt x="310" y="143"/>
                    <a:pt x="308" y="144"/>
                    <a:pt x="307" y="145"/>
                  </a:cubicBezTo>
                  <a:cubicBezTo>
                    <a:pt x="306" y="146"/>
                    <a:pt x="305" y="147"/>
                    <a:pt x="304" y="148"/>
                  </a:cubicBezTo>
                  <a:cubicBezTo>
                    <a:pt x="303" y="150"/>
                    <a:pt x="301" y="152"/>
                    <a:pt x="299" y="153"/>
                  </a:cubicBezTo>
                  <a:cubicBezTo>
                    <a:pt x="298" y="154"/>
                    <a:pt x="297" y="156"/>
                    <a:pt x="296" y="157"/>
                  </a:cubicBezTo>
                  <a:cubicBezTo>
                    <a:pt x="294" y="159"/>
                    <a:pt x="293" y="160"/>
                    <a:pt x="292" y="161"/>
                  </a:cubicBezTo>
                  <a:cubicBezTo>
                    <a:pt x="291" y="163"/>
                    <a:pt x="289" y="164"/>
                    <a:pt x="289" y="165"/>
                  </a:cubicBezTo>
                  <a:cubicBezTo>
                    <a:pt x="289" y="165"/>
                    <a:pt x="289" y="165"/>
                    <a:pt x="289" y="165"/>
                  </a:cubicBezTo>
                  <a:cubicBezTo>
                    <a:pt x="289" y="165"/>
                    <a:pt x="289" y="165"/>
                    <a:pt x="291" y="165"/>
                  </a:cubicBezTo>
                  <a:cubicBezTo>
                    <a:pt x="291" y="165"/>
                    <a:pt x="292" y="165"/>
                    <a:pt x="292" y="165"/>
                  </a:cubicBezTo>
                  <a:cubicBezTo>
                    <a:pt x="293" y="165"/>
                    <a:pt x="293" y="165"/>
                    <a:pt x="293" y="165"/>
                  </a:cubicBezTo>
                  <a:cubicBezTo>
                    <a:pt x="293" y="167"/>
                    <a:pt x="293" y="167"/>
                    <a:pt x="293" y="167"/>
                  </a:cubicBezTo>
                  <a:cubicBezTo>
                    <a:pt x="293" y="167"/>
                    <a:pt x="293" y="167"/>
                    <a:pt x="294" y="166"/>
                  </a:cubicBezTo>
                  <a:cubicBezTo>
                    <a:pt x="297" y="166"/>
                    <a:pt x="297" y="166"/>
                    <a:pt x="297" y="166"/>
                  </a:cubicBezTo>
                  <a:cubicBezTo>
                    <a:pt x="296" y="166"/>
                    <a:pt x="296" y="166"/>
                    <a:pt x="296" y="166"/>
                  </a:cubicBezTo>
                  <a:cubicBezTo>
                    <a:pt x="297" y="166"/>
                    <a:pt x="297" y="166"/>
                    <a:pt x="297" y="166"/>
                  </a:cubicBezTo>
                  <a:cubicBezTo>
                    <a:pt x="300" y="166"/>
                    <a:pt x="301" y="167"/>
                    <a:pt x="302" y="169"/>
                  </a:cubicBezTo>
                  <a:cubicBezTo>
                    <a:pt x="302" y="169"/>
                    <a:pt x="303" y="170"/>
                    <a:pt x="304" y="170"/>
                  </a:cubicBezTo>
                  <a:cubicBezTo>
                    <a:pt x="305" y="171"/>
                    <a:pt x="305" y="177"/>
                    <a:pt x="305" y="178"/>
                  </a:cubicBezTo>
                  <a:cubicBezTo>
                    <a:pt x="303" y="180"/>
                    <a:pt x="302" y="182"/>
                    <a:pt x="303" y="185"/>
                  </a:cubicBezTo>
                  <a:cubicBezTo>
                    <a:pt x="303" y="186"/>
                    <a:pt x="303" y="191"/>
                    <a:pt x="302" y="192"/>
                  </a:cubicBezTo>
                  <a:cubicBezTo>
                    <a:pt x="300" y="195"/>
                    <a:pt x="298" y="197"/>
                    <a:pt x="296" y="200"/>
                  </a:cubicBezTo>
                  <a:cubicBezTo>
                    <a:pt x="295" y="202"/>
                    <a:pt x="294" y="204"/>
                    <a:pt x="292" y="206"/>
                  </a:cubicBezTo>
                  <a:cubicBezTo>
                    <a:pt x="292" y="206"/>
                    <a:pt x="292" y="207"/>
                    <a:pt x="291" y="207"/>
                  </a:cubicBezTo>
                  <a:cubicBezTo>
                    <a:pt x="290" y="209"/>
                    <a:pt x="288" y="211"/>
                    <a:pt x="286" y="213"/>
                  </a:cubicBezTo>
                  <a:cubicBezTo>
                    <a:pt x="285" y="214"/>
                    <a:pt x="283" y="214"/>
                    <a:pt x="282" y="214"/>
                  </a:cubicBezTo>
                  <a:cubicBezTo>
                    <a:pt x="281" y="214"/>
                    <a:pt x="280" y="214"/>
                    <a:pt x="280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9" y="213"/>
                    <a:pt x="279" y="213"/>
                    <a:pt x="279" y="213"/>
                  </a:cubicBezTo>
                  <a:cubicBezTo>
                    <a:pt x="279" y="213"/>
                    <a:pt x="279" y="213"/>
                    <a:pt x="279" y="213"/>
                  </a:cubicBezTo>
                  <a:cubicBezTo>
                    <a:pt x="278" y="214"/>
                    <a:pt x="278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5" y="215"/>
                    <a:pt x="275" y="215"/>
                    <a:pt x="275" y="215"/>
                  </a:cubicBezTo>
                  <a:cubicBezTo>
                    <a:pt x="274" y="214"/>
                    <a:pt x="275" y="212"/>
                    <a:pt x="276" y="212"/>
                  </a:cubicBezTo>
                  <a:cubicBezTo>
                    <a:pt x="276" y="212"/>
                    <a:pt x="276" y="211"/>
                    <a:pt x="277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7" y="209"/>
                    <a:pt x="277" y="209"/>
                    <a:pt x="277" y="208"/>
                  </a:cubicBezTo>
                  <a:cubicBezTo>
                    <a:pt x="277" y="208"/>
                    <a:pt x="277" y="207"/>
                    <a:pt x="276" y="207"/>
                  </a:cubicBezTo>
                  <a:cubicBezTo>
                    <a:pt x="276" y="206"/>
                    <a:pt x="277" y="206"/>
                    <a:pt x="278" y="205"/>
                  </a:cubicBezTo>
                  <a:cubicBezTo>
                    <a:pt x="279" y="204"/>
                    <a:pt x="280" y="204"/>
                    <a:pt x="281" y="204"/>
                  </a:cubicBezTo>
                  <a:cubicBezTo>
                    <a:pt x="281" y="204"/>
                    <a:pt x="281" y="204"/>
                    <a:pt x="282" y="205"/>
                  </a:cubicBezTo>
                  <a:cubicBezTo>
                    <a:pt x="282" y="204"/>
                    <a:pt x="283" y="204"/>
                    <a:pt x="284" y="199"/>
                  </a:cubicBezTo>
                  <a:cubicBezTo>
                    <a:pt x="284" y="198"/>
                    <a:pt x="284" y="198"/>
                    <a:pt x="284" y="198"/>
                  </a:cubicBezTo>
                  <a:cubicBezTo>
                    <a:pt x="284" y="197"/>
                    <a:pt x="285" y="197"/>
                    <a:pt x="285" y="196"/>
                  </a:cubicBezTo>
                  <a:cubicBezTo>
                    <a:pt x="286" y="196"/>
                    <a:pt x="286" y="195"/>
                    <a:pt x="286" y="195"/>
                  </a:cubicBezTo>
                  <a:cubicBezTo>
                    <a:pt x="286" y="195"/>
                    <a:pt x="286" y="194"/>
                    <a:pt x="286" y="194"/>
                  </a:cubicBezTo>
                  <a:cubicBezTo>
                    <a:pt x="286" y="194"/>
                    <a:pt x="286" y="193"/>
                    <a:pt x="286" y="193"/>
                  </a:cubicBezTo>
                  <a:cubicBezTo>
                    <a:pt x="284" y="194"/>
                    <a:pt x="283" y="194"/>
                    <a:pt x="281" y="195"/>
                  </a:cubicBezTo>
                  <a:cubicBezTo>
                    <a:pt x="280" y="195"/>
                    <a:pt x="280" y="195"/>
                    <a:pt x="280" y="195"/>
                  </a:cubicBezTo>
                  <a:cubicBezTo>
                    <a:pt x="279" y="196"/>
                    <a:pt x="279" y="196"/>
                    <a:pt x="278" y="196"/>
                  </a:cubicBezTo>
                  <a:cubicBezTo>
                    <a:pt x="276" y="196"/>
                    <a:pt x="276" y="194"/>
                    <a:pt x="276" y="193"/>
                  </a:cubicBezTo>
                  <a:cubicBezTo>
                    <a:pt x="276" y="193"/>
                    <a:pt x="276" y="192"/>
                    <a:pt x="276" y="192"/>
                  </a:cubicBezTo>
                  <a:cubicBezTo>
                    <a:pt x="275" y="190"/>
                    <a:pt x="273" y="189"/>
                    <a:pt x="271" y="188"/>
                  </a:cubicBezTo>
                  <a:cubicBezTo>
                    <a:pt x="267" y="188"/>
                    <a:pt x="267" y="187"/>
                    <a:pt x="266" y="184"/>
                  </a:cubicBezTo>
                  <a:cubicBezTo>
                    <a:pt x="266" y="183"/>
                    <a:pt x="266" y="183"/>
                    <a:pt x="266" y="183"/>
                  </a:cubicBezTo>
                  <a:cubicBezTo>
                    <a:pt x="266" y="182"/>
                    <a:pt x="265" y="181"/>
                    <a:pt x="265" y="180"/>
                  </a:cubicBezTo>
                  <a:cubicBezTo>
                    <a:pt x="264" y="179"/>
                    <a:pt x="264" y="178"/>
                    <a:pt x="264" y="176"/>
                  </a:cubicBezTo>
                  <a:cubicBezTo>
                    <a:pt x="263" y="174"/>
                    <a:pt x="262" y="174"/>
                    <a:pt x="261" y="174"/>
                  </a:cubicBezTo>
                  <a:cubicBezTo>
                    <a:pt x="260" y="173"/>
                    <a:pt x="260" y="173"/>
                    <a:pt x="259" y="173"/>
                  </a:cubicBezTo>
                  <a:cubicBezTo>
                    <a:pt x="258" y="173"/>
                    <a:pt x="258" y="173"/>
                    <a:pt x="258" y="172"/>
                  </a:cubicBezTo>
                  <a:cubicBezTo>
                    <a:pt x="257" y="172"/>
                    <a:pt x="257" y="172"/>
                    <a:pt x="257" y="172"/>
                  </a:cubicBezTo>
                  <a:cubicBezTo>
                    <a:pt x="252" y="172"/>
                    <a:pt x="252" y="172"/>
                    <a:pt x="252" y="172"/>
                  </a:cubicBezTo>
                  <a:cubicBezTo>
                    <a:pt x="250" y="173"/>
                    <a:pt x="249" y="173"/>
                    <a:pt x="248" y="174"/>
                  </a:cubicBezTo>
                  <a:cubicBezTo>
                    <a:pt x="249" y="174"/>
                    <a:pt x="250" y="175"/>
                    <a:pt x="250" y="175"/>
                  </a:cubicBezTo>
                  <a:cubicBezTo>
                    <a:pt x="250" y="176"/>
                    <a:pt x="250" y="177"/>
                    <a:pt x="248" y="179"/>
                  </a:cubicBezTo>
                  <a:cubicBezTo>
                    <a:pt x="248" y="179"/>
                    <a:pt x="248" y="180"/>
                    <a:pt x="248" y="180"/>
                  </a:cubicBezTo>
                  <a:cubicBezTo>
                    <a:pt x="248" y="180"/>
                    <a:pt x="247" y="181"/>
                    <a:pt x="247" y="181"/>
                  </a:cubicBezTo>
                  <a:cubicBezTo>
                    <a:pt x="247" y="183"/>
                    <a:pt x="246" y="185"/>
                    <a:pt x="245" y="186"/>
                  </a:cubicBezTo>
                  <a:cubicBezTo>
                    <a:pt x="244" y="186"/>
                    <a:pt x="244" y="187"/>
                    <a:pt x="244" y="187"/>
                  </a:cubicBezTo>
                  <a:cubicBezTo>
                    <a:pt x="243" y="188"/>
                    <a:pt x="242" y="188"/>
                    <a:pt x="240" y="188"/>
                  </a:cubicBezTo>
                  <a:cubicBezTo>
                    <a:pt x="240" y="187"/>
                    <a:pt x="240" y="187"/>
                    <a:pt x="240" y="187"/>
                  </a:cubicBezTo>
                  <a:cubicBezTo>
                    <a:pt x="239" y="187"/>
                    <a:pt x="238" y="186"/>
                    <a:pt x="236" y="187"/>
                  </a:cubicBezTo>
                  <a:cubicBezTo>
                    <a:pt x="236" y="187"/>
                    <a:pt x="235" y="186"/>
                    <a:pt x="234" y="186"/>
                  </a:cubicBezTo>
                  <a:cubicBezTo>
                    <a:pt x="234" y="186"/>
                    <a:pt x="233" y="185"/>
                    <a:pt x="233" y="185"/>
                  </a:cubicBezTo>
                  <a:cubicBezTo>
                    <a:pt x="233" y="185"/>
                    <a:pt x="232" y="186"/>
                    <a:pt x="231" y="186"/>
                  </a:cubicBezTo>
                  <a:cubicBezTo>
                    <a:pt x="231" y="187"/>
                    <a:pt x="231" y="187"/>
                    <a:pt x="230" y="187"/>
                  </a:cubicBezTo>
                  <a:cubicBezTo>
                    <a:pt x="228" y="188"/>
                    <a:pt x="225" y="190"/>
                    <a:pt x="222" y="190"/>
                  </a:cubicBezTo>
                  <a:cubicBezTo>
                    <a:pt x="220" y="190"/>
                    <a:pt x="218" y="189"/>
                    <a:pt x="217" y="188"/>
                  </a:cubicBezTo>
                  <a:cubicBezTo>
                    <a:pt x="215" y="187"/>
                    <a:pt x="213" y="186"/>
                    <a:pt x="211" y="185"/>
                  </a:cubicBezTo>
                  <a:cubicBezTo>
                    <a:pt x="209" y="184"/>
                    <a:pt x="209" y="184"/>
                    <a:pt x="209" y="184"/>
                  </a:cubicBezTo>
                  <a:cubicBezTo>
                    <a:pt x="208" y="183"/>
                    <a:pt x="207" y="184"/>
                    <a:pt x="206" y="184"/>
                  </a:cubicBezTo>
                  <a:cubicBezTo>
                    <a:pt x="205" y="185"/>
                    <a:pt x="204" y="185"/>
                    <a:pt x="203" y="185"/>
                  </a:cubicBezTo>
                  <a:cubicBezTo>
                    <a:pt x="201" y="184"/>
                    <a:pt x="200" y="184"/>
                    <a:pt x="200" y="183"/>
                  </a:cubicBezTo>
                  <a:cubicBezTo>
                    <a:pt x="199" y="182"/>
                    <a:pt x="199" y="182"/>
                    <a:pt x="199" y="181"/>
                  </a:cubicBezTo>
                  <a:cubicBezTo>
                    <a:pt x="199" y="181"/>
                    <a:pt x="199" y="180"/>
                    <a:pt x="199" y="180"/>
                  </a:cubicBezTo>
                  <a:cubicBezTo>
                    <a:pt x="199" y="180"/>
                    <a:pt x="198" y="180"/>
                    <a:pt x="198" y="179"/>
                  </a:cubicBezTo>
                  <a:cubicBezTo>
                    <a:pt x="196" y="179"/>
                    <a:pt x="193" y="177"/>
                    <a:pt x="192" y="177"/>
                  </a:cubicBezTo>
                  <a:cubicBezTo>
                    <a:pt x="192" y="177"/>
                    <a:pt x="192" y="178"/>
                    <a:pt x="191" y="178"/>
                  </a:cubicBezTo>
                  <a:cubicBezTo>
                    <a:pt x="191" y="178"/>
                    <a:pt x="189" y="179"/>
                    <a:pt x="189" y="180"/>
                  </a:cubicBezTo>
                  <a:cubicBezTo>
                    <a:pt x="189" y="180"/>
                    <a:pt x="189" y="180"/>
                    <a:pt x="190" y="181"/>
                  </a:cubicBezTo>
                  <a:cubicBezTo>
                    <a:pt x="190" y="182"/>
                    <a:pt x="190" y="183"/>
                    <a:pt x="190" y="183"/>
                  </a:cubicBezTo>
                  <a:cubicBezTo>
                    <a:pt x="189" y="184"/>
                    <a:pt x="190" y="184"/>
                    <a:pt x="190" y="184"/>
                  </a:cubicBezTo>
                  <a:cubicBezTo>
                    <a:pt x="190" y="185"/>
                    <a:pt x="190" y="185"/>
                    <a:pt x="189" y="186"/>
                  </a:cubicBezTo>
                  <a:cubicBezTo>
                    <a:pt x="189" y="186"/>
                    <a:pt x="188" y="186"/>
                    <a:pt x="188" y="186"/>
                  </a:cubicBezTo>
                  <a:cubicBezTo>
                    <a:pt x="187" y="186"/>
                    <a:pt x="187" y="186"/>
                    <a:pt x="186" y="186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81" y="186"/>
                    <a:pt x="181" y="186"/>
                    <a:pt x="181" y="186"/>
                  </a:cubicBezTo>
                  <a:cubicBezTo>
                    <a:pt x="180" y="186"/>
                    <a:pt x="180" y="185"/>
                    <a:pt x="179" y="185"/>
                  </a:cubicBezTo>
                  <a:cubicBezTo>
                    <a:pt x="179" y="185"/>
                    <a:pt x="179" y="184"/>
                    <a:pt x="179" y="184"/>
                  </a:cubicBezTo>
                  <a:cubicBezTo>
                    <a:pt x="178" y="184"/>
                    <a:pt x="178" y="184"/>
                    <a:pt x="177" y="184"/>
                  </a:cubicBezTo>
                  <a:cubicBezTo>
                    <a:pt x="175" y="184"/>
                    <a:pt x="173" y="184"/>
                    <a:pt x="172" y="184"/>
                  </a:cubicBezTo>
                  <a:cubicBezTo>
                    <a:pt x="170" y="185"/>
                    <a:pt x="168" y="186"/>
                    <a:pt x="166" y="187"/>
                  </a:cubicBezTo>
                  <a:cubicBezTo>
                    <a:pt x="165" y="188"/>
                    <a:pt x="165" y="188"/>
                    <a:pt x="165" y="188"/>
                  </a:cubicBezTo>
                  <a:cubicBezTo>
                    <a:pt x="164" y="188"/>
                    <a:pt x="164" y="189"/>
                    <a:pt x="163" y="189"/>
                  </a:cubicBezTo>
                  <a:cubicBezTo>
                    <a:pt x="163" y="190"/>
                    <a:pt x="162" y="191"/>
                    <a:pt x="161" y="191"/>
                  </a:cubicBezTo>
                  <a:cubicBezTo>
                    <a:pt x="160" y="191"/>
                    <a:pt x="160" y="191"/>
                    <a:pt x="159" y="191"/>
                  </a:cubicBezTo>
                  <a:cubicBezTo>
                    <a:pt x="158" y="190"/>
                    <a:pt x="158" y="190"/>
                    <a:pt x="158" y="19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60" y="189"/>
                    <a:pt x="160" y="189"/>
                    <a:pt x="160" y="188"/>
                  </a:cubicBezTo>
                  <a:cubicBezTo>
                    <a:pt x="159" y="188"/>
                    <a:pt x="159" y="187"/>
                    <a:pt x="159" y="187"/>
                  </a:cubicBezTo>
                  <a:cubicBezTo>
                    <a:pt x="159" y="187"/>
                    <a:pt x="159" y="187"/>
                    <a:pt x="159" y="188"/>
                  </a:cubicBezTo>
                  <a:cubicBezTo>
                    <a:pt x="158" y="188"/>
                    <a:pt x="156" y="188"/>
                    <a:pt x="155" y="187"/>
                  </a:cubicBezTo>
                  <a:cubicBezTo>
                    <a:pt x="154" y="187"/>
                    <a:pt x="153" y="186"/>
                    <a:pt x="153" y="185"/>
                  </a:cubicBezTo>
                  <a:cubicBezTo>
                    <a:pt x="152" y="184"/>
                    <a:pt x="152" y="183"/>
                    <a:pt x="151" y="182"/>
                  </a:cubicBezTo>
                  <a:cubicBezTo>
                    <a:pt x="150" y="182"/>
                    <a:pt x="150" y="182"/>
                    <a:pt x="149" y="183"/>
                  </a:cubicBezTo>
                  <a:cubicBezTo>
                    <a:pt x="148" y="183"/>
                    <a:pt x="147" y="183"/>
                    <a:pt x="146" y="183"/>
                  </a:cubicBezTo>
                  <a:cubicBezTo>
                    <a:pt x="146" y="183"/>
                    <a:pt x="145" y="183"/>
                    <a:pt x="145" y="183"/>
                  </a:cubicBezTo>
                  <a:cubicBezTo>
                    <a:pt x="144" y="183"/>
                    <a:pt x="144" y="182"/>
                    <a:pt x="144" y="181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3" y="181"/>
                    <a:pt x="143" y="181"/>
                    <a:pt x="143" y="182"/>
                  </a:cubicBezTo>
                  <a:cubicBezTo>
                    <a:pt x="143" y="182"/>
                    <a:pt x="143" y="182"/>
                    <a:pt x="142" y="183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82"/>
                    <a:pt x="141" y="182"/>
                    <a:pt x="141" y="182"/>
                  </a:cubicBezTo>
                  <a:cubicBezTo>
                    <a:pt x="139" y="179"/>
                    <a:pt x="137" y="176"/>
                    <a:pt x="136" y="172"/>
                  </a:cubicBezTo>
                  <a:cubicBezTo>
                    <a:pt x="135" y="171"/>
                    <a:pt x="134" y="171"/>
                    <a:pt x="133" y="170"/>
                  </a:cubicBezTo>
                  <a:cubicBezTo>
                    <a:pt x="133" y="170"/>
                    <a:pt x="133" y="170"/>
                    <a:pt x="132" y="169"/>
                  </a:cubicBezTo>
                  <a:cubicBezTo>
                    <a:pt x="132" y="169"/>
                    <a:pt x="132" y="168"/>
                    <a:pt x="132" y="168"/>
                  </a:cubicBezTo>
                  <a:cubicBezTo>
                    <a:pt x="132" y="168"/>
                    <a:pt x="131" y="168"/>
                    <a:pt x="131" y="168"/>
                  </a:cubicBezTo>
                  <a:cubicBezTo>
                    <a:pt x="130" y="168"/>
                    <a:pt x="128" y="169"/>
                    <a:pt x="128" y="170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6" y="170"/>
                    <a:pt x="125" y="171"/>
                    <a:pt x="124" y="171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23" y="170"/>
                    <a:pt x="123" y="169"/>
                    <a:pt x="124" y="169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1" y="169"/>
                    <a:pt x="121" y="169"/>
                    <a:pt x="121" y="169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0" y="168"/>
                    <a:pt x="120" y="168"/>
                    <a:pt x="119" y="168"/>
                  </a:cubicBezTo>
                  <a:cubicBezTo>
                    <a:pt x="118" y="168"/>
                    <a:pt x="118" y="168"/>
                    <a:pt x="117" y="167"/>
                  </a:cubicBezTo>
                  <a:cubicBezTo>
                    <a:pt x="117" y="167"/>
                    <a:pt x="117" y="167"/>
                    <a:pt x="117" y="166"/>
                  </a:cubicBezTo>
                  <a:cubicBezTo>
                    <a:pt x="118" y="166"/>
                    <a:pt x="117" y="164"/>
                    <a:pt x="117" y="163"/>
                  </a:cubicBezTo>
                  <a:cubicBezTo>
                    <a:pt x="117" y="163"/>
                    <a:pt x="114" y="163"/>
                    <a:pt x="114" y="163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3"/>
                    <a:pt x="112" y="163"/>
                    <a:pt x="111" y="163"/>
                  </a:cubicBezTo>
                  <a:cubicBezTo>
                    <a:pt x="111" y="164"/>
                    <a:pt x="111" y="164"/>
                    <a:pt x="110" y="16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108" y="165"/>
                    <a:pt x="107" y="165"/>
                    <a:pt x="106" y="165"/>
                  </a:cubicBezTo>
                  <a:cubicBezTo>
                    <a:pt x="105" y="166"/>
                    <a:pt x="105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2" y="167"/>
                  </a:cubicBezTo>
                  <a:cubicBezTo>
                    <a:pt x="101" y="168"/>
                    <a:pt x="100" y="168"/>
                    <a:pt x="99" y="168"/>
                  </a:cubicBezTo>
                  <a:cubicBezTo>
                    <a:pt x="98" y="168"/>
                    <a:pt x="97" y="168"/>
                    <a:pt x="96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5" y="169"/>
                    <a:pt x="94" y="169"/>
                    <a:pt x="93" y="169"/>
                  </a:cubicBezTo>
                  <a:cubicBezTo>
                    <a:pt x="93" y="169"/>
                    <a:pt x="92" y="169"/>
                    <a:pt x="92" y="169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92" y="169"/>
                    <a:pt x="93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4" y="171"/>
                    <a:pt x="94" y="171"/>
                    <a:pt x="95" y="172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4" y="173"/>
                    <a:pt x="94" y="173"/>
                    <a:pt x="93" y="173"/>
                  </a:cubicBezTo>
                  <a:cubicBezTo>
                    <a:pt x="93" y="173"/>
                    <a:pt x="91" y="173"/>
                    <a:pt x="91" y="174"/>
                  </a:cubicBezTo>
                  <a:cubicBezTo>
                    <a:pt x="91" y="174"/>
                    <a:pt x="92" y="175"/>
                    <a:pt x="92" y="175"/>
                  </a:cubicBezTo>
                  <a:cubicBezTo>
                    <a:pt x="91" y="176"/>
                    <a:pt x="91" y="177"/>
                    <a:pt x="90" y="177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90" y="178"/>
                    <a:pt x="92" y="179"/>
                    <a:pt x="93" y="179"/>
                  </a:cubicBezTo>
                  <a:cubicBezTo>
                    <a:pt x="94" y="179"/>
                    <a:pt x="94" y="179"/>
                    <a:pt x="94" y="179"/>
                  </a:cubicBezTo>
                  <a:cubicBezTo>
                    <a:pt x="94" y="180"/>
                    <a:pt x="94" y="180"/>
                    <a:pt x="94" y="180"/>
                  </a:cubicBezTo>
                  <a:cubicBezTo>
                    <a:pt x="93" y="183"/>
                    <a:pt x="91" y="184"/>
                    <a:pt x="89" y="183"/>
                  </a:cubicBezTo>
                  <a:cubicBezTo>
                    <a:pt x="89" y="183"/>
                    <a:pt x="89" y="183"/>
                    <a:pt x="89" y="183"/>
                  </a:cubicBezTo>
                  <a:cubicBezTo>
                    <a:pt x="88" y="183"/>
                    <a:pt x="88" y="184"/>
                    <a:pt x="87" y="184"/>
                  </a:cubicBezTo>
                  <a:cubicBezTo>
                    <a:pt x="87" y="184"/>
                    <a:pt x="87" y="184"/>
                    <a:pt x="87" y="183"/>
                  </a:cubicBezTo>
                  <a:cubicBezTo>
                    <a:pt x="85" y="184"/>
                    <a:pt x="85" y="183"/>
                    <a:pt x="84" y="182"/>
                  </a:cubicBezTo>
                  <a:cubicBezTo>
                    <a:pt x="84" y="182"/>
                    <a:pt x="84" y="181"/>
                    <a:pt x="83" y="181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3" y="182"/>
                    <a:pt x="82" y="182"/>
                    <a:pt x="82" y="182"/>
                  </a:cubicBezTo>
                  <a:cubicBezTo>
                    <a:pt x="82" y="182"/>
                    <a:pt x="82" y="182"/>
                    <a:pt x="82" y="182"/>
                  </a:cubicBezTo>
                  <a:cubicBezTo>
                    <a:pt x="81" y="182"/>
                    <a:pt x="81" y="182"/>
                    <a:pt x="81" y="182"/>
                  </a:cubicBezTo>
                  <a:cubicBezTo>
                    <a:pt x="81" y="182"/>
                    <a:pt x="80" y="182"/>
                    <a:pt x="80" y="182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79" y="182"/>
                    <a:pt x="79" y="182"/>
                    <a:pt x="78" y="183"/>
                  </a:cubicBezTo>
                  <a:cubicBezTo>
                    <a:pt x="77" y="184"/>
                    <a:pt x="76" y="183"/>
                    <a:pt x="76" y="183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2"/>
                    <a:pt x="72" y="180"/>
                    <a:pt x="70" y="180"/>
                  </a:cubicBezTo>
                  <a:cubicBezTo>
                    <a:pt x="69" y="180"/>
                    <a:pt x="69" y="179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79"/>
                    <a:pt x="67" y="179"/>
                    <a:pt x="67" y="179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66" y="180"/>
                    <a:pt x="66" y="180"/>
                    <a:pt x="66" y="180"/>
                  </a:cubicBezTo>
                  <a:cubicBezTo>
                    <a:pt x="65" y="179"/>
                    <a:pt x="65" y="179"/>
                    <a:pt x="64" y="180"/>
                  </a:cubicBezTo>
                  <a:cubicBezTo>
                    <a:pt x="64" y="180"/>
                    <a:pt x="63" y="180"/>
                    <a:pt x="63" y="181"/>
                  </a:cubicBezTo>
                  <a:cubicBezTo>
                    <a:pt x="62" y="181"/>
                    <a:pt x="62" y="181"/>
                    <a:pt x="61" y="181"/>
                  </a:cubicBezTo>
                  <a:cubicBezTo>
                    <a:pt x="61" y="181"/>
                    <a:pt x="61" y="181"/>
                    <a:pt x="61" y="181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60" y="183"/>
                    <a:pt x="60" y="183"/>
                    <a:pt x="59" y="183"/>
                  </a:cubicBezTo>
                  <a:cubicBezTo>
                    <a:pt x="59" y="184"/>
                    <a:pt x="60" y="185"/>
                    <a:pt x="59" y="186"/>
                  </a:cubicBezTo>
                  <a:cubicBezTo>
                    <a:pt x="59" y="187"/>
                    <a:pt x="59" y="187"/>
                    <a:pt x="58" y="187"/>
                  </a:cubicBezTo>
                  <a:cubicBezTo>
                    <a:pt x="57" y="187"/>
                    <a:pt x="57" y="186"/>
                    <a:pt x="56" y="185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55" y="186"/>
                    <a:pt x="55" y="186"/>
                    <a:pt x="54" y="186"/>
                  </a:cubicBezTo>
                  <a:cubicBezTo>
                    <a:pt x="54" y="187"/>
                    <a:pt x="54" y="187"/>
                    <a:pt x="54" y="188"/>
                  </a:cubicBezTo>
                  <a:cubicBezTo>
                    <a:pt x="55" y="189"/>
                    <a:pt x="55" y="189"/>
                    <a:pt x="54" y="190"/>
                  </a:cubicBezTo>
                  <a:cubicBezTo>
                    <a:pt x="54" y="190"/>
                    <a:pt x="53" y="191"/>
                    <a:pt x="53" y="191"/>
                  </a:cubicBezTo>
                  <a:cubicBezTo>
                    <a:pt x="53" y="191"/>
                    <a:pt x="54" y="191"/>
                    <a:pt x="54" y="191"/>
                  </a:cubicBezTo>
                  <a:cubicBezTo>
                    <a:pt x="55" y="192"/>
                    <a:pt x="55" y="192"/>
                    <a:pt x="55" y="193"/>
                  </a:cubicBezTo>
                  <a:cubicBezTo>
                    <a:pt x="55" y="193"/>
                    <a:pt x="55" y="193"/>
                    <a:pt x="55" y="193"/>
                  </a:cubicBezTo>
                  <a:cubicBezTo>
                    <a:pt x="55" y="193"/>
                    <a:pt x="56" y="193"/>
                    <a:pt x="56" y="193"/>
                  </a:cubicBezTo>
                  <a:cubicBezTo>
                    <a:pt x="56" y="193"/>
                    <a:pt x="58" y="193"/>
                    <a:pt x="60" y="198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8" y="201"/>
                    <a:pt x="58" y="202"/>
                    <a:pt x="57" y="202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56" y="202"/>
                    <a:pt x="56" y="202"/>
                    <a:pt x="56" y="203"/>
                  </a:cubicBezTo>
                  <a:cubicBezTo>
                    <a:pt x="55" y="203"/>
                    <a:pt x="55" y="203"/>
                    <a:pt x="55" y="203"/>
                  </a:cubicBezTo>
                  <a:cubicBezTo>
                    <a:pt x="55" y="203"/>
                    <a:pt x="55" y="203"/>
                    <a:pt x="55" y="203"/>
                  </a:cubicBezTo>
                  <a:cubicBezTo>
                    <a:pt x="55" y="204"/>
                    <a:pt x="55" y="205"/>
                    <a:pt x="54" y="205"/>
                  </a:cubicBezTo>
                  <a:cubicBezTo>
                    <a:pt x="54" y="206"/>
                    <a:pt x="53" y="206"/>
                    <a:pt x="53" y="207"/>
                  </a:cubicBezTo>
                  <a:cubicBezTo>
                    <a:pt x="53" y="207"/>
                    <a:pt x="54" y="207"/>
                    <a:pt x="54" y="208"/>
                  </a:cubicBezTo>
                  <a:cubicBezTo>
                    <a:pt x="55" y="208"/>
                    <a:pt x="55" y="208"/>
                    <a:pt x="55" y="209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9"/>
                    <a:pt x="56" y="209"/>
                    <a:pt x="56" y="209"/>
                  </a:cubicBezTo>
                  <a:cubicBezTo>
                    <a:pt x="56" y="211"/>
                    <a:pt x="56" y="212"/>
                    <a:pt x="57" y="213"/>
                  </a:cubicBezTo>
                  <a:cubicBezTo>
                    <a:pt x="57" y="214"/>
                    <a:pt x="58" y="215"/>
                    <a:pt x="58" y="216"/>
                  </a:cubicBezTo>
                  <a:cubicBezTo>
                    <a:pt x="58" y="218"/>
                    <a:pt x="57" y="219"/>
                    <a:pt x="56" y="219"/>
                  </a:cubicBezTo>
                  <a:cubicBezTo>
                    <a:pt x="56" y="219"/>
                    <a:pt x="56" y="219"/>
                    <a:pt x="56" y="219"/>
                  </a:cubicBezTo>
                  <a:close/>
                  <a:moveTo>
                    <a:pt x="36" y="210"/>
                  </a:moveTo>
                  <a:cubicBezTo>
                    <a:pt x="37" y="210"/>
                    <a:pt x="37" y="210"/>
                    <a:pt x="37" y="210"/>
                  </a:cubicBezTo>
                  <a:cubicBezTo>
                    <a:pt x="40" y="210"/>
                    <a:pt x="43" y="211"/>
                    <a:pt x="44" y="211"/>
                  </a:cubicBezTo>
                  <a:cubicBezTo>
                    <a:pt x="45" y="212"/>
                    <a:pt x="46" y="212"/>
                    <a:pt x="47" y="212"/>
                  </a:cubicBezTo>
                  <a:cubicBezTo>
                    <a:pt x="48" y="212"/>
                    <a:pt x="49" y="212"/>
                    <a:pt x="50" y="213"/>
                  </a:cubicBezTo>
                  <a:cubicBezTo>
                    <a:pt x="51" y="213"/>
                    <a:pt x="51" y="214"/>
                    <a:pt x="51" y="214"/>
                  </a:cubicBezTo>
                  <a:cubicBezTo>
                    <a:pt x="51" y="215"/>
                    <a:pt x="51" y="215"/>
                    <a:pt x="52" y="215"/>
                  </a:cubicBezTo>
                  <a:cubicBezTo>
                    <a:pt x="52" y="215"/>
                    <a:pt x="53" y="216"/>
                    <a:pt x="54" y="216"/>
                  </a:cubicBezTo>
                  <a:cubicBezTo>
                    <a:pt x="55" y="217"/>
                    <a:pt x="55" y="217"/>
                    <a:pt x="55" y="217"/>
                  </a:cubicBezTo>
                  <a:cubicBezTo>
                    <a:pt x="55" y="217"/>
                    <a:pt x="55" y="217"/>
                    <a:pt x="55" y="218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56" y="218"/>
                    <a:pt x="57" y="217"/>
                    <a:pt x="56" y="216"/>
                  </a:cubicBezTo>
                  <a:cubicBezTo>
                    <a:pt x="56" y="215"/>
                    <a:pt x="56" y="214"/>
                    <a:pt x="56" y="213"/>
                  </a:cubicBezTo>
                  <a:cubicBezTo>
                    <a:pt x="55" y="213"/>
                    <a:pt x="55" y="213"/>
                    <a:pt x="55" y="212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4" y="210"/>
                    <a:pt x="54" y="210"/>
                    <a:pt x="54" y="210"/>
                  </a:cubicBezTo>
                  <a:cubicBezTo>
                    <a:pt x="54" y="210"/>
                    <a:pt x="54" y="209"/>
                    <a:pt x="53" y="209"/>
                  </a:cubicBezTo>
                  <a:cubicBezTo>
                    <a:pt x="52" y="208"/>
                    <a:pt x="52" y="207"/>
                    <a:pt x="52" y="207"/>
                  </a:cubicBezTo>
                  <a:cubicBezTo>
                    <a:pt x="52" y="206"/>
                    <a:pt x="53" y="205"/>
                    <a:pt x="53" y="204"/>
                  </a:cubicBezTo>
                  <a:cubicBezTo>
                    <a:pt x="54" y="204"/>
                    <a:pt x="54" y="203"/>
                    <a:pt x="54" y="202"/>
                  </a:cubicBezTo>
                  <a:cubicBezTo>
                    <a:pt x="54" y="201"/>
                    <a:pt x="54" y="201"/>
                    <a:pt x="54" y="201"/>
                  </a:cubicBezTo>
                  <a:cubicBezTo>
                    <a:pt x="55" y="201"/>
                    <a:pt x="55" y="201"/>
                    <a:pt x="55" y="201"/>
                  </a:cubicBezTo>
                  <a:cubicBezTo>
                    <a:pt x="55" y="201"/>
                    <a:pt x="55" y="201"/>
                    <a:pt x="54" y="200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56" y="199"/>
                    <a:pt x="57" y="200"/>
                    <a:pt x="57" y="200"/>
                  </a:cubicBezTo>
                  <a:cubicBezTo>
                    <a:pt x="57" y="200"/>
                    <a:pt x="57" y="200"/>
                    <a:pt x="58" y="200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8"/>
                    <a:pt x="57" y="198"/>
                    <a:pt x="58" y="198"/>
                  </a:cubicBezTo>
                  <a:cubicBezTo>
                    <a:pt x="57" y="195"/>
                    <a:pt x="56" y="195"/>
                    <a:pt x="56" y="195"/>
                  </a:cubicBezTo>
                  <a:cubicBezTo>
                    <a:pt x="56" y="195"/>
                    <a:pt x="56" y="195"/>
                    <a:pt x="56" y="195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5"/>
                    <a:pt x="55" y="195"/>
                    <a:pt x="55" y="195"/>
                  </a:cubicBezTo>
                  <a:cubicBezTo>
                    <a:pt x="54" y="195"/>
                    <a:pt x="54" y="194"/>
                    <a:pt x="54" y="193"/>
                  </a:cubicBezTo>
                  <a:cubicBezTo>
                    <a:pt x="54" y="193"/>
                    <a:pt x="54" y="193"/>
                    <a:pt x="53" y="193"/>
                  </a:cubicBezTo>
                  <a:cubicBezTo>
                    <a:pt x="53" y="192"/>
                    <a:pt x="52" y="192"/>
                    <a:pt x="52" y="191"/>
                  </a:cubicBezTo>
                  <a:cubicBezTo>
                    <a:pt x="52" y="190"/>
                    <a:pt x="52" y="190"/>
                    <a:pt x="53" y="189"/>
                  </a:cubicBezTo>
                  <a:cubicBezTo>
                    <a:pt x="53" y="189"/>
                    <a:pt x="53" y="188"/>
                    <a:pt x="53" y="188"/>
                  </a:cubicBezTo>
                  <a:cubicBezTo>
                    <a:pt x="53" y="187"/>
                    <a:pt x="53" y="186"/>
                    <a:pt x="53" y="186"/>
                  </a:cubicBezTo>
                  <a:cubicBezTo>
                    <a:pt x="53" y="185"/>
                    <a:pt x="54" y="185"/>
                    <a:pt x="54" y="185"/>
                  </a:cubicBezTo>
                  <a:cubicBezTo>
                    <a:pt x="54" y="184"/>
                    <a:pt x="55" y="184"/>
                    <a:pt x="55" y="183"/>
                  </a:cubicBezTo>
                  <a:cubicBezTo>
                    <a:pt x="55" y="181"/>
                    <a:pt x="55" y="181"/>
                    <a:pt x="55" y="181"/>
                  </a:cubicBezTo>
                  <a:cubicBezTo>
                    <a:pt x="56" y="183"/>
                    <a:pt x="56" y="183"/>
                    <a:pt x="56" y="183"/>
                  </a:cubicBezTo>
                  <a:cubicBezTo>
                    <a:pt x="56" y="183"/>
                    <a:pt x="56" y="183"/>
                    <a:pt x="56" y="184"/>
                  </a:cubicBezTo>
                  <a:cubicBezTo>
                    <a:pt x="57" y="184"/>
                    <a:pt x="57" y="185"/>
                    <a:pt x="58" y="186"/>
                  </a:cubicBezTo>
                  <a:cubicBezTo>
                    <a:pt x="58" y="186"/>
                    <a:pt x="58" y="186"/>
                    <a:pt x="58" y="186"/>
                  </a:cubicBezTo>
                  <a:cubicBezTo>
                    <a:pt x="58" y="185"/>
                    <a:pt x="58" y="184"/>
                    <a:pt x="58" y="183"/>
                  </a:cubicBezTo>
                  <a:cubicBezTo>
                    <a:pt x="58" y="183"/>
                    <a:pt x="57" y="183"/>
                    <a:pt x="57" y="183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8" y="182"/>
                    <a:pt x="58" y="182"/>
                    <a:pt x="58" y="182"/>
                  </a:cubicBezTo>
                  <a:cubicBezTo>
                    <a:pt x="59" y="182"/>
                    <a:pt x="59" y="182"/>
                    <a:pt x="60" y="181"/>
                  </a:cubicBezTo>
                  <a:cubicBezTo>
                    <a:pt x="60" y="181"/>
                    <a:pt x="60" y="180"/>
                    <a:pt x="60" y="180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62" y="180"/>
                    <a:pt x="62" y="179"/>
                  </a:cubicBezTo>
                  <a:cubicBezTo>
                    <a:pt x="63" y="179"/>
                    <a:pt x="63" y="179"/>
                    <a:pt x="63" y="179"/>
                  </a:cubicBezTo>
                  <a:cubicBezTo>
                    <a:pt x="64" y="178"/>
                    <a:pt x="65" y="177"/>
                    <a:pt x="66" y="178"/>
                  </a:cubicBezTo>
                  <a:cubicBezTo>
                    <a:pt x="66" y="178"/>
                    <a:pt x="67" y="177"/>
                    <a:pt x="68" y="177"/>
                  </a:cubicBezTo>
                  <a:cubicBezTo>
                    <a:pt x="68" y="177"/>
                    <a:pt x="68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72" y="178"/>
                    <a:pt x="73" y="179"/>
                    <a:pt x="74" y="181"/>
                  </a:cubicBezTo>
                  <a:cubicBezTo>
                    <a:pt x="74" y="181"/>
                    <a:pt x="74" y="181"/>
                    <a:pt x="74" y="181"/>
                  </a:cubicBezTo>
                  <a:cubicBezTo>
                    <a:pt x="74" y="181"/>
                    <a:pt x="74" y="181"/>
                    <a:pt x="74" y="181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5" y="181"/>
                    <a:pt x="76" y="181"/>
                    <a:pt x="76" y="182"/>
                  </a:cubicBezTo>
                  <a:cubicBezTo>
                    <a:pt x="76" y="182"/>
                    <a:pt x="77" y="182"/>
                    <a:pt x="77" y="182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78" y="181"/>
                    <a:pt x="78" y="181"/>
                    <a:pt x="79" y="181"/>
                  </a:cubicBezTo>
                  <a:cubicBezTo>
                    <a:pt x="80" y="180"/>
                    <a:pt x="81" y="180"/>
                    <a:pt x="81" y="180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82" y="181"/>
                    <a:pt x="82" y="181"/>
                    <a:pt x="82" y="181"/>
                  </a:cubicBezTo>
                  <a:cubicBezTo>
                    <a:pt x="82" y="181"/>
                    <a:pt x="82" y="181"/>
                    <a:pt x="82" y="181"/>
                  </a:cubicBezTo>
                  <a:cubicBezTo>
                    <a:pt x="82" y="181"/>
                    <a:pt x="83" y="180"/>
                    <a:pt x="83" y="180"/>
                  </a:cubicBezTo>
                  <a:cubicBezTo>
                    <a:pt x="83" y="180"/>
                    <a:pt x="83" y="180"/>
                    <a:pt x="84" y="180"/>
                  </a:cubicBezTo>
                  <a:cubicBezTo>
                    <a:pt x="85" y="180"/>
                    <a:pt x="85" y="181"/>
                    <a:pt x="85" y="181"/>
                  </a:cubicBezTo>
                  <a:cubicBezTo>
                    <a:pt x="86" y="182"/>
                    <a:pt x="86" y="182"/>
                    <a:pt x="87" y="182"/>
                  </a:cubicBezTo>
                  <a:cubicBezTo>
                    <a:pt x="87" y="182"/>
                    <a:pt x="87" y="182"/>
                    <a:pt x="87" y="182"/>
                  </a:cubicBezTo>
                  <a:cubicBezTo>
                    <a:pt x="87" y="182"/>
                    <a:pt x="87" y="182"/>
                    <a:pt x="87" y="182"/>
                  </a:cubicBezTo>
                  <a:cubicBezTo>
                    <a:pt x="87" y="182"/>
                    <a:pt x="87" y="182"/>
                    <a:pt x="88" y="182"/>
                  </a:cubicBezTo>
                  <a:cubicBezTo>
                    <a:pt x="88" y="182"/>
                    <a:pt x="88" y="181"/>
                    <a:pt x="89" y="181"/>
                  </a:cubicBezTo>
                  <a:cubicBezTo>
                    <a:pt x="89" y="181"/>
                    <a:pt x="89" y="181"/>
                    <a:pt x="89" y="181"/>
                  </a:cubicBezTo>
                  <a:cubicBezTo>
                    <a:pt x="90" y="182"/>
                    <a:pt x="90" y="182"/>
                    <a:pt x="91" y="182"/>
                  </a:cubicBezTo>
                  <a:cubicBezTo>
                    <a:pt x="91" y="182"/>
                    <a:pt x="92" y="181"/>
                    <a:pt x="92" y="180"/>
                  </a:cubicBezTo>
                  <a:cubicBezTo>
                    <a:pt x="91" y="180"/>
                    <a:pt x="89" y="179"/>
                    <a:pt x="88" y="178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6"/>
                    <a:pt x="89" y="176"/>
                    <a:pt x="90" y="176"/>
                  </a:cubicBezTo>
                  <a:cubicBezTo>
                    <a:pt x="90" y="176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4"/>
                  </a:cubicBezTo>
                  <a:cubicBezTo>
                    <a:pt x="90" y="174"/>
                    <a:pt x="90" y="173"/>
                    <a:pt x="90" y="173"/>
                  </a:cubicBezTo>
                  <a:cubicBezTo>
                    <a:pt x="90" y="173"/>
                    <a:pt x="91" y="172"/>
                    <a:pt x="92" y="172"/>
                  </a:cubicBezTo>
                  <a:cubicBezTo>
                    <a:pt x="92" y="172"/>
                    <a:pt x="91" y="172"/>
                    <a:pt x="91" y="171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1" y="170"/>
                    <a:pt x="91" y="170"/>
                    <a:pt x="91" y="170"/>
                  </a:cubicBezTo>
                  <a:cubicBezTo>
                    <a:pt x="91" y="170"/>
                    <a:pt x="90" y="169"/>
                    <a:pt x="90" y="169"/>
                  </a:cubicBezTo>
                  <a:cubicBezTo>
                    <a:pt x="90" y="169"/>
                    <a:pt x="90" y="169"/>
                    <a:pt x="90" y="168"/>
                  </a:cubicBez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2" y="168"/>
                    <a:pt x="92" y="167"/>
                    <a:pt x="93" y="167"/>
                  </a:cubicBezTo>
                  <a:cubicBezTo>
                    <a:pt x="94" y="167"/>
                    <a:pt x="95" y="168"/>
                    <a:pt x="95" y="168"/>
                  </a:cubicBezTo>
                  <a:cubicBezTo>
                    <a:pt x="97" y="167"/>
                    <a:pt x="98" y="167"/>
                    <a:pt x="99" y="167"/>
                  </a:cubicBezTo>
                  <a:cubicBezTo>
                    <a:pt x="100" y="167"/>
                    <a:pt x="101" y="166"/>
                    <a:pt x="102" y="166"/>
                  </a:cubicBezTo>
                  <a:cubicBezTo>
                    <a:pt x="102" y="166"/>
                    <a:pt x="102" y="166"/>
                    <a:pt x="102" y="166"/>
                  </a:cubicBezTo>
                  <a:cubicBezTo>
                    <a:pt x="102" y="165"/>
                    <a:pt x="103" y="165"/>
                    <a:pt x="104" y="165"/>
                  </a:cubicBezTo>
                  <a:cubicBezTo>
                    <a:pt x="104" y="164"/>
                    <a:pt x="105" y="164"/>
                    <a:pt x="106" y="164"/>
                  </a:cubicBezTo>
                  <a:cubicBezTo>
                    <a:pt x="107" y="164"/>
                    <a:pt x="108" y="164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10" y="163"/>
                    <a:pt x="110" y="163"/>
                  </a:cubicBezTo>
                  <a:cubicBezTo>
                    <a:pt x="109" y="163"/>
                    <a:pt x="109" y="163"/>
                    <a:pt x="110" y="162"/>
                  </a:cubicBezTo>
                  <a:cubicBezTo>
                    <a:pt x="111" y="161"/>
                    <a:pt x="112" y="161"/>
                    <a:pt x="113" y="161"/>
                  </a:cubicBezTo>
                  <a:cubicBezTo>
                    <a:pt x="114" y="161"/>
                    <a:pt x="114" y="161"/>
                    <a:pt x="114" y="161"/>
                  </a:cubicBezTo>
                  <a:cubicBezTo>
                    <a:pt x="114" y="161"/>
                    <a:pt x="117" y="162"/>
                    <a:pt x="118" y="162"/>
                  </a:cubicBezTo>
                  <a:cubicBezTo>
                    <a:pt x="118" y="163"/>
                    <a:pt x="119" y="164"/>
                    <a:pt x="119" y="164"/>
                  </a:cubicBezTo>
                  <a:cubicBezTo>
                    <a:pt x="119" y="165"/>
                    <a:pt x="119" y="166"/>
                    <a:pt x="119" y="167"/>
                  </a:cubicBezTo>
                  <a:cubicBezTo>
                    <a:pt x="119" y="167"/>
                    <a:pt x="119" y="167"/>
                    <a:pt x="119" y="167"/>
                  </a:cubicBezTo>
                  <a:cubicBezTo>
                    <a:pt x="119" y="167"/>
                    <a:pt x="120" y="167"/>
                    <a:pt x="120" y="166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1" y="166"/>
                    <a:pt x="122" y="167"/>
                    <a:pt x="122" y="167"/>
                  </a:cubicBezTo>
                  <a:cubicBezTo>
                    <a:pt x="122" y="167"/>
                    <a:pt x="122" y="167"/>
                    <a:pt x="122" y="167"/>
                  </a:cubicBezTo>
                  <a:cubicBezTo>
                    <a:pt x="123" y="168"/>
                    <a:pt x="124" y="168"/>
                    <a:pt x="124" y="167"/>
                  </a:cubicBezTo>
                  <a:cubicBezTo>
                    <a:pt x="126" y="166"/>
                    <a:pt x="126" y="166"/>
                    <a:pt x="126" y="166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5" y="169"/>
                    <a:pt x="125" y="169"/>
                    <a:pt x="125" y="169"/>
                  </a:cubicBezTo>
                  <a:cubicBezTo>
                    <a:pt x="125" y="169"/>
                    <a:pt x="125" y="169"/>
                    <a:pt x="125" y="169"/>
                  </a:cubicBezTo>
                  <a:cubicBezTo>
                    <a:pt x="125" y="169"/>
                    <a:pt x="126" y="169"/>
                    <a:pt x="126" y="169"/>
                  </a:cubicBezTo>
                  <a:cubicBezTo>
                    <a:pt x="127" y="168"/>
                    <a:pt x="129" y="167"/>
                    <a:pt x="131" y="167"/>
                  </a:cubicBezTo>
                  <a:cubicBezTo>
                    <a:pt x="132" y="166"/>
                    <a:pt x="132" y="166"/>
                    <a:pt x="133" y="166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3" y="167"/>
                    <a:pt x="133" y="167"/>
                    <a:pt x="133" y="167"/>
                  </a:cubicBezTo>
                  <a:cubicBezTo>
                    <a:pt x="133" y="168"/>
                    <a:pt x="133" y="168"/>
                    <a:pt x="133" y="168"/>
                  </a:cubicBezTo>
                  <a:cubicBezTo>
                    <a:pt x="134" y="169"/>
                    <a:pt x="134" y="169"/>
                    <a:pt x="134" y="169"/>
                  </a:cubicBezTo>
                  <a:cubicBezTo>
                    <a:pt x="135" y="170"/>
                    <a:pt x="136" y="171"/>
                    <a:pt x="137" y="172"/>
                  </a:cubicBezTo>
                  <a:cubicBezTo>
                    <a:pt x="138" y="175"/>
                    <a:pt x="140" y="178"/>
                    <a:pt x="142" y="181"/>
                  </a:cubicBezTo>
                  <a:cubicBezTo>
                    <a:pt x="142" y="180"/>
                    <a:pt x="143" y="179"/>
                    <a:pt x="144" y="179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5" y="179"/>
                    <a:pt x="145" y="181"/>
                    <a:pt x="145" y="181"/>
                  </a:cubicBezTo>
                  <a:cubicBezTo>
                    <a:pt x="145" y="181"/>
                    <a:pt x="146" y="182"/>
                    <a:pt x="146" y="182"/>
                  </a:cubicBezTo>
                  <a:cubicBezTo>
                    <a:pt x="146" y="182"/>
                    <a:pt x="147" y="182"/>
                    <a:pt x="148" y="181"/>
                  </a:cubicBezTo>
                  <a:cubicBezTo>
                    <a:pt x="149" y="181"/>
                    <a:pt x="151" y="180"/>
                    <a:pt x="152" y="181"/>
                  </a:cubicBezTo>
                  <a:cubicBezTo>
                    <a:pt x="153" y="182"/>
                    <a:pt x="153" y="183"/>
                    <a:pt x="154" y="184"/>
                  </a:cubicBezTo>
                  <a:cubicBezTo>
                    <a:pt x="154" y="185"/>
                    <a:pt x="155" y="186"/>
                    <a:pt x="156" y="186"/>
                  </a:cubicBezTo>
                  <a:cubicBezTo>
                    <a:pt x="157" y="187"/>
                    <a:pt x="157" y="187"/>
                    <a:pt x="158" y="186"/>
                  </a:cubicBezTo>
                  <a:cubicBezTo>
                    <a:pt x="158" y="186"/>
                    <a:pt x="158" y="186"/>
                    <a:pt x="159" y="186"/>
                  </a:cubicBezTo>
                  <a:cubicBezTo>
                    <a:pt x="159" y="186"/>
                    <a:pt x="160" y="186"/>
                    <a:pt x="161" y="188"/>
                  </a:cubicBezTo>
                  <a:cubicBezTo>
                    <a:pt x="161" y="188"/>
                    <a:pt x="161" y="189"/>
                    <a:pt x="161" y="190"/>
                  </a:cubicBezTo>
                  <a:cubicBezTo>
                    <a:pt x="161" y="189"/>
                    <a:pt x="162" y="189"/>
                    <a:pt x="162" y="188"/>
                  </a:cubicBezTo>
                  <a:cubicBezTo>
                    <a:pt x="163" y="188"/>
                    <a:pt x="163" y="187"/>
                    <a:pt x="164" y="187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67" y="185"/>
                    <a:pt x="169" y="184"/>
                    <a:pt x="171" y="183"/>
                  </a:cubicBezTo>
                  <a:cubicBezTo>
                    <a:pt x="173" y="182"/>
                    <a:pt x="175" y="182"/>
                    <a:pt x="177" y="183"/>
                  </a:cubicBezTo>
                  <a:cubicBezTo>
                    <a:pt x="178" y="183"/>
                    <a:pt x="178" y="183"/>
                    <a:pt x="179" y="183"/>
                  </a:cubicBezTo>
                  <a:cubicBezTo>
                    <a:pt x="180" y="183"/>
                    <a:pt x="180" y="184"/>
                    <a:pt x="180" y="184"/>
                  </a:cubicBezTo>
                  <a:cubicBezTo>
                    <a:pt x="181" y="184"/>
                    <a:pt x="181" y="185"/>
                    <a:pt x="181" y="18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7" y="185"/>
                    <a:pt x="187" y="185"/>
                    <a:pt x="188" y="185"/>
                  </a:cubicBezTo>
                  <a:cubicBezTo>
                    <a:pt x="188" y="185"/>
                    <a:pt x="188" y="185"/>
                    <a:pt x="188" y="185"/>
                  </a:cubicBezTo>
                  <a:cubicBezTo>
                    <a:pt x="188" y="185"/>
                    <a:pt x="188" y="185"/>
                    <a:pt x="188" y="184"/>
                  </a:cubicBezTo>
                  <a:cubicBezTo>
                    <a:pt x="188" y="184"/>
                    <a:pt x="188" y="183"/>
                    <a:pt x="188" y="183"/>
                  </a:cubicBezTo>
                  <a:cubicBezTo>
                    <a:pt x="189" y="182"/>
                    <a:pt x="189" y="182"/>
                    <a:pt x="188" y="181"/>
                  </a:cubicBezTo>
                  <a:cubicBezTo>
                    <a:pt x="188" y="181"/>
                    <a:pt x="188" y="180"/>
                    <a:pt x="188" y="179"/>
                  </a:cubicBezTo>
                  <a:cubicBezTo>
                    <a:pt x="188" y="179"/>
                    <a:pt x="189" y="178"/>
                    <a:pt x="191" y="177"/>
                  </a:cubicBezTo>
                  <a:cubicBezTo>
                    <a:pt x="191" y="177"/>
                    <a:pt x="191" y="176"/>
                    <a:pt x="192" y="176"/>
                  </a:cubicBezTo>
                  <a:cubicBezTo>
                    <a:pt x="192" y="176"/>
                    <a:pt x="192" y="176"/>
                    <a:pt x="192" y="176"/>
                  </a:cubicBezTo>
                  <a:cubicBezTo>
                    <a:pt x="194" y="176"/>
                    <a:pt x="196" y="177"/>
                    <a:pt x="198" y="178"/>
                  </a:cubicBezTo>
                  <a:cubicBezTo>
                    <a:pt x="199" y="178"/>
                    <a:pt x="199" y="178"/>
                    <a:pt x="200" y="179"/>
                  </a:cubicBezTo>
                  <a:cubicBezTo>
                    <a:pt x="200" y="179"/>
                    <a:pt x="200" y="180"/>
                    <a:pt x="200" y="181"/>
                  </a:cubicBezTo>
                  <a:cubicBezTo>
                    <a:pt x="201" y="181"/>
                    <a:pt x="201" y="182"/>
                    <a:pt x="201" y="182"/>
                  </a:cubicBezTo>
                  <a:cubicBezTo>
                    <a:pt x="201" y="183"/>
                    <a:pt x="202" y="183"/>
                    <a:pt x="204" y="184"/>
                  </a:cubicBezTo>
                  <a:cubicBezTo>
                    <a:pt x="204" y="184"/>
                    <a:pt x="205" y="184"/>
                    <a:pt x="206" y="183"/>
                  </a:cubicBezTo>
                  <a:cubicBezTo>
                    <a:pt x="206" y="183"/>
                    <a:pt x="207" y="182"/>
                    <a:pt x="208" y="182"/>
                  </a:cubicBezTo>
                  <a:cubicBezTo>
                    <a:pt x="209" y="182"/>
                    <a:pt x="209" y="182"/>
                    <a:pt x="210" y="183"/>
                  </a:cubicBezTo>
                  <a:cubicBezTo>
                    <a:pt x="211" y="183"/>
                    <a:pt x="211" y="183"/>
                    <a:pt x="211" y="183"/>
                  </a:cubicBezTo>
                  <a:cubicBezTo>
                    <a:pt x="213" y="184"/>
                    <a:pt x="216" y="186"/>
                    <a:pt x="218" y="187"/>
                  </a:cubicBezTo>
                  <a:cubicBezTo>
                    <a:pt x="219" y="188"/>
                    <a:pt x="220" y="188"/>
                    <a:pt x="222" y="188"/>
                  </a:cubicBezTo>
                  <a:cubicBezTo>
                    <a:pt x="225" y="188"/>
                    <a:pt x="228" y="187"/>
                    <a:pt x="230" y="186"/>
                  </a:cubicBezTo>
                  <a:cubicBezTo>
                    <a:pt x="230" y="186"/>
                    <a:pt x="230" y="186"/>
                    <a:pt x="230" y="185"/>
                  </a:cubicBezTo>
                  <a:cubicBezTo>
                    <a:pt x="231" y="185"/>
                    <a:pt x="232" y="184"/>
                    <a:pt x="233" y="184"/>
                  </a:cubicBezTo>
                  <a:cubicBezTo>
                    <a:pt x="233" y="184"/>
                    <a:pt x="233" y="184"/>
                    <a:pt x="233" y="184"/>
                  </a:cubicBezTo>
                  <a:cubicBezTo>
                    <a:pt x="234" y="184"/>
                    <a:pt x="234" y="184"/>
                    <a:pt x="235" y="185"/>
                  </a:cubicBezTo>
                  <a:cubicBezTo>
                    <a:pt x="235" y="185"/>
                    <a:pt x="236" y="185"/>
                    <a:pt x="236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8" y="185"/>
                    <a:pt x="239" y="186"/>
                    <a:pt x="240" y="186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2" y="187"/>
                    <a:pt x="242" y="186"/>
                    <a:pt x="243" y="186"/>
                  </a:cubicBezTo>
                  <a:cubicBezTo>
                    <a:pt x="243" y="186"/>
                    <a:pt x="244" y="185"/>
                    <a:pt x="244" y="185"/>
                  </a:cubicBezTo>
                  <a:cubicBezTo>
                    <a:pt x="245" y="185"/>
                    <a:pt x="246" y="182"/>
                    <a:pt x="246" y="181"/>
                  </a:cubicBezTo>
                  <a:cubicBezTo>
                    <a:pt x="246" y="180"/>
                    <a:pt x="246" y="180"/>
                    <a:pt x="246" y="179"/>
                  </a:cubicBezTo>
                  <a:cubicBezTo>
                    <a:pt x="247" y="179"/>
                    <a:pt x="247" y="179"/>
                    <a:pt x="247" y="178"/>
                  </a:cubicBezTo>
                  <a:cubicBezTo>
                    <a:pt x="248" y="178"/>
                    <a:pt x="249" y="176"/>
                    <a:pt x="249" y="176"/>
                  </a:cubicBezTo>
                  <a:cubicBezTo>
                    <a:pt x="249" y="176"/>
                    <a:pt x="248" y="176"/>
                    <a:pt x="248" y="176"/>
                  </a:cubicBezTo>
                  <a:cubicBezTo>
                    <a:pt x="246" y="176"/>
                    <a:pt x="246" y="176"/>
                    <a:pt x="246" y="176"/>
                  </a:cubicBezTo>
                  <a:cubicBezTo>
                    <a:pt x="247" y="175"/>
                    <a:pt x="247" y="175"/>
                    <a:pt x="247" y="175"/>
                  </a:cubicBezTo>
                  <a:cubicBezTo>
                    <a:pt x="248" y="172"/>
                    <a:pt x="250" y="171"/>
                    <a:pt x="252" y="171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7" y="170"/>
                    <a:pt x="258" y="171"/>
                    <a:pt x="259" y="171"/>
                  </a:cubicBezTo>
                  <a:cubicBezTo>
                    <a:pt x="259" y="171"/>
                    <a:pt x="259" y="172"/>
                    <a:pt x="259" y="172"/>
                  </a:cubicBezTo>
                  <a:cubicBezTo>
                    <a:pt x="260" y="172"/>
                    <a:pt x="261" y="172"/>
                    <a:pt x="261" y="172"/>
                  </a:cubicBezTo>
                  <a:cubicBezTo>
                    <a:pt x="263" y="173"/>
                    <a:pt x="265" y="173"/>
                    <a:pt x="265" y="176"/>
                  </a:cubicBezTo>
                  <a:cubicBezTo>
                    <a:pt x="265" y="177"/>
                    <a:pt x="266" y="178"/>
                    <a:pt x="266" y="179"/>
                  </a:cubicBezTo>
                  <a:cubicBezTo>
                    <a:pt x="267" y="180"/>
                    <a:pt x="267" y="181"/>
                    <a:pt x="267" y="183"/>
                  </a:cubicBezTo>
                  <a:cubicBezTo>
                    <a:pt x="267" y="184"/>
                    <a:pt x="267" y="184"/>
                    <a:pt x="267" y="184"/>
                  </a:cubicBezTo>
                  <a:cubicBezTo>
                    <a:pt x="268" y="186"/>
                    <a:pt x="268" y="186"/>
                    <a:pt x="271" y="187"/>
                  </a:cubicBezTo>
                  <a:cubicBezTo>
                    <a:pt x="274" y="188"/>
                    <a:pt x="276" y="189"/>
                    <a:pt x="277" y="192"/>
                  </a:cubicBezTo>
                  <a:cubicBezTo>
                    <a:pt x="277" y="192"/>
                    <a:pt x="277" y="192"/>
                    <a:pt x="277" y="193"/>
                  </a:cubicBezTo>
                  <a:cubicBezTo>
                    <a:pt x="277" y="194"/>
                    <a:pt x="278" y="195"/>
                    <a:pt x="278" y="195"/>
                  </a:cubicBezTo>
                  <a:cubicBezTo>
                    <a:pt x="279" y="195"/>
                    <a:pt x="279" y="194"/>
                    <a:pt x="279" y="194"/>
                  </a:cubicBezTo>
                  <a:cubicBezTo>
                    <a:pt x="281" y="194"/>
                    <a:pt x="281" y="194"/>
                    <a:pt x="281" y="194"/>
                  </a:cubicBezTo>
                  <a:cubicBezTo>
                    <a:pt x="283" y="193"/>
                    <a:pt x="285" y="192"/>
                    <a:pt x="287" y="191"/>
                  </a:cubicBezTo>
                  <a:cubicBezTo>
                    <a:pt x="288" y="190"/>
                    <a:pt x="288" y="190"/>
                    <a:pt x="288" y="190"/>
                  </a:cubicBezTo>
                  <a:cubicBezTo>
                    <a:pt x="287" y="192"/>
                    <a:pt x="287" y="192"/>
                    <a:pt x="287" y="192"/>
                  </a:cubicBezTo>
                  <a:cubicBezTo>
                    <a:pt x="287" y="193"/>
                    <a:pt x="287" y="193"/>
                    <a:pt x="287" y="194"/>
                  </a:cubicBezTo>
                  <a:cubicBezTo>
                    <a:pt x="287" y="194"/>
                    <a:pt x="287" y="195"/>
                    <a:pt x="287" y="195"/>
                  </a:cubicBezTo>
                  <a:cubicBezTo>
                    <a:pt x="287" y="196"/>
                    <a:pt x="287" y="196"/>
                    <a:pt x="286" y="197"/>
                  </a:cubicBezTo>
                  <a:cubicBezTo>
                    <a:pt x="286" y="198"/>
                    <a:pt x="286" y="198"/>
                    <a:pt x="286" y="198"/>
                  </a:cubicBezTo>
                  <a:cubicBezTo>
                    <a:pt x="285" y="199"/>
                    <a:pt x="285" y="199"/>
                    <a:pt x="285" y="199"/>
                  </a:cubicBezTo>
                  <a:cubicBezTo>
                    <a:pt x="284" y="203"/>
                    <a:pt x="283" y="206"/>
                    <a:pt x="282" y="206"/>
                  </a:cubicBezTo>
                  <a:cubicBezTo>
                    <a:pt x="281" y="206"/>
                    <a:pt x="281" y="206"/>
                    <a:pt x="281" y="206"/>
                  </a:cubicBezTo>
                  <a:cubicBezTo>
                    <a:pt x="281" y="206"/>
                    <a:pt x="281" y="206"/>
                    <a:pt x="280" y="205"/>
                  </a:cubicBezTo>
                  <a:cubicBezTo>
                    <a:pt x="280" y="205"/>
                    <a:pt x="280" y="205"/>
                    <a:pt x="279" y="205"/>
                  </a:cubicBezTo>
                  <a:cubicBezTo>
                    <a:pt x="279" y="205"/>
                    <a:pt x="279" y="205"/>
                    <a:pt x="279" y="206"/>
                  </a:cubicBezTo>
                  <a:cubicBezTo>
                    <a:pt x="278" y="206"/>
                    <a:pt x="278" y="206"/>
                    <a:pt x="278" y="207"/>
                  </a:cubicBezTo>
                  <a:cubicBezTo>
                    <a:pt x="278" y="207"/>
                    <a:pt x="278" y="207"/>
                    <a:pt x="278" y="207"/>
                  </a:cubicBezTo>
                  <a:cubicBezTo>
                    <a:pt x="278" y="207"/>
                    <a:pt x="278" y="207"/>
                    <a:pt x="278" y="207"/>
                  </a:cubicBezTo>
                  <a:cubicBezTo>
                    <a:pt x="278" y="207"/>
                    <a:pt x="278" y="207"/>
                    <a:pt x="278" y="208"/>
                  </a:cubicBezTo>
                  <a:cubicBezTo>
                    <a:pt x="278" y="209"/>
                    <a:pt x="278" y="209"/>
                    <a:pt x="278" y="209"/>
                  </a:cubicBezTo>
                  <a:cubicBezTo>
                    <a:pt x="278" y="210"/>
                    <a:pt x="278" y="211"/>
                    <a:pt x="278" y="212"/>
                  </a:cubicBezTo>
                  <a:cubicBezTo>
                    <a:pt x="277" y="212"/>
                    <a:pt x="277" y="212"/>
                    <a:pt x="277" y="213"/>
                  </a:cubicBezTo>
                  <a:cubicBezTo>
                    <a:pt x="277" y="213"/>
                    <a:pt x="277" y="213"/>
                    <a:pt x="276" y="213"/>
                  </a:cubicBezTo>
                  <a:cubicBezTo>
                    <a:pt x="277" y="213"/>
                    <a:pt x="277" y="213"/>
                    <a:pt x="278" y="212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79" y="210"/>
                    <a:pt x="279" y="210"/>
                    <a:pt x="279" y="210"/>
                  </a:cubicBezTo>
                  <a:cubicBezTo>
                    <a:pt x="280" y="211"/>
                    <a:pt x="280" y="211"/>
                    <a:pt x="280" y="211"/>
                  </a:cubicBezTo>
                  <a:cubicBezTo>
                    <a:pt x="280" y="211"/>
                    <a:pt x="280" y="211"/>
                    <a:pt x="280" y="211"/>
                  </a:cubicBezTo>
                  <a:cubicBezTo>
                    <a:pt x="282" y="210"/>
                    <a:pt x="282" y="210"/>
                    <a:pt x="282" y="210"/>
                  </a:cubicBezTo>
                  <a:cubicBezTo>
                    <a:pt x="281" y="212"/>
                    <a:pt x="281" y="212"/>
                    <a:pt x="281" y="212"/>
                  </a:cubicBezTo>
                  <a:cubicBezTo>
                    <a:pt x="281" y="212"/>
                    <a:pt x="281" y="213"/>
                    <a:pt x="281" y="213"/>
                  </a:cubicBezTo>
                  <a:cubicBezTo>
                    <a:pt x="281" y="213"/>
                    <a:pt x="281" y="213"/>
                    <a:pt x="282" y="213"/>
                  </a:cubicBezTo>
                  <a:cubicBezTo>
                    <a:pt x="283" y="213"/>
                    <a:pt x="285" y="212"/>
                    <a:pt x="285" y="212"/>
                  </a:cubicBezTo>
                  <a:cubicBezTo>
                    <a:pt x="287" y="210"/>
                    <a:pt x="289" y="208"/>
                    <a:pt x="290" y="206"/>
                  </a:cubicBezTo>
                  <a:cubicBezTo>
                    <a:pt x="291" y="206"/>
                    <a:pt x="291" y="206"/>
                    <a:pt x="291" y="205"/>
                  </a:cubicBezTo>
                  <a:cubicBezTo>
                    <a:pt x="293" y="203"/>
                    <a:pt x="294" y="201"/>
                    <a:pt x="295" y="199"/>
                  </a:cubicBezTo>
                  <a:cubicBezTo>
                    <a:pt x="297" y="197"/>
                    <a:pt x="299" y="194"/>
                    <a:pt x="301" y="192"/>
                  </a:cubicBezTo>
                  <a:cubicBezTo>
                    <a:pt x="301" y="191"/>
                    <a:pt x="302" y="187"/>
                    <a:pt x="302" y="185"/>
                  </a:cubicBezTo>
                  <a:cubicBezTo>
                    <a:pt x="301" y="182"/>
                    <a:pt x="302" y="180"/>
                    <a:pt x="303" y="177"/>
                  </a:cubicBezTo>
                  <a:cubicBezTo>
                    <a:pt x="304" y="176"/>
                    <a:pt x="303" y="172"/>
                    <a:pt x="303" y="171"/>
                  </a:cubicBezTo>
                  <a:cubicBezTo>
                    <a:pt x="302" y="171"/>
                    <a:pt x="301" y="170"/>
                    <a:pt x="301" y="169"/>
                  </a:cubicBezTo>
                  <a:cubicBezTo>
                    <a:pt x="300" y="169"/>
                    <a:pt x="299" y="168"/>
                    <a:pt x="298" y="168"/>
                  </a:cubicBezTo>
                  <a:cubicBezTo>
                    <a:pt x="298" y="169"/>
                    <a:pt x="298" y="170"/>
                    <a:pt x="297" y="171"/>
                  </a:cubicBezTo>
                  <a:cubicBezTo>
                    <a:pt x="295" y="172"/>
                    <a:pt x="295" y="172"/>
                    <a:pt x="295" y="172"/>
                  </a:cubicBezTo>
                  <a:cubicBezTo>
                    <a:pt x="296" y="171"/>
                    <a:pt x="296" y="171"/>
                    <a:pt x="296" y="171"/>
                  </a:cubicBezTo>
                  <a:cubicBezTo>
                    <a:pt x="295" y="171"/>
                    <a:pt x="294" y="171"/>
                    <a:pt x="293" y="171"/>
                  </a:cubicBezTo>
                  <a:cubicBezTo>
                    <a:pt x="291" y="171"/>
                    <a:pt x="291" y="171"/>
                    <a:pt x="291" y="171"/>
                  </a:cubicBezTo>
                  <a:cubicBezTo>
                    <a:pt x="293" y="170"/>
                    <a:pt x="293" y="170"/>
                    <a:pt x="293" y="170"/>
                  </a:cubicBezTo>
                  <a:cubicBezTo>
                    <a:pt x="293" y="170"/>
                    <a:pt x="293" y="169"/>
                    <a:pt x="293" y="169"/>
                  </a:cubicBezTo>
                  <a:cubicBezTo>
                    <a:pt x="293" y="170"/>
                    <a:pt x="293" y="170"/>
                    <a:pt x="292" y="170"/>
                  </a:cubicBezTo>
                  <a:cubicBezTo>
                    <a:pt x="291" y="171"/>
                    <a:pt x="291" y="171"/>
                    <a:pt x="291" y="171"/>
                  </a:cubicBezTo>
                  <a:cubicBezTo>
                    <a:pt x="291" y="166"/>
                    <a:pt x="291" y="166"/>
                    <a:pt x="291" y="166"/>
                  </a:cubicBezTo>
                  <a:cubicBezTo>
                    <a:pt x="290" y="166"/>
                    <a:pt x="288" y="166"/>
                    <a:pt x="288" y="165"/>
                  </a:cubicBezTo>
                  <a:cubicBezTo>
                    <a:pt x="287" y="164"/>
                    <a:pt x="289" y="163"/>
                    <a:pt x="291" y="160"/>
                  </a:cubicBezTo>
                  <a:cubicBezTo>
                    <a:pt x="292" y="159"/>
                    <a:pt x="293" y="158"/>
                    <a:pt x="294" y="157"/>
                  </a:cubicBezTo>
                  <a:cubicBezTo>
                    <a:pt x="296" y="155"/>
                    <a:pt x="297" y="154"/>
                    <a:pt x="298" y="152"/>
                  </a:cubicBezTo>
                  <a:cubicBezTo>
                    <a:pt x="300" y="151"/>
                    <a:pt x="302" y="149"/>
                    <a:pt x="303" y="147"/>
                  </a:cubicBezTo>
                  <a:cubicBezTo>
                    <a:pt x="304" y="146"/>
                    <a:pt x="305" y="145"/>
                    <a:pt x="306" y="144"/>
                  </a:cubicBezTo>
                  <a:cubicBezTo>
                    <a:pt x="307" y="142"/>
                    <a:pt x="310" y="141"/>
                    <a:pt x="313" y="141"/>
                  </a:cubicBezTo>
                  <a:cubicBezTo>
                    <a:pt x="314" y="141"/>
                    <a:pt x="316" y="142"/>
                    <a:pt x="316" y="142"/>
                  </a:cubicBezTo>
                  <a:cubicBezTo>
                    <a:pt x="317" y="142"/>
                    <a:pt x="317" y="142"/>
                    <a:pt x="318" y="142"/>
                  </a:cubicBezTo>
                  <a:cubicBezTo>
                    <a:pt x="318" y="142"/>
                    <a:pt x="319" y="142"/>
                    <a:pt x="319" y="142"/>
                  </a:cubicBezTo>
                  <a:cubicBezTo>
                    <a:pt x="320" y="142"/>
                    <a:pt x="320" y="142"/>
                    <a:pt x="321" y="143"/>
                  </a:cubicBezTo>
                  <a:cubicBezTo>
                    <a:pt x="321" y="143"/>
                    <a:pt x="322" y="143"/>
                    <a:pt x="322" y="142"/>
                  </a:cubicBezTo>
                  <a:cubicBezTo>
                    <a:pt x="322" y="142"/>
                    <a:pt x="323" y="142"/>
                    <a:pt x="323" y="142"/>
                  </a:cubicBezTo>
                  <a:cubicBezTo>
                    <a:pt x="323" y="142"/>
                    <a:pt x="323" y="142"/>
                    <a:pt x="323" y="142"/>
                  </a:cubicBezTo>
                  <a:cubicBezTo>
                    <a:pt x="323" y="142"/>
                    <a:pt x="323" y="142"/>
                    <a:pt x="323" y="142"/>
                  </a:cubicBezTo>
                  <a:cubicBezTo>
                    <a:pt x="324" y="141"/>
                    <a:pt x="324" y="141"/>
                    <a:pt x="324" y="141"/>
                  </a:cubicBezTo>
                  <a:cubicBezTo>
                    <a:pt x="325" y="141"/>
                    <a:pt x="325" y="140"/>
                    <a:pt x="326" y="140"/>
                  </a:cubicBezTo>
                  <a:cubicBezTo>
                    <a:pt x="326" y="140"/>
                    <a:pt x="327" y="140"/>
                    <a:pt x="328" y="141"/>
                  </a:cubicBezTo>
                  <a:cubicBezTo>
                    <a:pt x="329" y="141"/>
                    <a:pt x="329" y="141"/>
                    <a:pt x="329" y="141"/>
                  </a:cubicBezTo>
                  <a:cubicBezTo>
                    <a:pt x="330" y="141"/>
                    <a:pt x="330" y="141"/>
                    <a:pt x="330" y="141"/>
                  </a:cubicBezTo>
                  <a:cubicBezTo>
                    <a:pt x="331" y="141"/>
                    <a:pt x="332" y="141"/>
                    <a:pt x="333" y="142"/>
                  </a:cubicBezTo>
                  <a:cubicBezTo>
                    <a:pt x="334" y="143"/>
                    <a:pt x="334" y="143"/>
                    <a:pt x="334" y="143"/>
                  </a:cubicBezTo>
                  <a:cubicBezTo>
                    <a:pt x="332" y="144"/>
                    <a:pt x="332" y="144"/>
                    <a:pt x="332" y="144"/>
                  </a:cubicBezTo>
                  <a:cubicBezTo>
                    <a:pt x="332" y="144"/>
                    <a:pt x="332" y="144"/>
                    <a:pt x="331" y="144"/>
                  </a:cubicBezTo>
                  <a:cubicBezTo>
                    <a:pt x="332" y="145"/>
                    <a:pt x="334" y="144"/>
                    <a:pt x="335" y="143"/>
                  </a:cubicBezTo>
                  <a:cubicBezTo>
                    <a:pt x="335" y="143"/>
                    <a:pt x="336" y="143"/>
                    <a:pt x="337" y="143"/>
                  </a:cubicBezTo>
                  <a:cubicBezTo>
                    <a:pt x="337" y="143"/>
                    <a:pt x="338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9" y="143"/>
                    <a:pt x="338" y="143"/>
                    <a:pt x="338" y="143"/>
                  </a:cubicBezTo>
                  <a:cubicBezTo>
                    <a:pt x="337" y="143"/>
                    <a:pt x="337" y="143"/>
                    <a:pt x="337" y="143"/>
                  </a:cubicBezTo>
                  <a:cubicBezTo>
                    <a:pt x="338" y="142"/>
                    <a:pt x="338" y="142"/>
                    <a:pt x="338" y="142"/>
                  </a:cubicBezTo>
                  <a:cubicBezTo>
                    <a:pt x="338" y="142"/>
                    <a:pt x="338" y="141"/>
                    <a:pt x="338" y="141"/>
                  </a:cubicBezTo>
                  <a:cubicBezTo>
                    <a:pt x="337" y="141"/>
                    <a:pt x="337" y="140"/>
                    <a:pt x="338" y="140"/>
                  </a:cubicBezTo>
                  <a:cubicBezTo>
                    <a:pt x="338" y="140"/>
                    <a:pt x="338" y="140"/>
                    <a:pt x="338" y="140"/>
                  </a:cubicBezTo>
                  <a:cubicBezTo>
                    <a:pt x="338" y="139"/>
                    <a:pt x="338" y="139"/>
                    <a:pt x="338" y="139"/>
                  </a:cubicBezTo>
                  <a:cubicBezTo>
                    <a:pt x="338" y="139"/>
                    <a:pt x="339" y="139"/>
                    <a:pt x="339" y="138"/>
                  </a:cubicBezTo>
                  <a:cubicBezTo>
                    <a:pt x="339" y="138"/>
                    <a:pt x="340" y="137"/>
                    <a:pt x="340" y="136"/>
                  </a:cubicBezTo>
                  <a:cubicBezTo>
                    <a:pt x="342" y="135"/>
                    <a:pt x="343" y="134"/>
                    <a:pt x="344" y="132"/>
                  </a:cubicBezTo>
                  <a:cubicBezTo>
                    <a:pt x="346" y="129"/>
                    <a:pt x="347" y="129"/>
                    <a:pt x="349" y="129"/>
                  </a:cubicBezTo>
                  <a:cubicBezTo>
                    <a:pt x="350" y="128"/>
                    <a:pt x="350" y="128"/>
                    <a:pt x="350" y="128"/>
                  </a:cubicBezTo>
                  <a:cubicBezTo>
                    <a:pt x="351" y="128"/>
                    <a:pt x="352" y="128"/>
                    <a:pt x="352" y="129"/>
                  </a:cubicBezTo>
                  <a:cubicBezTo>
                    <a:pt x="353" y="129"/>
                    <a:pt x="354" y="129"/>
                    <a:pt x="354" y="128"/>
                  </a:cubicBezTo>
                  <a:cubicBezTo>
                    <a:pt x="356" y="125"/>
                    <a:pt x="356" y="125"/>
                    <a:pt x="356" y="125"/>
                  </a:cubicBezTo>
                  <a:cubicBezTo>
                    <a:pt x="355" y="129"/>
                    <a:pt x="355" y="129"/>
                    <a:pt x="355" y="129"/>
                  </a:cubicBezTo>
                  <a:cubicBezTo>
                    <a:pt x="355" y="130"/>
                    <a:pt x="355" y="131"/>
                    <a:pt x="355" y="131"/>
                  </a:cubicBezTo>
                  <a:cubicBezTo>
                    <a:pt x="354" y="132"/>
                    <a:pt x="354" y="133"/>
                    <a:pt x="354" y="133"/>
                  </a:cubicBezTo>
                  <a:cubicBezTo>
                    <a:pt x="354" y="133"/>
                    <a:pt x="354" y="133"/>
                    <a:pt x="355" y="133"/>
                  </a:cubicBezTo>
                  <a:cubicBezTo>
                    <a:pt x="356" y="133"/>
                    <a:pt x="356" y="133"/>
                    <a:pt x="356" y="133"/>
                  </a:cubicBezTo>
                  <a:cubicBezTo>
                    <a:pt x="356" y="133"/>
                    <a:pt x="356" y="133"/>
                    <a:pt x="356" y="133"/>
                  </a:cubicBezTo>
                  <a:cubicBezTo>
                    <a:pt x="358" y="131"/>
                    <a:pt x="360" y="129"/>
                    <a:pt x="361" y="130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28"/>
                    <a:pt x="361" y="127"/>
                    <a:pt x="362" y="126"/>
                  </a:cubicBezTo>
                  <a:cubicBezTo>
                    <a:pt x="362" y="125"/>
                    <a:pt x="365" y="124"/>
                    <a:pt x="366" y="124"/>
                  </a:cubicBezTo>
                  <a:cubicBezTo>
                    <a:pt x="367" y="124"/>
                    <a:pt x="367" y="124"/>
                    <a:pt x="367" y="124"/>
                  </a:cubicBezTo>
                  <a:cubicBezTo>
                    <a:pt x="367" y="125"/>
                    <a:pt x="368" y="125"/>
                    <a:pt x="367" y="126"/>
                  </a:cubicBezTo>
                  <a:cubicBezTo>
                    <a:pt x="367" y="127"/>
                    <a:pt x="366" y="127"/>
                    <a:pt x="366" y="127"/>
                  </a:cubicBezTo>
                  <a:cubicBezTo>
                    <a:pt x="366" y="127"/>
                    <a:pt x="365" y="127"/>
                    <a:pt x="365" y="127"/>
                  </a:cubicBezTo>
                  <a:cubicBezTo>
                    <a:pt x="365" y="128"/>
                    <a:pt x="365" y="128"/>
                    <a:pt x="365" y="129"/>
                  </a:cubicBezTo>
                  <a:cubicBezTo>
                    <a:pt x="365" y="129"/>
                    <a:pt x="365" y="130"/>
                    <a:pt x="365" y="130"/>
                  </a:cubicBezTo>
                  <a:cubicBezTo>
                    <a:pt x="365" y="130"/>
                    <a:pt x="365" y="131"/>
                    <a:pt x="365" y="132"/>
                  </a:cubicBezTo>
                  <a:cubicBezTo>
                    <a:pt x="364" y="132"/>
                    <a:pt x="364" y="134"/>
                    <a:pt x="364" y="134"/>
                  </a:cubicBezTo>
                  <a:cubicBezTo>
                    <a:pt x="364" y="135"/>
                    <a:pt x="364" y="135"/>
                    <a:pt x="364" y="135"/>
                  </a:cubicBezTo>
                  <a:cubicBezTo>
                    <a:pt x="364" y="135"/>
                    <a:pt x="364" y="135"/>
                    <a:pt x="364" y="135"/>
                  </a:cubicBezTo>
                  <a:cubicBezTo>
                    <a:pt x="360" y="137"/>
                    <a:pt x="358" y="139"/>
                    <a:pt x="355" y="142"/>
                  </a:cubicBezTo>
                  <a:cubicBezTo>
                    <a:pt x="355" y="143"/>
                    <a:pt x="354" y="144"/>
                    <a:pt x="354" y="144"/>
                  </a:cubicBezTo>
                  <a:cubicBezTo>
                    <a:pt x="352" y="147"/>
                    <a:pt x="350" y="151"/>
                    <a:pt x="346" y="151"/>
                  </a:cubicBezTo>
                  <a:cubicBezTo>
                    <a:pt x="347" y="153"/>
                    <a:pt x="346" y="154"/>
                    <a:pt x="345" y="155"/>
                  </a:cubicBezTo>
                  <a:cubicBezTo>
                    <a:pt x="344" y="155"/>
                    <a:pt x="344" y="156"/>
                    <a:pt x="343" y="156"/>
                  </a:cubicBezTo>
                  <a:cubicBezTo>
                    <a:pt x="342" y="158"/>
                    <a:pt x="343" y="161"/>
                    <a:pt x="343" y="164"/>
                  </a:cubicBezTo>
                  <a:cubicBezTo>
                    <a:pt x="343" y="165"/>
                    <a:pt x="343" y="165"/>
                    <a:pt x="343" y="165"/>
                  </a:cubicBezTo>
                  <a:cubicBezTo>
                    <a:pt x="343" y="168"/>
                    <a:pt x="344" y="172"/>
                    <a:pt x="345" y="176"/>
                  </a:cubicBezTo>
                  <a:cubicBezTo>
                    <a:pt x="345" y="178"/>
                    <a:pt x="345" y="179"/>
                    <a:pt x="346" y="180"/>
                  </a:cubicBezTo>
                  <a:cubicBezTo>
                    <a:pt x="346" y="180"/>
                    <a:pt x="346" y="180"/>
                    <a:pt x="346" y="180"/>
                  </a:cubicBezTo>
                  <a:cubicBezTo>
                    <a:pt x="347" y="179"/>
                    <a:pt x="348" y="178"/>
                    <a:pt x="349" y="176"/>
                  </a:cubicBezTo>
                  <a:cubicBezTo>
                    <a:pt x="349" y="174"/>
                    <a:pt x="350" y="171"/>
                    <a:pt x="352" y="171"/>
                  </a:cubicBezTo>
                  <a:cubicBezTo>
                    <a:pt x="352" y="171"/>
                    <a:pt x="353" y="171"/>
                    <a:pt x="353" y="171"/>
                  </a:cubicBezTo>
                  <a:cubicBezTo>
                    <a:pt x="353" y="171"/>
                    <a:pt x="353" y="171"/>
                    <a:pt x="353" y="171"/>
                  </a:cubicBezTo>
                  <a:cubicBezTo>
                    <a:pt x="353" y="170"/>
                    <a:pt x="352" y="168"/>
                    <a:pt x="354" y="167"/>
                  </a:cubicBezTo>
                  <a:cubicBezTo>
                    <a:pt x="354" y="167"/>
                    <a:pt x="354" y="167"/>
                    <a:pt x="354" y="167"/>
                  </a:cubicBezTo>
                  <a:cubicBezTo>
                    <a:pt x="355" y="166"/>
                    <a:pt x="355" y="166"/>
                    <a:pt x="356" y="165"/>
                  </a:cubicBezTo>
                  <a:cubicBezTo>
                    <a:pt x="356" y="165"/>
                    <a:pt x="357" y="165"/>
                    <a:pt x="357" y="165"/>
                  </a:cubicBezTo>
                  <a:cubicBezTo>
                    <a:pt x="357" y="165"/>
                    <a:pt x="358" y="165"/>
                    <a:pt x="358" y="165"/>
                  </a:cubicBezTo>
                  <a:cubicBezTo>
                    <a:pt x="358" y="165"/>
                    <a:pt x="358" y="165"/>
                    <a:pt x="358" y="164"/>
                  </a:cubicBezTo>
                  <a:cubicBezTo>
                    <a:pt x="358" y="163"/>
                    <a:pt x="357" y="162"/>
                    <a:pt x="357" y="161"/>
                  </a:cubicBezTo>
                  <a:cubicBezTo>
                    <a:pt x="357" y="161"/>
                    <a:pt x="358" y="160"/>
                    <a:pt x="358" y="159"/>
                  </a:cubicBezTo>
                  <a:cubicBezTo>
                    <a:pt x="359" y="158"/>
                    <a:pt x="359" y="158"/>
                    <a:pt x="359" y="158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59" y="157"/>
                    <a:pt x="360" y="156"/>
                    <a:pt x="361" y="156"/>
                  </a:cubicBezTo>
                  <a:cubicBezTo>
                    <a:pt x="361" y="155"/>
                    <a:pt x="360" y="155"/>
                    <a:pt x="360" y="154"/>
                  </a:cubicBezTo>
                  <a:cubicBezTo>
                    <a:pt x="360" y="153"/>
                    <a:pt x="361" y="153"/>
                    <a:pt x="361" y="152"/>
                  </a:cubicBezTo>
                  <a:cubicBezTo>
                    <a:pt x="361" y="152"/>
                    <a:pt x="362" y="151"/>
                    <a:pt x="362" y="151"/>
                  </a:cubicBezTo>
                  <a:cubicBezTo>
                    <a:pt x="361" y="150"/>
                    <a:pt x="361" y="150"/>
                    <a:pt x="361" y="150"/>
                  </a:cubicBezTo>
                  <a:cubicBezTo>
                    <a:pt x="361" y="150"/>
                    <a:pt x="360" y="151"/>
                    <a:pt x="360" y="151"/>
                  </a:cubicBezTo>
                  <a:cubicBezTo>
                    <a:pt x="360" y="152"/>
                    <a:pt x="360" y="152"/>
                    <a:pt x="360" y="152"/>
                  </a:cubicBezTo>
                  <a:cubicBezTo>
                    <a:pt x="359" y="151"/>
                    <a:pt x="359" y="151"/>
                    <a:pt x="359" y="151"/>
                  </a:cubicBezTo>
                  <a:cubicBezTo>
                    <a:pt x="357" y="149"/>
                    <a:pt x="359" y="147"/>
                    <a:pt x="360" y="145"/>
                  </a:cubicBezTo>
                  <a:cubicBezTo>
                    <a:pt x="360" y="144"/>
                    <a:pt x="361" y="144"/>
                    <a:pt x="361" y="144"/>
                  </a:cubicBezTo>
                  <a:cubicBezTo>
                    <a:pt x="361" y="144"/>
                    <a:pt x="361" y="143"/>
                    <a:pt x="361" y="143"/>
                  </a:cubicBezTo>
                  <a:cubicBezTo>
                    <a:pt x="362" y="141"/>
                    <a:pt x="363" y="139"/>
                    <a:pt x="364" y="139"/>
                  </a:cubicBezTo>
                  <a:cubicBezTo>
                    <a:pt x="364" y="139"/>
                    <a:pt x="364" y="139"/>
                    <a:pt x="365" y="139"/>
                  </a:cubicBezTo>
                  <a:cubicBezTo>
                    <a:pt x="365" y="139"/>
                    <a:pt x="365" y="139"/>
                    <a:pt x="365" y="139"/>
                  </a:cubicBezTo>
                  <a:cubicBezTo>
                    <a:pt x="365" y="139"/>
                    <a:pt x="365" y="139"/>
                    <a:pt x="365" y="139"/>
                  </a:cubicBezTo>
                  <a:cubicBezTo>
                    <a:pt x="366" y="138"/>
                    <a:pt x="366" y="138"/>
                    <a:pt x="366" y="138"/>
                  </a:cubicBezTo>
                  <a:cubicBezTo>
                    <a:pt x="366" y="139"/>
                    <a:pt x="366" y="139"/>
                    <a:pt x="366" y="139"/>
                  </a:cubicBezTo>
                  <a:cubicBezTo>
                    <a:pt x="366" y="139"/>
                    <a:pt x="366" y="139"/>
                    <a:pt x="367" y="139"/>
                  </a:cubicBezTo>
                  <a:cubicBezTo>
                    <a:pt x="367" y="138"/>
                    <a:pt x="368" y="137"/>
                    <a:pt x="369" y="136"/>
                  </a:cubicBezTo>
                  <a:cubicBezTo>
                    <a:pt x="369" y="136"/>
                    <a:pt x="369" y="136"/>
                    <a:pt x="369" y="136"/>
                  </a:cubicBezTo>
                  <a:cubicBezTo>
                    <a:pt x="370" y="136"/>
                    <a:pt x="370" y="136"/>
                    <a:pt x="370" y="136"/>
                  </a:cubicBezTo>
                  <a:cubicBezTo>
                    <a:pt x="371" y="137"/>
                    <a:pt x="371" y="137"/>
                    <a:pt x="371" y="138"/>
                  </a:cubicBezTo>
                  <a:cubicBezTo>
                    <a:pt x="374" y="135"/>
                    <a:pt x="377" y="135"/>
                    <a:pt x="381" y="138"/>
                  </a:cubicBezTo>
                  <a:cubicBezTo>
                    <a:pt x="381" y="137"/>
                    <a:pt x="381" y="136"/>
                    <a:pt x="382" y="136"/>
                  </a:cubicBezTo>
                  <a:cubicBezTo>
                    <a:pt x="382" y="135"/>
                    <a:pt x="383" y="135"/>
                    <a:pt x="383" y="135"/>
                  </a:cubicBezTo>
                  <a:cubicBezTo>
                    <a:pt x="384" y="135"/>
                    <a:pt x="385" y="134"/>
                    <a:pt x="385" y="133"/>
                  </a:cubicBezTo>
                  <a:cubicBezTo>
                    <a:pt x="385" y="132"/>
                    <a:pt x="385" y="132"/>
                    <a:pt x="385" y="132"/>
                  </a:cubicBezTo>
                  <a:cubicBezTo>
                    <a:pt x="386" y="133"/>
                    <a:pt x="386" y="133"/>
                    <a:pt x="386" y="133"/>
                  </a:cubicBezTo>
                  <a:cubicBezTo>
                    <a:pt x="386" y="131"/>
                    <a:pt x="389" y="130"/>
                    <a:pt x="391" y="129"/>
                  </a:cubicBezTo>
                  <a:cubicBezTo>
                    <a:pt x="392" y="128"/>
                    <a:pt x="392" y="128"/>
                    <a:pt x="393" y="128"/>
                  </a:cubicBezTo>
                  <a:cubicBezTo>
                    <a:pt x="393" y="128"/>
                    <a:pt x="393" y="128"/>
                    <a:pt x="394" y="127"/>
                  </a:cubicBezTo>
                  <a:cubicBezTo>
                    <a:pt x="394" y="127"/>
                    <a:pt x="395" y="126"/>
                    <a:pt x="396" y="126"/>
                  </a:cubicBezTo>
                  <a:cubicBezTo>
                    <a:pt x="396" y="126"/>
                    <a:pt x="396" y="126"/>
                    <a:pt x="397" y="125"/>
                  </a:cubicBezTo>
                  <a:cubicBezTo>
                    <a:pt x="397" y="125"/>
                    <a:pt x="398" y="125"/>
                    <a:pt x="398" y="125"/>
                  </a:cubicBezTo>
                  <a:cubicBezTo>
                    <a:pt x="398" y="124"/>
                    <a:pt x="398" y="124"/>
                    <a:pt x="398" y="124"/>
                  </a:cubicBezTo>
                  <a:cubicBezTo>
                    <a:pt x="398" y="124"/>
                    <a:pt x="398" y="124"/>
                    <a:pt x="398" y="123"/>
                  </a:cubicBezTo>
                  <a:cubicBezTo>
                    <a:pt x="396" y="118"/>
                    <a:pt x="396" y="118"/>
                    <a:pt x="396" y="118"/>
                  </a:cubicBezTo>
                  <a:cubicBezTo>
                    <a:pt x="399" y="123"/>
                    <a:pt x="399" y="123"/>
                    <a:pt x="399" y="123"/>
                  </a:cubicBezTo>
                  <a:cubicBezTo>
                    <a:pt x="399" y="123"/>
                    <a:pt x="399" y="123"/>
                    <a:pt x="400" y="123"/>
                  </a:cubicBezTo>
                  <a:cubicBezTo>
                    <a:pt x="400" y="123"/>
                    <a:pt x="400" y="124"/>
                    <a:pt x="400" y="124"/>
                  </a:cubicBezTo>
                  <a:cubicBezTo>
                    <a:pt x="400" y="124"/>
                    <a:pt x="400" y="124"/>
                    <a:pt x="400" y="124"/>
                  </a:cubicBezTo>
                  <a:cubicBezTo>
                    <a:pt x="401" y="124"/>
                    <a:pt x="402" y="124"/>
                    <a:pt x="403" y="125"/>
                  </a:cubicBezTo>
                  <a:cubicBezTo>
                    <a:pt x="403" y="125"/>
                    <a:pt x="403" y="126"/>
                    <a:pt x="404" y="126"/>
                  </a:cubicBezTo>
                  <a:cubicBezTo>
                    <a:pt x="404" y="125"/>
                    <a:pt x="404" y="125"/>
                    <a:pt x="404" y="125"/>
                  </a:cubicBezTo>
                  <a:cubicBezTo>
                    <a:pt x="405" y="124"/>
                    <a:pt x="404" y="123"/>
                    <a:pt x="404" y="123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404" y="122"/>
                    <a:pt x="404" y="122"/>
                    <a:pt x="404" y="122"/>
                  </a:cubicBezTo>
                  <a:cubicBezTo>
                    <a:pt x="404" y="122"/>
                    <a:pt x="404" y="122"/>
                    <a:pt x="404" y="122"/>
                  </a:cubicBezTo>
                  <a:cubicBezTo>
                    <a:pt x="404" y="121"/>
                    <a:pt x="403" y="120"/>
                    <a:pt x="403" y="120"/>
                  </a:cubicBezTo>
                  <a:cubicBezTo>
                    <a:pt x="403" y="120"/>
                    <a:pt x="403" y="120"/>
                    <a:pt x="403" y="120"/>
                  </a:cubicBezTo>
                  <a:cubicBezTo>
                    <a:pt x="403" y="119"/>
                    <a:pt x="403" y="119"/>
                    <a:pt x="403" y="119"/>
                  </a:cubicBezTo>
                  <a:cubicBezTo>
                    <a:pt x="403" y="117"/>
                    <a:pt x="403" y="117"/>
                    <a:pt x="402" y="117"/>
                  </a:cubicBezTo>
                  <a:cubicBezTo>
                    <a:pt x="401" y="117"/>
                    <a:pt x="401" y="117"/>
                    <a:pt x="401" y="117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1" y="116"/>
                  </a:cubicBezTo>
                  <a:cubicBezTo>
                    <a:pt x="401" y="116"/>
                    <a:pt x="401" y="116"/>
                    <a:pt x="400" y="115"/>
                  </a:cubicBezTo>
                  <a:cubicBezTo>
                    <a:pt x="400" y="114"/>
                    <a:pt x="399" y="113"/>
                    <a:pt x="399" y="112"/>
                  </a:cubicBezTo>
                  <a:cubicBezTo>
                    <a:pt x="399" y="111"/>
                    <a:pt x="399" y="111"/>
                    <a:pt x="399" y="111"/>
                  </a:cubicBezTo>
                  <a:cubicBezTo>
                    <a:pt x="400" y="111"/>
                    <a:pt x="400" y="111"/>
                    <a:pt x="400" y="111"/>
                  </a:cubicBezTo>
                  <a:cubicBezTo>
                    <a:pt x="401" y="111"/>
                    <a:pt x="402" y="111"/>
                    <a:pt x="403" y="112"/>
                  </a:cubicBezTo>
                  <a:cubicBezTo>
                    <a:pt x="403" y="112"/>
                    <a:pt x="403" y="112"/>
                    <a:pt x="404" y="112"/>
                  </a:cubicBezTo>
                  <a:cubicBezTo>
                    <a:pt x="405" y="111"/>
                    <a:pt x="406" y="110"/>
                    <a:pt x="406" y="109"/>
                  </a:cubicBezTo>
                  <a:cubicBezTo>
                    <a:pt x="406" y="109"/>
                    <a:pt x="407" y="109"/>
                    <a:pt x="407" y="109"/>
                  </a:cubicBezTo>
                  <a:cubicBezTo>
                    <a:pt x="407" y="108"/>
                    <a:pt x="408" y="107"/>
                    <a:pt x="408" y="107"/>
                  </a:cubicBezTo>
                  <a:cubicBezTo>
                    <a:pt x="408" y="107"/>
                    <a:pt x="408" y="107"/>
                    <a:pt x="408" y="107"/>
                  </a:cubicBezTo>
                  <a:cubicBezTo>
                    <a:pt x="407" y="106"/>
                    <a:pt x="406" y="105"/>
                    <a:pt x="406" y="103"/>
                  </a:cubicBezTo>
                  <a:cubicBezTo>
                    <a:pt x="406" y="102"/>
                    <a:pt x="406" y="102"/>
                    <a:pt x="406" y="102"/>
                  </a:cubicBezTo>
                  <a:cubicBezTo>
                    <a:pt x="407" y="102"/>
                    <a:pt x="407" y="102"/>
                    <a:pt x="407" y="102"/>
                  </a:cubicBezTo>
                  <a:cubicBezTo>
                    <a:pt x="407" y="103"/>
                    <a:pt x="408" y="102"/>
                    <a:pt x="408" y="102"/>
                  </a:cubicBezTo>
                  <a:cubicBezTo>
                    <a:pt x="408" y="102"/>
                    <a:pt x="408" y="102"/>
                    <a:pt x="408" y="102"/>
                  </a:cubicBezTo>
                  <a:cubicBezTo>
                    <a:pt x="407" y="98"/>
                    <a:pt x="407" y="98"/>
                    <a:pt x="407" y="98"/>
                  </a:cubicBezTo>
                  <a:cubicBezTo>
                    <a:pt x="409" y="101"/>
                    <a:pt x="409" y="101"/>
                    <a:pt x="409" y="101"/>
                  </a:cubicBezTo>
                  <a:cubicBezTo>
                    <a:pt x="409" y="101"/>
                    <a:pt x="409" y="101"/>
                    <a:pt x="409" y="102"/>
                  </a:cubicBezTo>
                  <a:cubicBezTo>
                    <a:pt x="409" y="102"/>
                    <a:pt x="409" y="102"/>
                    <a:pt x="410" y="102"/>
                  </a:cubicBezTo>
                  <a:cubicBezTo>
                    <a:pt x="410" y="102"/>
                    <a:pt x="410" y="102"/>
                    <a:pt x="410" y="102"/>
                  </a:cubicBezTo>
                  <a:cubicBezTo>
                    <a:pt x="410" y="102"/>
                    <a:pt x="410" y="101"/>
                    <a:pt x="410" y="101"/>
                  </a:cubicBezTo>
                  <a:cubicBezTo>
                    <a:pt x="411" y="100"/>
                    <a:pt x="411" y="100"/>
                    <a:pt x="411" y="100"/>
                  </a:cubicBezTo>
                  <a:cubicBezTo>
                    <a:pt x="411" y="101"/>
                    <a:pt x="411" y="101"/>
                    <a:pt x="411" y="101"/>
                  </a:cubicBezTo>
                  <a:cubicBezTo>
                    <a:pt x="411" y="102"/>
                    <a:pt x="411" y="103"/>
                    <a:pt x="411" y="103"/>
                  </a:cubicBezTo>
                  <a:cubicBezTo>
                    <a:pt x="411" y="104"/>
                    <a:pt x="411" y="104"/>
                    <a:pt x="410" y="104"/>
                  </a:cubicBezTo>
                  <a:cubicBezTo>
                    <a:pt x="410" y="104"/>
                    <a:pt x="410" y="104"/>
                    <a:pt x="410" y="104"/>
                  </a:cubicBezTo>
                  <a:cubicBezTo>
                    <a:pt x="410" y="105"/>
                    <a:pt x="411" y="106"/>
                    <a:pt x="411" y="106"/>
                  </a:cubicBezTo>
                  <a:cubicBezTo>
                    <a:pt x="411" y="106"/>
                    <a:pt x="411" y="106"/>
                    <a:pt x="412" y="106"/>
                  </a:cubicBezTo>
                  <a:cubicBezTo>
                    <a:pt x="412" y="106"/>
                    <a:pt x="413" y="106"/>
                    <a:pt x="414" y="106"/>
                  </a:cubicBezTo>
                  <a:cubicBezTo>
                    <a:pt x="415" y="106"/>
                    <a:pt x="415" y="106"/>
                    <a:pt x="416" y="106"/>
                  </a:cubicBezTo>
                  <a:cubicBezTo>
                    <a:pt x="416" y="106"/>
                    <a:pt x="416" y="106"/>
                    <a:pt x="416" y="106"/>
                  </a:cubicBezTo>
                  <a:cubicBezTo>
                    <a:pt x="418" y="106"/>
                    <a:pt x="418" y="107"/>
                    <a:pt x="418" y="109"/>
                  </a:cubicBezTo>
                  <a:cubicBezTo>
                    <a:pt x="419" y="110"/>
                    <a:pt x="419" y="111"/>
                    <a:pt x="420" y="111"/>
                  </a:cubicBezTo>
                  <a:cubicBezTo>
                    <a:pt x="420" y="111"/>
                    <a:pt x="420" y="111"/>
                    <a:pt x="420" y="111"/>
                  </a:cubicBezTo>
                  <a:cubicBezTo>
                    <a:pt x="420" y="111"/>
                    <a:pt x="420" y="111"/>
                    <a:pt x="420" y="111"/>
                  </a:cubicBezTo>
                  <a:cubicBezTo>
                    <a:pt x="421" y="110"/>
                    <a:pt x="421" y="110"/>
                    <a:pt x="421" y="110"/>
                  </a:cubicBezTo>
                  <a:cubicBezTo>
                    <a:pt x="421" y="111"/>
                    <a:pt x="421" y="111"/>
                    <a:pt x="421" y="111"/>
                  </a:cubicBezTo>
                  <a:cubicBezTo>
                    <a:pt x="421" y="111"/>
                    <a:pt x="422" y="111"/>
                    <a:pt x="422" y="112"/>
                  </a:cubicBezTo>
                  <a:cubicBezTo>
                    <a:pt x="422" y="112"/>
                    <a:pt x="423" y="112"/>
                    <a:pt x="423" y="113"/>
                  </a:cubicBezTo>
                  <a:cubicBezTo>
                    <a:pt x="424" y="113"/>
                    <a:pt x="424" y="113"/>
                    <a:pt x="424" y="113"/>
                  </a:cubicBezTo>
                  <a:cubicBezTo>
                    <a:pt x="423" y="112"/>
                    <a:pt x="423" y="112"/>
                    <a:pt x="423" y="112"/>
                  </a:cubicBezTo>
                  <a:cubicBezTo>
                    <a:pt x="424" y="113"/>
                    <a:pt x="424" y="113"/>
                    <a:pt x="424" y="113"/>
                  </a:cubicBezTo>
                  <a:cubicBezTo>
                    <a:pt x="424" y="113"/>
                    <a:pt x="424" y="113"/>
                    <a:pt x="424" y="113"/>
                  </a:cubicBezTo>
                  <a:cubicBezTo>
                    <a:pt x="425" y="113"/>
                    <a:pt x="425" y="113"/>
                    <a:pt x="425" y="113"/>
                  </a:cubicBezTo>
                  <a:cubicBezTo>
                    <a:pt x="424" y="112"/>
                    <a:pt x="424" y="112"/>
                    <a:pt x="424" y="112"/>
                  </a:cubicBezTo>
                  <a:cubicBezTo>
                    <a:pt x="424" y="112"/>
                    <a:pt x="424" y="112"/>
                    <a:pt x="424" y="112"/>
                  </a:cubicBezTo>
                  <a:cubicBezTo>
                    <a:pt x="423" y="112"/>
                    <a:pt x="423" y="112"/>
                    <a:pt x="423" y="112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5" y="111"/>
                    <a:pt x="426" y="110"/>
                    <a:pt x="427" y="110"/>
                  </a:cubicBezTo>
                  <a:cubicBezTo>
                    <a:pt x="427" y="110"/>
                    <a:pt x="427" y="110"/>
                    <a:pt x="427" y="110"/>
                  </a:cubicBezTo>
                  <a:cubicBezTo>
                    <a:pt x="426" y="110"/>
                    <a:pt x="426" y="109"/>
                    <a:pt x="426" y="109"/>
                  </a:cubicBezTo>
                  <a:cubicBezTo>
                    <a:pt x="426" y="108"/>
                    <a:pt x="426" y="108"/>
                    <a:pt x="426" y="108"/>
                  </a:cubicBezTo>
                  <a:cubicBezTo>
                    <a:pt x="427" y="108"/>
                    <a:pt x="427" y="108"/>
                    <a:pt x="427" y="108"/>
                  </a:cubicBezTo>
                  <a:cubicBezTo>
                    <a:pt x="428" y="107"/>
                    <a:pt x="428" y="106"/>
                    <a:pt x="429" y="106"/>
                  </a:cubicBezTo>
                  <a:cubicBezTo>
                    <a:pt x="429" y="106"/>
                    <a:pt x="429" y="106"/>
                    <a:pt x="429" y="106"/>
                  </a:cubicBezTo>
                  <a:cubicBezTo>
                    <a:pt x="429" y="106"/>
                    <a:pt x="429" y="105"/>
                    <a:pt x="429" y="105"/>
                  </a:cubicBezTo>
                  <a:cubicBezTo>
                    <a:pt x="428" y="103"/>
                    <a:pt x="428" y="103"/>
                    <a:pt x="428" y="103"/>
                  </a:cubicBezTo>
                  <a:cubicBezTo>
                    <a:pt x="430" y="105"/>
                    <a:pt x="430" y="105"/>
                    <a:pt x="430" y="105"/>
                  </a:cubicBezTo>
                  <a:cubicBezTo>
                    <a:pt x="430" y="105"/>
                    <a:pt x="431" y="105"/>
                    <a:pt x="431" y="105"/>
                  </a:cubicBezTo>
                  <a:cubicBezTo>
                    <a:pt x="431" y="104"/>
                    <a:pt x="432" y="104"/>
                    <a:pt x="432" y="103"/>
                  </a:cubicBezTo>
                  <a:cubicBezTo>
                    <a:pt x="432" y="103"/>
                    <a:pt x="432" y="103"/>
                    <a:pt x="432" y="103"/>
                  </a:cubicBezTo>
                  <a:cubicBezTo>
                    <a:pt x="431" y="103"/>
                    <a:pt x="431" y="103"/>
                    <a:pt x="431" y="103"/>
                  </a:cubicBezTo>
                  <a:cubicBezTo>
                    <a:pt x="431" y="102"/>
                    <a:pt x="431" y="102"/>
                    <a:pt x="431" y="102"/>
                  </a:cubicBezTo>
                  <a:cubicBezTo>
                    <a:pt x="431" y="102"/>
                    <a:pt x="431" y="101"/>
                    <a:pt x="430" y="100"/>
                  </a:cubicBezTo>
                  <a:cubicBezTo>
                    <a:pt x="429" y="99"/>
                    <a:pt x="427" y="98"/>
                    <a:pt x="426" y="98"/>
                  </a:cubicBezTo>
                  <a:cubicBezTo>
                    <a:pt x="425" y="98"/>
                    <a:pt x="425" y="98"/>
                    <a:pt x="425" y="99"/>
                  </a:cubicBezTo>
                  <a:cubicBezTo>
                    <a:pt x="424" y="98"/>
                    <a:pt x="424" y="98"/>
                    <a:pt x="424" y="98"/>
                  </a:cubicBezTo>
                  <a:cubicBezTo>
                    <a:pt x="424" y="98"/>
                    <a:pt x="424" y="98"/>
                    <a:pt x="424" y="98"/>
                  </a:cubicBezTo>
                  <a:cubicBezTo>
                    <a:pt x="424" y="98"/>
                    <a:pt x="424" y="98"/>
                    <a:pt x="424" y="97"/>
                  </a:cubicBezTo>
                  <a:cubicBezTo>
                    <a:pt x="424" y="97"/>
                    <a:pt x="424" y="97"/>
                    <a:pt x="424" y="97"/>
                  </a:cubicBezTo>
                  <a:cubicBezTo>
                    <a:pt x="423" y="97"/>
                    <a:pt x="423" y="98"/>
                    <a:pt x="423" y="98"/>
                  </a:cubicBezTo>
                  <a:cubicBezTo>
                    <a:pt x="423" y="98"/>
                    <a:pt x="423" y="99"/>
                    <a:pt x="423" y="100"/>
                  </a:cubicBezTo>
                  <a:cubicBezTo>
                    <a:pt x="424" y="101"/>
                    <a:pt x="424" y="102"/>
                    <a:pt x="423" y="102"/>
                  </a:cubicBezTo>
                  <a:cubicBezTo>
                    <a:pt x="421" y="104"/>
                    <a:pt x="421" y="104"/>
                    <a:pt x="421" y="104"/>
                  </a:cubicBezTo>
                  <a:cubicBezTo>
                    <a:pt x="422" y="102"/>
                    <a:pt x="422" y="102"/>
                    <a:pt x="422" y="102"/>
                  </a:cubicBezTo>
                  <a:cubicBezTo>
                    <a:pt x="422" y="101"/>
                    <a:pt x="421" y="100"/>
                    <a:pt x="421" y="99"/>
                  </a:cubicBezTo>
                  <a:cubicBezTo>
                    <a:pt x="420" y="99"/>
                    <a:pt x="420" y="98"/>
                    <a:pt x="420" y="97"/>
                  </a:cubicBezTo>
                  <a:cubicBezTo>
                    <a:pt x="419" y="96"/>
                    <a:pt x="419" y="96"/>
                    <a:pt x="419" y="96"/>
                  </a:cubicBezTo>
                  <a:cubicBezTo>
                    <a:pt x="415" y="93"/>
                    <a:pt x="415" y="93"/>
                    <a:pt x="415" y="93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15" y="92"/>
                    <a:pt x="415" y="92"/>
                    <a:pt x="414" y="92"/>
                  </a:cubicBezTo>
                  <a:cubicBezTo>
                    <a:pt x="413" y="91"/>
                    <a:pt x="413" y="91"/>
                    <a:pt x="413" y="91"/>
                  </a:cubicBezTo>
                  <a:cubicBezTo>
                    <a:pt x="414" y="90"/>
                    <a:pt x="414" y="90"/>
                    <a:pt x="414" y="90"/>
                  </a:cubicBezTo>
                  <a:cubicBezTo>
                    <a:pt x="414" y="90"/>
                    <a:pt x="414" y="90"/>
                    <a:pt x="414" y="90"/>
                  </a:cubicBezTo>
                  <a:cubicBezTo>
                    <a:pt x="414" y="90"/>
                    <a:pt x="414" y="90"/>
                    <a:pt x="413" y="89"/>
                  </a:cubicBezTo>
                  <a:cubicBezTo>
                    <a:pt x="411" y="89"/>
                    <a:pt x="409" y="87"/>
                    <a:pt x="409" y="86"/>
                  </a:cubicBezTo>
                  <a:cubicBezTo>
                    <a:pt x="409" y="85"/>
                    <a:pt x="408" y="85"/>
                    <a:pt x="407" y="85"/>
                  </a:cubicBezTo>
                  <a:cubicBezTo>
                    <a:pt x="407" y="84"/>
                    <a:pt x="406" y="84"/>
                    <a:pt x="405" y="84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3" y="82"/>
                    <a:pt x="402" y="81"/>
                    <a:pt x="401" y="80"/>
                  </a:cubicBezTo>
                  <a:cubicBezTo>
                    <a:pt x="400" y="80"/>
                    <a:pt x="400" y="79"/>
                    <a:pt x="399" y="79"/>
                  </a:cubicBezTo>
                  <a:cubicBezTo>
                    <a:pt x="398" y="78"/>
                    <a:pt x="397" y="77"/>
                    <a:pt x="396" y="77"/>
                  </a:cubicBezTo>
                  <a:cubicBezTo>
                    <a:pt x="395" y="77"/>
                    <a:pt x="394" y="77"/>
                    <a:pt x="393" y="78"/>
                  </a:cubicBezTo>
                  <a:cubicBezTo>
                    <a:pt x="392" y="78"/>
                    <a:pt x="390" y="78"/>
                    <a:pt x="389" y="78"/>
                  </a:cubicBezTo>
                  <a:cubicBezTo>
                    <a:pt x="387" y="77"/>
                    <a:pt x="386" y="77"/>
                    <a:pt x="384" y="76"/>
                  </a:cubicBezTo>
                  <a:cubicBezTo>
                    <a:pt x="384" y="76"/>
                    <a:pt x="383" y="76"/>
                    <a:pt x="382" y="76"/>
                  </a:cubicBezTo>
                  <a:cubicBezTo>
                    <a:pt x="382" y="76"/>
                    <a:pt x="382" y="76"/>
                    <a:pt x="382" y="77"/>
                  </a:cubicBezTo>
                  <a:cubicBezTo>
                    <a:pt x="382" y="77"/>
                    <a:pt x="382" y="78"/>
                    <a:pt x="381" y="78"/>
                  </a:cubicBezTo>
                  <a:cubicBezTo>
                    <a:pt x="383" y="79"/>
                    <a:pt x="383" y="80"/>
                    <a:pt x="383" y="81"/>
                  </a:cubicBezTo>
                  <a:cubicBezTo>
                    <a:pt x="383" y="83"/>
                    <a:pt x="382" y="86"/>
                    <a:pt x="380" y="86"/>
                  </a:cubicBezTo>
                  <a:cubicBezTo>
                    <a:pt x="379" y="86"/>
                    <a:pt x="378" y="85"/>
                    <a:pt x="376" y="83"/>
                  </a:cubicBezTo>
                  <a:cubicBezTo>
                    <a:pt x="376" y="83"/>
                    <a:pt x="376" y="82"/>
                    <a:pt x="375" y="82"/>
                  </a:cubicBezTo>
                  <a:cubicBezTo>
                    <a:pt x="375" y="82"/>
                    <a:pt x="375" y="81"/>
                    <a:pt x="374" y="80"/>
                  </a:cubicBezTo>
                  <a:cubicBezTo>
                    <a:pt x="374" y="79"/>
                    <a:pt x="374" y="79"/>
                    <a:pt x="374" y="78"/>
                  </a:cubicBezTo>
                  <a:cubicBezTo>
                    <a:pt x="371" y="81"/>
                    <a:pt x="368" y="81"/>
                    <a:pt x="365" y="78"/>
                  </a:cubicBezTo>
                  <a:cubicBezTo>
                    <a:pt x="364" y="78"/>
                    <a:pt x="364" y="78"/>
                    <a:pt x="363" y="78"/>
                  </a:cubicBezTo>
                  <a:cubicBezTo>
                    <a:pt x="361" y="78"/>
                    <a:pt x="359" y="80"/>
                    <a:pt x="357" y="81"/>
                  </a:cubicBezTo>
                  <a:cubicBezTo>
                    <a:pt x="356" y="82"/>
                    <a:pt x="356" y="82"/>
                    <a:pt x="356" y="82"/>
                  </a:cubicBezTo>
                  <a:cubicBezTo>
                    <a:pt x="356" y="80"/>
                    <a:pt x="356" y="80"/>
                    <a:pt x="356" y="80"/>
                  </a:cubicBezTo>
                  <a:cubicBezTo>
                    <a:pt x="356" y="79"/>
                    <a:pt x="356" y="79"/>
                    <a:pt x="355" y="79"/>
                  </a:cubicBezTo>
                  <a:cubicBezTo>
                    <a:pt x="355" y="79"/>
                    <a:pt x="354" y="79"/>
                    <a:pt x="354" y="78"/>
                  </a:cubicBezTo>
                  <a:cubicBezTo>
                    <a:pt x="352" y="77"/>
                    <a:pt x="352" y="77"/>
                    <a:pt x="353" y="75"/>
                  </a:cubicBezTo>
                  <a:cubicBezTo>
                    <a:pt x="353" y="75"/>
                    <a:pt x="353" y="74"/>
                    <a:pt x="353" y="74"/>
                  </a:cubicBezTo>
                  <a:cubicBezTo>
                    <a:pt x="353" y="73"/>
                    <a:pt x="353" y="71"/>
                    <a:pt x="351" y="70"/>
                  </a:cubicBezTo>
                  <a:cubicBezTo>
                    <a:pt x="351" y="69"/>
                    <a:pt x="350" y="69"/>
                    <a:pt x="350" y="69"/>
                  </a:cubicBezTo>
                  <a:cubicBezTo>
                    <a:pt x="340" y="69"/>
                    <a:pt x="340" y="69"/>
                    <a:pt x="340" y="69"/>
                  </a:cubicBezTo>
                  <a:cubicBezTo>
                    <a:pt x="340" y="69"/>
                    <a:pt x="340" y="69"/>
                    <a:pt x="340" y="69"/>
                  </a:cubicBezTo>
                  <a:cubicBezTo>
                    <a:pt x="338" y="69"/>
                    <a:pt x="338" y="69"/>
                    <a:pt x="337" y="69"/>
                  </a:cubicBezTo>
                  <a:cubicBezTo>
                    <a:pt x="336" y="69"/>
                    <a:pt x="335" y="70"/>
                    <a:pt x="334" y="70"/>
                  </a:cubicBezTo>
                  <a:cubicBezTo>
                    <a:pt x="333" y="70"/>
                    <a:pt x="332" y="69"/>
                    <a:pt x="331" y="68"/>
                  </a:cubicBezTo>
                  <a:cubicBezTo>
                    <a:pt x="331" y="68"/>
                    <a:pt x="331" y="68"/>
                    <a:pt x="331" y="68"/>
                  </a:cubicBezTo>
                  <a:cubicBezTo>
                    <a:pt x="331" y="67"/>
                    <a:pt x="331" y="67"/>
                    <a:pt x="331" y="67"/>
                  </a:cubicBezTo>
                  <a:cubicBezTo>
                    <a:pt x="332" y="67"/>
                    <a:pt x="332" y="66"/>
                    <a:pt x="332" y="66"/>
                  </a:cubicBezTo>
                  <a:cubicBezTo>
                    <a:pt x="332" y="65"/>
                    <a:pt x="331" y="65"/>
                    <a:pt x="330" y="65"/>
                  </a:cubicBezTo>
                  <a:cubicBezTo>
                    <a:pt x="330" y="65"/>
                    <a:pt x="330" y="65"/>
                    <a:pt x="330" y="65"/>
                  </a:cubicBezTo>
                  <a:cubicBezTo>
                    <a:pt x="329" y="65"/>
                    <a:pt x="328" y="64"/>
                    <a:pt x="328" y="64"/>
                  </a:cubicBezTo>
                  <a:cubicBezTo>
                    <a:pt x="328" y="64"/>
                    <a:pt x="328" y="63"/>
                    <a:pt x="327" y="63"/>
                  </a:cubicBezTo>
                  <a:cubicBezTo>
                    <a:pt x="327" y="63"/>
                    <a:pt x="326" y="63"/>
                    <a:pt x="325" y="63"/>
                  </a:cubicBezTo>
                  <a:cubicBezTo>
                    <a:pt x="325" y="63"/>
                    <a:pt x="325" y="63"/>
                    <a:pt x="324" y="63"/>
                  </a:cubicBezTo>
                  <a:cubicBezTo>
                    <a:pt x="324" y="63"/>
                    <a:pt x="324" y="63"/>
                    <a:pt x="324" y="63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4" y="60"/>
                    <a:pt x="325" y="60"/>
                    <a:pt x="326" y="60"/>
                  </a:cubicBezTo>
                  <a:cubicBezTo>
                    <a:pt x="326" y="58"/>
                    <a:pt x="325" y="58"/>
                    <a:pt x="323" y="57"/>
                  </a:cubicBezTo>
                  <a:cubicBezTo>
                    <a:pt x="322" y="57"/>
                    <a:pt x="322" y="57"/>
                    <a:pt x="321" y="57"/>
                  </a:cubicBezTo>
                  <a:cubicBezTo>
                    <a:pt x="321" y="57"/>
                    <a:pt x="321" y="57"/>
                    <a:pt x="321" y="57"/>
                  </a:cubicBezTo>
                  <a:cubicBezTo>
                    <a:pt x="316" y="56"/>
                    <a:pt x="311" y="55"/>
                    <a:pt x="307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4" y="54"/>
                    <a:pt x="304" y="55"/>
                    <a:pt x="304" y="55"/>
                  </a:cubicBezTo>
                  <a:cubicBezTo>
                    <a:pt x="301" y="59"/>
                    <a:pt x="300" y="60"/>
                    <a:pt x="301" y="64"/>
                  </a:cubicBezTo>
                  <a:cubicBezTo>
                    <a:pt x="302" y="66"/>
                    <a:pt x="302" y="66"/>
                    <a:pt x="302" y="66"/>
                  </a:cubicBezTo>
                  <a:cubicBezTo>
                    <a:pt x="300" y="64"/>
                    <a:pt x="300" y="64"/>
                    <a:pt x="300" y="64"/>
                  </a:cubicBezTo>
                  <a:cubicBezTo>
                    <a:pt x="299" y="64"/>
                    <a:pt x="298" y="65"/>
                    <a:pt x="297" y="66"/>
                  </a:cubicBezTo>
                  <a:cubicBezTo>
                    <a:pt x="296" y="66"/>
                    <a:pt x="296" y="67"/>
                    <a:pt x="296" y="67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5" y="67"/>
                    <a:pt x="295" y="67"/>
                    <a:pt x="295" y="67"/>
                  </a:cubicBezTo>
                  <a:cubicBezTo>
                    <a:pt x="294" y="67"/>
                    <a:pt x="293" y="66"/>
                    <a:pt x="290" y="64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4"/>
                  </a:cubicBezTo>
                  <a:cubicBezTo>
                    <a:pt x="288" y="64"/>
                    <a:pt x="287" y="66"/>
                    <a:pt x="286" y="65"/>
                  </a:cubicBezTo>
                  <a:cubicBezTo>
                    <a:pt x="283" y="65"/>
                    <a:pt x="282" y="63"/>
                    <a:pt x="281" y="61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1" y="62"/>
                    <a:pt x="280" y="64"/>
                    <a:pt x="280" y="65"/>
                  </a:cubicBezTo>
                  <a:cubicBezTo>
                    <a:pt x="280" y="67"/>
                    <a:pt x="279" y="69"/>
                    <a:pt x="278" y="70"/>
                  </a:cubicBezTo>
                  <a:cubicBezTo>
                    <a:pt x="277" y="72"/>
                    <a:pt x="277" y="72"/>
                    <a:pt x="277" y="72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9"/>
                    <a:pt x="276" y="69"/>
                    <a:pt x="275" y="69"/>
                  </a:cubicBezTo>
                  <a:cubicBezTo>
                    <a:pt x="274" y="69"/>
                    <a:pt x="274" y="68"/>
                    <a:pt x="273" y="67"/>
                  </a:cubicBezTo>
                  <a:cubicBezTo>
                    <a:pt x="273" y="67"/>
                    <a:pt x="273" y="67"/>
                    <a:pt x="273" y="66"/>
                  </a:cubicBezTo>
                  <a:cubicBezTo>
                    <a:pt x="272" y="65"/>
                    <a:pt x="272" y="63"/>
                    <a:pt x="271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1"/>
                    <a:pt x="270" y="60"/>
                    <a:pt x="271" y="59"/>
                  </a:cubicBezTo>
                  <a:cubicBezTo>
                    <a:pt x="271" y="58"/>
                    <a:pt x="272" y="58"/>
                    <a:pt x="272" y="57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71" y="55"/>
                    <a:pt x="271" y="54"/>
                    <a:pt x="271" y="54"/>
                  </a:cubicBezTo>
                  <a:cubicBezTo>
                    <a:pt x="271" y="53"/>
                    <a:pt x="272" y="53"/>
                    <a:pt x="272" y="53"/>
                  </a:cubicBezTo>
                  <a:cubicBezTo>
                    <a:pt x="272" y="52"/>
                    <a:pt x="272" y="51"/>
                    <a:pt x="272" y="50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0" y="49"/>
                    <a:pt x="268" y="46"/>
                    <a:pt x="267" y="46"/>
                  </a:cubicBezTo>
                  <a:cubicBezTo>
                    <a:pt x="267" y="46"/>
                    <a:pt x="266" y="46"/>
                    <a:pt x="266" y="47"/>
                  </a:cubicBezTo>
                  <a:cubicBezTo>
                    <a:pt x="266" y="47"/>
                    <a:pt x="266" y="47"/>
                    <a:pt x="265" y="47"/>
                  </a:cubicBezTo>
                  <a:cubicBezTo>
                    <a:pt x="264" y="47"/>
                    <a:pt x="262" y="46"/>
                    <a:pt x="259" y="44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57" y="45"/>
                    <a:pt x="257" y="45"/>
                    <a:pt x="257" y="45"/>
                  </a:cubicBezTo>
                  <a:cubicBezTo>
                    <a:pt x="257" y="45"/>
                    <a:pt x="257" y="45"/>
                    <a:pt x="257" y="45"/>
                  </a:cubicBezTo>
                  <a:cubicBezTo>
                    <a:pt x="257" y="46"/>
                    <a:pt x="257" y="47"/>
                    <a:pt x="257" y="49"/>
                  </a:cubicBezTo>
                  <a:cubicBezTo>
                    <a:pt x="257" y="49"/>
                    <a:pt x="257" y="50"/>
                    <a:pt x="257" y="50"/>
                  </a:cubicBezTo>
                  <a:cubicBezTo>
                    <a:pt x="256" y="51"/>
                    <a:pt x="254" y="51"/>
                    <a:pt x="252" y="52"/>
                  </a:cubicBezTo>
                  <a:cubicBezTo>
                    <a:pt x="252" y="52"/>
                    <a:pt x="251" y="52"/>
                    <a:pt x="251" y="52"/>
                  </a:cubicBezTo>
                  <a:cubicBezTo>
                    <a:pt x="250" y="52"/>
                    <a:pt x="248" y="51"/>
                    <a:pt x="247" y="51"/>
                  </a:cubicBezTo>
                  <a:cubicBezTo>
                    <a:pt x="246" y="51"/>
                    <a:pt x="246" y="50"/>
                    <a:pt x="245" y="50"/>
                  </a:cubicBezTo>
                  <a:cubicBezTo>
                    <a:pt x="244" y="50"/>
                    <a:pt x="242" y="48"/>
                    <a:pt x="242" y="47"/>
                  </a:cubicBezTo>
                  <a:cubicBezTo>
                    <a:pt x="242" y="47"/>
                    <a:pt x="243" y="47"/>
                    <a:pt x="243" y="46"/>
                  </a:cubicBezTo>
                  <a:cubicBezTo>
                    <a:pt x="241" y="46"/>
                    <a:pt x="238" y="45"/>
                    <a:pt x="236" y="45"/>
                  </a:cubicBezTo>
                  <a:cubicBezTo>
                    <a:pt x="235" y="45"/>
                    <a:pt x="234" y="45"/>
                    <a:pt x="232" y="46"/>
                  </a:cubicBezTo>
                  <a:cubicBezTo>
                    <a:pt x="232" y="46"/>
                    <a:pt x="232" y="46"/>
                    <a:pt x="232" y="46"/>
                  </a:cubicBezTo>
                  <a:cubicBezTo>
                    <a:pt x="232" y="46"/>
                    <a:pt x="232" y="46"/>
                    <a:pt x="232" y="46"/>
                  </a:cubicBezTo>
                  <a:cubicBezTo>
                    <a:pt x="232" y="46"/>
                    <a:pt x="232" y="47"/>
                    <a:pt x="233" y="47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2" y="49"/>
                    <a:pt x="230" y="49"/>
                    <a:pt x="229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9" y="47"/>
                    <a:pt x="229" y="47"/>
                    <a:pt x="229" y="47"/>
                  </a:cubicBezTo>
                  <a:cubicBezTo>
                    <a:pt x="229" y="47"/>
                    <a:pt x="229" y="46"/>
                    <a:pt x="228" y="44"/>
                  </a:cubicBezTo>
                  <a:cubicBezTo>
                    <a:pt x="227" y="45"/>
                    <a:pt x="225" y="44"/>
                    <a:pt x="224" y="43"/>
                  </a:cubicBezTo>
                  <a:cubicBezTo>
                    <a:pt x="224" y="43"/>
                    <a:pt x="224" y="43"/>
                    <a:pt x="224" y="43"/>
                  </a:cubicBezTo>
                  <a:cubicBezTo>
                    <a:pt x="224" y="43"/>
                    <a:pt x="223" y="43"/>
                    <a:pt x="223" y="43"/>
                  </a:cubicBezTo>
                  <a:cubicBezTo>
                    <a:pt x="223" y="43"/>
                    <a:pt x="222" y="42"/>
                    <a:pt x="222" y="42"/>
                  </a:cubicBezTo>
                  <a:cubicBezTo>
                    <a:pt x="222" y="42"/>
                    <a:pt x="221" y="42"/>
                    <a:pt x="221" y="42"/>
                  </a:cubicBezTo>
                  <a:cubicBezTo>
                    <a:pt x="221" y="42"/>
                    <a:pt x="221" y="42"/>
                    <a:pt x="220" y="43"/>
                  </a:cubicBezTo>
                  <a:cubicBezTo>
                    <a:pt x="220" y="43"/>
                    <a:pt x="220" y="43"/>
                    <a:pt x="220" y="44"/>
                  </a:cubicBezTo>
                  <a:cubicBezTo>
                    <a:pt x="221" y="43"/>
                    <a:pt x="222" y="43"/>
                    <a:pt x="222" y="43"/>
                  </a:cubicBezTo>
                  <a:cubicBezTo>
                    <a:pt x="223" y="43"/>
                    <a:pt x="223" y="43"/>
                    <a:pt x="224" y="44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3" y="45"/>
                    <a:pt x="223" y="45"/>
                    <a:pt x="223" y="46"/>
                  </a:cubicBezTo>
                  <a:cubicBezTo>
                    <a:pt x="222" y="46"/>
                    <a:pt x="221" y="47"/>
                    <a:pt x="219" y="47"/>
                  </a:cubicBezTo>
                  <a:cubicBezTo>
                    <a:pt x="219" y="47"/>
                    <a:pt x="219" y="47"/>
                    <a:pt x="219" y="47"/>
                  </a:cubicBezTo>
                  <a:cubicBezTo>
                    <a:pt x="219" y="49"/>
                    <a:pt x="216" y="50"/>
                    <a:pt x="214" y="50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4" y="50"/>
                    <a:pt x="213" y="50"/>
                    <a:pt x="213" y="50"/>
                  </a:cubicBezTo>
                  <a:cubicBezTo>
                    <a:pt x="213" y="50"/>
                    <a:pt x="212" y="50"/>
                    <a:pt x="212" y="50"/>
                  </a:cubicBezTo>
                  <a:cubicBezTo>
                    <a:pt x="212" y="50"/>
                    <a:pt x="212" y="51"/>
                    <a:pt x="212" y="51"/>
                  </a:cubicBezTo>
                  <a:cubicBezTo>
                    <a:pt x="212" y="51"/>
                    <a:pt x="212" y="51"/>
                    <a:pt x="213" y="51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2" y="52"/>
                    <a:pt x="211" y="52"/>
                    <a:pt x="211" y="52"/>
                  </a:cubicBezTo>
                  <a:cubicBezTo>
                    <a:pt x="211" y="52"/>
                    <a:pt x="210" y="52"/>
                    <a:pt x="209" y="52"/>
                  </a:cubicBezTo>
                  <a:cubicBezTo>
                    <a:pt x="208" y="51"/>
                    <a:pt x="208" y="51"/>
                    <a:pt x="208" y="51"/>
                  </a:cubicBezTo>
                  <a:cubicBezTo>
                    <a:pt x="210" y="49"/>
                    <a:pt x="211" y="47"/>
                    <a:pt x="212" y="45"/>
                  </a:cubicBezTo>
                  <a:cubicBezTo>
                    <a:pt x="213" y="44"/>
                    <a:pt x="214" y="44"/>
                    <a:pt x="215" y="44"/>
                  </a:cubicBezTo>
                  <a:cubicBezTo>
                    <a:pt x="215" y="44"/>
                    <a:pt x="215" y="44"/>
                    <a:pt x="216" y="44"/>
                  </a:cubicBezTo>
                  <a:cubicBezTo>
                    <a:pt x="216" y="44"/>
                    <a:pt x="216" y="44"/>
                    <a:pt x="216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7" y="42"/>
                    <a:pt x="218" y="41"/>
                    <a:pt x="218" y="41"/>
                  </a:cubicBezTo>
                  <a:cubicBezTo>
                    <a:pt x="219" y="39"/>
                    <a:pt x="220" y="37"/>
                    <a:pt x="222" y="36"/>
                  </a:cubicBezTo>
                  <a:cubicBezTo>
                    <a:pt x="222" y="35"/>
                    <a:pt x="223" y="35"/>
                    <a:pt x="224" y="35"/>
                  </a:cubicBezTo>
                  <a:cubicBezTo>
                    <a:pt x="224" y="34"/>
                    <a:pt x="225" y="34"/>
                    <a:pt x="225" y="34"/>
                  </a:cubicBezTo>
                  <a:cubicBezTo>
                    <a:pt x="225" y="34"/>
                    <a:pt x="225" y="34"/>
                    <a:pt x="225" y="34"/>
                  </a:cubicBezTo>
                  <a:cubicBezTo>
                    <a:pt x="225" y="34"/>
                    <a:pt x="225" y="33"/>
                    <a:pt x="226" y="33"/>
                  </a:cubicBezTo>
                  <a:cubicBezTo>
                    <a:pt x="226" y="32"/>
                    <a:pt x="226" y="32"/>
                    <a:pt x="226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8" y="31"/>
                    <a:pt x="229" y="31"/>
                    <a:pt x="229" y="30"/>
                  </a:cubicBezTo>
                  <a:cubicBezTo>
                    <a:pt x="230" y="29"/>
                    <a:pt x="230" y="28"/>
                    <a:pt x="230" y="28"/>
                  </a:cubicBezTo>
                  <a:cubicBezTo>
                    <a:pt x="230" y="27"/>
                    <a:pt x="230" y="27"/>
                    <a:pt x="230" y="26"/>
                  </a:cubicBezTo>
                  <a:cubicBezTo>
                    <a:pt x="228" y="26"/>
                    <a:pt x="228" y="25"/>
                    <a:pt x="227" y="23"/>
                  </a:cubicBezTo>
                  <a:cubicBezTo>
                    <a:pt x="225" y="19"/>
                    <a:pt x="225" y="19"/>
                    <a:pt x="225" y="19"/>
                  </a:cubicBezTo>
                  <a:cubicBezTo>
                    <a:pt x="230" y="24"/>
                    <a:pt x="230" y="24"/>
                    <a:pt x="230" y="24"/>
                  </a:cubicBezTo>
                  <a:cubicBezTo>
                    <a:pt x="230" y="23"/>
                    <a:pt x="230" y="22"/>
                    <a:pt x="229" y="20"/>
                  </a:cubicBezTo>
                  <a:cubicBezTo>
                    <a:pt x="229" y="20"/>
                    <a:pt x="229" y="20"/>
                    <a:pt x="229" y="20"/>
                  </a:cubicBezTo>
                  <a:cubicBezTo>
                    <a:pt x="229" y="20"/>
                    <a:pt x="229" y="20"/>
                    <a:pt x="229" y="20"/>
                  </a:cubicBezTo>
                  <a:cubicBezTo>
                    <a:pt x="229" y="21"/>
                    <a:pt x="229" y="21"/>
                    <a:pt x="229" y="21"/>
                  </a:cubicBezTo>
                  <a:cubicBezTo>
                    <a:pt x="228" y="20"/>
                    <a:pt x="228" y="20"/>
                    <a:pt x="228" y="20"/>
                  </a:cubicBezTo>
                  <a:cubicBezTo>
                    <a:pt x="227" y="19"/>
                    <a:pt x="227" y="19"/>
                    <a:pt x="227" y="18"/>
                  </a:cubicBezTo>
                  <a:cubicBezTo>
                    <a:pt x="227" y="17"/>
                    <a:pt x="227" y="17"/>
                    <a:pt x="226" y="16"/>
                  </a:cubicBezTo>
                  <a:cubicBezTo>
                    <a:pt x="226" y="16"/>
                    <a:pt x="225" y="15"/>
                    <a:pt x="225" y="15"/>
                  </a:cubicBezTo>
                  <a:cubicBezTo>
                    <a:pt x="224" y="14"/>
                    <a:pt x="224" y="13"/>
                    <a:pt x="222" y="13"/>
                  </a:cubicBezTo>
                  <a:cubicBezTo>
                    <a:pt x="222" y="13"/>
                    <a:pt x="221" y="13"/>
                    <a:pt x="221" y="13"/>
                  </a:cubicBezTo>
                  <a:cubicBezTo>
                    <a:pt x="220" y="13"/>
                    <a:pt x="218" y="13"/>
                    <a:pt x="217" y="13"/>
                  </a:cubicBezTo>
                  <a:cubicBezTo>
                    <a:pt x="217" y="13"/>
                    <a:pt x="216" y="13"/>
                    <a:pt x="216" y="13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4" y="16"/>
                    <a:pt x="214" y="16"/>
                    <a:pt x="211" y="16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10" y="15"/>
                    <a:pt x="210" y="15"/>
                    <a:pt x="210" y="15"/>
                  </a:cubicBezTo>
                  <a:cubicBezTo>
                    <a:pt x="210" y="15"/>
                    <a:pt x="211" y="15"/>
                    <a:pt x="211" y="14"/>
                  </a:cubicBezTo>
                  <a:cubicBezTo>
                    <a:pt x="212" y="13"/>
                    <a:pt x="213" y="12"/>
                    <a:pt x="213" y="11"/>
                  </a:cubicBezTo>
                  <a:cubicBezTo>
                    <a:pt x="213" y="10"/>
                    <a:pt x="213" y="10"/>
                    <a:pt x="211" y="10"/>
                  </a:cubicBezTo>
                  <a:cubicBezTo>
                    <a:pt x="210" y="10"/>
                    <a:pt x="210" y="10"/>
                    <a:pt x="209" y="9"/>
                  </a:cubicBezTo>
                  <a:cubicBezTo>
                    <a:pt x="209" y="9"/>
                    <a:pt x="209" y="9"/>
                    <a:pt x="209" y="9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5" y="9"/>
                    <a:pt x="205" y="9"/>
                    <a:pt x="205" y="9"/>
                  </a:cubicBezTo>
                  <a:cubicBezTo>
                    <a:pt x="205" y="9"/>
                    <a:pt x="206" y="9"/>
                    <a:pt x="206" y="9"/>
                  </a:cubicBezTo>
                  <a:cubicBezTo>
                    <a:pt x="207" y="8"/>
                    <a:pt x="210" y="6"/>
                    <a:pt x="210" y="5"/>
                  </a:cubicBezTo>
                  <a:cubicBezTo>
                    <a:pt x="209" y="3"/>
                    <a:pt x="207" y="1"/>
                    <a:pt x="204" y="2"/>
                  </a:cubicBezTo>
                  <a:cubicBezTo>
                    <a:pt x="202" y="3"/>
                    <a:pt x="199" y="7"/>
                    <a:pt x="198" y="10"/>
                  </a:cubicBezTo>
                  <a:cubicBezTo>
                    <a:pt x="198" y="11"/>
                    <a:pt x="198" y="12"/>
                    <a:pt x="198" y="13"/>
                  </a:cubicBezTo>
                  <a:cubicBezTo>
                    <a:pt x="200" y="15"/>
                    <a:pt x="200" y="15"/>
                    <a:pt x="200" y="15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198" y="14"/>
                    <a:pt x="198" y="14"/>
                    <a:pt x="198" y="15"/>
                  </a:cubicBezTo>
                  <a:cubicBezTo>
                    <a:pt x="197" y="16"/>
                    <a:pt x="195" y="16"/>
                    <a:pt x="193" y="16"/>
                  </a:cubicBezTo>
                  <a:cubicBezTo>
                    <a:pt x="194" y="17"/>
                    <a:pt x="195" y="18"/>
                    <a:pt x="194" y="21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21"/>
                    <a:pt x="192" y="20"/>
                    <a:pt x="192" y="20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90" y="19"/>
                    <a:pt x="190" y="19"/>
                    <a:pt x="189" y="20"/>
                  </a:cubicBezTo>
                  <a:cubicBezTo>
                    <a:pt x="189" y="20"/>
                    <a:pt x="189" y="21"/>
                    <a:pt x="189" y="21"/>
                  </a:cubicBezTo>
                  <a:cubicBezTo>
                    <a:pt x="189" y="21"/>
                    <a:pt x="189" y="22"/>
                    <a:pt x="188" y="22"/>
                  </a:cubicBezTo>
                  <a:cubicBezTo>
                    <a:pt x="187" y="22"/>
                    <a:pt x="187" y="22"/>
                    <a:pt x="187" y="22"/>
                  </a:cubicBezTo>
                  <a:cubicBezTo>
                    <a:pt x="187" y="22"/>
                    <a:pt x="186" y="23"/>
                    <a:pt x="185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3" y="23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3" y="21"/>
                    <a:pt x="183" y="20"/>
                    <a:pt x="183" y="20"/>
                  </a:cubicBezTo>
                  <a:cubicBezTo>
                    <a:pt x="183" y="20"/>
                    <a:pt x="183" y="20"/>
                    <a:pt x="182" y="20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81" y="20"/>
                    <a:pt x="181" y="20"/>
                    <a:pt x="180" y="20"/>
                  </a:cubicBezTo>
                  <a:cubicBezTo>
                    <a:pt x="179" y="20"/>
                    <a:pt x="178" y="20"/>
                    <a:pt x="178" y="20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8" y="23"/>
                    <a:pt x="173" y="25"/>
                    <a:pt x="169" y="26"/>
                  </a:cubicBezTo>
                  <a:cubicBezTo>
                    <a:pt x="168" y="26"/>
                    <a:pt x="167" y="26"/>
                    <a:pt x="167" y="27"/>
                  </a:cubicBezTo>
                  <a:cubicBezTo>
                    <a:pt x="166" y="27"/>
                    <a:pt x="165" y="28"/>
                    <a:pt x="165" y="29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3" y="30"/>
                    <a:pt x="163" y="30"/>
                    <a:pt x="162" y="31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2" y="32"/>
                    <a:pt x="162" y="32"/>
                    <a:pt x="162" y="32"/>
                  </a:cubicBezTo>
                  <a:cubicBezTo>
                    <a:pt x="161" y="32"/>
                    <a:pt x="160" y="33"/>
                    <a:pt x="160" y="34"/>
                  </a:cubicBezTo>
                  <a:cubicBezTo>
                    <a:pt x="160" y="34"/>
                    <a:pt x="160" y="35"/>
                    <a:pt x="160" y="35"/>
                  </a:cubicBezTo>
                  <a:cubicBezTo>
                    <a:pt x="160" y="35"/>
                    <a:pt x="160" y="35"/>
                    <a:pt x="160" y="35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7"/>
                    <a:pt x="158" y="37"/>
                    <a:pt x="158" y="37"/>
                  </a:cubicBezTo>
                  <a:cubicBezTo>
                    <a:pt x="159" y="38"/>
                    <a:pt x="160" y="39"/>
                    <a:pt x="160" y="41"/>
                  </a:cubicBezTo>
                  <a:cubicBezTo>
                    <a:pt x="160" y="41"/>
                    <a:pt x="160" y="41"/>
                    <a:pt x="160" y="41"/>
                  </a:cubicBezTo>
                  <a:cubicBezTo>
                    <a:pt x="160" y="41"/>
                    <a:pt x="160" y="41"/>
                    <a:pt x="160" y="41"/>
                  </a:cubicBezTo>
                  <a:cubicBezTo>
                    <a:pt x="160" y="41"/>
                    <a:pt x="160" y="41"/>
                    <a:pt x="160" y="42"/>
                  </a:cubicBezTo>
                  <a:cubicBezTo>
                    <a:pt x="160" y="42"/>
                    <a:pt x="159" y="43"/>
                    <a:pt x="158" y="43"/>
                  </a:cubicBezTo>
                  <a:cubicBezTo>
                    <a:pt x="157" y="43"/>
                    <a:pt x="156" y="44"/>
                    <a:pt x="154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2" y="44"/>
                    <a:pt x="151" y="44"/>
                    <a:pt x="150" y="44"/>
                  </a:cubicBezTo>
                  <a:cubicBezTo>
                    <a:pt x="148" y="45"/>
                    <a:pt x="146" y="45"/>
                    <a:pt x="144" y="46"/>
                  </a:cubicBezTo>
                  <a:cubicBezTo>
                    <a:pt x="144" y="46"/>
                    <a:pt x="144" y="46"/>
                    <a:pt x="144" y="47"/>
                  </a:cubicBezTo>
                  <a:cubicBezTo>
                    <a:pt x="144" y="47"/>
                    <a:pt x="144" y="47"/>
                    <a:pt x="143" y="48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3" y="49"/>
                    <a:pt x="143" y="49"/>
                    <a:pt x="143" y="50"/>
                  </a:cubicBezTo>
                  <a:cubicBezTo>
                    <a:pt x="144" y="50"/>
                    <a:pt x="144" y="50"/>
                    <a:pt x="145" y="51"/>
                  </a:cubicBezTo>
                  <a:cubicBezTo>
                    <a:pt x="145" y="52"/>
                    <a:pt x="145" y="53"/>
                    <a:pt x="144" y="53"/>
                  </a:cubicBezTo>
                  <a:cubicBezTo>
                    <a:pt x="144" y="54"/>
                    <a:pt x="144" y="55"/>
                    <a:pt x="144" y="55"/>
                  </a:cubicBezTo>
                  <a:cubicBezTo>
                    <a:pt x="145" y="55"/>
                    <a:pt x="145" y="56"/>
                    <a:pt x="146" y="56"/>
                  </a:cubicBezTo>
                  <a:cubicBezTo>
                    <a:pt x="147" y="56"/>
                    <a:pt x="148" y="56"/>
                    <a:pt x="148" y="58"/>
                  </a:cubicBezTo>
                  <a:cubicBezTo>
                    <a:pt x="148" y="59"/>
                    <a:pt x="148" y="59"/>
                    <a:pt x="149" y="59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52" y="61"/>
                    <a:pt x="152" y="63"/>
                    <a:pt x="151" y="65"/>
                  </a:cubicBezTo>
                  <a:cubicBezTo>
                    <a:pt x="151" y="66"/>
                    <a:pt x="151" y="67"/>
                    <a:pt x="151" y="68"/>
                  </a:cubicBezTo>
                  <a:cubicBezTo>
                    <a:pt x="152" y="69"/>
                    <a:pt x="152" y="71"/>
                    <a:pt x="152" y="72"/>
                  </a:cubicBezTo>
                  <a:cubicBezTo>
                    <a:pt x="152" y="73"/>
                    <a:pt x="151" y="74"/>
                    <a:pt x="151" y="74"/>
                  </a:cubicBezTo>
                  <a:cubicBezTo>
                    <a:pt x="150" y="74"/>
                    <a:pt x="150" y="74"/>
                    <a:pt x="150" y="75"/>
                  </a:cubicBezTo>
                  <a:cubicBezTo>
                    <a:pt x="151" y="77"/>
                    <a:pt x="151" y="77"/>
                    <a:pt x="151" y="77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47" y="74"/>
                    <a:pt x="147" y="73"/>
                    <a:pt x="147" y="71"/>
                  </a:cubicBezTo>
                  <a:cubicBezTo>
                    <a:pt x="147" y="71"/>
                    <a:pt x="147" y="70"/>
                    <a:pt x="147" y="69"/>
                  </a:cubicBezTo>
                  <a:cubicBezTo>
                    <a:pt x="147" y="69"/>
                    <a:pt x="147" y="68"/>
                    <a:pt x="147" y="68"/>
                  </a:cubicBezTo>
                  <a:cubicBezTo>
                    <a:pt x="147" y="67"/>
                    <a:pt x="147" y="66"/>
                    <a:pt x="148" y="65"/>
                  </a:cubicBezTo>
                  <a:cubicBezTo>
                    <a:pt x="149" y="64"/>
                    <a:pt x="149" y="64"/>
                    <a:pt x="149" y="63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7" y="63"/>
                    <a:pt x="145" y="63"/>
                    <a:pt x="145" y="62"/>
                  </a:cubicBezTo>
                  <a:cubicBezTo>
                    <a:pt x="143" y="60"/>
                    <a:pt x="142" y="59"/>
                    <a:pt x="141" y="58"/>
                  </a:cubicBezTo>
                  <a:cubicBezTo>
                    <a:pt x="140" y="57"/>
                    <a:pt x="139" y="57"/>
                    <a:pt x="139" y="57"/>
                  </a:cubicBezTo>
                  <a:cubicBezTo>
                    <a:pt x="139" y="57"/>
                    <a:pt x="138" y="57"/>
                    <a:pt x="137" y="58"/>
                  </a:cubicBezTo>
                  <a:cubicBezTo>
                    <a:pt x="137" y="58"/>
                    <a:pt x="137" y="58"/>
                    <a:pt x="136" y="58"/>
                  </a:cubicBezTo>
                  <a:cubicBezTo>
                    <a:pt x="136" y="58"/>
                    <a:pt x="135" y="59"/>
                    <a:pt x="135" y="59"/>
                  </a:cubicBezTo>
                  <a:cubicBezTo>
                    <a:pt x="135" y="59"/>
                    <a:pt x="136" y="59"/>
                    <a:pt x="136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6" y="60"/>
                    <a:pt x="136" y="60"/>
                    <a:pt x="136" y="61"/>
                  </a:cubicBezTo>
                  <a:cubicBezTo>
                    <a:pt x="135" y="61"/>
                    <a:pt x="135" y="62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2" y="62"/>
                    <a:pt x="132" y="62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1" y="61"/>
                    <a:pt x="132" y="61"/>
                    <a:pt x="132" y="62"/>
                  </a:cubicBezTo>
                  <a:cubicBezTo>
                    <a:pt x="133" y="63"/>
                    <a:pt x="134" y="64"/>
                    <a:pt x="135" y="64"/>
                  </a:cubicBezTo>
                  <a:cubicBezTo>
                    <a:pt x="135" y="64"/>
                    <a:pt x="135" y="64"/>
                    <a:pt x="135" y="64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38" y="69"/>
                    <a:pt x="138" y="69"/>
                    <a:pt x="138" y="69"/>
                  </a:cubicBezTo>
                  <a:cubicBezTo>
                    <a:pt x="137" y="69"/>
                    <a:pt x="137" y="69"/>
                    <a:pt x="137" y="69"/>
                  </a:cubicBezTo>
                  <a:cubicBezTo>
                    <a:pt x="136" y="68"/>
                    <a:pt x="135" y="68"/>
                    <a:pt x="135" y="68"/>
                  </a:cubicBezTo>
                  <a:cubicBezTo>
                    <a:pt x="132" y="67"/>
                    <a:pt x="129" y="66"/>
                    <a:pt x="128" y="65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9" y="63"/>
                    <a:pt x="129" y="63"/>
                    <a:pt x="129" y="63"/>
                  </a:cubicBezTo>
                  <a:cubicBezTo>
                    <a:pt x="129" y="63"/>
                    <a:pt x="129" y="62"/>
                    <a:pt x="128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8" y="60"/>
                    <a:pt x="128" y="59"/>
                    <a:pt x="129" y="58"/>
                  </a:cubicBezTo>
                  <a:cubicBezTo>
                    <a:pt x="129" y="58"/>
                    <a:pt x="129" y="57"/>
                    <a:pt x="129" y="57"/>
                  </a:cubicBezTo>
                  <a:cubicBezTo>
                    <a:pt x="129" y="56"/>
                    <a:pt x="129" y="56"/>
                    <a:pt x="129" y="55"/>
                  </a:cubicBezTo>
                  <a:cubicBezTo>
                    <a:pt x="129" y="55"/>
                    <a:pt x="129" y="54"/>
                    <a:pt x="128" y="54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9" y="56"/>
                    <a:pt x="129" y="57"/>
                    <a:pt x="128" y="58"/>
                  </a:cubicBezTo>
                  <a:cubicBezTo>
                    <a:pt x="128" y="58"/>
                    <a:pt x="127" y="58"/>
                    <a:pt x="127" y="59"/>
                  </a:cubicBezTo>
                  <a:cubicBezTo>
                    <a:pt x="126" y="60"/>
                    <a:pt x="125" y="60"/>
                    <a:pt x="124" y="61"/>
                  </a:cubicBezTo>
                  <a:cubicBezTo>
                    <a:pt x="123" y="63"/>
                    <a:pt x="124" y="66"/>
                    <a:pt x="126" y="68"/>
                  </a:cubicBezTo>
                  <a:cubicBezTo>
                    <a:pt x="126" y="69"/>
                    <a:pt x="126" y="69"/>
                    <a:pt x="127" y="70"/>
                  </a:cubicBezTo>
                  <a:cubicBezTo>
                    <a:pt x="127" y="71"/>
                    <a:pt x="127" y="73"/>
                    <a:pt x="126" y="74"/>
                  </a:cubicBezTo>
                  <a:cubicBezTo>
                    <a:pt x="126" y="76"/>
                    <a:pt x="125" y="77"/>
                    <a:pt x="125" y="78"/>
                  </a:cubicBezTo>
                  <a:cubicBezTo>
                    <a:pt x="126" y="79"/>
                    <a:pt x="126" y="80"/>
                    <a:pt x="126" y="80"/>
                  </a:cubicBezTo>
                  <a:cubicBezTo>
                    <a:pt x="125" y="81"/>
                    <a:pt x="125" y="81"/>
                    <a:pt x="126" y="81"/>
                  </a:cubicBezTo>
                  <a:cubicBezTo>
                    <a:pt x="128" y="82"/>
                    <a:pt x="128" y="82"/>
                    <a:pt x="130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4" y="81"/>
                    <a:pt x="137" y="87"/>
                    <a:pt x="137" y="87"/>
                  </a:cubicBezTo>
                  <a:cubicBezTo>
                    <a:pt x="137" y="88"/>
                    <a:pt x="136" y="89"/>
                    <a:pt x="136" y="90"/>
                  </a:cubicBezTo>
                  <a:cubicBezTo>
                    <a:pt x="136" y="90"/>
                    <a:pt x="135" y="90"/>
                    <a:pt x="135" y="91"/>
                  </a:cubicBezTo>
                  <a:cubicBezTo>
                    <a:pt x="135" y="92"/>
                    <a:pt x="136" y="92"/>
                    <a:pt x="137" y="92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41" y="94"/>
                    <a:pt x="141" y="94"/>
                    <a:pt x="141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4"/>
                    <a:pt x="137" y="94"/>
                    <a:pt x="137" y="94"/>
                  </a:cubicBezTo>
                  <a:cubicBezTo>
                    <a:pt x="136" y="94"/>
                    <a:pt x="135" y="94"/>
                    <a:pt x="134" y="93"/>
                  </a:cubicBezTo>
                  <a:cubicBezTo>
                    <a:pt x="133" y="92"/>
                    <a:pt x="133" y="91"/>
                    <a:pt x="134" y="89"/>
                  </a:cubicBezTo>
                  <a:cubicBezTo>
                    <a:pt x="134" y="88"/>
                    <a:pt x="133" y="88"/>
                    <a:pt x="133" y="87"/>
                  </a:cubicBezTo>
                  <a:cubicBezTo>
                    <a:pt x="132" y="86"/>
                    <a:pt x="132" y="85"/>
                    <a:pt x="132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29" y="85"/>
                    <a:pt x="127" y="85"/>
                    <a:pt x="127" y="86"/>
                  </a:cubicBezTo>
                  <a:cubicBezTo>
                    <a:pt x="127" y="87"/>
                    <a:pt x="127" y="88"/>
                    <a:pt x="127" y="88"/>
                  </a:cubicBezTo>
                  <a:cubicBezTo>
                    <a:pt x="128" y="91"/>
                    <a:pt x="128" y="93"/>
                    <a:pt x="127" y="94"/>
                  </a:cubicBezTo>
                  <a:cubicBezTo>
                    <a:pt x="126" y="95"/>
                    <a:pt x="126" y="95"/>
                    <a:pt x="125" y="96"/>
                  </a:cubicBezTo>
                  <a:cubicBezTo>
                    <a:pt x="124" y="99"/>
                    <a:pt x="124" y="99"/>
                    <a:pt x="122" y="100"/>
                  </a:cubicBezTo>
                  <a:cubicBezTo>
                    <a:pt x="122" y="101"/>
                    <a:pt x="122" y="101"/>
                    <a:pt x="122" y="101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1" y="102"/>
                    <a:pt x="121" y="103"/>
                    <a:pt x="120" y="103"/>
                  </a:cubicBezTo>
                  <a:cubicBezTo>
                    <a:pt x="120" y="103"/>
                    <a:pt x="118" y="103"/>
                    <a:pt x="116" y="103"/>
                  </a:cubicBezTo>
                  <a:cubicBezTo>
                    <a:pt x="116" y="102"/>
                    <a:pt x="115" y="102"/>
                    <a:pt x="115" y="102"/>
                  </a:cubicBezTo>
                  <a:cubicBezTo>
                    <a:pt x="114" y="102"/>
                    <a:pt x="114" y="101"/>
                    <a:pt x="114" y="101"/>
                  </a:cubicBezTo>
                  <a:cubicBezTo>
                    <a:pt x="114" y="100"/>
                    <a:pt x="114" y="99"/>
                    <a:pt x="114" y="99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5" y="98"/>
                    <a:pt x="115" y="98"/>
                    <a:pt x="115" y="98"/>
                  </a:cubicBezTo>
                  <a:cubicBezTo>
                    <a:pt x="116" y="99"/>
                    <a:pt x="117" y="98"/>
                    <a:pt x="118" y="97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21" y="96"/>
                    <a:pt x="122" y="92"/>
                    <a:pt x="122" y="91"/>
                  </a:cubicBezTo>
                  <a:cubicBezTo>
                    <a:pt x="122" y="90"/>
                    <a:pt x="122" y="89"/>
                    <a:pt x="123" y="88"/>
                  </a:cubicBezTo>
                  <a:cubicBezTo>
                    <a:pt x="123" y="88"/>
                    <a:pt x="123" y="87"/>
                    <a:pt x="123" y="87"/>
                  </a:cubicBezTo>
                  <a:cubicBezTo>
                    <a:pt x="123" y="86"/>
                    <a:pt x="123" y="86"/>
                    <a:pt x="122" y="85"/>
                  </a:cubicBezTo>
                  <a:cubicBezTo>
                    <a:pt x="121" y="85"/>
                    <a:pt x="120" y="84"/>
                    <a:pt x="121" y="83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6"/>
                    <a:pt x="121" y="76"/>
                  </a:cubicBezTo>
                  <a:cubicBezTo>
                    <a:pt x="121" y="75"/>
                    <a:pt x="120" y="74"/>
                    <a:pt x="121" y="73"/>
                  </a:cubicBezTo>
                  <a:cubicBezTo>
                    <a:pt x="123" y="70"/>
                    <a:pt x="121" y="66"/>
                    <a:pt x="119" y="64"/>
                  </a:cubicBezTo>
                  <a:cubicBezTo>
                    <a:pt x="118" y="63"/>
                    <a:pt x="119" y="62"/>
                    <a:pt x="120" y="60"/>
                  </a:cubicBezTo>
                  <a:cubicBezTo>
                    <a:pt x="120" y="58"/>
                    <a:pt x="121" y="57"/>
                    <a:pt x="121" y="56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1" y="54"/>
                    <a:pt x="121" y="54"/>
                    <a:pt x="120" y="53"/>
                  </a:cubicBezTo>
                  <a:cubicBezTo>
                    <a:pt x="118" y="53"/>
                    <a:pt x="116" y="52"/>
                    <a:pt x="113" y="52"/>
                  </a:cubicBezTo>
                  <a:cubicBezTo>
                    <a:pt x="113" y="52"/>
                    <a:pt x="112" y="53"/>
                    <a:pt x="111" y="59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2"/>
                    <a:pt x="110" y="63"/>
                    <a:pt x="109" y="64"/>
                  </a:cubicBezTo>
                  <a:cubicBezTo>
                    <a:pt x="108" y="65"/>
                    <a:pt x="107" y="65"/>
                    <a:pt x="107" y="67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07" y="68"/>
                    <a:pt x="107" y="68"/>
                    <a:pt x="107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69"/>
                    <a:pt x="108" y="69"/>
                    <a:pt x="108" y="70"/>
                  </a:cubicBezTo>
                  <a:cubicBezTo>
                    <a:pt x="108" y="70"/>
                    <a:pt x="108" y="71"/>
                    <a:pt x="108" y="72"/>
                  </a:cubicBezTo>
                  <a:cubicBezTo>
                    <a:pt x="108" y="72"/>
                    <a:pt x="108" y="73"/>
                    <a:pt x="108" y="74"/>
                  </a:cubicBezTo>
                  <a:cubicBezTo>
                    <a:pt x="108" y="74"/>
                    <a:pt x="108" y="75"/>
                    <a:pt x="107" y="76"/>
                  </a:cubicBezTo>
                  <a:cubicBezTo>
                    <a:pt x="107" y="77"/>
                    <a:pt x="107" y="77"/>
                    <a:pt x="107" y="78"/>
                  </a:cubicBezTo>
                  <a:cubicBezTo>
                    <a:pt x="107" y="78"/>
                    <a:pt x="107" y="78"/>
                    <a:pt x="108" y="78"/>
                  </a:cubicBezTo>
                  <a:cubicBezTo>
                    <a:pt x="110" y="79"/>
                    <a:pt x="110" y="80"/>
                    <a:pt x="111" y="81"/>
                  </a:cubicBezTo>
                  <a:cubicBezTo>
                    <a:pt x="111" y="81"/>
                    <a:pt x="111" y="82"/>
                    <a:pt x="111" y="83"/>
                  </a:cubicBezTo>
                  <a:cubicBezTo>
                    <a:pt x="111" y="83"/>
                    <a:pt x="112" y="83"/>
                    <a:pt x="112" y="83"/>
                  </a:cubicBezTo>
                  <a:cubicBezTo>
                    <a:pt x="112" y="83"/>
                    <a:pt x="113" y="84"/>
                    <a:pt x="113" y="84"/>
                  </a:cubicBezTo>
                  <a:cubicBezTo>
                    <a:pt x="113" y="84"/>
                    <a:pt x="113" y="85"/>
                    <a:pt x="113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7" y="86"/>
                    <a:pt x="105" y="84"/>
                    <a:pt x="101" y="81"/>
                  </a:cubicBezTo>
                  <a:cubicBezTo>
                    <a:pt x="99" y="80"/>
                    <a:pt x="95" y="77"/>
                    <a:pt x="92" y="77"/>
                  </a:cubicBezTo>
                  <a:cubicBezTo>
                    <a:pt x="92" y="77"/>
                    <a:pt x="92" y="77"/>
                    <a:pt x="91" y="77"/>
                  </a:cubicBezTo>
                  <a:cubicBezTo>
                    <a:pt x="91" y="78"/>
                    <a:pt x="90" y="78"/>
                    <a:pt x="90" y="78"/>
                  </a:cubicBezTo>
                  <a:cubicBezTo>
                    <a:pt x="90" y="79"/>
                    <a:pt x="90" y="79"/>
                    <a:pt x="90" y="80"/>
                  </a:cubicBezTo>
                  <a:cubicBezTo>
                    <a:pt x="91" y="82"/>
                    <a:pt x="92" y="84"/>
                    <a:pt x="89" y="86"/>
                  </a:cubicBezTo>
                  <a:cubicBezTo>
                    <a:pt x="89" y="86"/>
                    <a:pt x="89" y="86"/>
                    <a:pt x="89" y="87"/>
                  </a:cubicBezTo>
                  <a:cubicBezTo>
                    <a:pt x="88" y="88"/>
                    <a:pt x="88" y="89"/>
                    <a:pt x="87" y="89"/>
                  </a:cubicBezTo>
                  <a:cubicBezTo>
                    <a:pt x="87" y="89"/>
                    <a:pt x="87" y="89"/>
                    <a:pt x="86" y="88"/>
                  </a:cubicBezTo>
                  <a:cubicBezTo>
                    <a:pt x="85" y="88"/>
                    <a:pt x="85" y="87"/>
                    <a:pt x="86" y="86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86" y="85"/>
                    <a:pt x="86" y="85"/>
                    <a:pt x="85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5" y="84"/>
                    <a:pt x="85" y="84"/>
                    <a:pt x="84" y="85"/>
                  </a:cubicBezTo>
                  <a:cubicBezTo>
                    <a:pt x="84" y="86"/>
                    <a:pt x="82" y="87"/>
                    <a:pt x="81" y="87"/>
                  </a:cubicBezTo>
                  <a:cubicBezTo>
                    <a:pt x="81" y="88"/>
                    <a:pt x="80" y="87"/>
                    <a:pt x="79" y="87"/>
                  </a:cubicBezTo>
                  <a:cubicBezTo>
                    <a:pt x="78" y="87"/>
                    <a:pt x="77" y="87"/>
                    <a:pt x="77" y="87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6" y="87"/>
                    <a:pt x="76" y="88"/>
                    <a:pt x="76" y="88"/>
                  </a:cubicBezTo>
                  <a:cubicBezTo>
                    <a:pt x="75" y="89"/>
                    <a:pt x="75" y="90"/>
                    <a:pt x="72" y="89"/>
                  </a:cubicBezTo>
                  <a:cubicBezTo>
                    <a:pt x="71" y="88"/>
                    <a:pt x="71" y="87"/>
                    <a:pt x="71" y="86"/>
                  </a:cubicBezTo>
                  <a:cubicBezTo>
                    <a:pt x="72" y="86"/>
                    <a:pt x="72" y="85"/>
                    <a:pt x="72" y="85"/>
                  </a:cubicBezTo>
                  <a:cubicBezTo>
                    <a:pt x="72" y="85"/>
                    <a:pt x="72" y="85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85"/>
                    <a:pt x="71" y="86"/>
                    <a:pt x="70" y="86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5" y="88"/>
                    <a:pt x="62" y="90"/>
                    <a:pt x="60" y="92"/>
                  </a:cubicBezTo>
                  <a:cubicBezTo>
                    <a:pt x="59" y="92"/>
                    <a:pt x="59" y="92"/>
                    <a:pt x="59" y="93"/>
                  </a:cubicBezTo>
                  <a:cubicBezTo>
                    <a:pt x="57" y="94"/>
                    <a:pt x="57" y="94"/>
                    <a:pt x="56" y="96"/>
                  </a:cubicBezTo>
                  <a:cubicBezTo>
                    <a:pt x="55" y="98"/>
                    <a:pt x="55" y="99"/>
                    <a:pt x="53" y="100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2" y="99"/>
                    <a:pt x="52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0" y="99"/>
                    <a:pt x="50" y="98"/>
                    <a:pt x="49" y="97"/>
                  </a:cubicBezTo>
                  <a:cubicBezTo>
                    <a:pt x="49" y="97"/>
                    <a:pt x="49" y="96"/>
                    <a:pt x="49" y="96"/>
                  </a:cubicBezTo>
                  <a:cubicBezTo>
                    <a:pt x="48" y="95"/>
                    <a:pt x="48" y="94"/>
                    <a:pt x="48" y="93"/>
                  </a:cubicBezTo>
                  <a:cubicBezTo>
                    <a:pt x="49" y="92"/>
                    <a:pt x="50" y="92"/>
                    <a:pt x="52" y="91"/>
                  </a:cubicBezTo>
                  <a:cubicBezTo>
                    <a:pt x="51" y="88"/>
                    <a:pt x="49" y="87"/>
                    <a:pt x="46" y="87"/>
                  </a:cubicBezTo>
                  <a:cubicBezTo>
                    <a:pt x="46" y="88"/>
                    <a:pt x="47" y="88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6" y="93"/>
                    <a:pt x="46" y="95"/>
                    <a:pt x="46" y="95"/>
                  </a:cubicBezTo>
                  <a:cubicBezTo>
                    <a:pt x="46" y="96"/>
                    <a:pt x="46" y="96"/>
                    <a:pt x="47" y="96"/>
                  </a:cubicBezTo>
                  <a:cubicBezTo>
                    <a:pt x="47" y="97"/>
                    <a:pt x="48" y="98"/>
                    <a:pt x="47" y="100"/>
                  </a:cubicBezTo>
                  <a:cubicBezTo>
                    <a:pt x="47" y="101"/>
                    <a:pt x="47" y="103"/>
                    <a:pt x="47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04"/>
                    <a:pt x="45" y="104"/>
                    <a:pt x="45" y="104"/>
                  </a:cubicBezTo>
                  <a:cubicBezTo>
                    <a:pt x="45" y="104"/>
                    <a:pt x="45" y="104"/>
                    <a:pt x="45" y="104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4" y="103"/>
                    <a:pt x="44" y="103"/>
                    <a:pt x="44" y="103"/>
                  </a:cubicBezTo>
                  <a:cubicBezTo>
                    <a:pt x="44" y="103"/>
                    <a:pt x="44" y="103"/>
                    <a:pt x="43" y="102"/>
                  </a:cubicBezTo>
                  <a:cubicBezTo>
                    <a:pt x="43" y="102"/>
                    <a:pt x="42" y="101"/>
                    <a:pt x="41" y="101"/>
                  </a:cubicBezTo>
                  <a:cubicBezTo>
                    <a:pt x="41" y="101"/>
                    <a:pt x="40" y="102"/>
                    <a:pt x="40" y="103"/>
                  </a:cubicBezTo>
                  <a:cubicBezTo>
                    <a:pt x="39" y="104"/>
                    <a:pt x="39" y="105"/>
                    <a:pt x="38" y="105"/>
                  </a:cubicBezTo>
                  <a:cubicBezTo>
                    <a:pt x="38" y="105"/>
                    <a:pt x="37" y="106"/>
                    <a:pt x="37" y="106"/>
                  </a:cubicBezTo>
                  <a:cubicBezTo>
                    <a:pt x="36" y="107"/>
                    <a:pt x="35" y="107"/>
                    <a:pt x="36" y="108"/>
                  </a:cubicBezTo>
                  <a:cubicBezTo>
                    <a:pt x="36" y="109"/>
                    <a:pt x="36" y="111"/>
                    <a:pt x="37" y="112"/>
                  </a:cubicBezTo>
                  <a:cubicBezTo>
                    <a:pt x="38" y="112"/>
                    <a:pt x="38" y="113"/>
                    <a:pt x="38" y="113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6" y="114"/>
                    <a:pt x="36" y="114"/>
                  </a:cubicBezTo>
                  <a:cubicBezTo>
                    <a:pt x="35" y="113"/>
                    <a:pt x="33" y="113"/>
                    <a:pt x="32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2"/>
                    <a:pt x="30" y="112"/>
                    <a:pt x="30" y="112"/>
                  </a:cubicBezTo>
                  <a:cubicBezTo>
                    <a:pt x="30" y="112"/>
                    <a:pt x="30" y="112"/>
                    <a:pt x="30" y="112"/>
                  </a:cubicBezTo>
                  <a:cubicBezTo>
                    <a:pt x="30" y="111"/>
                    <a:pt x="29" y="111"/>
                    <a:pt x="29" y="111"/>
                  </a:cubicBezTo>
                  <a:cubicBezTo>
                    <a:pt x="29" y="111"/>
                    <a:pt x="28" y="110"/>
                    <a:pt x="28" y="110"/>
                  </a:cubicBezTo>
                  <a:cubicBezTo>
                    <a:pt x="27" y="110"/>
                    <a:pt x="27" y="110"/>
                    <a:pt x="27" y="111"/>
                  </a:cubicBezTo>
                  <a:cubicBezTo>
                    <a:pt x="27" y="111"/>
                    <a:pt x="27" y="112"/>
                    <a:pt x="27" y="112"/>
                  </a:cubicBezTo>
                  <a:cubicBezTo>
                    <a:pt x="27" y="113"/>
                    <a:pt x="29" y="114"/>
                    <a:pt x="29" y="113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6"/>
                    <a:pt x="31" y="117"/>
                    <a:pt x="30" y="118"/>
                  </a:cubicBezTo>
                  <a:cubicBezTo>
                    <a:pt x="30" y="118"/>
                    <a:pt x="29" y="119"/>
                    <a:pt x="27" y="118"/>
                  </a:cubicBezTo>
                  <a:cubicBezTo>
                    <a:pt x="25" y="117"/>
                    <a:pt x="25" y="117"/>
                    <a:pt x="24" y="116"/>
                  </a:cubicBezTo>
                  <a:cubicBezTo>
                    <a:pt x="23" y="115"/>
                    <a:pt x="22" y="115"/>
                    <a:pt x="21" y="115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1" y="112"/>
                    <a:pt x="21" y="111"/>
                    <a:pt x="20" y="110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09"/>
                    <a:pt x="20" y="108"/>
                    <a:pt x="20" y="107"/>
                  </a:cubicBezTo>
                  <a:cubicBezTo>
                    <a:pt x="20" y="106"/>
                    <a:pt x="21" y="106"/>
                    <a:pt x="21" y="105"/>
                  </a:cubicBezTo>
                  <a:cubicBezTo>
                    <a:pt x="21" y="104"/>
                    <a:pt x="17" y="101"/>
                    <a:pt x="15" y="99"/>
                  </a:cubicBezTo>
                  <a:cubicBezTo>
                    <a:pt x="14" y="98"/>
                    <a:pt x="14" y="98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4" y="96"/>
                    <a:pt x="14" y="96"/>
                    <a:pt x="15" y="96"/>
                  </a:cubicBezTo>
                  <a:cubicBezTo>
                    <a:pt x="16" y="96"/>
                    <a:pt x="16" y="97"/>
                    <a:pt x="17" y="97"/>
                  </a:cubicBezTo>
                  <a:cubicBezTo>
                    <a:pt x="18" y="98"/>
                    <a:pt x="19" y="98"/>
                    <a:pt x="20" y="99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3" y="100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7" y="101"/>
                    <a:pt x="28" y="102"/>
                    <a:pt x="28" y="102"/>
                  </a:cubicBezTo>
                  <a:cubicBezTo>
                    <a:pt x="30" y="102"/>
                    <a:pt x="32" y="103"/>
                    <a:pt x="34" y="102"/>
                  </a:cubicBezTo>
                  <a:cubicBezTo>
                    <a:pt x="36" y="101"/>
                    <a:pt x="38" y="99"/>
                    <a:pt x="38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8" y="95"/>
                    <a:pt x="37" y="95"/>
                    <a:pt x="37" y="94"/>
                  </a:cubicBezTo>
                  <a:cubicBezTo>
                    <a:pt x="37" y="93"/>
                    <a:pt x="37" y="93"/>
                    <a:pt x="36" y="92"/>
                  </a:cubicBezTo>
                  <a:cubicBezTo>
                    <a:pt x="36" y="92"/>
                    <a:pt x="36" y="92"/>
                    <a:pt x="36" y="91"/>
                  </a:cubicBezTo>
                  <a:cubicBezTo>
                    <a:pt x="35" y="91"/>
                    <a:pt x="34" y="90"/>
                    <a:pt x="33" y="90"/>
                  </a:cubicBezTo>
                  <a:cubicBezTo>
                    <a:pt x="32" y="89"/>
                    <a:pt x="31" y="89"/>
                    <a:pt x="30" y="88"/>
                  </a:cubicBezTo>
                  <a:cubicBezTo>
                    <a:pt x="29" y="88"/>
                    <a:pt x="29" y="87"/>
                    <a:pt x="28" y="87"/>
                  </a:cubicBezTo>
                  <a:cubicBezTo>
                    <a:pt x="27" y="85"/>
                    <a:pt x="25" y="83"/>
                    <a:pt x="24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3" y="82"/>
                    <a:pt x="23" y="83"/>
                    <a:pt x="22" y="83"/>
                  </a:cubicBezTo>
                  <a:cubicBezTo>
                    <a:pt x="22" y="83"/>
                    <a:pt x="21" y="83"/>
                    <a:pt x="21" y="83"/>
                  </a:cubicBezTo>
                  <a:cubicBezTo>
                    <a:pt x="20" y="83"/>
                    <a:pt x="18" y="83"/>
                    <a:pt x="17" y="81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16" y="81"/>
                    <a:pt x="16" y="80"/>
                    <a:pt x="15" y="80"/>
                  </a:cubicBezTo>
                  <a:cubicBezTo>
                    <a:pt x="14" y="80"/>
                    <a:pt x="14" y="80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8"/>
                    <a:pt x="12" y="78"/>
                    <a:pt x="11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9" y="81"/>
                    <a:pt x="8" y="82"/>
                    <a:pt x="6" y="83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5"/>
                    <a:pt x="6" y="85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7"/>
                    <a:pt x="6" y="88"/>
                    <a:pt x="6" y="88"/>
                  </a:cubicBezTo>
                  <a:cubicBezTo>
                    <a:pt x="7" y="88"/>
                    <a:pt x="7" y="89"/>
                    <a:pt x="7" y="89"/>
                  </a:cubicBezTo>
                  <a:cubicBezTo>
                    <a:pt x="10" y="92"/>
                    <a:pt x="9" y="94"/>
                    <a:pt x="8" y="96"/>
                  </a:cubicBezTo>
                  <a:cubicBezTo>
                    <a:pt x="7" y="98"/>
                    <a:pt x="8" y="100"/>
                    <a:pt x="9" y="102"/>
                  </a:cubicBezTo>
                  <a:cubicBezTo>
                    <a:pt x="9" y="103"/>
                    <a:pt x="9" y="103"/>
                    <a:pt x="9" y="104"/>
                  </a:cubicBezTo>
                  <a:cubicBezTo>
                    <a:pt x="10" y="105"/>
                    <a:pt x="9" y="107"/>
                    <a:pt x="9" y="108"/>
                  </a:cubicBezTo>
                  <a:cubicBezTo>
                    <a:pt x="9" y="109"/>
                    <a:pt x="9" y="110"/>
                    <a:pt x="9" y="111"/>
                  </a:cubicBezTo>
                  <a:cubicBezTo>
                    <a:pt x="9" y="111"/>
                    <a:pt x="9" y="112"/>
                    <a:pt x="9" y="112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3"/>
                    <a:pt x="10" y="114"/>
                    <a:pt x="10" y="114"/>
                  </a:cubicBezTo>
                  <a:cubicBezTo>
                    <a:pt x="11" y="115"/>
                    <a:pt x="11" y="115"/>
                    <a:pt x="10" y="117"/>
                  </a:cubicBezTo>
                  <a:cubicBezTo>
                    <a:pt x="10" y="118"/>
                    <a:pt x="11" y="119"/>
                    <a:pt x="11" y="120"/>
                  </a:cubicBezTo>
                  <a:cubicBezTo>
                    <a:pt x="12" y="121"/>
                    <a:pt x="13" y="122"/>
                    <a:pt x="13" y="123"/>
                  </a:cubicBezTo>
                  <a:cubicBezTo>
                    <a:pt x="13" y="127"/>
                    <a:pt x="8" y="132"/>
                    <a:pt x="5" y="135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5" y="135"/>
                    <a:pt x="5" y="135"/>
                    <a:pt x="5" y="136"/>
                  </a:cubicBezTo>
                  <a:cubicBezTo>
                    <a:pt x="5" y="136"/>
                    <a:pt x="6" y="136"/>
                    <a:pt x="5" y="137"/>
                  </a:cubicBezTo>
                  <a:cubicBezTo>
                    <a:pt x="6" y="137"/>
                    <a:pt x="6" y="137"/>
                    <a:pt x="7" y="137"/>
                  </a:cubicBezTo>
                  <a:cubicBezTo>
                    <a:pt x="8" y="137"/>
                    <a:pt x="9" y="138"/>
                    <a:pt x="10" y="139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9" y="140"/>
                    <a:pt x="9" y="140"/>
                    <a:pt x="8" y="140"/>
                  </a:cubicBezTo>
                  <a:cubicBezTo>
                    <a:pt x="7" y="140"/>
                    <a:pt x="6" y="140"/>
                    <a:pt x="5" y="141"/>
                  </a:cubicBezTo>
                  <a:cubicBezTo>
                    <a:pt x="5" y="141"/>
                    <a:pt x="5" y="141"/>
                    <a:pt x="5" y="142"/>
                  </a:cubicBezTo>
                  <a:cubicBezTo>
                    <a:pt x="4" y="143"/>
                    <a:pt x="4" y="143"/>
                    <a:pt x="4" y="144"/>
                  </a:cubicBezTo>
                  <a:cubicBezTo>
                    <a:pt x="3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7"/>
                    <a:pt x="3" y="147"/>
                  </a:cubicBezTo>
                  <a:cubicBezTo>
                    <a:pt x="3" y="148"/>
                    <a:pt x="3" y="148"/>
                    <a:pt x="3" y="149"/>
                  </a:cubicBezTo>
                  <a:cubicBezTo>
                    <a:pt x="4" y="150"/>
                    <a:pt x="3" y="150"/>
                    <a:pt x="3" y="151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3" y="152"/>
                    <a:pt x="3" y="153"/>
                    <a:pt x="4" y="153"/>
                  </a:cubicBezTo>
                  <a:cubicBezTo>
                    <a:pt x="4" y="154"/>
                    <a:pt x="4" y="154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5" y="157"/>
                    <a:pt x="5" y="158"/>
                    <a:pt x="5" y="158"/>
                  </a:cubicBezTo>
                  <a:cubicBezTo>
                    <a:pt x="5" y="158"/>
                    <a:pt x="5" y="158"/>
                    <a:pt x="6" y="15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7" y="158"/>
                    <a:pt x="7" y="158"/>
                    <a:pt x="8" y="159"/>
                  </a:cubicBezTo>
                  <a:cubicBezTo>
                    <a:pt x="8" y="159"/>
                    <a:pt x="8" y="159"/>
                    <a:pt x="8" y="159"/>
                  </a:cubicBezTo>
                  <a:cubicBezTo>
                    <a:pt x="9" y="159"/>
                    <a:pt x="11" y="159"/>
                    <a:pt x="12" y="160"/>
                  </a:cubicBezTo>
                  <a:cubicBezTo>
                    <a:pt x="12" y="161"/>
                    <a:pt x="12" y="162"/>
                    <a:pt x="12" y="163"/>
                  </a:cubicBezTo>
                  <a:cubicBezTo>
                    <a:pt x="12" y="165"/>
                    <a:pt x="12" y="166"/>
                    <a:pt x="13" y="167"/>
                  </a:cubicBezTo>
                  <a:cubicBezTo>
                    <a:pt x="14" y="168"/>
                    <a:pt x="14" y="168"/>
                    <a:pt x="15" y="168"/>
                  </a:cubicBezTo>
                  <a:cubicBezTo>
                    <a:pt x="15" y="168"/>
                    <a:pt x="15" y="168"/>
                    <a:pt x="16" y="168"/>
                  </a:cubicBezTo>
                  <a:cubicBezTo>
                    <a:pt x="16" y="169"/>
                    <a:pt x="17" y="170"/>
                    <a:pt x="17" y="170"/>
                  </a:cubicBezTo>
                  <a:cubicBezTo>
                    <a:pt x="17" y="172"/>
                    <a:pt x="16" y="172"/>
                    <a:pt x="15" y="172"/>
                  </a:cubicBezTo>
                  <a:cubicBezTo>
                    <a:pt x="15" y="172"/>
                    <a:pt x="14" y="172"/>
                    <a:pt x="14" y="172"/>
                  </a:cubicBezTo>
                  <a:cubicBezTo>
                    <a:pt x="14" y="172"/>
                    <a:pt x="14" y="172"/>
                    <a:pt x="13" y="172"/>
                  </a:cubicBezTo>
                  <a:cubicBezTo>
                    <a:pt x="13" y="173"/>
                    <a:pt x="13" y="174"/>
                    <a:pt x="14" y="175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4" y="176"/>
                    <a:pt x="14" y="176"/>
                    <a:pt x="15" y="175"/>
                  </a:cubicBezTo>
                  <a:cubicBezTo>
                    <a:pt x="15" y="175"/>
                    <a:pt x="16" y="174"/>
                    <a:pt x="17" y="174"/>
                  </a:cubicBezTo>
                  <a:cubicBezTo>
                    <a:pt x="19" y="174"/>
                    <a:pt x="21" y="176"/>
                    <a:pt x="21" y="178"/>
                  </a:cubicBezTo>
                  <a:cubicBezTo>
                    <a:pt x="21" y="178"/>
                    <a:pt x="21" y="178"/>
                    <a:pt x="20" y="179"/>
                  </a:cubicBezTo>
                  <a:cubicBezTo>
                    <a:pt x="21" y="179"/>
                    <a:pt x="21" y="179"/>
                    <a:pt x="22" y="179"/>
                  </a:cubicBezTo>
                  <a:cubicBezTo>
                    <a:pt x="22" y="179"/>
                    <a:pt x="22" y="180"/>
                    <a:pt x="22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4" y="181"/>
                    <a:pt x="24" y="181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3"/>
                    <a:pt x="25" y="183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7" y="183"/>
                    <a:pt x="27" y="183"/>
                    <a:pt x="27" y="183"/>
                  </a:cubicBezTo>
                  <a:cubicBezTo>
                    <a:pt x="28" y="183"/>
                    <a:pt x="29" y="183"/>
                    <a:pt x="30" y="184"/>
                  </a:cubicBezTo>
                  <a:cubicBezTo>
                    <a:pt x="30" y="185"/>
                    <a:pt x="32" y="185"/>
                    <a:pt x="33" y="185"/>
                  </a:cubicBezTo>
                  <a:cubicBezTo>
                    <a:pt x="34" y="186"/>
                    <a:pt x="35" y="186"/>
                    <a:pt x="36" y="186"/>
                  </a:cubicBezTo>
                  <a:cubicBezTo>
                    <a:pt x="36" y="186"/>
                    <a:pt x="36" y="186"/>
                    <a:pt x="36" y="186"/>
                  </a:cubicBezTo>
                  <a:cubicBezTo>
                    <a:pt x="36" y="187"/>
                    <a:pt x="36" y="187"/>
                    <a:pt x="36" y="187"/>
                  </a:cubicBezTo>
                  <a:cubicBezTo>
                    <a:pt x="37" y="187"/>
                    <a:pt x="37" y="188"/>
                    <a:pt x="36" y="189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7" y="190"/>
                    <a:pt x="37" y="190"/>
                    <a:pt x="37" y="190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35" y="191"/>
                    <a:pt x="35" y="191"/>
                    <a:pt x="36" y="192"/>
                  </a:cubicBezTo>
                  <a:cubicBezTo>
                    <a:pt x="36" y="193"/>
                    <a:pt x="36" y="193"/>
                    <a:pt x="35" y="194"/>
                  </a:cubicBezTo>
                  <a:cubicBezTo>
                    <a:pt x="35" y="195"/>
                    <a:pt x="34" y="195"/>
                    <a:pt x="34" y="195"/>
                  </a:cubicBezTo>
                  <a:cubicBezTo>
                    <a:pt x="33" y="195"/>
                    <a:pt x="32" y="195"/>
                    <a:pt x="31" y="196"/>
                  </a:cubicBezTo>
                  <a:cubicBezTo>
                    <a:pt x="31" y="196"/>
                    <a:pt x="31" y="196"/>
                    <a:pt x="31" y="196"/>
                  </a:cubicBezTo>
                  <a:cubicBezTo>
                    <a:pt x="32" y="196"/>
                    <a:pt x="33" y="196"/>
                    <a:pt x="34" y="197"/>
                  </a:cubicBezTo>
                  <a:cubicBezTo>
                    <a:pt x="35" y="198"/>
                    <a:pt x="35" y="198"/>
                    <a:pt x="35" y="198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33" y="198"/>
                    <a:pt x="33" y="198"/>
                    <a:pt x="32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1" y="199"/>
                    <a:pt x="30" y="199"/>
                    <a:pt x="30" y="199"/>
                  </a:cubicBezTo>
                  <a:cubicBezTo>
                    <a:pt x="30" y="199"/>
                    <a:pt x="31" y="200"/>
                    <a:pt x="31" y="200"/>
                  </a:cubicBezTo>
                  <a:cubicBezTo>
                    <a:pt x="31" y="200"/>
                    <a:pt x="31" y="200"/>
                    <a:pt x="32" y="200"/>
                  </a:cubicBezTo>
                  <a:cubicBezTo>
                    <a:pt x="33" y="201"/>
                    <a:pt x="33" y="201"/>
                    <a:pt x="33" y="201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0" y="202"/>
                    <a:pt x="30" y="202"/>
                    <a:pt x="30" y="203"/>
                  </a:cubicBezTo>
                  <a:cubicBezTo>
                    <a:pt x="29" y="204"/>
                    <a:pt x="28" y="204"/>
                    <a:pt x="28" y="204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7" y="205"/>
                    <a:pt x="29" y="205"/>
                    <a:pt x="31" y="207"/>
                  </a:cubicBezTo>
                  <a:cubicBezTo>
                    <a:pt x="31" y="207"/>
                    <a:pt x="32" y="207"/>
                    <a:pt x="32" y="207"/>
                  </a:cubicBezTo>
                  <a:cubicBezTo>
                    <a:pt x="33" y="208"/>
                    <a:pt x="33" y="208"/>
                    <a:pt x="34" y="209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35" y="210"/>
                    <a:pt x="35" y="210"/>
                    <a:pt x="36" y="210"/>
                  </a:cubicBezTo>
                  <a:cubicBezTo>
                    <a:pt x="36" y="210"/>
                    <a:pt x="36" y="210"/>
                    <a:pt x="36" y="210"/>
                  </a:cubicBezTo>
                  <a:close/>
                  <a:moveTo>
                    <a:pt x="296" y="166"/>
                  </a:moveTo>
                  <a:cubicBezTo>
                    <a:pt x="295" y="168"/>
                    <a:pt x="295" y="168"/>
                    <a:pt x="295" y="168"/>
                  </a:cubicBezTo>
                  <a:cubicBezTo>
                    <a:pt x="294" y="168"/>
                    <a:pt x="294" y="168"/>
                    <a:pt x="295" y="168"/>
                  </a:cubicBezTo>
                  <a:cubicBezTo>
                    <a:pt x="295" y="169"/>
                    <a:pt x="295" y="169"/>
                    <a:pt x="295" y="169"/>
                  </a:cubicBezTo>
                  <a:cubicBezTo>
                    <a:pt x="295" y="169"/>
                    <a:pt x="296" y="169"/>
                    <a:pt x="296" y="16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168"/>
                    <a:pt x="297" y="168"/>
                    <a:pt x="296" y="167"/>
                  </a:cubicBezTo>
                  <a:lnTo>
                    <a:pt x="296" y="166"/>
                  </a:lnTo>
                  <a:close/>
                  <a:moveTo>
                    <a:pt x="401" y="113"/>
                  </a:moveTo>
                  <a:cubicBezTo>
                    <a:pt x="401" y="113"/>
                    <a:pt x="401" y="114"/>
                    <a:pt x="401" y="114"/>
                  </a:cubicBezTo>
                  <a:cubicBezTo>
                    <a:pt x="401" y="114"/>
                    <a:pt x="401" y="114"/>
                    <a:pt x="402" y="114"/>
                  </a:cubicBezTo>
                  <a:cubicBezTo>
                    <a:pt x="402" y="113"/>
                    <a:pt x="402" y="113"/>
                    <a:pt x="402" y="113"/>
                  </a:cubicBezTo>
                  <a:cubicBezTo>
                    <a:pt x="402" y="113"/>
                    <a:pt x="401" y="112"/>
                    <a:pt x="401" y="113"/>
                  </a:cubicBezTo>
                  <a:close/>
                  <a:moveTo>
                    <a:pt x="133" y="83"/>
                  </a:moveTo>
                  <a:cubicBezTo>
                    <a:pt x="133" y="83"/>
                    <a:pt x="133" y="83"/>
                    <a:pt x="133" y="83"/>
                  </a:cubicBezTo>
                  <a:cubicBezTo>
                    <a:pt x="133" y="84"/>
                    <a:pt x="133" y="85"/>
                    <a:pt x="134" y="86"/>
                  </a:cubicBezTo>
                  <a:cubicBezTo>
                    <a:pt x="134" y="87"/>
                    <a:pt x="135" y="88"/>
                    <a:pt x="135" y="89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35" y="86"/>
                    <a:pt x="134" y="84"/>
                    <a:pt x="133" y="83"/>
                  </a:cubicBezTo>
                  <a:close/>
                  <a:moveTo>
                    <a:pt x="150" y="64"/>
                  </a:moveTo>
                  <a:cubicBezTo>
                    <a:pt x="150" y="65"/>
                    <a:pt x="149" y="65"/>
                    <a:pt x="149" y="66"/>
                  </a:cubicBezTo>
                  <a:cubicBezTo>
                    <a:pt x="148" y="67"/>
                    <a:pt x="148" y="67"/>
                    <a:pt x="148" y="68"/>
                  </a:cubicBezTo>
                  <a:cubicBezTo>
                    <a:pt x="148" y="68"/>
                    <a:pt x="148" y="69"/>
                    <a:pt x="148" y="69"/>
                  </a:cubicBezTo>
                  <a:cubicBezTo>
                    <a:pt x="148" y="70"/>
                    <a:pt x="148" y="71"/>
                    <a:pt x="148" y="71"/>
                  </a:cubicBezTo>
                  <a:cubicBezTo>
                    <a:pt x="148" y="72"/>
                    <a:pt x="148" y="73"/>
                    <a:pt x="149" y="74"/>
                  </a:cubicBezTo>
                  <a:cubicBezTo>
                    <a:pt x="149" y="73"/>
                    <a:pt x="150" y="73"/>
                    <a:pt x="150" y="73"/>
                  </a:cubicBezTo>
                  <a:cubicBezTo>
                    <a:pt x="150" y="73"/>
                    <a:pt x="150" y="73"/>
                    <a:pt x="150" y="72"/>
                  </a:cubicBezTo>
                  <a:cubicBezTo>
                    <a:pt x="150" y="71"/>
                    <a:pt x="150" y="70"/>
                    <a:pt x="150" y="68"/>
                  </a:cubicBezTo>
                  <a:cubicBezTo>
                    <a:pt x="150" y="67"/>
                    <a:pt x="150" y="66"/>
                    <a:pt x="150" y="65"/>
                  </a:cubicBezTo>
                  <a:cubicBezTo>
                    <a:pt x="150" y="65"/>
                    <a:pt x="150" y="65"/>
                    <a:pt x="150" y="64"/>
                  </a:cubicBezTo>
                  <a:close/>
                  <a:moveTo>
                    <a:pt x="222" y="44"/>
                  </a:moveTo>
                  <a:cubicBezTo>
                    <a:pt x="222" y="44"/>
                    <a:pt x="221" y="45"/>
                    <a:pt x="221" y="45"/>
                  </a:cubicBezTo>
                  <a:cubicBezTo>
                    <a:pt x="221" y="45"/>
                    <a:pt x="221" y="45"/>
                    <a:pt x="220" y="45"/>
                  </a:cubicBezTo>
                  <a:cubicBezTo>
                    <a:pt x="220" y="46"/>
                    <a:pt x="220" y="46"/>
                    <a:pt x="220" y="46"/>
                  </a:cubicBezTo>
                  <a:cubicBezTo>
                    <a:pt x="221" y="45"/>
                    <a:pt x="221" y="45"/>
                    <a:pt x="222" y="45"/>
                  </a:cubicBezTo>
                  <a:cubicBezTo>
                    <a:pt x="222" y="44"/>
                    <a:pt x="222" y="44"/>
                    <a:pt x="222" y="44"/>
                  </a:cubicBezTo>
                  <a:cubicBezTo>
                    <a:pt x="222" y="44"/>
                    <a:pt x="222" y="44"/>
                    <a:pt x="22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1" name="Freeform 730">
              <a:extLst>
                <a:ext uri="{FF2B5EF4-FFF2-40B4-BE49-F238E27FC236}">
                  <a16:creationId xmlns:a16="http://schemas.microsoft.com/office/drawing/2014/main" id="{EA6CF102-80C1-457F-993D-D11120208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315" y="2129730"/>
              <a:ext cx="29821" cy="8520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0 h 1"/>
                <a:gd name="T4" fmla="*/ 0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2" name="Freeform 731">
              <a:extLst>
                <a:ext uri="{FF2B5EF4-FFF2-40B4-BE49-F238E27FC236}">
                  <a16:creationId xmlns:a16="http://schemas.microsoft.com/office/drawing/2014/main" id="{FB7D8D12-A4FB-4988-A1AF-A746CC596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017" y="2116952"/>
              <a:ext cx="80939" cy="29821"/>
            </a:xfrm>
            <a:custGeom>
              <a:avLst/>
              <a:gdLst>
                <a:gd name="T0" fmla="*/ 0 w 8"/>
                <a:gd name="T1" fmla="*/ 3 h 3"/>
                <a:gd name="T2" fmla="*/ 2 w 8"/>
                <a:gd name="T3" fmla="*/ 1 h 3"/>
                <a:gd name="T4" fmla="*/ 2 w 8"/>
                <a:gd name="T5" fmla="*/ 1 h 3"/>
                <a:gd name="T6" fmla="*/ 3 w 8"/>
                <a:gd name="T7" fmla="*/ 0 h 3"/>
                <a:gd name="T8" fmla="*/ 3 w 8"/>
                <a:gd name="T9" fmla="*/ 0 h 3"/>
                <a:gd name="T10" fmla="*/ 4 w 8"/>
                <a:gd name="T11" fmla="*/ 0 h 3"/>
                <a:gd name="T12" fmla="*/ 5 w 8"/>
                <a:gd name="T13" fmla="*/ 0 h 3"/>
                <a:gd name="T14" fmla="*/ 8 w 8"/>
                <a:gd name="T15" fmla="*/ 1 h 3"/>
                <a:gd name="T16" fmla="*/ 5 w 8"/>
                <a:gd name="T17" fmla="*/ 2 h 3"/>
                <a:gd name="T18" fmla="*/ 3 w 8"/>
                <a:gd name="T19" fmla="*/ 2 h 3"/>
                <a:gd name="T20" fmla="*/ 0 w 8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0" y="3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3" name="Freeform 732">
              <a:extLst>
                <a:ext uri="{FF2B5EF4-FFF2-40B4-BE49-F238E27FC236}">
                  <a16:creationId xmlns:a16="http://schemas.microsoft.com/office/drawing/2014/main" id="{FDC0E63E-DF04-424A-BEC0-7792BF73A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259" y="2210669"/>
              <a:ext cx="8520" cy="852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4" name="Freeform 733">
              <a:extLst>
                <a:ext uri="{FF2B5EF4-FFF2-40B4-BE49-F238E27FC236}">
                  <a16:creationId xmlns:a16="http://schemas.microsoft.com/office/drawing/2014/main" id="{059F1239-D7EF-4DD0-9397-6AF86A3A8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740" y="2189368"/>
              <a:ext cx="38340" cy="38340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3 h 4"/>
                <a:gd name="T4" fmla="*/ 1 w 4"/>
                <a:gd name="T5" fmla="*/ 3 h 4"/>
                <a:gd name="T6" fmla="*/ 0 w 4"/>
                <a:gd name="T7" fmla="*/ 2 h 4"/>
                <a:gd name="T8" fmla="*/ 2 w 4"/>
                <a:gd name="T9" fmla="*/ 0 h 4"/>
                <a:gd name="T10" fmla="*/ 4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5" name="Freeform 734">
              <a:extLst>
                <a:ext uri="{FF2B5EF4-FFF2-40B4-BE49-F238E27FC236}">
                  <a16:creationId xmlns:a16="http://schemas.microsoft.com/office/drawing/2014/main" id="{7E9A75A1-F571-4D68-AE6D-CE5A55053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497" y="2159550"/>
              <a:ext cx="17039" cy="21301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2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6" name="Freeform 735">
              <a:extLst>
                <a:ext uri="{FF2B5EF4-FFF2-40B4-BE49-F238E27FC236}">
                  <a16:creationId xmlns:a16="http://schemas.microsoft.com/office/drawing/2014/main" id="{4DB94ED8-D7F1-47DA-AC28-A3C36C46A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196" y="2146769"/>
              <a:ext cx="51118" cy="34079"/>
            </a:xfrm>
            <a:custGeom>
              <a:avLst/>
              <a:gdLst>
                <a:gd name="T0" fmla="*/ 3 w 5"/>
                <a:gd name="T1" fmla="*/ 3 h 3"/>
                <a:gd name="T2" fmla="*/ 1 w 5"/>
                <a:gd name="T3" fmla="*/ 3 h 3"/>
                <a:gd name="T4" fmla="*/ 0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5 w 5"/>
                <a:gd name="T11" fmla="*/ 0 h 3"/>
                <a:gd name="T12" fmla="*/ 5 w 5"/>
                <a:gd name="T13" fmla="*/ 1 h 3"/>
                <a:gd name="T14" fmla="*/ 3 w 5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3"/>
                    <a:pt x="4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7" name="Freeform 736">
              <a:extLst>
                <a:ext uri="{FF2B5EF4-FFF2-40B4-BE49-F238E27FC236}">
                  <a16:creationId xmlns:a16="http://schemas.microsoft.com/office/drawing/2014/main" id="{9D5E1084-C81D-4629-AB51-F29E08DDD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616" y="2270308"/>
              <a:ext cx="127797" cy="72419"/>
            </a:xfrm>
            <a:custGeom>
              <a:avLst/>
              <a:gdLst>
                <a:gd name="T0" fmla="*/ 0 w 13"/>
                <a:gd name="T1" fmla="*/ 7 h 7"/>
                <a:gd name="T2" fmla="*/ 5 w 13"/>
                <a:gd name="T3" fmla="*/ 2 h 7"/>
                <a:gd name="T4" fmla="*/ 4 w 13"/>
                <a:gd name="T5" fmla="*/ 1 h 7"/>
                <a:gd name="T6" fmla="*/ 7 w 13"/>
                <a:gd name="T7" fmla="*/ 1 h 7"/>
                <a:gd name="T8" fmla="*/ 5 w 13"/>
                <a:gd name="T9" fmla="*/ 3 h 7"/>
                <a:gd name="T10" fmla="*/ 7 w 13"/>
                <a:gd name="T11" fmla="*/ 3 h 7"/>
                <a:gd name="T12" fmla="*/ 6 w 13"/>
                <a:gd name="T13" fmla="*/ 3 h 7"/>
                <a:gd name="T14" fmla="*/ 13 w 13"/>
                <a:gd name="T15" fmla="*/ 4 h 7"/>
                <a:gd name="T16" fmla="*/ 2 w 13"/>
                <a:gd name="T17" fmla="*/ 7 h 7"/>
                <a:gd name="T18" fmla="*/ 0 w 1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cubicBezTo>
                    <a:pt x="1" y="5"/>
                    <a:pt x="3" y="2"/>
                    <a:pt x="5" y="2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6" y="1"/>
                    <a:pt x="5" y="2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9" y="3"/>
                    <a:pt x="10" y="3"/>
                    <a:pt x="13" y="4"/>
                  </a:cubicBezTo>
                  <a:cubicBezTo>
                    <a:pt x="11" y="4"/>
                    <a:pt x="2" y="4"/>
                    <a:pt x="2" y="7"/>
                  </a:cubicBezTo>
                  <a:cubicBezTo>
                    <a:pt x="2" y="7"/>
                    <a:pt x="1" y="7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8" name="Freeform 737">
              <a:extLst>
                <a:ext uri="{FF2B5EF4-FFF2-40B4-BE49-F238E27FC236}">
                  <a16:creationId xmlns:a16="http://schemas.microsoft.com/office/drawing/2014/main" id="{4CD4539F-8615-432A-9341-87A2738786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8834" y="2270308"/>
              <a:ext cx="183177" cy="80939"/>
            </a:xfrm>
            <a:custGeom>
              <a:avLst/>
              <a:gdLst>
                <a:gd name="T0" fmla="*/ 4 w 18"/>
                <a:gd name="T1" fmla="*/ 8 h 8"/>
                <a:gd name="T2" fmla="*/ 3 w 18"/>
                <a:gd name="T3" fmla="*/ 8 h 8"/>
                <a:gd name="T4" fmla="*/ 1 w 18"/>
                <a:gd name="T5" fmla="*/ 8 h 8"/>
                <a:gd name="T6" fmla="*/ 0 w 18"/>
                <a:gd name="T7" fmla="*/ 8 h 8"/>
                <a:gd name="T8" fmla="*/ 0 w 18"/>
                <a:gd name="T9" fmla="*/ 7 h 8"/>
                <a:gd name="T10" fmla="*/ 1 w 18"/>
                <a:gd name="T11" fmla="*/ 5 h 8"/>
                <a:gd name="T12" fmla="*/ 5 w 18"/>
                <a:gd name="T13" fmla="*/ 1 h 8"/>
                <a:gd name="T14" fmla="*/ 4 w 18"/>
                <a:gd name="T15" fmla="*/ 1 h 8"/>
                <a:gd name="T16" fmla="*/ 5 w 18"/>
                <a:gd name="T17" fmla="*/ 0 h 8"/>
                <a:gd name="T18" fmla="*/ 8 w 18"/>
                <a:gd name="T19" fmla="*/ 0 h 8"/>
                <a:gd name="T20" fmla="*/ 10 w 18"/>
                <a:gd name="T21" fmla="*/ 1 h 8"/>
                <a:gd name="T22" fmla="*/ 8 w 18"/>
                <a:gd name="T23" fmla="*/ 1 h 8"/>
                <a:gd name="T24" fmla="*/ 7 w 18"/>
                <a:gd name="T25" fmla="*/ 2 h 8"/>
                <a:gd name="T26" fmla="*/ 7 w 18"/>
                <a:gd name="T27" fmla="*/ 2 h 8"/>
                <a:gd name="T28" fmla="*/ 7 w 18"/>
                <a:gd name="T29" fmla="*/ 2 h 8"/>
                <a:gd name="T30" fmla="*/ 10 w 18"/>
                <a:gd name="T31" fmla="*/ 1 h 8"/>
                <a:gd name="T32" fmla="*/ 9 w 18"/>
                <a:gd name="T33" fmla="*/ 3 h 8"/>
                <a:gd name="T34" fmla="*/ 14 w 18"/>
                <a:gd name="T35" fmla="*/ 3 h 8"/>
                <a:gd name="T36" fmla="*/ 18 w 18"/>
                <a:gd name="T37" fmla="*/ 4 h 8"/>
                <a:gd name="T38" fmla="*/ 14 w 18"/>
                <a:gd name="T39" fmla="*/ 4 h 8"/>
                <a:gd name="T40" fmla="*/ 12 w 18"/>
                <a:gd name="T41" fmla="*/ 5 h 8"/>
                <a:gd name="T42" fmla="*/ 4 w 18"/>
                <a:gd name="T43" fmla="*/ 6 h 8"/>
                <a:gd name="T44" fmla="*/ 4 w 18"/>
                <a:gd name="T45" fmla="*/ 7 h 8"/>
                <a:gd name="T46" fmla="*/ 4 w 18"/>
                <a:gd name="T47" fmla="*/ 8 h 8"/>
                <a:gd name="T48" fmla="*/ 2 w 18"/>
                <a:gd name="T49" fmla="*/ 6 h 8"/>
                <a:gd name="T50" fmla="*/ 3 w 18"/>
                <a:gd name="T51" fmla="*/ 6 h 8"/>
                <a:gd name="T52" fmla="*/ 3 w 18"/>
                <a:gd name="T53" fmla="*/ 5 h 8"/>
                <a:gd name="T54" fmla="*/ 6 w 18"/>
                <a:gd name="T55" fmla="*/ 4 h 8"/>
                <a:gd name="T56" fmla="*/ 6 w 18"/>
                <a:gd name="T57" fmla="*/ 4 h 8"/>
                <a:gd name="T58" fmla="*/ 6 w 18"/>
                <a:gd name="T59" fmla="*/ 4 h 8"/>
                <a:gd name="T60" fmla="*/ 6 w 18"/>
                <a:gd name="T61" fmla="*/ 3 h 8"/>
                <a:gd name="T62" fmla="*/ 6 w 18"/>
                <a:gd name="T63" fmla="*/ 2 h 8"/>
                <a:gd name="T64" fmla="*/ 2 w 18"/>
                <a:gd name="T65" fmla="*/ 6 h 8"/>
                <a:gd name="T66" fmla="*/ 2 w 18"/>
                <a:gd name="T6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8"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2" y="4"/>
                    <a:pt x="3" y="2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3"/>
                    <a:pt x="14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0" y="5"/>
                    <a:pt x="5" y="5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lnTo>
                    <a:pt x="4" y="8"/>
                  </a:lnTo>
                  <a:close/>
                  <a:moveTo>
                    <a:pt x="2" y="6"/>
                  </a:move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39" name="Freeform 738">
              <a:extLst>
                <a:ext uri="{FF2B5EF4-FFF2-40B4-BE49-F238E27FC236}">
                  <a16:creationId xmlns:a16="http://schemas.microsoft.com/office/drawing/2014/main" id="{EF1E564D-D32D-44B0-B361-E4A58729F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588" y="2551462"/>
              <a:ext cx="89459" cy="183177"/>
            </a:xfrm>
            <a:custGeom>
              <a:avLst/>
              <a:gdLst>
                <a:gd name="T0" fmla="*/ 4 w 9"/>
                <a:gd name="T1" fmla="*/ 0 h 18"/>
                <a:gd name="T2" fmla="*/ 4 w 9"/>
                <a:gd name="T3" fmla="*/ 2 h 18"/>
                <a:gd name="T4" fmla="*/ 5 w 9"/>
                <a:gd name="T5" fmla="*/ 1 h 18"/>
                <a:gd name="T6" fmla="*/ 5 w 9"/>
                <a:gd name="T7" fmla="*/ 2 h 18"/>
                <a:gd name="T8" fmla="*/ 7 w 9"/>
                <a:gd name="T9" fmla="*/ 11 h 18"/>
                <a:gd name="T10" fmla="*/ 8 w 9"/>
                <a:gd name="T11" fmla="*/ 16 h 18"/>
                <a:gd name="T12" fmla="*/ 8 w 9"/>
                <a:gd name="T13" fmla="*/ 13 h 18"/>
                <a:gd name="T14" fmla="*/ 7 w 9"/>
                <a:gd name="T15" fmla="*/ 14 h 18"/>
                <a:gd name="T16" fmla="*/ 6 w 9"/>
                <a:gd name="T17" fmla="*/ 13 h 18"/>
                <a:gd name="T18" fmla="*/ 5 w 9"/>
                <a:gd name="T19" fmla="*/ 10 h 18"/>
                <a:gd name="T20" fmla="*/ 3 w 9"/>
                <a:gd name="T21" fmla="*/ 9 h 18"/>
                <a:gd name="T22" fmla="*/ 3 w 9"/>
                <a:gd name="T23" fmla="*/ 6 h 18"/>
                <a:gd name="T24" fmla="*/ 1 w 9"/>
                <a:gd name="T25" fmla="*/ 4 h 18"/>
                <a:gd name="T26" fmla="*/ 4 w 9"/>
                <a:gd name="T27" fmla="*/ 3 h 18"/>
                <a:gd name="T28" fmla="*/ 4 w 9"/>
                <a:gd name="T29" fmla="*/ 1 h 18"/>
                <a:gd name="T30" fmla="*/ 2 w 9"/>
                <a:gd name="T31" fmla="*/ 0 h 18"/>
                <a:gd name="T32" fmla="*/ 4 w 9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8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3"/>
                    <a:pt x="6" y="9"/>
                    <a:pt x="7" y="11"/>
                  </a:cubicBezTo>
                  <a:cubicBezTo>
                    <a:pt x="8" y="13"/>
                    <a:pt x="9" y="15"/>
                    <a:pt x="8" y="16"/>
                  </a:cubicBezTo>
                  <a:cubicBezTo>
                    <a:pt x="6" y="18"/>
                    <a:pt x="7" y="15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8" y="12"/>
                    <a:pt x="7" y="11"/>
                    <a:pt x="6" y="13"/>
                  </a:cubicBezTo>
                  <a:cubicBezTo>
                    <a:pt x="6" y="12"/>
                    <a:pt x="5" y="11"/>
                    <a:pt x="5" y="10"/>
                  </a:cubicBezTo>
                  <a:cubicBezTo>
                    <a:pt x="4" y="12"/>
                    <a:pt x="4" y="10"/>
                    <a:pt x="3" y="9"/>
                  </a:cubicBezTo>
                  <a:cubicBezTo>
                    <a:pt x="3" y="8"/>
                    <a:pt x="0" y="6"/>
                    <a:pt x="3" y="6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2" y="2"/>
                    <a:pt x="2" y="2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0" name="Freeform 739">
              <a:extLst>
                <a:ext uri="{FF2B5EF4-FFF2-40B4-BE49-F238E27FC236}">
                  <a16:creationId xmlns:a16="http://schemas.microsoft.com/office/drawing/2014/main" id="{0B2E2A2A-4A9C-4CF2-861A-A9F26C6100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2588" y="2542942"/>
              <a:ext cx="102238" cy="183177"/>
            </a:xfrm>
            <a:custGeom>
              <a:avLst/>
              <a:gdLst>
                <a:gd name="T0" fmla="*/ 6 w 10"/>
                <a:gd name="T1" fmla="*/ 18 h 18"/>
                <a:gd name="T2" fmla="*/ 5 w 10"/>
                <a:gd name="T3" fmla="*/ 16 h 18"/>
                <a:gd name="T4" fmla="*/ 5 w 10"/>
                <a:gd name="T5" fmla="*/ 14 h 18"/>
                <a:gd name="T6" fmla="*/ 4 w 10"/>
                <a:gd name="T7" fmla="*/ 12 h 18"/>
                <a:gd name="T8" fmla="*/ 3 w 10"/>
                <a:gd name="T9" fmla="*/ 10 h 18"/>
                <a:gd name="T10" fmla="*/ 1 w 10"/>
                <a:gd name="T11" fmla="*/ 7 h 18"/>
                <a:gd name="T12" fmla="*/ 0 w 10"/>
                <a:gd name="T13" fmla="*/ 6 h 18"/>
                <a:gd name="T14" fmla="*/ 0 w 10"/>
                <a:gd name="T15" fmla="*/ 5 h 18"/>
                <a:gd name="T16" fmla="*/ 0 w 10"/>
                <a:gd name="T17" fmla="*/ 4 h 18"/>
                <a:gd name="T18" fmla="*/ 3 w 10"/>
                <a:gd name="T19" fmla="*/ 3 h 18"/>
                <a:gd name="T20" fmla="*/ 3 w 10"/>
                <a:gd name="T21" fmla="*/ 2 h 18"/>
                <a:gd name="T22" fmla="*/ 2 w 10"/>
                <a:gd name="T23" fmla="*/ 2 h 18"/>
                <a:gd name="T24" fmla="*/ 3 w 10"/>
                <a:gd name="T25" fmla="*/ 0 h 18"/>
                <a:gd name="T26" fmla="*/ 5 w 10"/>
                <a:gd name="T27" fmla="*/ 0 h 18"/>
                <a:gd name="T28" fmla="*/ 5 w 10"/>
                <a:gd name="T29" fmla="*/ 1 h 18"/>
                <a:gd name="T30" fmla="*/ 5 w 10"/>
                <a:gd name="T31" fmla="*/ 2 h 18"/>
                <a:gd name="T32" fmla="*/ 6 w 10"/>
                <a:gd name="T33" fmla="*/ 3 h 18"/>
                <a:gd name="T34" fmla="*/ 6 w 10"/>
                <a:gd name="T35" fmla="*/ 6 h 18"/>
                <a:gd name="T36" fmla="*/ 6 w 10"/>
                <a:gd name="T37" fmla="*/ 6 h 18"/>
                <a:gd name="T38" fmla="*/ 9 w 10"/>
                <a:gd name="T39" fmla="*/ 13 h 18"/>
                <a:gd name="T40" fmla="*/ 9 w 10"/>
                <a:gd name="T41" fmla="*/ 13 h 18"/>
                <a:gd name="T42" fmla="*/ 7 w 10"/>
                <a:gd name="T43" fmla="*/ 18 h 18"/>
                <a:gd name="T44" fmla="*/ 6 w 10"/>
                <a:gd name="T45" fmla="*/ 11 h 18"/>
                <a:gd name="T46" fmla="*/ 7 w 10"/>
                <a:gd name="T47" fmla="*/ 12 h 18"/>
                <a:gd name="T48" fmla="*/ 4 w 10"/>
                <a:gd name="T49" fmla="*/ 7 h 18"/>
                <a:gd name="T50" fmla="*/ 2 w 10"/>
                <a:gd name="T51" fmla="*/ 7 h 18"/>
                <a:gd name="T52" fmla="*/ 4 w 10"/>
                <a:gd name="T53" fmla="*/ 10 h 18"/>
                <a:gd name="T54" fmla="*/ 4 w 10"/>
                <a:gd name="T55" fmla="*/ 10 h 18"/>
                <a:gd name="T56" fmla="*/ 4 w 10"/>
                <a:gd name="T57" fmla="*/ 7 h 18"/>
                <a:gd name="T58" fmla="*/ 1 w 10"/>
                <a:gd name="T59" fmla="*/ 5 h 18"/>
                <a:gd name="T60" fmla="*/ 3 w 10"/>
                <a:gd name="T61" fmla="*/ 6 h 18"/>
                <a:gd name="T62" fmla="*/ 4 w 10"/>
                <a:gd name="T63" fmla="*/ 4 h 18"/>
                <a:gd name="T64" fmla="*/ 3 w 10"/>
                <a:gd name="T6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8">
                  <a:moveTo>
                    <a:pt x="7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7"/>
                    <a:pt x="7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4" y="12"/>
                    <a:pt x="3" y="12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8"/>
                    <a:pt x="7" y="10"/>
                    <a:pt x="8" y="12"/>
                  </a:cubicBezTo>
                  <a:cubicBezTo>
                    <a:pt x="8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10" y="16"/>
                    <a:pt x="8" y="18"/>
                  </a:cubicBezTo>
                  <a:cubicBezTo>
                    <a:pt x="8" y="18"/>
                    <a:pt x="7" y="18"/>
                    <a:pt x="7" y="18"/>
                  </a:cubicBezTo>
                  <a:close/>
                  <a:moveTo>
                    <a:pt x="5" y="9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6" y="11"/>
                    <a:pt x="6" y="10"/>
                    <a:pt x="5" y="9"/>
                  </a:cubicBezTo>
                  <a:close/>
                  <a:moveTo>
                    <a:pt x="4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9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4" y="7"/>
                  </a:cubicBezTo>
                  <a:close/>
                  <a:moveTo>
                    <a:pt x="2" y="4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1" name="Freeform 740">
              <a:extLst>
                <a:ext uri="{FF2B5EF4-FFF2-40B4-BE49-F238E27FC236}">
                  <a16:creationId xmlns:a16="http://schemas.microsoft.com/office/drawing/2014/main" id="{7AA24D07-BDDE-4929-9D55-DB8F8FB35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443" y="1844318"/>
              <a:ext cx="221515" cy="153356"/>
            </a:xfrm>
            <a:custGeom>
              <a:avLst/>
              <a:gdLst>
                <a:gd name="T0" fmla="*/ 16 w 22"/>
                <a:gd name="T1" fmla="*/ 0 h 15"/>
                <a:gd name="T2" fmla="*/ 18 w 22"/>
                <a:gd name="T3" fmla="*/ 1 h 15"/>
                <a:gd name="T4" fmla="*/ 15 w 22"/>
                <a:gd name="T5" fmla="*/ 5 h 15"/>
                <a:gd name="T6" fmla="*/ 22 w 22"/>
                <a:gd name="T7" fmla="*/ 3 h 15"/>
                <a:gd name="T8" fmla="*/ 21 w 22"/>
                <a:gd name="T9" fmla="*/ 4 h 15"/>
                <a:gd name="T10" fmla="*/ 22 w 22"/>
                <a:gd name="T11" fmla="*/ 4 h 15"/>
                <a:gd name="T12" fmla="*/ 19 w 22"/>
                <a:gd name="T13" fmla="*/ 9 h 15"/>
                <a:gd name="T14" fmla="*/ 17 w 22"/>
                <a:gd name="T15" fmla="*/ 9 h 15"/>
                <a:gd name="T16" fmla="*/ 17 w 22"/>
                <a:gd name="T17" fmla="*/ 12 h 15"/>
                <a:gd name="T18" fmla="*/ 12 w 22"/>
                <a:gd name="T19" fmla="*/ 15 h 15"/>
                <a:gd name="T20" fmla="*/ 14 w 22"/>
                <a:gd name="T21" fmla="*/ 10 h 15"/>
                <a:gd name="T22" fmla="*/ 12 w 22"/>
                <a:gd name="T23" fmla="*/ 11 h 15"/>
                <a:gd name="T24" fmla="*/ 11 w 22"/>
                <a:gd name="T25" fmla="*/ 13 h 15"/>
                <a:gd name="T26" fmla="*/ 6 w 22"/>
                <a:gd name="T27" fmla="*/ 13 h 15"/>
                <a:gd name="T28" fmla="*/ 8 w 22"/>
                <a:gd name="T29" fmla="*/ 10 h 15"/>
                <a:gd name="T30" fmla="*/ 9 w 22"/>
                <a:gd name="T31" fmla="*/ 7 h 15"/>
                <a:gd name="T32" fmla="*/ 12 w 22"/>
                <a:gd name="T33" fmla="*/ 7 h 15"/>
                <a:gd name="T34" fmla="*/ 9 w 22"/>
                <a:gd name="T35" fmla="*/ 6 h 15"/>
                <a:gd name="T36" fmla="*/ 7 w 22"/>
                <a:gd name="T37" fmla="*/ 6 h 15"/>
                <a:gd name="T38" fmla="*/ 7 w 22"/>
                <a:gd name="T39" fmla="*/ 7 h 15"/>
                <a:gd name="T40" fmla="*/ 2 w 22"/>
                <a:gd name="T41" fmla="*/ 8 h 15"/>
                <a:gd name="T42" fmla="*/ 8 w 22"/>
                <a:gd name="T43" fmla="*/ 4 h 15"/>
                <a:gd name="T44" fmla="*/ 16 w 22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15">
                  <a:moveTo>
                    <a:pt x="16" y="0"/>
                  </a:moveTo>
                  <a:cubicBezTo>
                    <a:pt x="16" y="1"/>
                    <a:pt x="17" y="1"/>
                    <a:pt x="18" y="1"/>
                  </a:cubicBezTo>
                  <a:cubicBezTo>
                    <a:pt x="18" y="2"/>
                    <a:pt x="12" y="5"/>
                    <a:pt x="15" y="5"/>
                  </a:cubicBezTo>
                  <a:cubicBezTo>
                    <a:pt x="18" y="5"/>
                    <a:pt x="19" y="5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5"/>
                    <a:pt x="21" y="9"/>
                    <a:pt x="19" y="9"/>
                  </a:cubicBezTo>
                  <a:cubicBezTo>
                    <a:pt x="19" y="10"/>
                    <a:pt x="17" y="8"/>
                    <a:pt x="17" y="9"/>
                  </a:cubicBezTo>
                  <a:cubicBezTo>
                    <a:pt x="15" y="9"/>
                    <a:pt x="16" y="11"/>
                    <a:pt x="17" y="12"/>
                  </a:cubicBezTo>
                  <a:cubicBezTo>
                    <a:pt x="15" y="11"/>
                    <a:pt x="13" y="14"/>
                    <a:pt x="12" y="15"/>
                  </a:cubicBezTo>
                  <a:cubicBezTo>
                    <a:pt x="11" y="13"/>
                    <a:pt x="15" y="13"/>
                    <a:pt x="14" y="10"/>
                  </a:cubicBezTo>
                  <a:cubicBezTo>
                    <a:pt x="13" y="10"/>
                    <a:pt x="13" y="11"/>
                    <a:pt x="12" y="11"/>
                  </a:cubicBezTo>
                  <a:cubicBezTo>
                    <a:pt x="11" y="12"/>
                    <a:pt x="12" y="13"/>
                    <a:pt x="11" y="13"/>
                  </a:cubicBezTo>
                  <a:cubicBezTo>
                    <a:pt x="9" y="14"/>
                    <a:pt x="8" y="13"/>
                    <a:pt x="6" y="13"/>
                  </a:cubicBezTo>
                  <a:cubicBezTo>
                    <a:pt x="8" y="13"/>
                    <a:pt x="7" y="11"/>
                    <a:pt x="8" y="10"/>
                  </a:cubicBezTo>
                  <a:cubicBezTo>
                    <a:pt x="9" y="10"/>
                    <a:pt x="10" y="9"/>
                    <a:pt x="9" y="7"/>
                  </a:cubicBezTo>
                  <a:cubicBezTo>
                    <a:pt x="10" y="7"/>
                    <a:pt x="11" y="8"/>
                    <a:pt x="12" y="7"/>
                  </a:cubicBezTo>
                  <a:cubicBezTo>
                    <a:pt x="11" y="7"/>
                    <a:pt x="10" y="6"/>
                    <a:pt x="9" y="6"/>
                  </a:cubicBezTo>
                  <a:cubicBezTo>
                    <a:pt x="9" y="6"/>
                    <a:pt x="8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7"/>
                    <a:pt x="3" y="5"/>
                    <a:pt x="2" y="8"/>
                  </a:cubicBezTo>
                  <a:cubicBezTo>
                    <a:pt x="0" y="4"/>
                    <a:pt x="6" y="4"/>
                    <a:pt x="8" y="4"/>
                  </a:cubicBezTo>
                  <a:cubicBezTo>
                    <a:pt x="11" y="3"/>
                    <a:pt x="13" y="2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2" name="Freeform 741">
              <a:extLst>
                <a:ext uri="{FF2B5EF4-FFF2-40B4-BE49-F238E27FC236}">
                  <a16:creationId xmlns:a16="http://schemas.microsoft.com/office/drawing/2014/main" id="{EDEDAF25-5346-418C-ADE5-AE6B99856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3963" y="1844318"/>
              <a:ext cx="255594" cy="161876"/>
            </a:xfrm>
            <a:custGeom>
              <a:avLst/>
              <a:gdLst>
                <a:gd name="T0" fmla="*/ 10 w 25"/>
                <a:gd name="T1" fmla="*/ 16 h 16"/>
                <a:gd name="T2" fmla="*/ 6 w 25"/>
                <a:gd name="T3" fmla="*/ 14 h 16"/>
                <a:gd name="T4" fmla="*/ 2 w 25"/>
                <a:gd name="T5" fmla="*/ 12 h 16"/>
                <a:gd name="T6" fmla="*/ 6 w 25"/>
                <a:gd name="T7" fmla="*/ 11 h 16"/>
                <a:gd name="T8" fmla="*/ 8 w 25"/>
                <a:gd name="T9" fmla="*/ 9 h 16"/>
                <a:gd name="T10" fmla="*/ 7 w 25"/>
                <a:gd name="T11" fmla="*/ 7 h 16"/>
                <a:gd name="T12" fmla="*/ 6 w 25"/>
                <a:gd name="T13" fmla="*/ 8 h 16"/>
                <a:gd name="T14" fmla="*/ 6 w 25"/>
                <a:gd name="T15" fmla="*/ 8 h 16"/>
                <a:gd name="T16" fmla="*/ 3 w 25"/>
                <a:gd name="T17" fmla="*/ 7 h 16"/>
                <a:gd name="T18" fmla="*/ 2 w 25"/>
                <a:gd name="T19" fmla="*/ 9 h 16"/>
                <a:gd name="T20" fmla="*/ 0 w 25"/>
                <a:gd name="T21" fmla="*/ 6 h 16"/>
                <a:gd name="T22" fmla="*/ 7 w 25"/>
                <a:gd name="T23" fmla="*/ 3 h 16"/>
                <a:gd name="T24" fmla="*/ 14 w 25"/>
                <a:gd name="T25" fmla="*/ 0 h 16"/>
                <a:gd name="T26" fmla="*/ 18 w 25"/>
                <a:gd name="T27" fmla="*/ 1 h 16"/>
                <a:gd name="T28" fmla="*/ 14 w 25"/>
                <a:gd name="T29" fmla="*/ 4 h 16"/>
                <a:gd name="T30" fmla="*/ 20 w 25"/>
                <a:gd name="T31" fmla="*/ 2 h 16"/>
                <a:gd name="T32" fmla="*/ 21 w 25"/>
                <a:gd name="T33" fmla="*/ 3 h 16"/>
                <a:gd name="T34" fmla="*/ 22 w 25"/>
                <a:gd name="T35" fmla="*/ 4 h 16"/>
                <a:gd name="T36" fmla="*/ 19 w 25"/>
                <a:gd name="T37" fmla="*/ 10 h 16"/>
                <a:gd name="T38" fmla="*/ 16 w 25"/>
                <a:gd name="T39" fmla="*/ 9 h 16"/>
                <a:gd name="T40" fmla="*/ 16 w 25"/>
                <a:gd name="T41" fmla="*/ 11 h 16"/>
                <a:gd name="T42" fmla="*/ 16 w 25"/>
                <a:gd name="T43" fmla="*/ 12 h 16"/>
                <a:gd name="T44" fmla="*/ 11 w 25"/>
                <a:gd name="T45" fmla="*/ 16 h 16"/>
                <a:gd name="T46" fmla="*/ 8 w 25"/>
                <a:gd name="T47" fmla="*/ 13 h 16"/>
                <a:gd name="T48" fmla="*/ 10 w 25"/>
                <a:gd name="T49" fmla="*/ 12 h 16"/>
                <a:gd name="T50" fmla="*/ 13 w 25"/>
                <a:gd name="T51" fmla="*/ 9 h 16"/>
                <a:gd name="T52" fmla="*/ 14 w 25"/>
                <a:gd name="T53" fmla="*/ 10 h 16"/>
                <a:gd name="T54" fmla="*/ 14 w 25"/>
                <a:gd name="T55" fmla="*/ 11 h 16"/>
                <a:gd name="T56" fmla="*/ 15 w 25"/>
                <a:gd name="T57" fmla="*/ 8 h 16"/>
                <a:gd name="T58" fmla="*/ 18 w 25"/>
                <a:gd name="T59" fmla="*/ 9 h 16"/>
                <a:gd name="T60" fmla="*/ 19 w 25"/>
                <a:gd name="T61" fmla="*/ 6 h 16"/>
                <a:gd name="T62" fmla="*/ 15 w 25"/>
                <a:gd name="T63" fmla="*/ 6 h 16"/>
                <a:gd name="T64" fmla="*/ 13 w 25"/>
                <a:gd name="T65" fmla="*/ 5 h 16"/>
                <a:gd name="T66" fmla="*/ 15 w 25"/>
                <a:gd name="T67" fmla="*/ 1 h 16"/>
                <a:gd name="T68" fmla="*/ 7 w 25"/>
                <a:gd name="T69" fmla="*/ 5 h 16"/>
                <a:gd name="T70" fmla="*/ 2 w 25"/>
                <a:gd name="T71" fmla="*/ 6 h 16"/>
                <a:gd name="T72" fmla="*/ 5 w 25"/>
                <a:gd name="T73" fmla="*/ 6 h 16"/>
                <a:gd name="T74" fmla="*/ 6 w 25"/>
                <a:gd name="T75" fmla="*/ 5 h 16"/>
                <a:gd name="T76" fmla="*/ 7 w 25"/>
                <a:gd name="T77" fmla="*/ 5 h 16"/>
                <a:gd name="T78" fmla="*/ 12 w 25"/>
                <a:gd name="T79" fmla="*/ 6 h 16"/>
                <a:gd name="T80" fmla="*/ 10 w 25"/>
                <a:gd name="T81" fmla="*/ 8 h 16"/>
                <a:gd name="T82" fmla="*/ 9 w 25"/>
                <a:gd name="T83" fmla="*/ 9 h 16"/>
                <a:gd name="T84" fmla="*/ 7 w 25"/>
                <a:gd name="T85" fmla="*/ 12 h 16"/>
                <a:gd name="T86" fmla="*/ 12 w 25"/>
                <a:gd name="T87" fmla="*/ 11 h 16"/>
                <a:gd name="T88" fmla="*/ 11 w 25"/>
                <a:gd name="T89" fmla="*/ 12 h 16"/>
                <a:gd name="T90" fmla="*/ 11 w 25"/>
                <a:gd name="T91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16">
                  <a:moveTo>
                    <a:pt x="11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9" y="15"/>
                    <a:pt x="8" y="14"/>
                    <a:pt x="6" y="14"/>
                  </a:cubicBezTo>
                  <a:cubicBezTo>
                    <a:pt x="6" y="14"/>
                    <a:pt x="5" y="13"/>
                    <a:pt x="5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3" y="7"/>
                    <a:pt x="2" y="7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4"/>
                    <a:pt x="4" y="4"/>
                    <a:pt x="6" y="4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9" y="3"/>
                    <a:pt x="11" y="2"/>
                    <a:pt x="13" y="1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3"/>
                    <a:pt x="15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4"/>
                    <a:pt x="18" y="4"/>
                    <a:pt x="20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5"/>
                    <a:pt x="21" y="5"/>
                    <a:pt x="21" y="6"/>
                  </a:cubicBezTo>
                  <a:cubicBezTo>
                    <a:pt x="21" y="8"/>
                    <a:pt x="20" y="9"/>
                    <a:pt x="19" y="10"/>
                  </a:cubicBezTo>
                  <a:cubicBezTo>
                    <a:pt x="18" y="10"/>
                    <a:pt x="17" y="10"/>
                    <a:pt x="17" y="10"/>
                  </a:cubicBezTo>
                  <a:cubicBezTo>
                    <a:pt x="16" y="10"/>
                    <a:pt x="16" y="9"/>
                    <a:pt x="16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1"/>
                    <a:pt x="16" y="1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2"/>
                    <a:pt x="13" y="14"/>
                    <a:pt x="12" y="15"/>
                  </a:cubicBezTo>
                  <a:cubicBezTo>
                    <a:pt x="12" y="15"/>
                    <a:pt x="12" y="15"/>
                    <a:pt x="11" y="16"/>
                  </a:cubicBezTo>
                  <a:close/>
                  <a:moveTo>
                    <a:pt x="7" y="13"/>
                  </a:move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9" y="13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1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9"/>
                    <a:pt x="15" y="9"/>
                    <a:pt x="15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7"/>
                    <a:pt x="2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6"/>
                    <a:pt x="17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4"/>
                    <a:pt x="13" y="4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2" y="3"/>
                    <a:pt x="10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5"/>
                    <a:pt x="2" y="5"/>
                    <a:pt x="2" y="6"/>
                  </a:cubicBezTo>
                  <a:cubicBezTo>
                    <a:pt x="3" y="5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6"/>
                    <a:pt x="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7" y="11"/>
                    <a:pt x="7" y="12"/>
                  </a:cubicBezTo>
                  <a:cubicBezTo>
                    <a:pt x="7" y="12"/>
                    <a:pt x="7" y="12"/>
                    <a:pt x="7" y="13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3" name="Freeform 742">
              <a:extLst>
                <a:ext uri="{FF2B5EF4-FFF2-40B4-BE49-F238E27FC236}">
                  <a16:creationId xmlns:a16="http://schemas.microsoft.com/office/drawing/2014/main" id="{4DAD56DE-530D-4F05-A60B-8B7F93906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161" y="3961488"/>
              <a:ext cx="38340" cy="29821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3" y="1"/>
                    <a:pt x="3" y="2"/>
                    <a:pt x="4" y="3"/>
                  </a:cubicBezTo>
                  <a:cubicBezTo>
                    <a:pt x="2" y="3"/>
                    <a:pt x="0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4" name="Freeform 743">
              <a:extLst>
                <a:ext uri="{FF2B5EF4-FFF2-40B4-BE49-F238E27FC236}">
                  <a16:creationId xmlns:a16="http://schemas.microsoft.com/office/drawing/2014/main" id="{60307171-B535-4683-A1B0-BA39BAA99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161" y="3961488"/>
              <a:ext cx="51118" cy="38340"/>
            </a:xfrm>
            <a:custGeom>
              <a:avLst/>
              <a:gdLst>
                <a:gd name="T0" fmla="*/ 5 w 5"/>
                <a:gd name="T1" fmla="*/ 4 h 4"/>
                <a:gd name="T2" fmla="*/ 4 w 5"/>
                <a:gd name="T3" fmla="*/ 4 h 4"/>
                <a:gd name="T4" fmla="*/ 0 w 5"/>
                <a:gd name="T5" fmla="*/ 1 h 4"/>
                <a:gd name="T6" fmla="*/ 1 w 5"/>
                <a:gd name="T7" fmla="*/ 0 h 4"/>
                <a:gd name="T8" fmla="*/ 2 w 5"/>
                <a:gd name="T9" fmla="*/ 0 h 4"/>
                <a:gd name="T10" fmla="*/ 2 w 5"/>
                <a:gd name="T11" fmla="*/ 0 h 4"/>
                <a:gd name="T12" fmla="*/ 4 w 5"/>
                <a:gd name="T13" fmla="*/ 3 h 4"/>
                <a:gd name="T14" fmla="*/ 5 w 5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2"/>
                    <a:pt x="4" y="3"/>
                  </a:cubicBez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5" name="Freeform 744">
              <a:extLst>
                <a:ext uri="{FF2B5EF4-FFF2-40B4-BE49-F238E27FC236}">
                  <a16:creationId xmlns:a16="http://schemas.microsoft.com/office/drawing/2014/main" id="{D7AC17AB-8B0B-4160-A4CD-47CF67C8C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497" y="3058389"/>
              <a:ext cx="29821" cy="51118"/>
            </a:xfrm>
            <a:custGeom>
              <a:avLst/>
              <a:gdLst>
                <a:gd name="T0" fmla="*/ 0 w 3"/>
                <a:gd name="T1" fmla="*/ 0 h 5"/>
                <a:gd name="T2" fmla="*/ 1 w 3"/>
                <a:gd name="T3" fmla="*/ 0 h 5"/>
                <a:gd name="T4" fmla="*/ 1 w 3"/>
                <a:gd name="T5" fmla="*/ 2 h 5"/>
                <a:gd name="T6" fmla="*/ 2 w 3"/>
                <a:gd name="T7" fmla="*/ 1 h 5"/>
                <a:gd name="T8" fmla="*/ 3 w 3"/>
                <a:gd name="T9" fmla="*/ 3 h 5"/>
                <a:gd name="T10" fmla="*/ 0 w 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2"/>
                    <a:pt x="1" y="1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3"/>
                    <a:pt x="3" y="3"/>
                  </a:cubicBezTo>
                  <a:cubicBezTo>
                    <a:pt x="2" y="5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6" name="Freeform 745">
              <a:extLst>
                <a:ext uri="{FF2B5EF4-FFF2-40B4-BE49-F238E27FC236}">
                  <a16:creationId xmlns:a16="http://schemas.microsoft.com/office/drawing/2014/main" id="{76383085-0E12-47A3-A812-504A4BEC9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196" y="3049869"/>
              <a:ext cx="59638" cy="51118"/>
            </a:xfrm>
            <a:custGeom>
              <a:avLst/>
              <a:gdLst>
                <a:gd name="T0" fmla="*/ 4 w 6"/>
                <a:gd name="T1" fmla="*/ 5 h 5"/>
                <a:gd name="T2" fmla="*/ 1 w 6"/>
                <a:gd name="T3" fmla="*/ 2 h 5"/>
                <a:gd name="T4" fmla="*/ 1 w 6"/>
                <a:gd name="T5" fmla="*/ 2 h 5"/>
                <a:gd name="T6" fmla="*/ 0 w 6"/>
                <a:gd name="T7" fmla="*/ 0 h 5"/>
                <a:gd name="T8" fmla="*/ 2 w 6"/>
                <a:gd name="T9" fmla="*/ 1 h 5"/>
                <a:gd name="T10" fmla="*/ 3 w 6"/>
                <a:gd name="T11" fmla="*/ 1 h 5"/>
                <a:gd name="T12" fmla="*/ 3 w 6"/>
                <a:gd name="T13" fmla="*/ 1 h 5"/>
                <a:gd name="T14" fmla="*/ 3 w 6"/>
                <a:gd name="T15" fmla="*/ 0 h 5"/>
                <a:gd name="T16" fmla="*/ 4 w 6"/>
                <a:gd name="T17" fmla="*/ 1 h 5"/>
                <a:gd name="T18" fmla="*/ 5 w 6"/>
                <a:gd name="T19" fmla="*/ 5 h 5"/>
                <a:gd name="T20" fmla="*/ 4 w 6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3" y="5"/>
                    <a:pt x="2" y="4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4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7" name="Freeform 746">
              <a:extLst>
                <a:ext uri="{FF2B5EF4-FFF2-40B4-BE49-F238E27FC236}">
                  <a16:creationId xmlns:a16="http://schemas.microsoft.com/office/drawing/2014/main" id="{8833D001-C577-4292-AB36-A3263A697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804" y="2777235"/>
              <a:ext cx="434510" cy="302455"/>
            </a:xfrm>
            <a:custGeom>
              <a:avLst/>
              <a:gdLst>
                <a:gd name="T0" fmla="*/ 20 w 43"/>
                <a:gd name="T1" fmla="*/ 11 h 30"/>
                <a:gd name="T2" fmla="*/ 14 w 43"/>
                <a:gd name="T3" fmla="*/ 11 h 30"/>
                <a:gd name="T4" fmla="*/ 9 w 43"/>
                <a:gd name="T5" fmla="*/ 10 h 30"/>
                <a:gd name="T6" fmla="*/ 11 w 43"/>
                <a:gd name="T7" fmla="*/ 7 h 30"/>
                <a:gd name="T8" fmla="*/ 3 w 43"/>
                <a:gd name="T9" fmla="*/ 9 h 30"/>
                <a:gd name="T10" fmla="*/ 0 w 43"/>
                <a:gd name="T11" fmla="*/ 10 h 30"/>
                <a:gd name="T12" fmla="*/ 8 w 43"/>
                <a:gd name="T13" fmla="*/ 2 h 30"/>
                <a:gd name="T14" fmla="*/ 8 w 43"/>
                <a:gd name="T15" fmla="*/ 3 h 30"/>
                <a:gd name="T16" fmla="*/ 9 w 43"/>
                <a:gd name="T17" fmla="*/ 1 h 30"/>
                <a:gd name="T18" fmla="*/ 9 w 43"/>
                <a:gd name="T19" fmla="*/ 3 h 30"/>
                <a:gd name="T20" fmla="*/ 13 w 43"/>
                <a:gd name="T21" fmla="*/ 3 h 30"/>
                <a:gd name="T22" fmla="*/ 13 w 43"/>
                <a:gd name="T23" fmla="*/ 2 h 30"/>
                <a:gd name="T24" fmla="*/ 18 w 43"/>
                <a:gd name="T25" fmla="*/ 5 h 30"/>
                <a:gd name="T26" fmla="*/ 20 w 43"/>
                <a:gd name="T27" fmla="*/ 11 h 30"/>
                <a:gd name="T28" fmla="*/ 20 w 43"/>
                <a:gd name="T29" fmla="*/ 10 h 30"/>
                <a:gd name="T30" fmla="*/ 28 w 43"/>
                <a:gd name="T31" fmla="*/ 13 h 30"/>
                <a:gd name="T32" fmla="*/ 32 w 43"/>
                <a:gd name="T33" fmla="*/ 17 h 30"/>
                <a:gd name="T34" fmla="*/ 31 w 43"/>
                <a:gd name="T35" fmla="*/ 17 h 30"/>
                <a:gd name="T36" fmla="*/ 31 w 43"/>
                <a:gd name="T37" fmla="*/ 18 h 30"/>
                <a:gd name="T38" fmla="*/ 29 w 43"/>
                <a:gd name="T39" fmla="*/ 18 h 30"/>
                <a:gd name="T40" fmla="*/ 27 w 43"/>
                <a:gd name="T41" fmla="*/ 15 h 30"/>
                <a:gd name="T42" fmla="*/ 27 w 43"/>
                <a:gd name="T43" fmla="*/ 20 h 30"/>
                <a:gd name="T44" fmla="*/ 25 w 43"/>
                <a:gd name="T45" fmla="*/ 26 h 30"/>
                <a:gd name="T46" fmla="*/ 23 w 43"/>
                <a:gd name="T47" fmla="*/ 27 h 30"/>
                <a:gd name="T48" fmla="*/ 28 w 43"/>
                <a:gd name="T49" fmla="*/ 25 h 30"/>
                <a:gd name="T50" fmla="*/ 31 w 43"/>
                <a:gd name="T51" fmla="*/ 25 h 30"/>
                <a:gd name="T52" fmla="*/ 35 w 43"/>
                <a:gd name="T53" fmla="*/ 24 h 30"/>
                <a:gd name="T54" fmla="*/ 32 w 43"/>
                <a:gd name="T55" fmla="*/ 23 h 30"/>
                <a:gd name="T56" fmla="*/ 39 w 43"/>
                <a:gd name="T57" fmla="*/ 20 h 30"/>
                <a:gd name="T58" fmla="*/ 39 w 43"/>
                <a:gd name="T59" fmla="*/ 19 h 30"/>
                <a:gd name="T60" fmla="*/ 43 w 43"/>
                <a:gd name="T61" fmla="*/ 18 h 30"/>
                <a:gd name="T62" fmla="*/ 41 w 43"/>
                <a:gd name="T63" fmla="*/ 20 h 30"/>
                <a:gd name="T64" fmla="*/ 42 w 43"/>
                <a:gd name="T65" fmla="*/ 20 h 30"/>
                <a:gd name="T66" fmla="*/ 34 w 43"/>
                <a:gd name="T67" fmla="*/ 23 h 30"/>
                <a:gd name="T68" fmla="*/ 22 w 43"/>
                <a:gd name="T69" fmla="*/ 28 h 30"/>
                <a:gd name="T70" fmla="*/ 24 w 43"/>
                <a:gd name="T71" fmla="*/ 20 h 30"/>
                <a:gd name="T72" fmla="*/ 21 w 43"/>
                <a:gd name="T73" fmla="*/ 21 h 30"/>
                <a:gd name="T74" fmla="*/ 21 w 43"/>
                <a:gd name="T75" fmla="*/ 14 h 30"/>
                <a:gd name="T76" fmla="*/ 17 w 43"/>
                <a:gd name="T77" fmla="*/ 17 h 30"/>
                <a:gd name="T78" fmla="*/ 16 w 43"/>
                <a:gd name="T79" fmla="*/ 16 h 30"/>
                <a:gd name="T80" fmla="*/ 15 w 43"/>
                <a:gd name="T81" fmla="*/ 22 h 30"/>
                <a:gd name="T82" fmla="*/ 12 w 43"/>
                <a:gd name="T83" fmla="*/ 29 h 30"/>
                <a:gd name="T84" fmla="*/ 12 w 43"/>
                <a:gd name="T85" fmla="*/ 15 h 30"/>
                <a:gd name="T86" fmla="*/ 10 w 43"/>
                <a:gd name="T87" fmla="*/ 18 h 30"/>
                <a:gd name="T88" fmla="*/ 14 w 43"/>
                <a:gd name="T89" fmla="*/ 13 h 30"/>
                <a:gd name="T90" fmla="*/ 14 w 43"/>
                <a:gd name="T91" fmla="*/ 14 h 30"/>
                <a:gd name="T92" fmla="*/ 18 w 43"/>
                <a:gd name="T93" fmla="*/ 12 h 30"/>
                <a:gd name="T94" fmla="*/ 21 w 43"/>
                <a:gd name="T95" fmla="*/ 12 h 30"/>
                <a:gd name="T96" fmla="*/ 20 w 43"/>
                <a:gd name="T97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30">
                  <a:moveTo>
                    <a:pt x="20" y="11"/>
                  </a:moveTo>
                  <a:cubicBezTo>
                    <a:pt x="17" y="10"/>
                    <a:pt x="16" y="9"/>
                    <a:pt x="14" y="11"/>
                  </a:cubicBezTo>
                  <a:cubicBezTo>
                    <a:pt x="12" y="12"/>
                    <a:pt x="11" y="8"/>
                    <a:pt x="9" y="10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0" y="7"/>
                    <a:pt x="2" y="12"/>
                    <a:pt x="3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2" y="7"/>
                    <a:pt x="6" y="6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0"/>
                    <a:pt x="12" y="1"/>
                    <a:pt x="13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6" y="1"/>
                    <a:pt x="15" y="6"/>
                    <a:pt x="18" y="5"/>
                  </a:cubicBezTo>
                  <a:cubicBezTo>
                    <a:pt x="18" y="7"/>
                    <a:pt x="20" y="9"/>
                    <a:pt x="20" y="11"/>
                  </a:cubicBezTo>
                  <a:cubicBezTo>
                    <a:pt x="20" y="11"/>
                    <a:pt x="20" y="11"/>
                    <a:pt x="20" y="10"/>
                  </a:cubicBezTo>
                  <a:cubicBezTo>
                    <a:pt x="21" y="12"/>
                    <a:pt x="26" y="12"/>
                    <a:pt x="28" y="13"/>
                  </a:cubicBezTo>
                  <a:cubicBezTo>
                    <a:pt x="31" y="13"/>
                    <a:pt x="31" y="15"/>
                    <a:pt x="32" y="17"/>
                  </a:cubicBezTo>
                  <a:cubicBezTo>
                    <a:pt x="32" y="17"/>
                    <a:pt x="32" y="17"/>
                    <a:pt x="31" y="17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1" y="17"/>
                    <a:pt x="30" y="17"/>
                    <a:pt x="29" y="18"/>
                  </a:cubicBezTo>
                  <a:cubicBezTo>
                    <a:pt x="29" y="16"/>
                    <a:pt x="29" y="16"/>
                    <a:pt x="27" y="15"/>
                  </a:cubicBezTo>
                  <a:cubicBezTo>
                    <a:pt x="28" y="17"/>
                    <a:pt x="27" y="18"/>
                    <a:pt x="27" y="20"/>
                  </a:cubicBezTo>
                  <a:cubicBezTo>
                    <a:pt x="27" y="23"/>
                    <a:pt x="24" y="24"/>
                    <a:pt x="25" y="26"/>
                  </a:cubicBezTo>
                  <a:cubicBezTo>
                    <a:pt x="24" y="26"/>
                    <a:pt x="23" y="26"/>
                    <a:pt x="23" y="27"/>
                  </a:cubicBezTo>
                  <a:cubicBezTo>
                    <a:pt x="26" y="28"/>
                    <a:pt x="27" y="25"/>
                    <a:pt x="28" y="25"/>
                  </a:cubicBezTo>
                  <a:cubicBezTo>
                    <a:pt x="29" y="24"/>
                    <a:pt x="30" y="25"/>
                    <a:pt x="31" y="25"/>
                  </a:cubicBezTo>
                  <a:cubicBezTo>
                    <a:pt x="32" y="24"/>
                    <a:pt x="34" y="24"/>
                    <a:pt x="35" y="24"/>
                  </a:cubicBezTo>
                  <a:cubicBezTo>
                    <a:pt x="34" y="23"/>
                    <a:pt x="33" y="22"/>
                    <a:pt x="32" y="23"/>
                  </a:cubicBezTo>
                  <a:cubicBezTo>
                    <a:pt x="34" y="20"/>
                    <a:pt x="37" y="20"/>
                    <a:pt x="39" y="20"/>
                  </a:cubicBezTo>
                  <a:cubicBezTo>
                    <a:pt x="39" y="20"/>
                    <a:pt x="39" y="20"/>
                    <a:pt x="39" y="19"/>
                  </a:cubicBezTo>
                  <a:cubicBezTo>
                    <a:pt x="40" y="20"/>
                    <a:pt x="42" y="19"/>
                    <a:pt x="43" y="18"/>
                  </a:cubicBezTo>
                  <a:cubicBezTo>
                    <a:pt x="42" y="18"/>
                    <a:pt x="42" y="19"/>
                    <a:pt x="41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3"/>
                    <a:pt x="37" y="22"/>
                    <a:pt x="34" y="23"/>
                  </a:cubicBezTo>
                  <a:cubicBezTo>
                    <a:pt x="36" y="26"/>
                    <a:pt x="25" y="30"/>
                    <a:pt x="22" y="28"/>
                  </a:cubicBezTo>
                  <a:cubicBezTo>
                    <a:pt x="25" y="25"/>
                    <a:pt x="25" y="23"/>
                    <a:pt x="24" y="20"/>
                  </a:cubicBezTo>
                  <a:cubicBezTo>
                    <a:pt x="23" y="20"/>
                    <a:pt x="22" y="21"/>
                    <a:pt x="21" y="21"/>
                  </a:cubicBezTo>
                  <a:cubicBezTo>
                    <a:pt x="23" y="18"/>
                    <a:pt x="24" y="16"/>
                    <a:pt x="21" y="14"/>
                  </a:cubicBezTo>
                  <a:cubicBezTo>
                    <a:pt x="18" y="13"/>
                    <a:pt x="17" y="15"/>
                    <a:pt x="17" y="17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5" y="17"/>
                    <a:pt x="14" y="20"/>
                    <a:pt x="15" y="22"/>
                  </a:cubicBezTo>
                  <a:cubicBezTo>
                    <a:pt x="15" y="24"/>
                    <a:pt x="15" y="29"/>
                    <a:pt x="12" y="29"/>
                  </a:cubicBezTo>
                  <a:cubicBezTo>
                    <a:pt x="8" y="28"/>
                    <a:pt x="13" y="17"/>
                    <a:pt x="12" y="15"/>
                  </a:cubicBezTo>
                  <a:cubicBezTo>
                    <a:pt x="12" y="16"/>
                    <a:pt x="12" y="18"/>
                    <a:pt x="10" y="18"/>
                  </a:cubicBezTo>
                  <a:cubicBezTo>
                    <a:pt x="11" y="16"/>
                    <a:pt x="12" y="14"/>
                    <a:pt x="14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5" y="13"/>
                    <a:pt x="17" y="12"/>
                    <a:pt x="18" y="12"/>
                  </a:cubicBezTo>
                  <a:cubicBezTo>
                    <a:pt x="19" y="13"/>
                    <a:pt x="19" y="12"/>
                    <a:pt x="21" y="12"/>
                  </a:cubicBezTo>
                  <a:cubicBezTo>
                    <a:pt x="21" y="12"/>
                    <a:pt x="20" y="11"/>
                    <a:pt x="20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8" name="Freeform 747">
              <a:extLst>
                <a:ext uri="{FF2B5EF4-FFF2-40B4-BE49-F238E27FC236}">
                  <a16:creationId xmlns:a16="http://schemas.microsoft.com/office/drawing/2014/main" id="{50F25114-874D-47EE-BD68-D86BEAB855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984" y="2734636"/>
              <a:ext cx="464331" cy="336534"/>
            </a:xfrm>
            <a:custGeom>
              <a:avLst/>
              <a:gdLst>
                <a:gd name="T0" fmla="*/ 25 w 46"/>
                <a:gd name="T1" fmla="*/ 32 h 33"/>
                <a:gd name="T2" fmla="*/ 26 w 46"/>
                <a:gd name="T3" fmla="*/ 25 h 33"/>
                <a:gd name="T4" fmla="*/ 25 w 46"/>
                <a:gd name="T5" fmla="*/ 21 h 33"/>
                <a:gd name="T6" fmla="*/ 19 w 46"/>
                <a:gd name="T7" fmla="*/ 23 h 33"/>
                <a:gd name="T8" fmla="*/ 16 w 46"/>
                <a:gd name="T9" fmla="*/ 33 h 33"/>
                <a:gd name="T10" fmla="*/ 14 w 46"/>
                <a:gd name="T11" fmla="*/ 22 h 33"/>
                <a:gd name="T12" fmla="*/ 15 w 46"/>
                <a:gd name="T13" fmla="*/ 18 h 33"/>
                <a:gd name="T14" fmla="*/ 18 w 46"/>
                <a:gd name="T15" fmla="*/ 16 h 33"/>
                <a:gd name="T16" fmla="*/ 23 w 46"/>
                <a:gd name="T17" fmla="*/ 16 h 33"/>
                <a:gd name="T18" fmla="*/ 17 w 46"/>
                <a:gd name="T19" fmla="*/ 15 h 33"/>
                <a:gd name="T20" fmla="*/ 11 w 46"/>
                <a:gd name="T21" fmla="*/ 15 h 33"/>
                <a:gd name="T22" fmla="*/ 5 w 46"/>
                <a:gd name="T23" fmla="*/ 14 h 33"/>
                <a:gd name="T24" fmla="*/ 6 w 46"/>
                <a:gd name="T25" fmla="*/ 10 h 33"/>
                <a:gd name="T26" fmla="*/ 12 w 46"/>
                <a:gd name="T27" fmla="*/ 5 h 33"/>
                <a:gd name="T28" fmla="*/ 15 w 46"/>
                <a:gd name="T29" fmla="*/ 5 h 33"/>
                <a:gd name="T30" fmla="*/ 21 w 46"/>
                <a:gd name="T31" fmla="*/ 8 h 33"/>
                <a:gd name="T32" fmla="*/ 23 w 46"/>
                <a:gd name="T33" fmla="*/ 13 h 33"/>
                <a:gd name="T34" fmla="*/ 31 w 46"/>
                <a:gd name="T35" fmla="*/ 16 h 33"/>
                <a:gd name="T36" fmla="*/ 35 w 46"/>
                <a:gd name="T37" fmla="*/ 22 h 33"/>
                <a:gd name="T38" fmla="*/ 33 w 46"/>
                <a:gd name="T39" fmla="*/ 22 h 33"/>
                <a:gd name="T40" fmla="*/ 31 w 46"/>
                <a:gd name="T41" fmla="*/ 23 h 33"/>
                <a:gd name="T42" fmla="*/ 29 w 46"/>
                <a:gd name="T43" fmla="*/ 30 h 33"/>
                <a:gd name="T44" fmla="*/ 34 w 46"/>
                <a:gd name="T45" fmla="*/ 28 h 33"/>
                <a:gd name="T46" fmla="*/ 34 w 46"/>
                <a:gd name="T47" fmla="*/ 27 h 33"/>
                <a:gd name="T48" fmla="*/ 36 w 46"/>
                <a:gd name="T49" fmla="*/ 25 h 33"/>
                <a:gd name="T50" fmla="*/ 45 w 46"/>
                <a:gd name="T51" fmla="*/ 22 h 33"/>
                <a:gd name="T52" fmla="*/ 45 w 46"/>
                <a:gd name="T53" fmla="*/ 23 h 33"/>
                <a:gd name="T54" fmla="*/ 40 w 46"/>
                <a:gd name="T55" fmla="*/ 27 h 33"/>
                <a:gd name="T56" fmla="*/ 38 w 46"/>
                <a:gd name="T57" fmla="*/ 28 h 33"/>
                <a:gd name="T58" fmla="*/ 27 w 46"/>
                <a:gd name="T59" fmla="*/ 33 h 33"/>
                <a:gd name="T60" fmla="*/ 14 w 46"/>
                <a:gd name="T61" fmla="*/ 31 h 33"/>
                <a:gd name="T62" fmla="*/ 16 w 46"/>
                <a:gd name="T63" fmla="*/ 31 h 33"/>
                <a:gd name="T64" fmla="*/ 20 w 46"/>
                <a:gd name="T65" fmla="*/ 19 h 33"/>
                <a:gd name="T66" fmla="*/ 17 w 46"/>
                <a:gd name="T67" fmla="*/ 18 h 33"/>
                <a:gd name="T68" fmla="*/ 29 w 46"/>
                <a:gd name="T69" fmla="*/ 31 h 33"/>
                <a:gd name="T70" fmla="*/ 32 w 46"/>
                <a:gd name="T71" fmla="*/ 29 h 33"/>
                <a:gd name="T72" fmla="*/ 29 w 46"/>
                <a:gd name="T73" fmla="*/ 31 h 33"/>
                <a:gd name="T74" fmla="*/ 28 w 46"/>
                <a:gd name="T75" fmla="*/ 26 h 33"/>
                <a:gd name="T76" fmla="*/ 28 w 46"/>
                <a:gd name="T77" fmla="*/ 17 h 33"/>
                <a:gd name="T78" fmla="*/ 34 w 46"/>
                <a:gd name="T79" fmla="*/ 20 h 33"/>
                <a:gd name="T80" fmla="*/ 29 w 46"/>
                <a:gd name="T81" fmla="*/ 17 h 33"/>
                <a:gd name="T82" fmla="*/ 23 w 46"/>
                <a:gd name="T83" fmla="*/ 17 h 33"/>
                <a:gd name="T84" fmla="*/ 26 w 46"/>
                <a:gd name="T85" fmla="*/ 24 h 33"/>
                <a:gd name="T86" fmla="*/ 37 w 46"/>
                <a:gd name="T87" fmla="*/ 26 h 33"/>
                <a:gd name="T88" fmla="*/ 43 w 46"/>
                <a:gd name="T89" fmla="*/ 24 h 33"/>
                <a:gd name="T90" fmla="*/ 37 w 46"/>
                <a:gd name="T91" fmla="*/ 26 h 33"/>
                <a:gd name="T92" fmla="*/ 21 w 46"/>
                <a:gd name="T93" fmla="*/ 14 h 33"/>
                <a:gd name="T94" fmla="*/ 18 w 46"/>
                <a:gd name="T95" fmla="*/ 8 h 33"/>
                <a:gd name="T96" fmla="*/ 16 w 46"/>
                <a:gd name="T97" fmla="*/ 7 h 33"/>
                <a:gd name="T98" fmla="*/ 13 w 46"/>
                <a:gd name="T99" fmla="*/ 7 h 33"/>
                <a:gd name="T100" fmla="*/ 11 w 46"/>
                <a:gd name="T101" fmla="*/ 8 h 33"/>
                <a:gd name="T102" fmla="*/ 6 w 46"/>
                <a:gd name="T103" fmla="*/ 13 h 33"/>
                <a:gd name="T104" fmla="*/ 13 w 46"/>
                <a:gd name="T105" fmla="*/ 11 h 33"/>
                <a:gd name="T106" fmla="*/ 14 w 46"/>
                <a:gd name="T107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33">
                  <a:moveTo>
                    <a:pt x="27" y="33"/>
                  </a:moveTo>
                  <a:cubicBezTo>
                    <a:pt x="26" y="33"/>
                    <a:pt x="26" y="33"/>
                    <a:pt x="25" y="3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1"/>
                    <a:pt x="26" y="31"/>
                  </a:cubicBezTo>
                  <a:cubicBezTo>
                    <a:pt x="26" y="30"/>
                    <a:pt x="26" y="30"/>
                    <a:pt x="27" y="29"/>
                  </a:cubicBezTo>
                  <a:cubicBezTo>
                    <a:pt x="27" y="28"/>
                    <a:pt x="27" y="27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3"/>
                    <a:pt x="25" y="22"/>
                    <a:pt x="25" y="21"/>
                  </a:cubicBezTo>
                  <a:cubicBezTo>
                    <a:pt x="25" y="20"/>
                    <a:pt x="24" y="19"/>
                    <a:pt x="23" y="19"/>
                  </a:cubicBezTo>
                  <a:cubicBezTo>
                    <a:pt x="23" y="19"/>
                    <a:pt x="23" y="18"/>
                    <a:pt x="22" y="18"/>
                  </a:cubicBezTo>
                  <a:cubicBezTo>
                    <a:pt x="21" y="18"/>
                    <a:pt x="21" y="20"/>
                    <a:pt x="20" y="2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3"/>
                    <a:pt x="18" y="25"/>
                    <a:pt x="18" y="26"/>
                  </a:cubicBezTo>
                  <a:cubicBezTo>
                    <a:pt x="19" y="27"/>
                    <a:pt x="19" y="31"/>
                    <a:pt x="17" y="32"/>
                  </a:cubicBezTo>
                  <a:cubicBezTo>
                    <a:pt x="17" y="33"/>
                    <a:pt x="16" y="33"/>
                    <a:pt x="16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4" y="33"/>
                    <a:pt x="13" y="32"/>
                  </a:cubicBezTo>
                  <a:cubicBezTo>
                    <a:pt x="12" y="30"/>
                    <a:pt x="13" y="26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0"/>
                    <a:pt x="14" y="19"/>
                    <a:pt x="15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6"/>
                    <a:pt x="20" y="15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22" y="15"/>
                    <a:pt x="21" y="15"/>
                    <a:pt x="21" y="15"/>
                  </a:cubicBezTo>
                  <a:cubicBezTo>
                    <a:pt x="20" y="15"/>
                    <a:pt x="20" y="14"/>
                    <a:pt x="19" y="14"/>
                  </a:cubicBezTo>
                  <a:cubicBezTo>
                    <a:pt x="19" y="14"/>
                    <a:pt x="18" y="14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5" y="16"/>
                    <a:pt x="15" y="15"/>
                    <a:pt x="14" y="15"/>
                  </a:cubicBezTo>
                  <a:cubicBezTo>
                    <a:pt x="13" y="14"/>
                    <a:pt x="13" y="14"/>
                    <a:pt x="12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4"/>
                    <a:pt x="6" y="15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3"/>
                    <a:pt x="5" y="11"/>
                    <a:pt x="6" y="10"/>
                  </a:cubicBezTo>
                  <a:cubicBezTo>
                    <a:pt x="8" y="9"/>
                    <a:pt x="10" y="8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5"/>
                    <a:pt x="19" y="6"/>
                    <a:pt x="19" y="7"/>
                  </a:cubicBezTo>
                  <a:cubicBezTo>
                    <a:pt x="20" y="8"/>
                    <a:pt x="20" y="9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10"/>
                    <a:pt x="22" y="11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5"/>
                    <a:pt x="28" y="16"/>
                    <a:pt x="30" y="16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3" y="16"/>
                    <a:pt x="34" y="18"/>
                    <a:pt x="35" y="19"/>
                  </a:cubicBezTo>
                  <a:cubicBezTo>
                    <a:pt x="35" y="19"/>
                    <a:pt x="35" y="20"/>
                    <a:pt x="36" y="20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1"/>
                  </a:cubicBezTo>
                  <a:cubicBezTo>
                    <a:pt x="31" y="22"/>
                    <a:pt x="31" y="22"/>
                    <a:pt x="31" y="23"/>
                  </a:cubicBezTo>
                  <a:cubicBezTo>
                    <a:pt x="31" y="23"/>
                    <a:pt x="31" y="24"/>
                    <a:pt x="31" y="24"/>
                  </a:cubicBezTo>
                  <a:cubicBezTo>
                    <a:pt x="30" y="26"/>
                    <a:pt x="30" y="26"/>
                    <a:pt x="29" y="27"/>
                  </a:cubicBezTo>
                  <a:cubicBezTo>
                    <a:pt x="28" y="28"/>
                    <a:pt x="28" y="29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30" y="29"/>
                    <a:pt x="30" y="28"/>
                    <a:pt x="31" y="28"/>
                  </a:cubicBezTo>
                  <a:cubicBezTo>
                    <a:pt x="32" y="28"/>
                    <a:pt x="32" y="28"/>
                    <a:pt x="33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6" y="27"/>
                    <a:pt x="36" y="27"/>
                    <a:pt x="35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5"/>
                    <a:pt x="36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4"/>
                    <a:pt x="40" y="24"/>
                    <a:pt x="41" y="24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4" y="22"/>
                    <a:pt x="45" y="22"/>
                  </a:cubicBezTo>
                  <a:cubicBezTo>
                    <a:pt x="45" y="22"/>
                    <a:pt x="45" y="21"/>
                    <a:pt x="46" y="2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3"/>
                    <a:pt x="46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5"/>
                    <a:pt x="45" y="25"/>
                    <a:pt x="45" y="26"/>
                  </a:cubicBezTo>
                  <a:cubicBezTo>
                    <a:pt x="44" y="27"/>
                    <a:pt x="42" y="27"/>
                    <a:pt x="40" y="27"/>
                  </a:cubicBezTo>
                  <a:cubicBezTo>
                    <a:pt x="39" y="27"/>
                    <a:pt x="39" y="27"/>
                    <a:pt x="38" y="27"/>
                  </a:cubicBezTo>
                  <a:cubicBezTo>
                    <a:pt x="38" y="27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32"/>
                    <a:pt x="31" y="33"/>
                    <a:pt x="27" y="33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0"/>
                    <a:pt x="16" y="21"/>
                    <a:pt x="15" y="23"/>
                  </a:cubicBezTo>
                  <a:cubicBezTo>
                    <a:pt x="15" y="25"/>
                    <a:pt x="13" y="30"/>
                    <a:pt x="14" y="31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1"/>
                  </a:cubicBezTo>
                  <a:cubicBezTo>
                    <a:pt x="17" y="30"/>
                    <a:pt x="17" y="27"/>
                    <a:pt x="17" y="26"/>
                  </a:cubicBezTo>
                  <a:cubicBezTo>
                    <a:pt x="16" y="24"/>
                    <a:pt x="17" y="21"/>
                    <a:pt x="1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21" y="18"/>
                    <a:pt x="21" y="17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19" y="18"/>
                    <a:pt x="18" y="18"/>
                  </a:cubicBezTo>
                  <a:cubicBezTo>
                    <a:pt x="18" y="18"/>
                    <a:pt x="17" y="18"/>
                    <a:pt x="17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lose/>
                  <a:moveTo>
                    <a:pt x="29" y="31"/>
                  </a:moveTo>
                  <a:cubicBezTo>
                    <a:pt x="29" y="32"/>
                    <a:pt x="28" y="32"/>
                    <a:pt x="28" y="32"/>
                  </a:cubicBezTo>
                  <a:cubicBezTo>
                    <a:pt x="30" y="32"/>
                    <a:pt x="34" y="31"/>
                    <a:pt x="36" y="29"/>
                  </a:cubicBezTo>
                  <a:cubicBezTo>
                    <a:pt x="35" y="29"/>
                    <a:pt x="35" y="29"/>
                    <a:pt x="34" y="29"/>
                  </a:cubicBezTo>
                  <a:cubicBezTo>
                    <a:pt x="34" y="30"/>
                    <a:pt x="33" y="30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1" y="30"/>
                    <a:pt x="31" y="30"/>
                    <a:pt x="30" y="31"/>
                  </a:cubicBezTo>
                  <a:cubicBezTo>
                    <a:pt x="30" y="31"/>
                    <a:pt x="30" y="31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27" y="23"/>
                  </a:move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8" y="26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29" y="24"/>
                    <a:pt x="29" y="23"/>
                    <a:pt x="30" y="22"/>
                  </a:cubicBezTo>
                  <a:cubicBezTo>
                    <a:pt x="30" y="21"/>
                    <a:pt x="30" y="21"/>
                    <a:pt x="30" y="2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2" y="19"/>
                    <a:pt x="32" y="20"/>
                    <a:pt x="32" y="21"/>
                  </a:cubicBezTo>
                  <a:cubicBezTo>
                    <a:pt x="33" y="21"/>
                    <a:pt x="33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19"/>
                  </a:cubicBezTo>
                  <a:cubicBezTo>
                    <a:pt x="33" y="18"/>
                    <a:pt x="32" y="18"/>
                    <a:pt x="31" y="17"/>
                  </a:cubicBezTo>
                  <a:cubicBezTo>
                    <a:pt x="31" y="17"/>
                    <a:pt x="30" y="17"/>
                    <a:pt x="29" y="17"/>
                  </a:cubicBezTo>
                  <a:cubicBezTo>
                    <a:pt x="28" y="17"/>
                    <a:pt x="26" y="17"/>
                    <a:pt x="25" y="16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4" y="18"/>
                  </a:cubicBezTo>
                  <a:cubicBezTo>
                    <a:pt x="25" y="18"/>
                    <a:pt x="26" y="19"/>
                    <a:pt x="26" y="20"/>
                  </a:cubicBezTo>
                  <a:cubicBezTo>
                    <a:pt x="26" y="21"/>
                    <a:pt x="26" y="23"/>
                    <a:pt x="26" y="24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7" y="23"/>
                  </a:lnTo>
                  <a:close/>
                  <a:moveTo>
                    <a:pt x="37" y="26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8" y="26"/>
                    <a:pt x="39" y="26"/>
                    <a:pt x="40" y="26"/>
                  </a:cubicBezTo>
                  <a:cubicBezTo>
                    <a:pt x="42" y="26"/>
                    <a:pt x="43" y="26"/>
                    <a:pt x="44" y="25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0" y="25"/>
                    <a:pt x="39" y="25"/>
                    <a:pt x="37" y="26"/>
                  </a:cubicBezTo>
                  <a:close/>
                  <a:moveTo>
                    <a:pt x="13" y="13"/>
                  </a:moveTo>
                  <a:cubicBezTo>
                    <a:pt x="14" y="13"/>
                    <a:pt x="14" y="13"/>
                    <a:pt x="15" y="14"/>
                  </a:cubicBezTo>
                  <a:cubicBezTo>
                    <a:pt x="16" y="14"/>
                    <a:pt x="16" y="15"/>
                    <a:pt x="17" y="14"/>
                  </a:cubicBezTo>
                  <a:cubicBezTo>
                    <a:pt x="18" y="13"/>
                    <a:pt x="20" y="13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1" y="12"/>
                  </a:cubicBezTo>
                  <a:cubicBezTo>
                    <a:pt x="21" y="11"/>
                    <a:pt x="21" y="11"/>
                    <a:pt x="21" y="10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7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7"/>
                    <a:pt x="15" y="7"/>
                  </a:cubicBezTo>
                  <a:cubicBezTo>
                    <a:pt x="15" y="6"/>
                    <a:pt x="14" y="6"/>
                    <a:pt x="14" y="6"/>
                  </a:cubicBezTo>
                  <a:cubicBezTo>
                    <a:pt x="13" y="6"/>
                    <a:pt x="13" y="6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8" y="10"/>
                    <a:pt x="7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11" y="11"/>
                    <a:pt x="13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3" y="12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49" name="Freeform 748">
              <a:extLst>
                <a:ext uri="{FF2B5EF4-FFF2-40B4-BE49-F238E27FC236}">
                  <a16:creationId xmlns:a16="http://schemas.microsoft.com/office/drawing/2014/main" id="{422E828F-F2A4-4EC9-B448-5559856AB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608" y="749521"/>
              <a:ext cx="1746561" cy="1571906"/>
            </a:xfrm>
            <a:custGeom>
              <a:avLst/>
              <a:gdLst>
                <a:gd name="T0" fmla="*/ 120 w 173"/>
                <a:gd name="T1" fmla="*/ 17 h 155"/>
                <a:gd name="T2" fmla="*/ 129 w 173"/>
                <a:gd name="T3" fmla="*/ 19 h 155"/>
                <a:gd name="T4" fmla="*/ 144 w 173"/>
                <a:gd name="T5" fmla="*/ 14 h 155"/>
                <a:gd name="T6" fmla="*/ 147 w 173"/>
                <a:gd name="T7" fmla="*/ 18 h 155"/>
                <a:gd name="T8" fmla="*/ 159 w 173"/>
                <a:gd name="T9" fmla="*/ 16 h 155"/>
                <a:gd name="T10" fmla="*/ 171 w 173"/>
                <a:gd name="T11" fmla="*/ 19 h 155"/>
                <a:gd name="T12" fmla="*/ 159 w 173"/>
                <a:gd name="T13" fmla="*/ 25 h 155"/>
                <a:gd name="T14" fmla="*/ 160 w 173"/>
                <a:gd name="T15" fmla="*/ 28 h 155"/>
                <a:gd name="T16" fmla="*/ 155 w 173"/>
                <a:gd name="T17" fmla="*/ 31 h 155"/>
                <a:gd name="T18" fmla="*/ 151 w 173"/>
                <a:gd name="T19" fmla="*/ 39 h 155"/>
                <a:gd name="T20" fmla="*/ 148 w 173"/>
                <a:gd name="T21" fmla="*/ 46 h 155"/>
                <a:gd name="T22" fmla="*/ 153 w 173"/>
                <a:gd name="T23" fmla="*/ 53 h 155"/>
                <a:gd name="T24" fmla="*/ 153 w 173"/>
                <a:gd name="T25" fmla="*/ 59 h 155"/>
                <a:gd name="T26" fmla="*/ 151 w 173"/>
                <a:gd name="T27" fmla="*/ 70 h 155"/>
                <a:gd name="T28" fmla="*/ 143 w 173"/>
                <a:gd name="T29" fmla="*/ 79 h 155"/>
                <a:gd name="T30" fmla="*/ 143 w 173"/>
                <a:gd name="T31" fmla="*/ 88 h 155"/>
                <a:gd name="T32" fmla="*/ 145 w 173"/>
                <a:gd name="T33" fmla="*/ 95 h 155"/>
                <a:gd name="T34" fmla="*/ 134 w 173"/>
                <a:gd name="T35" fmla="*/ 93 h 155"/>
                <a:gd name="T36" fmla="*/ 134 w 173"/>
                <a:gd name="T37" fmla="*/ 96 h 155"/>
                <a:gd name="T38" fmla="*/ 124 w 173"/>
                <a:gd name="T39" fmla="*/ 107 h 155"/>
                <a:gd name="T40" fmla="*/ 119 w 173"/>
                <a:gd name="T41" fmla="*/ 109 h 155"/>
                <a:gd name="T42" fmla="*/ 114 w 173"/>
                <a:gd name="T43" fmla="*/ 114 h 155"/>
                <a:gd name="T44" fmla="*/ 110 w 173"/>
                <a:gd name="T45" fmla="*/ 120 h 155"/>
                <a:gd name="T46" fmla="*/ 93 w 173"/>
                <a:gd name="T47" fmla="*/ 127 h 155"/>
                <a:gd name="T48" fmla="*/ 93 w 173"/>
                <a:gd name="T49" fmla="*/ 131 h 155"/>
                <a:gd name="T50" fmla="*/ 89 w 173"/>
                <a:gd name="T51" fmla="*/ 139 h 155"/>
                <a:gd name="T52" fmla="*/ 88 w 173"/>
                <a:gd name="T53" fmla="*/ 145 h 155"/>
                <a:gd name="T54" fmla="*/ 81 w 173"/>
                <a:gd name="T55" fmla="*/ 153 h 155"/>
                <a:gd name="T56" fmla="*/ 73 w 173"/>
                <a:gd name="T57" fmla="*/ 149 h 155"/>
                <a:gd name="T58" fmla="*/ 68 w 173"/>
                <a:gd name="T59" fmla="*/ 142 h 155"/>
                <a:gd name="T60" fmla="*/ 62 w 173"/>
                <a:gd name="T61" fmla="*/ 134 h 155"/>
                <a:gd name="T62" fmla="*/ 59 w 173"/>
                <a:gd name="T63" fmla="*/ 126 h 155"/>
                <a:gd name="T64" fmla="*/ 57 w 173"/>
                <a:gd name="T65" fmla="*/ 113 h 155"/>
                <a:gd name="T66" fmla="*/ 61 w 173"/>
                <a:gd name="T67" fmla="*/ 107 h 155"/>
                <a:gd name="T68" fmla="*/ 63 w 173"/>
                <a:gd name="T69" fmla="*/ 105 h 155"/>
                <a:gd name="T70" fmla="*/ 63 w 173"/>
                <a:gd name="T71" fmla="*/ 100 h 155"/>
                <a:gd name="T72" fmla="*/ 62 w 173"/>
                <a:gd name="T73" fmla="*/ 93 h 155"/>
                <a:gd name="T74" fmla="*/ 55 w 173"/>
                <a:gd name="T75" fmla="*/ 90 h 155"/>
                <a:gd name="T76" fmla="*/ 51 w 173"/>
                <a:gd name="T77" fmla="*/ 77 h 155"/>
                <a:gd name="T78" fmla="*/ 46 w 173"/>
                <a:gd name="T79" fmla="*/ 71 h 155"/>
                <a:gd name="T80" fmla="*/ 37 w 173"/>
                <a:gd name="T81" fmla="*/ 62 h 155"/>
                <a:gd name="T82" fmla="*/ 24 w 173"/>
                <a:gd name="T83" fmla="*/ 59 h 155"/>
                <a:gd name="T84" fmla="*/ 13 w 173"/>
                <a:gd name="T85" fmla="*/ 61 h 155"/>
                <a:gd name="T86" fmla="*/ 15 w 173"/>
                <a:gd name="T87" fmla="*/ 56 h 155"/>
                <a:gd name="T88" fmla="*/ 9 w 173"/>
                <a:gd name="T89" fmla="*/ 48 h 155"/>
                <a:gd name="T90" fmla="*/ 3 w 173"/>
                <a:gd name="T91" fmla="*/ 46 h 155"/>
                <a:gd name="T92" fmla="*/ 18 w 173"/>
                <a:gd name="T93" fmla="*/ 38 h 155"/>
                <a:gd name="T94" fmla="*/ 16 w 173"/>
                <a:gd name="T95" fmla="*/ 30 h 155"/>
                <a:gd name="T96" fmla="*/ 21 w 173"/>
                <a:gd name="T97" fmla="*/ 26 h 155"/>
                <a:gd name="T98" fmla="*/ 29 w 173"/>
                <a:gd name="T99" fmla="*/ 22 h 155"/>
                <a:gd name="T100" fmla="*/ 38 w 173"/>
                <a:gd name="T101" fmla="*/ 16 h 155"/>
                <a:gd name="T102" fmla="*/ 60 w 173"/>
                <a:gd name="T103" fmla="*/ 13 h 155"/>
                <a:gd name="T104" fmla="*/ 65 w 173"/>
                <a:gd name="T105" fmla="*/ 15 h 155"/>
                <a:gd name="T106" fmla="*/ 73 w 173"/>
                <a:gd name="T107" fmla="*/ 12 h 155"/>
                <a:gd name="T108" fmla="*/ 81 w 173"/>
                <a:gd name="T109" fmla="*/ 12 h 155"/>
                <a:gd name="T110" fmla="*/ 77 w 173"/>
                <a:gd name="T111" fmla="*/ 6 h 155"/>
                <a:gd name="T112" fmla="*/ 93 w 173"/>
                <a:gd name="T113" fmla="*/ 6 h 155"/>
                <a:gd name="T114" fmla="*/ 106 w 173"/>
                <a:gd name="T115" fmla="*/ 1 h 155"/>
                <a:gd name="T116" fmla="*/ 130 w 173"/>
                <a:gd name="T117" fmla="*/ 3 h 155"/>
                <a:gd name="T118" fmla="*/ 138 w 173"/>
                <a:gd name="T119" fmla="*/ 8 h 155"/>
                <a:gd name="T120" fmla="*/ 145 w 173"/>
                <a:gd name="T121" fmla="*/ 12 h 155"/>
                <a:gd name="T122" fmla="*/ 121 w 173"/>
                <a:gd name="T123" fmla="*/ 15 h 155"/>
                <a:gd name="T124" fmla="*/ 117 w 173"/>
                <a:gd name="T125" fmla="*/ 1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3" h="155">
                  <a:moveTo>
                    <a:pt x="117" y="16"/>
                  </a:moveTo>
                  <a:cubicBezTo>
                    <a:pt x="117" y="17"/>
                    <a:pt x="118" y="18"/>
                    <a:pt x="119" y="18"/>
                  </a:cubicBezTo>
                  <a:cubicBezTo>
                    <a:pt x="119" y="18"/>
                    <a:pt x="120" y="17"/>
                    <a:pt x="120" y="17"/>
                  </a:cubicBezTo>
                  <a:cubicBezTo>
                    <a:pt x="121" y="17"/>
                    <a:pt x="121" y="18"/>
                    <a:pt x="122" y="18"/>
                  </a:cubicBezTo>
                  <a:cubicBezTo>
                    <a:pt x="125" y="17"/>
                    <a:pt x="130" y="14"/>
                    <a:pt x="133" y="16"/>
                  </a:cubicBezTo>
                  <a:cubicBezTo>
                    <a:pt x="133" y="18"/>
                    <a:pt x="130" y="17"/>
                    <a:pt x="129" y="19"/>
                  </a:cubicBezTo>
                  <a:cubicBezTo>
                    <a:pt x="129" y="19"/>
                    <a:pt x="131" y="19"/>
                    <a:pt x="132" y="19"/>
                  </a:cubicBezTo>
                  <a:cubicBezTo>
                    <a:pt x="134" y="20"/>
                    <a:pt x="138" y="15"/>
                    <a:pt x="139" y="17"/>
                  </a:cubicBezTo>
                  <a:cubicBezTo>
                    <a:pt x="138" y="15"/>
                    <a:pt x="142" y="14"/>
                    <a:pt x="144" y="14"/>
                  </a:cubicBezTo>
                  <a:cubicBezTo>
                    <a:pt x="147" y="14"/>
                    <a:pt x="142" y="21"/>
                    <a:pt x="140" y="21"/>
                  </a:cubicBezTo>
                  <a:cubicBezTo>
                    <a:pt x="140" y="22"/>
                    <a:pt x="143" y="21"/>
                    <a:pt x="143" y="21"/>
                  </a:cubicBezTo>
                  <a:cubicBezTo>
                    <a:pt x="144" y="19"/>
                    <a:pt x="147" y="19"/>
                    <a:pt x="147" y="18"/>
                  </a:cubicBezTo>
                  <a:cubicBezTo>
                    <a:pt x="149" y="20"/>
                    <a:pt x="153" y="16"/>
                    <a:pt x="154" y="19"/>
                  </a:cubicBezTo>
                  <a:cubicBezTo>
                    <a:pt x="155" y="18"/>
                    <a:pt x="155" y="17"/>
                    <a:pt x="156" y="16"/>
                  </a:cubicBezTo>
                  <a:cubicBezTo>
                    <a:pt x="157" y="16"/>
                    <a:pt x="158" y="16"/>
                    <a:pt x="159" y="16"/>
                  </a:cubicBezTo>
                  <a:cubicBezTo>
                    <a:pt x="161" y="15"/>
                    <a:pt x="161" y="16"/>
                    <a:pt x="162" y="16"/>
                  </a:cubicBezTo>
                  <a:cubicBezTo>
                    <a:pt x="165" y="17"/>
                    <a:pt x="167" y="15"/>
                    <a:pt x="169" y="17"/>
                  </a:cubicBezTo>
                  <a:cubicBezTo>
                    <a:pt x="169" y="17"/>
                    <a:pt x="173" y="18"/>
                    <a:pt x="171" y="19"/>
                  </a:cubicBezTo>
                  <a:cubicBezTo>
                    <a:pt x="170" y="20"/>
                    <a:pt x="169" y="21"/>
                    <a:pt x="168" y="21"/>
                  </a:cubicBezTo>
                  <a:cubicBezTo>
                    <a:pt x="166" y="22"/>
                    <a:pt x="165" y="22"/>
                    <a:pt x="164" y="23"/>
                  </a:cubicBezTo>
                  <a:cubicBezTo>
                    <a:pt x="163" y="25"/>
                    <a:pt x="160" y="23"/>
                    <a:pt x="159" y="25"/>
                  </a:cubicBezTo>
                  <a:cubicBezTo>
                    <a:pt x="159" y="25"/>
                    <a:pt x="160" y="26"/>
                    <a:pt x="160" y="27"/>
                  </a:cubicBezTo>
                  <a:cubicBezTo>
                    <a:pt x="159" y="27"/>
                    <a:pt x="159" y="27"/>
                    <a:pt x="158" y="27"/>
                  </a:cubicBezTo>
                  <a:cubicBezTo>
                    <a:pt x="158" y="28"/>
                    <a:pt x="160" y="28"/>
                    <a:pt x="160" y="28"/>
                  </a:cubicBezTo>
                  <a:cubicBezTo>
                    <a:pt x="160" y="29"/>
                    <a:pt x="158" y="29"/>
                    <a:pt x="157" y="30"/>
                  </a:cubicBezTo>
                  <a:cubicBezTo>
                    <a:pt x="156" y="31"/>
                    <a:pt x="155" y="33"/>
                    <a:pt x="155" y="33"/>
                  </a:cubicBezTo>
                  <a:cubicBezTo>
                    <a:pt x="155" y="32"/>
                    <a:pt x="156" y="31"/>
                    <a:pt x="155" y="31"/>
                  </a:cubicBezTo>
                  <a:cubicBezTo>
                    <a:pt x="155" y="31"/>
                    <a:pt x="152" y="33"/>
                    <a:pt x="152" y="33"/>
                  </a:cubicBezTo>
                  <a:cubicBezTo>
                    <a:pt x="152" y="33"/>
                    <a:pt x="153" y="34"/>
                    <a:pt x="153" y="34"/>
                  </a:cubicBezTo>
                  <a:cubicBezTo>
                    <a:pt x="152" y="35"/>
                    <a:pt x="153" y="38"/>
                    <a:pt x="151" y="39"/>
                  </a:cubicBezTo>
                  <a:cubicBezTo>
                    <a:pt x="149" y="39"/>
                    <a:pt x="149" y="40"/>
                    <a:pt x="149" y="41"/>
                  </a:cubicBezTo>
                  <a:cubicBezTo>
                    <a:pt x="149" y="43"/>
                    <a:pt x="147" y="42"/>
                    <a:pt x="146" y="43"/>
                  </a:cubicBezTo>
                  <a:cubicBezTo>
                    <a:pt x="146" y="43"/>
                    <a:pt x="148" y="46"/>
                    <a:pt x="148" y="46"/>
                  </a:cubicBezTo>
                  <a:cubicBezTo>
                    <a:pt x="149" y="46"/>
                    <a:pt x="149" y="47"/>
                    <a:pt x="150" y="47"/>
                  </a:cubicBezTo>
                  <a:cubicBezTo>
                    <a:pt x="151" y="47"/>
                    <a:pt x="150" y="48"/>
                    <a:pt x="151" y="49"/>
                  </a:cubicBezTo>
                  <a:cubicBezTo>
                    <a:pt x="152" y="50"/>
                    <a:pt x="154" y="50"/>
                    <a:pt x="153" y="53"/>
                  </a:cubicBezTo>
                  <a:cubicBezTo>
                    <a:pt x="151" y="54"/>
                    <a:pt x="149" y="53"/>
                    <a:pt x="146" y="54"/>
                  </a:cubicBezTo>
                  <a:cubicBezTo>
                    <a:pt x="148" y="56"/>
                    <a:pt x="149" y="58"/>
                    <a:pt x="151" y="58"/>
                  </a:cubicBezTo>
                  <a:cubicBezTo>
                    <a:pt x="151" y="59"/>
                    <a:pt x="152" y="59"/>
                    <a:pt x="153" y="59"/>
                  </a:cubicBezTo>
                  <a:cubicBezTo>
                    <a:pt x="153" y="60"/>
                    <a:pt x="154" y="60"/>
                    <a:pt x="155" y="60"/>
                  </a:cubicBezTo>
                  <a:cubicBezTo>
                    <a:pt x="155" y="62"/>
                    <a:pt x="149" y="65"/>
                    <a:pt x="152" y="67"/>
                  </a:cubicBezTo>
                  <a:cubicBezTo>
                    <a:pt x="154" y="68"/>
                    <a:pt x="152" y="71"/>
                    <a:pt x="151" y="70"/>
                  </a:cubicBezTo>
                  <a:cubicBezTo>
                    <a:pt x="148" y="68"/>
                    <a:pt x="146" y="74"/>
                    <a:pt x="148" y="75"/>
                  </a:cubicBezTo>
                  <a:cubicBezTo>
                    <a:pt x="148" y="75"/>
                    <a:pt x="141" y="78"/>
                    <a:pt x="140" y="78"/>
                  </a:cubicBezTo>
                  <a:cubicBezTo>
                    <a:pt x="140" y="79"/>
                    <a:pt x="142" y="78"/>
                    <a:pt x="143" y="79"/>
                  </a:cubicBezTo>
                  <a:cubicBezTo>
                    <a:pt x="143" y="80"/>
                    <a:pt x="144" y="82"/>
                    <a:pt x="145" y="81"/>
                  </a:cubicBezTo>
                  <a:cubicBezTo>
                    <a:pt x="146" y="83"/>
                    <a:pt x="144" y="83"/>
                    <a:pt x="144" y="84"/>
                  </a:cubicBezTo>
                  <a:cubicBezTo>
                    <a:pt x="143" y="85"/>
                    <a:pt x="145" y="87"/>
                    <a:pt x="143" y="88"/>
                  </a:cubicBezTo>
                  <a:cubicBezTo>
                    <a:pt x="144" y="91"/>
                    <a:pt x="149" y="90"/>
                    <a:pt x="149" y="94"/>
                  </a:cubicBezTo>
                  <a:cubicBezTo>
                    <a:pt x="148" y="94"/>
                    <a:pt x="147" y="94"/>
                    <a:pt x="146" y="93"/>
                  </a:cubicBezTo>
                  <a:cubicBezTo>
                    <a:pt x="146" y="93"/>
                    <a:pt x="146" y="95"/>
                    <a:pt x="145" y="95"/>
                  </a:cubicBezTo>
                  <a:cubicBezTo>
                    <a:pt x="143" y="96"/>
                    <a:pt x="142" y="96"/>
                    <a:pt x="140" y="95"/>
                  </a:cubicBezTo>
                  <a:cubicBezTo>
                    <a:pt x="141" y="93"/>
                    <a:pt x="137" y="95"/>
                    <a:pt x="138" y="92"/>
                  </a:cubicBezTo>
                  <a:cubicBezTo>
                    <a:pt x="136" y="92"/>
                    <a:pt x="136" y="93"/>
                    <a:pt x="134" y="93"/>
                  </a:cubicBezTo>
                  <a:cubicBezTo>
                    <a:pt x="135" y="94"/>
                    <a:pt x="135" y="95"/>
                    <a:pt x="133" y="95"/>
                  </a:cubicBezTo>
                  <a:cubicBezTo>
                    <a:pt x="133" y="95"/>
                    <a:pt x="135" y="96"/>
                    <a:pt x="135" y="96"/>
                  </a:cubicBezTo>
                  <a:cubicBezTo>
                    <a:pt x="135" y="96"/>
                    <a:pt x="134" y="96"/>
                    <a:pt x="134" y="96"/>
                  </a:cubicBezTo>
                  <a:cubicBezTo>
                    <a:pt x="134" y="98"/>
                    <a:pt x="142" y="98"/>
                    <a:pt x="143" y="98"/>
                  </a:cubicBezTo>
                  <a:cubicBezTo>
                    <a:pt x="141" y="102"/>
                    <a:pt x="138" y="106"/>
                    <a:pt x="133" y="105"/>
                  </a:cubicBezTo>
                  <a:cubicBezTo>
                    <a:pt x="132" y="105"/>
                    <a:pt x="125" y="107"/>
                    <a:pt x="124" y="107"/>
                  </a:cubicBezTo>
                  <a:cubicBezTo>
                    <a:pt x="124" y="110"/>
                    <a:pt x="124" y="108"/>
                    <a:pt x="122" y="109"/>
                  </a:cubicBezTo>
                  <a:cubicBezTo>
                    <a:pt x="122" y="110"/>
                    <a:pt x="122" y="110"/>
                    <a:pt x="123" y="110"/>
                  </a:cubicBezTo>
                  <a:cubicBezTo>
                    <a:pt x="123" y="111"/>
                    <a:pt x="118" y="111"/>
                    <a:pt x="119" y="109"/>
                  </a:cubicBezTo>
                  <a:cubicBezTo>
                    <a:pt x="118" y="110"/>
                    <a:pt x="116" y="109"/>
                    <a:pt x="116" y="110"/>
                  </a:cubicBezTo>
                  <a:cubicBezTo>
                    <a:pt x="115" y="111"/>
                    <a:pt x="117" y="112"/>
                    <a:pt x="116" y="113"/>
                  </a:cubicBezTo>
                  <a:cubicBezTo>
                    <a:pt x="116" y="113"/>
                    <a:pt x="113" y="112"/>
                    <a:pt x="114" y="114"/>
                  </a:cubicBezTo>
                  <a:cubicBezTo>
                    <a:pt x="115" y="116"/>
                    <a:pt x="114" y="116"/>
                    <a:pt x="113" y="116"/>
                  </a:cubicBezTo>
                  <a:cubicBezTo>
                    <a:pt x="113" y="116"/>
                    <a:pt x="113" y="117"/>
                    <a:pt x="113" y="118"/>
                  </a:cubicBezTo>
                  <a:cubicBezTo>
                    <a:pt x="111" y="119"/>
                    <a:pt x="111" y="120"/>
                    <a:pt x="110" y="120"/>
                  </a:cubicBezTo>
                  <a:cubicBezTo>
                    <a:pt x="107" y="120"/>
                    <a:pt x="108" y="122"/>
                    <a:pt x="106" y="123"/>
                  </a:cubicBezTo>
                  <a:cubicBezTo>
                    <a:pt x="104" y="123"/>
                    <a:pt x="98" y="122"/>
                    <a:pt x="97" y="124"/>
                  </a:cubicBezTo>
                  <a:cubicBezTo>
                    <a:pt x="96" y="125"/>
                    <a:pt x="95" y="128"/>
                    <a:pt x="93" y="127"/>
                  </a:cubicBezTo>
                  <a:cubicBezTo>
                    <a:pt x="94" y="127"/>
                    <a:pt x="94" y="128"/>
                    <a:pt x="94" y="129"/>
                  </a:cubicBezTo>
                  <a:cubicBezTo>
                    <a:pt x="93" y="129"/>
                    <a:pt x="93" y="129"/>
                    <a:pt x="92" y="129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2" y="132"/>
                    <a:pt x="92" y="132"/>
                  </a:cubicBezTo>
                  <a:cubicBezTo>
                    <a:pt x="92" y="133"/>
                    <a:pt x="92" y="135"/>
                    <a:pt x="91" y="136"/>
                  </a:cubicBezTo>
                  <a:cubicBezTo>
                    <a:pt x="89" y="136"/>
                    <a:pt x="90" y="138"/>
                    <a:pt x="89" y="139"/>
                  </a:cubicBezTo>
                  <a:cubicBezTo>
                    <a:pt x="89" y="140"/>
                    <a:pt x="88" y="140"/>
                    <a:pt x="89" y="141"/>
                  </a:cubicBezTo>
                  <a:cubicBezTo>
                    <a:pt x="89" y="144"/>
                    <a:pt x="87" y="141"/>
                    <a:pt x="87" y="142"/>
                  </a:cubicBezTo>
                  <a:cubicBezTo>
                    <a:pt x="87" y="143"/>
                    <a:pt x="88" y="144"/>
                    <a:pt x="88" y="145"/>
                  </a:cubicBezTo>
                  <a:cubicBezTo>
                    <a:pt x="87" y="146"/>
                    <a:pt x="87" y="146"/>
                    <a:pt x="87" y="147"/>
                  </a:cubicBezTo>
                  <a:cubicBezTo>
                    <a:pt x="88" y="150"/>
                    <a:pt x="86" y="152"/>
                    <a:pt x="84" y="153"/>
                  </a:cubicBezTo>
                  <a:cubicBezTo>
                    <a:pt x="83" y="155"/>
                    <a:pt x="82" y="154"/>
                    <a:pt x="81" y="153"/>
                  </a:cubicBezTo>
                  <a:cubicBezTo>
                    <a:pt x="80" y="152"/>
                    <a:pt x="79" y="152"/>
                    <a:pt x="79" y="151"/>
                  </a:cubicBezTo>
                  <a:cubicBezTo>
                    <a:pt x="78" y="151"/>
                    <a:pt x="78" y="152"/>
                    <a:pt x="77" y="152"/>
                  </a:cubicBezTo>
                  <a:cubicBezTo>
                    <a:pt x="75" y="152"/>
                    <a:pt x="74" y="150"/>
                    <a:pt x="73" y="149"/>
                  </a:cubicBezTo>
                  <a:cubicBezTo>
                    <a:pt x="73" y="149"/>
                    <a:pt x="72" y="151"/>
                    <a:pt x="72" y="151"/>
                  </a:cubicBezTo>
                  <a:cubicBezTo>
                    <a:pt x="72" y="151"/>
                    <a:pt x="69" y="147"/>
                    <a:pt x="69" y="146"/>
                  </a:cubicBezTo>
                  <a:cubicBezTo>
                    <a:pt x="68" y="144"/>
                    <a:pt x="65" y="143"/>
                    <a:pt x="68" y="142"/>
                  </a:cubicBezTo>
                  <a:cubicBezTo>
                    <a:pt x="67" y="140"/>
                    <a:pt x="66" y="140"/>
                    <a:pt x="65" y="139"/>
                  </a:cubicBezTo>
                  <a:cubicBezTo>
                    <a:pt x="64" y="138"/>
                    <a:pt x="64" y="136"/>
                    <a:pt x="63" y="137"/>
                  </a:cubicBezTo>
                  <a:cubicBezTo>
                    <a:pt x="64" y="136"/>
                    <a:pt x="62" y="135"/>
                    <a:pt x="62" y="134"/>
                  </a:cubicBezTo>
                  <a:cubicBezTo>
                    <a:pt x="62" y="133"/>
                    <a:pt x="60" y="130"/>
                    <a:pt x="60" y="131"/>
                  </a:cubicBezTo>
                  <a:cubicBezTo>
                    <a:pt x="59" y="130"/>
                    <a:pt x="59" y="129"/>
                    <a:pt x="58" y="129"/>
                  </a:cubicBezTo>
                  <a:cubicBezTo>
                    <a:pt x="58" y="128"/>
                    <a:pt x="60" y="126"/>
                    <a:pt x="59" y="126"/>
                  </a:cubicBezTo>
                  <a:cubicBezTo>
                    <a:pt x="56" y="125"/>
                    <a:pt x="56" y="126"/>
                    <a:pt x="56" y="123"/>
                  </a:cubicBezTo>
                  <a:cubicBezTo>
                    <a:pt x="56" y="121"/>
                    <a:pt x="58" y="116"/>
                    <a:pt x="56" y="116"/>
                  </a:cubicBezTo>
                  <a:cubicBezTo>
                    <a:pt x="56" y="116"/>
                    <a:pt x="58" y="113"/>
                    <a:pt x="57" y="113"/>
                  </a:cubicBezTo>
                  <a:cubicBezTo>
                    <a:pt x="58" y="113"/>
                    <a:pt x="58" y="114"/>
                    <a:pt x="59" y="114"/>
                  </a:cubicBezTo>
                  <a:cubicBezTo>
                    <a:pt x="58" y="112"/>
                    <a:pt x="58" y="111"/>
                    <a:pt x="58" y="109"/>
                  </a:cubicBezTo>
                  <a:cubicBezTo>
                    <a:pt x="60" y="109"/>
                    <a:pt x="60" y="108"/>
                    <a:pt x="61" y="107"/>
                  </a:cubicBezTo>
                  <a:cubicBezTo>
                    <a:pt x="61" y="108"/>
                    <a:pt x="61" y="108"/>
                    <a:pt x="61" y="109"/>
                  </a:cubicBezTo>
                  <a:cubicBezTo>
                    <a:pt x="62" y="108"/>
                    <a:pt x="62" y="107"/>
                    <a:pt x="63" y="107"/>
                  </a:cubicBezTo>
                  <a:cubicBezTo>
                    <a:pt x="64" y="106"/>
                    <a:pt x="62" y="106"/>
                    <a:pt x="63" y="105"/>
                  </a:cubicBezTo>
                  <a:cubicBezTo>
                    <a:pt x="64" y="105"/>
                    <a:pt x="65" y="104"/>
                    <a:pt x="65" y="103"/>
                  </a:cubicBezTo>
                  <a:cubicBezTo>
                    <a:pt x="64" y="102"/>
                    <a:pt x="63" y="101"/>
                    <a:pt x="64" y="100"/>
                  </a:cubicBezTo>
                  <a:cubicBezTo>
                    <a:pt x="64" y="100"/>
                    <a:pt x="63" y="100"/>
                    <a:pt x="63" y="100"/>
                  </a:cubicBezTo>
                  <a:cubicBezTo>
                    <a:pt x="62" y="100"/>
                    <a:pt x="63" y="98"/>
                    <a:pt x="61" y="99"/>
                  </a:cubicBezTo>
                  <a:cubicBezTo>
                    <a:pt x="60" y="96"/>
                    <a:pt x="63" y="96"/>
                    <a:pt x="65" y="96"/>
                  </a:cubicBezTo>
                  <a:cubicBezTo>
                    <a:pt x="64" y="95"/>
                    <a:pt x="62" y="94"/>
                    <a:pt x="62" y="93"/>
                  </a:cubicBezTo>
                  <a:cubicBezTo>
                    <a:pt x="62" y="92"/>
                    <a:pt x="59" y="89"/>
                    <a:pt x="58" y="87"/>
                  </a:cubicBezTo>
                  <a:cubicBezTo>
                    <a:pt x="57" y="88"/>
                    <a:pt x="56" y="90"/>
                    <a:pt x="56" y="87"/>
                  </a:cubicBezTo>
                  <a:cubicBezTo>
                    <a:pt x="55" y="87"/>
                    <a:pt x="55" y="89"/>
                    <a:pt x="55" y="90"/>
                  </a:cubicBezTo>
                  <a:cubicBezTo>
                    <a:pt x="52" y="90"/>
                    <a:pt x="51" y="90"/>
                    <a:pt x="50" y="87"/>
                  </a:cubicBezTo>
                  <a:cubicBezTo>
                    <a:pt x="50" y="86"/>
                    <a:pt x="51" y="84"/>
                    <a:pt x="51" y="83"/>
                  </a:cubicBezTo>
                  <a:cubicBezTo>
                    <a:pt x="51" y="81"/>
                    <a:pt x="51" y="79"/>
                    <a:pt x="51" y="77"/>
                  </a:cubicBezTo>
                  <a:cubicBezTo>
                    <a:pt x="50" y="78"/>
                    <a:pt x="50" y="78"/>
                    <a:pt x="50" y="79"/>
                  </a:cubicBezTo>
                  <a:cubicBezTo>
                    <a:pt x="48" y="79"/>
                    <a:pt x="51" y="74"/>
                    <a:pt x="48" y="76"/>
                  </a:cubicBezTo>
                  <a:cubicBezTo>
                    <a:pt x="50" y="73"/>
                    <a:pt x="48" y="72"/>
                    <a:pt x="46" y="71"/>
                  </a:cubicBezTo>
                  <a:cubicBezTo>
                    <a:pt x="45" y="70"/>
                    <a:pt x="46" y="69"/>
                    <a:pt x="45" y="67"/>
                  </a:cubicBezTo>
                  <a:cubicBezTo>
                    <a:pt x="45" y="66"/>
                    <a:pt x="43" y="66"/>
                    <a:pt x="44" y="64"/>
                  </a:cubicBezTo>
                  <a:cubicBezTo>
                    <a:pt x="43" y="64"/>
                    <a:pt x="39" y="62"/>
                    <a:pt x="37" y="62"/>
                  </a:cubicBezTo>
                  <a:cubicBezTo>
                    <a:pt x="36" y="62"/>
                    <a:pt x="34" y="61"/>
                    <a:pt x="33" y="60"/>
                  </a:cubicBezTo>
                  <a:cubicBezTo>
                    <a:pt x="31" y="61"/>
                    <a:pt x="29" y="60"/>
                    <a:pt x="27" y="60"/>
                  </a:cubicBezTo>
                  <a:cubicBezTo>
                    <a:pt x="26" y="59"/>
                    <a:pt x="25" y="59"/>
                    <a:pt x="24" y="59"/>
                  </a:cubicBezTo>
                  <a:cubicBezTo>
                    <a:pt x="22" y="60"/>
                    <a:pt x="23" y="60"/>
                    <a:pt x="21" y="60"/>
                  </a:cubicBezTo>
                  <a:cubicBezTo>
                    <a:pt x="20" y="60"/>
                    <a:pt x="17" y="62"/>
                    <a:pt x="16" y="61"/>
                  </a:cubicBezTo>
                  <a:cubicBezTo>
                    <a:pt x="15" y="60"/>
                    <a:pt x="14" y="60"/>
                    <a:pt x="13" y="61"/>
                  </a:cubicBezTo>
                  <a:cubicBezTo>
                    <a:pt x="13" y="60"/>
                    <a:pt x="13" y="59"/>
                    <a:pt x="12" y="58"/>
                  </a:cubicBezTo>
                  <a:cubicBezTo>
                    <a:pt x="12" y="57"/>
                    <a:pt x="14" y="58"/>
                    <a:pt x="14" y="57"/>
                  </a:cubicBezTo>
                  <a:cubicBezTo>
                    <a:pt x="15" y="56"/>
                    <a:pt x="12" y="55"/>
                    <a:pt x="15" y="56"/>
                  </a:cubicBezTo>
                  <a:cubicBezTo>
                    <a:pt x="14" y="53"/>
                    <a:pt x="9" y="56"/>
                    <a:pt x="8" y="54"/>
                  </a:cubicBezTo>
                  <a:cubicBezTo>
                    <a:pt x="9" y="50"/>
                    <a:pt x="14" y="54"/>
                    <a:pt x="16" y="51"/>
                  </a:cubicBezTo>
                  <a:cubicBezTo>
                    <a:pt x="14" y="47"/>
                    <a:pt x="7" y="53"/>
                    <a:pt x="9" y="48"/>
                  </a:cubicBezTo>
                  <a:cubicBezTo>
                    <a:pt x="8" y="48"/>
                    <a:pt x="8" y="48"/>
                    <a:pt x="8" y="49"/>
                  </a:cubicBezTo>
                  <a:cubicBezTo>
                    <a:pt x="7" y="49"/>
                    <a:pt x="8" y="47"/>
                    <a:pt x="6" y="47"/>
                  </a:cubicBezTo>
                  <a:cubicBezTo>
                    <a:pt x="5" y="47"/>
                    <a:pt x="3" y="47"/>
                    <a:pt x="3" y="46"/>
                  </a:cubicBezTo>
                  <a:cubicBezTo>
                    <a:pt x="0" y="44"/>
                    <a:pt x="5" y="42"/>
                    <a:pt x="6" y="41"/>
                  </a:cubicBezTo>
                  <a:cubicBezTo>
                    <a:pt x="8" y="41"/>
                    <a:pt x="12" y="41"/>
                    <a:pt x="13" y="40"/>
                  </a:cubicBezTo>
                  <a:cubicBezTo>
                    <a:pt x="14" y="39"/>
                    <a:pt x="15" y="38"/>
                    <a:pt x="18" y="38"/>
                  </a:cubicBezTo>
                  <a:cubicBezTo>
                    <a:pt x="19" y="38"/>
                    <a:pt x="26" y="32"/>
                    <a:pt x="24" y="31"/>
                  </a:cubicBezTo>
                  <a:cubicBezTo>
                    <a:pt x="23" y="31"/>
                    <a:pt x="22" y="28"/>
                    <a:pt x="22" y="31"/>
                  </a:cubicBezTo>
                  <a:cubicBezTo>
                    <a:pt x="22" y="31"/>
                    <a:pt x="17" y="30"/>
                    <a:pt x="16" y="30"/>
                  </a:cubicBezTo>
                  <a:cubicBezTo>
                    <a:pt x="16" y="30"/>
                    <a:pt x="16" y="29"/>
                    <a:pt x="17" y="29"/>
                  </a:cubicBezTo>
                  <a:cubicBezTo>
                    <a:pt x="19" y="29"/>
                    <a:pt x="18" y="28"/>
                    <a:pt x="18" y="28"/>
                  </a:cubicBezTo>
                  <a:cubicBezTo>
                    <a:pt x="18" y="28"/>
                    <a:pt x="21" y="27"/>
                    <a:pt x="21" y="26"/>
                  </a:cubicBezTo>
                  <a:cubicBezTo>
                    <a:pt x="22" y="28"/>
                    <a:pt x="23" y="26"/>
                    <a:pt x="23" y="25"/>
                  </a:cubicBezTo>
                  <a:cubicBezTo>
                    <a:pt x="23" y="25"/>
                    <a:pt x="26" y="26"/>
                    <a:pt x="26" y="25"/>
                  </a:cubicBezTo>
                  <a:cubicBezTo>
                    <a:pt x="26" y="24"/>
                    <a:pt x="27" y="22"/>
                    <a:pt x="29" y="22"/>
                  </a:cubicBezTo>
                  <a:cubicBezTo>
                    <a:pt x="34" y="22"/>
                    <a:pt x="32" y="21"/>
                    <a:pt x="33" y="17"/>
                  </a:cubicBezTo>
                  <a:cubicBezTo>
                    <a:pt x="35" y="18"/>
                    <a:pt x="37" y="18"/>
                    <a:pt x="40" y="17"/>
                  </a:cubicBezTo>
                  <a:cubicBezTo>
                    <a:pt x="39" y="16"/>
                    <a:pt x="39" y="16"/>
                    <a:pt x="38" y="16"/>
                  </a:cubicBezTo>
                  <a:cubicBezTo>
                    <a:pt x="39" y="14"/>
                    <a:pt x="47" y="14"/>
                    <a:pt x="49" y="14"/>
                  </a:cubicBezTo>
                  <a:cubicBezTo>
                    <a:pt x="50" y="14"/>
                    <a:pt x="53" y="14"/>
                    <a:pt x="55" y="13"/>
                  </a:cubicBezTo>
                  <a:cubicBezTo>
                    <a:pt x="56" y="12"/>
                    <a:pt x="59" y="14"/>
                    <a:pt x="60" y="13"/>
                  </a:cubicBezTo>
                  <a:cubicBezTo>
                    <a:pt x="60" y="14"/>
                    <a:pt x="60" y="16"/>
                    <a:pt x="62" y="15"/>
                  </a:cubicBezTo>
                  <a:cubicBezTo>
                    <a:pt x="62" y="15"/>
                    <a:pt x="63" y="17"/>
                    <a:pt x="63" y="17"/>
                  </a:cubicBezTo>
                  <a:cubicBezTo>
                    <a:pt x="65" y="17"/>
                    <a:pt x="62" y="15"/>
                    <a:pt x="65" y="15"/>
                  </a:cubicBezTo>
                  <a:cubicBezTo>
                    <a:pt x="64" y="14"/>
                    <a:pt x="66" y="12"/>
                    <a:pt x="63" y="12"/>
                  </a:cubicBezTo>
                  <a:cubicBezTo>
                    <a:pt x="64" y="10"/>
                    <a:pt x="69" y="8"/>
                    <a:pt x="69" y="11"/>
                  </a:cubicBezTo>
                  <a:cubicBezTo>
                    <a:pt x="71" y="12"/>
                    <a:pt x="71" y="10"/>
                    <a:pt x="73" y="12"/>
                  </a:cubicBezTo>
                  <a:cubicBezTo>
                    <a:pt x="75" y="14"/>
                    <a:pt x="77" y="14"/>
                    <a:pt x="80" y="14"/>
                  </a:cubicBezTo>
                  <a:cubicBezTo>
                    <a:pt x="80" y="14"/>
                    <a:pt x="79" y="14"/>
                    <a:pt x="78" y="14"/>
                  </a:cubicBezTo>
                  <a:cubicBezTo>
                    <a:pt x="79" y="13"/>
                    <a:pt x="79" y="12"/>
                    <a:pt x="81" y="12"/>
                  </a:cubicBezTo>
                  <a:cubicBezTo>
                    <a:pt x="79" y="10"/>
                    <a:pt x="76" y="10"/>
                    <a:pt x="74" y="9"/>
                  </a:cubicBezTo>
                  <a:cubicBezTo>
                    <a:pt x="74" y="7"/>
                    <a:pt x="78" y="8"/>
                    <a:pt x="79" y="8"/>
                  </a:cubicBezTo>
                  <a:cubicBezTo>
                    <a:pt x="79" y="6"/>
                    <a:pt x="78" y="6"/>
                    <a:pt x="77" y="6"/>
                  </a:cubicBezTo>
                  <a:cubicBezTo>
                    <a:pt x="78" y="3"/>
                    <a:pt x="81" y="6"/>
                    <a:pt x="83" y="6"/>
                  </a:cubicBezTo>
                  <a:cubicBezTo>
                    <a:pt x="85" y="6"/>
                    <a:pt x="86" y="5"/>
                    <a:pt x="88" y="5"/>
                  </a:cubicBezTo>
                  <a:cubicBezTo>
                    <a:pt x="89" y="6"/>
                    <a:pt x="91" y="7"/>
                    <a:pt x="93" y="6"/>
                  </a:cubicBezTo>
                  <a:cubicBezTo>
                    <a:pt x="95" y="5"/>
                    <a:pt x="97" y="5"/>
                    <a:pt x="99" y="4"/>
                  </a:cubicBezTo>
                  <a:cubicBezTo>
                    <a:pt x="101" y="4"/>
                    <a:pt x="97" y="2"/>
                    <a:pt x="101" y="2"/>
                  </a:cubicBezTo>
                  <a:cubicBezTo>
                    <a:pt x="103" y="2"/>
                    <a:pt x="104" y="1"/>
                    <a:pt x="106" y="1"/>
                  </a:cubicBezTo>
                  <a:cubicBezTo>
                    <a:pt x="107" y="2"/>
                    <a:pt x="109" y="2"/>
                    <a:pt x="111" y="2"/>
                  </a:cubicBezTo>
                  <a:cubicBezTo>
                    <a:pt x="114" y="1"/>
                    <a:pt x="120" y="0"/>
                    <a:pt x="122" y="1"/>
                  </a:cubicBezTo>
                  <a:cubicBezTo>
                    <a:pt x="125" y="3"/>
                    <a:pt x="129" y="1"/>
                    <a:pt x="130" y="3"/>
                  </a:cubicBezTo>
                  <a:cubicBezTo>
                    <a:pt x="131" y="4"/>
                    <a:pt x="131" y="6"/>
                    <a:pt x="133" y="5"/>
                  </a:cubicBezTo>
                  <a:cubicBezTo>
                    <a:pt x="135" y="3"/>
                    <a:pt x="134" y="5"/>
                    <a:pt x="135" y="6"/>
                  </a:cubicBezTo>
                  <a:cubicBezTo>
                    <a:pt x="136" y="7"/>
                    <a:pt x="137" y="7"/>
                    <a:pt x="138" y="8"/>
                  </a:cubicBezTo>
                  <a:cubicBezTo>
                    <a:pt x="140" y="8"/>
                    <a:pt x="140" y="7"/>
                    <a:pt x="141" y="7"/>
                  </a:cubicBezTo>
                  <a:cubicBezTo>
                    <a:pt x="141" y="10"/>
                    <a:pt x="144" y="8"/>
                    <a:pt x="146" y="9"/>
                  </a:cubicBezTo>
                  <a:cubicBezTo>
                    <a:pt x="144" y="10"/>
                    <a:pt x="145" y="10"/>
                    <a:pt x="145" y="12"/>
                  </a:cubicBezTo>
                  <a:cubicBezTo>
                    <a:pt x="144" y="11"/>
                    <a:pt x="143" y="13"/>
                    <a:pt x="142" y="13"/>
                  </a:cubicBezTo>
                  <a:cubicBezTo>
                    <a:pt x="139" y="13"/>
                    <a:pt x="136" y="13"/>
                    <a:pt x="133" y="13"/>
                  </a:cubicBezTo>
                  <a:cubicBezTo>
                    <a:pt x="131" y="14"/>
                    <a:pt x="122" y="13"/>
                    <a:pt x="121" y="15"/>
                  </a:cubicBezTo>
                  <a:cubicBezTo>
                    <a:pt x="122" y="15"/>
                    <a:pt x="121" y="13"/>
                    <a:pt x="120" y="14"/>
                  </a:cubicBezTo>
                  <a:cubicBezTo>
                    <a:pt x="120" y="14"/>
                    <a:pt x="120" y="15"/>
                    <a:pt x="120" y="15"/>
                  </a:cubicBezTo>
                  <a:cubicBezTo>
                    <a:pt x="119" y="16"/>
                    <a:pt x="117" y="15"/>
                    <a:pt x="117" y="16"/>
                  </a:cubicBezTo>
                  <a:cubicBezTo>
                    <a:pt x="117" y="17"/>
                    <a:pt x="117" y="15"/>
                    <a:pt x="1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  <p:sp>
          <p:nvSpPr>
            <p:cNvPr id="150" name="Freeform 749">
              <a:extLst>
                <a:ext uri="{FF2B5EF4-FFF2-40B4-BE49-F238E27FC236}">
                  <a16:creationId xmlns:a16="http://schemas.microsoft.com/office/drawing/2014/main" id="{AEAF388F-7FE7-40A9-B9E4-E0E27CC3A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128" y="749521"/>
              <a:ext cx="1725262" cy="1571906"/>
            </a:xfrm>
            <a:custGeom>
              <a:avLst/>
              <a:gdLst>
                <a:gd name="T0" fmla="*/ 67 w 171"/>
                <a:gd name="T1" fmla="*/ 146 h 155"/>
                <a:gd name="T2" fmla="*/ 58 w 171"/>
                <a:gd name="T3" fmla="*/ 130 h 155"/>
                <a:gd name="T4" fmla="*/ 54 w 171"/>
                <a:gd name="T5" fmla="*/ 116 h 155"/>
                <a:gd name="T6" fmla="*/ 57 w 171"/>
                <a:gd name="T7" fmla="*/ 108 h 155"/>
                <a:gd name="T8" fmla="*/ 63 w 171"/>
                <a:gd name="T9" fmla="*/ 103 h 155"/>
                <a:gd name="T10" fmla="*/ 55 w 171"/>
                <a:gd name="T11" fmla="*/ 89 h 155"/>
                <a:gd name="T12" fmla="*/ 47 w 171"/>
                <a:gd name="T13" fmla="*/ 73 h 155"/>
                <a:gd name="T14" fmla="*/ 20 w 171"/>
                <a:gd name="T15" fmla="*/ 60 h 155"/>
                <a:gd name="T16" fmla="*/ 12 w 171"/>
                <a:gd name="T17" fmla="*/ 55 h 155"/>
                <a:gd name="T18" fmla="*/ 0 w 171"/>
                <a:gd name="T19" fmla="*/ 45 h 155"/>
                <a:gd name="T20" fmla="*/ 15 w 171"/>
                <a:gd name="T21" fmla="*/ 29 h 155"/>
                <a:gd name="T22" fmla="*/ 23 w 171"/>
                <a:gd name="T23" fmla="*/ 24 h 155"/>
                <a:gd name="T24" fmla="*/ 49 w 171"/>
                <a:gd name="T25" fmla="*/ 13 h 155"/>
                <a:gd name="T26" fmla="*/ 63 w 171"/>
                <a:gd name="T27" fmla="*/ 14 h 155"/>
                <a:gd name="T28" fmla="*/ 76 w 171"/>
                <a:gd name="T29" fmla="*/ 7 h 155"/>
                <a:gd name="T30" fmla="*/ 97 w 171"/>
                <a:gd name="T31" fmla="*/ 4 h 155"/>
                <a:gd name="T32" fmla="*/ 130 w 171"/>
                <a:gd name="T33" fmla="*/ 3 h 155"/>
                <a:gd name="T34" fmla="*/ 145 w 171"/>
                <a:gd name="T35" fmla="*/ 8 h 155"/>
                <a:gd name="T36" fmla="*/ 120 w 171"/>
                <a:gd name="T37" fmla="*/ 17 h 155"/>
                <a:gd name="T38" fmla="*/ 143 w 171"/>
                <a:gd name="T39" fmla="*/ 14 h 155"/>
                <a:gd name="T40" fmla="*/ 158 w 171"/>
                <a:gd name="T41" fmla="*/ 15 h 155"/>
                <a:gd name="T42" fmla="*/ 159 w 171"/>
                <a:gd name="T43" fmla="*/ 27 h 155"/>
                <a:gd name="T44" fmla="*/ 146 w 171"/>
                <a:gd name="T45" fmla="*/ 43 h 155"/>
                <a:gd name="T46" fmla="*/ 153 w 171"/>
                <a:gd name="T47" fmla="*/ 59 h 155"/>
                <a:gd name="T48" fmla="*/ 142 w 171"/>
                <a:gd name="T49" fmla="*/ 79 h 155"/>
                <a:gd name="T50" fmla="*/ 147 w 171"/>
                <a:gd name="T51" fmla="*/ 95 h 155"/>
                <a:gd name="T52" fmla="*/ 134 w 171"/>
                <a:gd name="T53" fmla="*/ 95 h 155"/>
                <a:gd name="T54" fmla="*/ 120 w 171"/>
                <a:gd name="T55" fmla="*/ 112 h 155"/>
                <a:gd name="T56" fmla="*/ 112 w 171"/>
                <a:gd name="T57" fmla="*/ 119 h 155"/>
                <a:gd name="T58" fmla="*/ 93 w 171"/>
                <a:gd name="T59" fmla="*/ 131 h 155"/>
                <a:gd name="T60" fmla="*/ 78 w 171"/>
                <a:gd name="T61" fmla="*/ 150 h 155"/>
                <a:gd name="T62" fmla="*/ 91 w 171"/>
                <a:gd name="T63" fmla="*/ 132 h 155"/>
                <a:gd name="T64" fmla="*/ 109 w 171"/>
                <a:gd name="T65" fmla="*/ 119 h 155"/>
                <a:gd name="T66" fmla="*/ 118 w 171"/>
                <a:gd name="T67" fmla="*/ 109 h 155"/>
                <a:gd name="T68" fmla="*/ 132 w 171"/>
                <a:gd name="T69" fmla="*/ 95 h 155"/>
                <a:gd name="T70" fmla="*/ 140 w 171"/>
                <a:gd name="T71" fmla="*/ 95 h 155"/>
                <a:gd name="T72" fmla="*/ 143 w 171"/>
                <a:gd name="T73" fmla="*/ 82 h 155"/>
                <a:gd name="T74" fmla="*/ 151 w 171"/>
                <a:gd name="T75" fmla="*/ 63 h 155"/>
                <a:gd name="T76" fmla="*/ 147 w 171"/>
                <a:gd name="T77" fmla="*/ 47 h 155"/>
                <a:gd name="T78" fmla="*/ 155 w 171"/>
                <a:gd name="T79" fmla="*/ 31 h 155"/>
                <a:gd name="T80" fmla="*/ 165 w 171"/>
                <a:gd name="T81" fmla="*/ 21 h 155"/>
                <a:gd name="T82" fmla="*/ 152 w 171"/>
                <a:gd name="T83" fmla="*/ 18 h 155"/>
                <a:gd name="T84" fmla="*/ 138 w 171"/>
                <a:gd name="T85" fmla="*/ 17 h 155"/>
                <a:gd name="T86" fmla="*/ 120 w 171"/>
                <a:gd name="T87" fmla="*/ 18 h 155"/>
                <a:gd name="T88" fmla="*/ 118 w 171"/>
                <a:gd name="T89" fmla="*/ 15 h 155"/>
                <a:gd name="T90" fmla="*/ 143 w 171"/>
                <a:gd name="T91" fmla="*/ 9 h 155"/>
                <a:gd name="T92" fmla="*/ 129 w 171"/>
                <a:gd name="T93" fmla="*/ 4 h 155"/>
                <a:gd name="T94" fmla="*/ 92 w 171"/>
                <a:gd name="T95" fmla="*/ 7 h 155"/>
                <a:gd name="T96" fmla="*/ 75 w 171"/>
                <a:gd name="T97" fmla="*/ 9 h 155"/>
                <a:gd name="T98" fmla="*/ 63 w 171"/>
                <a:gd name="T99" fmla="*/ 11 h 155"/>
                <a:gd name="T100" fmla="*/ 59 w 171"/>
                <a:gd name="T101" fmla="*/ 15 h 155"/>
                <a:gd name="T102" fmla="*/ 32 w 171"/>
                <a:gd name="T103" fmla="*/ 20 h 155"/>
                <a:gd name="T104" fmla="*/ 22 w 171"/>
                <a:gd name="T105" fmla="*/ 30 h 155"/>
                <a:gd name="T106" fmla="*/ 10 w 171"/>
                <a:gd name="T107" fmla="*/ 49 h 155"/>
                <a:gd name="T108" fmla="*/ 12 w 171"/>
                <a:gd name="T109" fmla="*/ 58 h 155"/>
                <a:gd name="T110" fmla="*/ 42 w 171"/>
                <a:gd name="T111" fmla="*/ 63 h 155"/>
                <a:gd name="T112" fmla="*/ 51 w 171"/>
                <a:gd name="T113" fmla="*/ 83 h 155"/>
                <a:gd name="T114" fmla="*/ 63 w 171"/>
                <a:gd name="T115" fmla="*/ 94 h 155"/>
                <a:gd name="T116" fmla="*/ 63 w 171"/>
                <a:gd name="T117" fmla="*/ 108 h 155"/>
                <a:gd name="T118" fmla="*/ 56 w 171"/>
                <a:gd name="T119" fmla="*/ 116 h 155"/>
                <a:gd name="T120" fmla="*/ 63 w 171"/>
                <a:gd name="T121" fmla="*/ 136 h 155"/>
                <a:gd name="T122" fmla="*/ 76 w 171"/>
                <a:gd name="T123" fmla="*/ 151 h 155"/>
                <a:gd name="T124" fmla="*/ 120 w 171"/>
                <a:gd name="T125" fmla="*/ 1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" h="155">
                  <a:moveTo>
                    <a:pt x="82" y="155"/>
                  </a:moveTo>
                  <a:cubicBezTo>
                    <a:pt x="81" y="155"/>
                    <a:pt x="80" y="154"/>
                    <a:pt x="79" y="153"/>
                  </a:cubicBezTo>
                  <a:cubicBezTo>
                    <a:pt x="79" y="153"/>
                    <a:pt x="78" y="152"/>
                    <a:pt x="78" y="152"/>
                  </a:cubicBezTo>
                  <a:cubicBezTo>
                    <a:pt x="77" y="152"/>
                    <a:pt x="77" y="152"/>
                    <a:pt x="76" y="152"/>
                  </a:cubicBezTo>
                  <a:cubicBezTo>
                    <a:pt x="76" y="152"/>
                    <a:pt x="76" y="152"/>
                    <a:pt x="76" y="152"/>
                  </a:cubicBezTo>
                  <a:cubicBezTo>
                    <a:pt x="74" y="152"/>
                    <a:pt x="74" y="152"/>
                    <a:pt x="73" y="151"/>
                  </a:cubicBezTo>
                  <a:cubicBezTo>
                    <a:pt x="73" y="150"/>
                    <a:pt x="72" y="150"/>
                    <a:pt x="72" y="150"/>
                  </a:cubicBezTo>
                  <a:cubicBezTo>
                    <a:pt x="72" y="150"/>
                    <a:pt x="72" y="150"/>
                    <a:pt x="72" y="151"/>
                  </a:cubicBezTo>
                  <a:cubicBezTo>
                    <a:pt x="72" y="151"/>
                    <a:pt x="72" y="150"/>
                    <a:pt x="72" y="150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0" y="151"/>
                    <a:pt x="68" y="147"/>
                    <a:pt x="67" y="146"/>
                  </a:cubicBezTo>
                  <a:cubicBezTo>
                    <a:pt x="67" y="146"/>
                    <a:pt x="67" y="145"/>
                    <a:pt x="66" y="144"/>
                  </a:cubicBezTo>
                  <a:cubicBezTo>
                    <a:pt x="65" y="144"/>
                    <a:pt x="65" y="143"/>
                    <a:pt x="65" y="142"/>
                  </a:cubicBezTo>
                  <a:cubicBezTo>
                    <a:pt x="65" y="142"/>
                    <a:pt x="65" y="141"/>
                    <a:pt x="66" y="141"/>
                  </a:cubicBezTo>
                  <a:cubicBezTo>
                    <a:pt x="66" y="141"/>
                    <a:pt x="65" y="141"/>
                    <a:pt x="65" y="141"/>
                  </a:cubicBezTo>
                  <a:cubicBezTo>
                    <a:pt x="64" y="140"/>
                    <a:pt x="64" y="140"/>
                    <a:pt x="63" y="140"/>
                  </a:cubicBezTo>
                  <a:cubicBezTo>
                    <a:pt x="63" y="139"/>
                    <a:pt x="63" y="138"/>
                    <a:pt x="63" y="138"/>
                  </a:cubicBezTo>
                  <a:cubicBezTo>
                    <a:pt x="63" y="138"/>
                    <a:pt x="62" y="138"/>
                    <a:pt x="62" y="138"/>
                  </a:cubicBezTo>
                  <a:cubicBezTo>
                    <a:pt x="62" y="138"/>
                    <a:pt x="62" y="138"/>
                    <a:pt x="62" y="138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62" y="136"/>
                    <a:pt x="61" y="136"/>
                    <a:pt x="61" y="135"/>
                  </a:cubicBezTo>
                  <a:cubicBezTo>
                    <a:pt x="61" y="135"/>
                    <a:pt x="60" y="134"/>
                    <a:pt x="60" y="134"/>
                  </a:cubicBezTo>
                  <a:cubicBezTo>
                    <a:pt x="60" y="133"/>
                    <a:pt x="60" y="132"/>
                    <a:pt x="59" y="132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8" y="131"/>
                    <a:pt x="58" y="131"/>
                    <a:pt x="58" y="13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56" y="129"/>
                    <a:pt x="56" y="129"/>
                    <a:pt x="56" y="129"/>
                  </a:cubicBezTo>
                  <a:cubicBezTo>
                    <a:pt x="56" y="129"/>
                    <a:pt x="57" y="128"/>
                    <a:pt x="57" y="128"/>
                  </a:cubicBezTo>
                  <a:cubicBezTo>
                    <a:pt x="57" y="127"/>
                    <a:pt x="58" y="127"/>
                    <a:pt x="58" y="127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58" y="127"/>
                    <a:pt x="57" y="127"/>
                    <a:pt x="57" y="127"/>
                  </a:cubicBezTo>
                  <a:cubicBezTo>
                    <a:pt x="57" y="126"/>
                    <a:pt x="57" y="126"/>
                    <a:pt x="56" y="126"/>
                  </a:cubicBezTo>
                  <a:cubicBezTo>
                    <a:pt x="55" y="126"/>
                    <a:pt x="54" y="125"/>
                    <a:pt x="54" y="123"/>
                  </a:cubicBezTo>
                  <a:cubicBezTo>
                    <a:pt x="54" y="122"/>
                    <a:pt x="55" y="121"/>
                    <a:pt x="55" y="121"/>
                  </a:cubicBezTo>
                  <a:cubicBezTo>
                    <a:pt x="55" y="119"/>
                    <a:pt x="56" y="117"/>
                    <a:pt x="55" y="116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5" y="115"/>
                    <a:pt x="55" y="115"/>
                    <a:pt x="55" y="115"/>
                  </a:cubicBezTo>
                  <a:cubicBezTo>
                    <a:pt x="55" y="115"/>
                    <a:pt x="56" y="114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1"/>
                    <a:pt x="57" y="110"/>
                    <a:pt x="57" y="109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9" y="108"/>
                    <a:pt x="59" y="107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0" y="107"/>
                    <a:pt x="60" y="107"/>
                    <a:pt x="61" y="107"/>
                  </a:cubicBezTo>
                  <a:cubicBezTo>
                    <a:pt x="61" y="107"/>
                    <a:pt x="61" y="107"/>
                    <a:pt x="62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1" y="106"/>
                    <a:pt x="61" y="106"/>
                    <a:pt x="61" y="105"/>
                  </a:cubicBezTo>
                  <a:cubicBezTo>
                    <a:pt x="61" y="105"/>
                    <a:pt x="61" y="105"/>
                    <a:pt x="62" y="105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2"/>
                    <a:pt x="62" y="102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1" y="101"/>
                    <a:pt x="61" y="100"/>
                    <a:pt x="61" y="100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0" y="99"/>
                    <a:pt x="60" y="100"/>
                    <a:pt x="60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8"/>
                    <a:pt x="59" y="97"/>
                    <a:pt x="59" y="97"/>
                  </a:cubicBezTo>
                  <a:cubicBezTo>
                    <a:pt x="60" y="96"/>
                    <a:pt x="61" y="96"/>
                    <a:pt x="62" y="96"/>
                  </a:cubicBezTo>
                  <a:cubicBezTo>
                    <a:pt x="62" y="96"/>
                    <a:pt x="62" y="95"/>
                    <a:pt x="62" y="95"/>
                  </a:cubicBezTo>
                  <a:cubicBezTo>
                    <a:pt x="61" y="95"/>
                    <a:pt x="60" y="94"/>
                    <a:pt x="60" y="93"/>
                  </a:cubicBezTo>
                  <a:cubicBezTo>
                    <a:pt x="60" y="93"/>
                    <a:pt x="59" y="90"/>
                    <a:pt x="58" y="90"/>
                  </a:cubicBezTo>
                  <a:cubicBezTo>
                    <a:pt x="57" y="89"/>
                    <a:pt x="57" y="89"/>
                    <a:pt x="57" y="88"/>
                  </a:cubicBezTo>
                  <a:cubicBezTo>
                    <a:pt x="56" y="89"/>
                    <a:pt x="56" y="89"/>
                    <a:pt x="55" y="89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0" y="90"/>
                    <a:pt x="49" y="90"/>
                    <a:pt x="49" y="87"/>
                  </a:cubicBezTo>
                  <a:cubicBezTo>
                    <a:pt x="49" y="86"/>
                    <a:pt x="49" y="84"/>
                    <a:pt x="49" y="83"/>
                  </a:cubicBezTo>
                  <a:cubicBezTo>
                    <a:pt x="49" y="81"/>
                    <a:pt x="49" y="81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7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8" y="76"/>
                    <a:pt x="48" y="76"/>
                    <a:pt x="47" y="7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7" y="75"/>
                    <a:pt x="47" y="74"/>
                    <a:pt x="47" y="73"/>
                  </a:cubicBezTo>
                  <a:cubicBezTo>
                    <a:pt x="47" y="73"/>
                    <a:pt x="46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1"/>
                    <a:pt x="44" y="70"/>
                    <a:pt x="44" y="69"/>
                  </a:cubicBezTo>
                  <a:cubicBezTo>
                    <a:pt x="44" y="69"/>
                    <a:pt x="44" y="68"/>
                    <a:pt x="44" y="67"/>
                  </a:cubicBezTo>
                  <a:cubicBezTo>
                    <a:pt x="44" y="67"/>
                    <a:pt x="43" y="67"/>
                    <a:pt x="43" y="67"/>
                  </a:cubicBezTo>
                  <a:cubicBezTo>
                    <a:pt x="42" y="66"/>
                    <a:pt x="42" y="66"/>
                    <a:pt x="42" y="65"/>
                  </a:cubicBezTo>
                  <a:cubicBezTo>
                    <a:pt x="41" y="64"/>
                    <a:pt x="40" y="64"/>
                    <a:pt x="38" y="63"/>
                  </a:cubicBezTo>
                  <a:cubicBezTo>
                    <a:pt x="37" y="63"/>
                    <a:pt x="37" y="63"/>
                    <a:pt x="36" y="63"/>
                  </a:cubicBezTo>
                  <a:cubicBezTo>
                    <a:pt x="35" y="62"/>
                    <a:pt x="33" y="62"/>
                    <a:pt x="32" y="61"/>
                  </a:cubicBezTo>
                  <a:cubicBezTo>
                    <a:pt x="30" y="61"/>
                    <a:pt x="28" y="61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5" y="60"/>
                    <a:pt x="24" y="60"/>
                    <a:pt x="23" y="60"/>
                  </a:cubicBezTo>
                  <a:cubicBezTo>
                    <a:pt x="22" y="60"/>
                    <a:pt x="21" y="60"/>
                    <a:pt x="21" y="60"/>
                  </a:cubicBezTo>
                  <a:cubicBezTo>
                    <a:pt x="21" y="60"/>
                    <a:pt x="21" y="60"/>
                    <a:pt x="20" y="60"/>
                  </a:cubicBezTo>
                  <a:cubicBezTo>
                    <a:pt x="20" y="60"/>
                    <a:pt x="19" y="61"/>
                    <a:pt x="19" y="61"/>
                  </a:cubicBezTo>
                  <a:cubicBezTo>
                    <a:pt x="18" y="62"/>
                    <a:pt x="17" y="62"/>
                    <a:pt x="16" y="62"/>
                  </a:cubicBezTo>
                  <a:cubicBezTo>
                    <a:pt x="15" y="62"/>
                    <a:pt x="15" y="62"/>
                    <a:pt x="15" y="61"/>
                  </a:cubicBezTo>
                  <a:cubicBezTo>
                    <a:pt x="14" y="61"/>
                    <a:pt x="13" y="61"/>
                    <a:pt x="13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58"/>
                    <a:pt x="10" y="57"/>
                    <a:pt x="11" y="57"/>
                  </a:cubicBezTo>
                  <a:cubicBezTo>
                    <a:pt x="11" y="57"/>
                    <a:pt x="11" y="57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7"/>
                    <a:pt x="12" y="57"/>
                    <a:pt x="13" y="57"/>
                  </a:cubicBezTo>
                  <a:cubicBezTo>
                    <a:pt x="13" y="57"/>
                    <a:pt x="12" y="57"/>
                    <a:pt x="12" y="56"/>
                  </a:cubicBezTo>
                  <a:cubicBezTo>
                    <a:pt x="12" y="56"/>
                    <a:pt x="12" y="56"/>
                    <a:pt x="12" y="55"/>
                  </a:cubicBezTo>
                  <a:cubicBezTo>
                    <a:pt x="12" y="55"/>
                    <a:pt x="11" y="55"/>
                    <a:pt x="11" y="55"/>
                  </a:cubicBezTo>
                  <a:cubicBezTo>
                    <a:pt x="10" y="55"/>
                    <a:pt x="10" y="56"/>
                    <a:pt x="9" y="56"/>
                  </a:cubicBezTo>
                  <a:cubicBezTo>
                    <a:pt x="8" y="56"/>
                    <a:pt x="7" y="55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1"/>
                    <a:pt x="9" y="51"/>
                    <a:pt x="10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3" y="51"/>
                    <a:pt x="14" y="51"/>
                    <a:pt x="14" y="51"/>
                  </a:cubicBezTo>
                  <a:cubicBezTo>
                    <a:pt x="13" y="50"/>
                    <a:pt x="12" y="50"/>
                    <a:pt x="10" y="51"/>
                  </a:cubicBezTo>
                  <a:cubicBezTo>
                    <a:pt x="9" y="51"/>
                    <a:pt x="8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50"/>
                    <a:pt x="6" y="49"/>
                    <a:pt x="6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" y="48"/>
                    <a:pt x="2" y="47"/>
                    <a:pt x="1" y="47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0" y="43"/>
                    <a:pt x="4" y="41"/>
                    <a:pt x="5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9" y="40"/>
                    <a:pt x="11" y="40"/>
                    <a:pt x="12" y="40"/>
                  </a:cubicBezTo>
                  <a:cubicBezTo>
                    <a:pt x="13" y="38"/>
                    <a:pt x="14" y="38"/>
                    <a:pt x="17" y="38"/>
                  </a:cubicBezTo>
                  <a:cubicBezTo>
                    <a:pt x="17" y="38"/>
                    <a:pt x="21" y="35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2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2"/>
                    <a:pt x="21" y="32"/>
                  </a:cubicBezTo>
                  <a:cubicBezTo>
                    <a:pt x="20" y="32"/>
                    <a:pt x="20" y="32"/>
                    <a:pt x="19" y="31"/>
                  </a:cubicBezTo>
                  <a:cubicBezTo>
                    <a:pt x="18" y="31"/>
                    <a:pt x="17" y="31"/>
                    <a:pt x="16" y="31"/>
                  </a:cubicBezTo>
                  <a:cubicBezTo>
                    <a:pt x="16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0"/>
                    <a:pt x="14" y="30"/>
                    <a:pt x="15" y="29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9" y="26"/>
                    <a:pt x="19" y="26"/>
                  </a:cubicBezTo>
                  <a:cubicBezTo>
                    <a:pt x="19" y="26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2" y="25"/>
                    <a:pt x="21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4"/>
                    <a:pt x="23" y="24"/>
                    <a:pt x="23" y="24"/>
                  </a:cubicBezTo>
                  <a:cubicBezTo>
                    <a:pt x="24" y="24"/>
                    <a:pt x="24" y="25"/>
                    <a:pt x="25" y="25"/>
                  </a:cubicBezTo>
                  <a:cubicBezTo>
                    <a:pt x="25" y="22"/>
                    <a:pt x="27" y="21"/>
                    <a:pt x="28" y="21"/>
                  </a:cubicBezTo>
                  <a:cubicBezTo>
                    <a:pt x="28" y="21"/>
                    <a:pt x="30" y="21"/>
                    <a:pt x="31" y="21"/>
                  </a:cubicBezTo>
                  <a:cubicBezTo>
                    <a:pt x="31" y="21"/>
                    <a:pt x="31" y="21"/>
                    <a:pt x="31" y="20"/>
                  </a:cubicBezTo>
                  <a:cubicBezTo>
                    <a:pt x="31" y="19"/>
                    <a:pt x="31" y="18"/>
                    <a:pt x="31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7"/>
                    <a:pt x="33" y="17"/>
                    <a:pt x="33" y="17"/>
                  </a:cubicBezTo>
                  <a:cubicBezTo>
                    <a:pt x="35" y="17"/>
                    <a:pt x="36" y="17"/>
                    <a:pt x="38" y="17"/>
                  </a:cubicBezTo>
                  <a:cubicBezTo>
                    <a:pt x="38" y="17"/>
                    <a:pt x="37" y="17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8" y="14"/>
                    <a:pt x="44" y="13"/>
                    <a:pt x="47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9" y="13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2" y="13"/>
                    <a:pt x="53" y="13"/>
                    <a:pt x="53" y="13"/>
                  </a:cubicBezTo>
                  <a:cubicBezTo>
                    <a:pt x="54" y="12"/>
                    <a:pt x="56" y="12"/>
                    <a:pt x="57" y="12"/>
                  </a:cubicBezTo>
                  <a:cubicBezTo>
                    <a:pt x="58" y="13"/>
                    <a:pt x="58" y="13"/>
                    <a:pt x="59" y="12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62" y="15"/>
                    <a:pt x="62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2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0"/>
                    <a:pt x="64" y="9"/>
                    <a:pt x="66" y="9"/>
                  </a:cubicBezTo>
                  <a:cubicBezTo>
                    <a:pt x="67" y="9"/>
                    <a:pt x="68" y="9"/>
                    <a:pt x="68" y="11"/>
                  </a:cubicBezTo>
                  <a:cubicBezTo>
                    <a:pt x="69" y="11"/>
                    <a:pt x="69" y="11"/>
                    <a:pt x="70" y="10"/>
                  </a:cubicBezTo>
                  <a:cubicBezTo>
                    <a:pt x="71" y="10"/>
                    <a:pt x="71" y="10"/>
                    <a:pt x="73" y="11"/>
                  </a:cubicBezTo>
                  <a:cubicBezTo>
                    <a:pt x="74" y="12"/>
                    <a:pt x="75" y="13"/>
                    <a:pt x="77" y="13"/>
                  </a:cubicBezTo>
                  <a:cubicBezTo>
                    <a:pt x="77" y="12"/>
                    <a:pt x="78" y="12"/>
                    <a:pt x="78" y="12"/>
                  </a:cubicBezTo>
                  <a:cubicBezTo>
                    <a:pt x="77" y="11"/>
                    <a:pt x="76" y="11"/>
                    <a:pt x="75" y="10"/>
                  </a:cubicBezTo>
                  <a:cubicBezTo>
                    <a:pt x="74" y="10"/>
                    <a:pt x="74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8"/>
                    <a:pt x="74" y="7"/>
                    <a:pt x="76" y="7"/>
                  </a:cubicBezTo>
                  <a:cubicBezTo>
                    <a:pt x="76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6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5"/>
                    <a:pt x="77" y="4"/>
                    <a:pt x="78" y="4"/>
                  </a:cubicBezTo>
                  <a:cubicBezTo>
                    <a:pt x="79" y="4"/>
                    <a:pt x="80" y="4"/>
                    <a:pt x="81" y="5"/>
                  </a:cubicBezTo>
                  <a:cubicBezTo>
                    <a:pt x="81" y="5"/>
                    <a:pt x="82" y="5"/>
                    <a:pt x="82" y="5"/>
                  </a:cubicBezTo>
                  <a:cubicBezTo>
                    <a:pt x="83" y="6"/>
                    <a:pt x="83" y="5"/>
                    <a:pt x="84" y="5"/>
                  </a:cubicBezTo>
                  <a:cubicBezTo>
                    <a:pt x="85" y="5"/>
                    <a:pt x="86" y="5"/>
                    <a:pt x="87" y="5"/>
                  </a:cubicBezTo>
                  <a:cubicBezTo>
                    <a:pt x="87" y="5"/>
                    <a:pt x="88" y="5"/>
                    <a:pt x="88" y="5"/>
                  </a:cubicBezTo>
                  <a:cubicBezTo>
                    <a:pt x="89" y="5"/>
                    <a:pt x="91" y="6"/>
                    <a:pt x="92" y="5"/>
                  </a:cubicBezTo>
                  <a:cubicBezTo>
                    <a:pt x="93" y="5"/>
                    <a:pt x="94" y="5"/>
                    <a:pt x="95" y="4"/>
                  </a:cubicBezTo>
                  <a:cubicBezTo>
                    <a:pt x="96" y="4"/>
                    <a:pt x="96" y="4"/>
                    <a:pt x="97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4"/>
                    <a:pt x="98" y="3"/>
                    <a:pt x="98" y="3"/>
                  </a:cubicBezTo>
                  <a:cubicBezTo>
                    <a:pt x="97" y="3"/>
                    <a:pt x="97" y="2"/>
                    <a:pt x="98" y="2"/>
                  </a:cubicBezTo>
                  <a:cubicBezTo>
                    <a:pt x="98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1"/>
                    <a:pt x="101" y="1"/>
                    <a:pt x="102" y="1"/>
                  </a:cubicBezTo>
                  <a:cubicBezTo>
                    <a:pt x="103" y="1"/>
                    <a:pt x="104" y="0"/>
                    <a:pt x="105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7" y="1"/>
                    <a:pt x="108" y="1"/>
                    <a:pt x="110" y="1"/>
                  </a:cubicBezTo>
                  <a:cubicBezTo>
                    <a:pt x="110" y="1"/>
                    <a:pt x="111" y="1"/>
                    <a:pt x="112" y="1"/>
                  </a:cubicBezTo>
                  <a:cubicBezTo>
                    <a:pt x="114" y="0"/>
                    <a:pt x="116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1"/>
                    <a:pt x="124" y="1"/>
                    <a:pt x="125" y="1"/>
                  </a:cubicBezTo>
                  <a:cubicBezTo>
                    <a:pt x="127" y="1"/>
                    <a:pt x="129" y="1"/>
                    <a:pt x="130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1" y="4"/>
                    <a:pt x="131" y="5"/>
                    <a:pt x="131" y="5"/>
                  </a:cubicBezTo>
                  <a:cubicBezTo>
                    <a:pt x="131" y="5"/>
                    <a:pt x="131" y="5"/>
                    <a:pt x="131" y="4"/>
                  </a:cubicBezTo>
                  <a:cubicBezTo>
                    <a:pt x="133" y="3"/>
                    <a:pt x="134" y="4"/>
                    <a:pt x="134" y="5"/>
                  </a:cubicBezTo>
                  <a:cubicBezTo>
                    <a:pt x="134" y="5"/>
                    <a:pt x="134" y="5"/>
                    <a:pt x="135" y="6"/>
                  </a:cubicBezTo>
                  <a:cubicBezTo>
                    <a:pt x="135" y="6"/>
                    <a:pt x="135" y="6"/>
                    <a:pt x="136" y="6"/>
                  </a:cubicBezTo>
                  <a:cubicBezTo>
                    <a:pt x="136" y="6"/>
                    <a:pt x="137" y="7"/>
                    <a:pt x="137" y="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9" y="6"/>
                    <a:pt x="140" y="6"/>
                    <a:pt x="141" y="6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7"/>
                    <a:pt x="141" y="8"/>
                    <a:pt x="141" y="8"/>
                  </a:cubicBezTo>
                  <a:cubicBezTo>
                    <a:pt x="141" y="8"/>
                    <a:pt x="141" y="8"/>
                    <a:pt x="142" y="8"/>
                  </a:cubicBezTo>
                  <a:cubicBezTo>
                    <a:pt x="142" y="8"/>
                    <a:pt x="142" y="8"/>
                    <a:pt x="143" y="8"/>
                  </a:cubicBezTo>
                  <a:cubicBezTo>
                    <a:pt x="144" y="8"/>
                    <a:pt x="144" y="8"/>
                    <a:pt x="145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4" y="10"/>
                    <a:pt x="144" y="10"/>
                    <a:pt x="145" y="12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2" y="13"/>
                    <a:pt x="142" y="13"/>
                    <a:pt x="141" y="13"/>
                  </a:cubicBezTo>
                  <a:cubicBezTo>
                    <a:pt x="138" y="14"/>
                    <a:pt x="135" y="14"/>
                    <a:pt x="133" y="14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1" y="14"/>
                    <a:pt x="130" y="14"/>
                  </a:cubicBezTo>
                  <a:cubicBezTo>
                    <a:pt x="124" y="14"/>
                    <a:pt x="122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17"/>
                    <a:pt x="123" y="17"/>
                    <a:pt x="124" y="16"/>
                  </a:cubicBezTo>
                  <a:cubicBezTo>
                    <a:pt x="126" y="16"/>
                    <a:pt x="128" y="15"/>
                    <a:pt x="130" y="15"/>
                  </a:cubicBezTo>
                  <a:cubicBezTo>
                    <a:pt x="131" y="15"/>
                    <a:pt x="132" y="15"/>
                    <a:pt x="132" y="15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8"/>
                    <a:pt x="131" y="18"/>
                    <a:pt x="130" y="18"/>
                  </a:cubicBezTo>
                  <a:cubicBezTo>
                    <a:pt x="130" y="18"/>
                    <a:pt x="129" y="18"/>
                    <a:pt x="129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30" y="18"/>
                    <a:pt x="131" y="18"/>
                    <a:pt x="131" y="18"/>
                  </a:cubicBezTo>
                  <a:cubicBezTo>
                    <a:pt x="132" y="18"/>
                    <a:pt x="133" y="18"/>
                    <a:pt x="134" y="17"/>
                  </a:cubicBezTo>
                  <a:cubicBezTo>
                    <a:pt x="135" y="16"/>
                    <a:pt x="137" y="16"/>
                    <a:pt x="138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9" y="14"/>
                    <a:pt x="142" y="14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4" y="14"/>
                    <a:pt x="144" y="14"/>
                    <a:pt x="144" y="15"/>
                  </a:cubicBezTo>
                  <a:cubicBezTo>
                    <a:pt x="144" y="16"/>
                    <a:pt x="144" y="18"/>
                    <a:pt x="143" y="19"/>
                  </a:cubicBezTo>
                  <a:cubicBezTo>
                    <a:pt x="143" y="19"/>
                    <a:pt x="144" y="19"/>
                    <a:pt x="144" y="19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7" y="17"/>
                    <a:pt x="147" y="17"/>
                    <a:pt x="147" y="17"/>
                  </a:cubicBezTo>
                  <a:cubicBezTo>
                    <a:pt x="147" y="18"/>
                    <a:pt x="147" y="18"/>
                    <a:pt x="148" y="18"/>
                  </a:cubicBezTo>
                  <a:cubicBezTo>
                    <a:pt x="148" y="18"/>
                    <a:pt x="149" y="18"/>
                    <a:pt x="150" y="18"/>
                  </a:cubicBezTo>
                  <a:cubicBezTo>
                    <a:pt x="150" y="17"/>
                    <a:pt x="151" y="17"/>
                    <a:pt x="152" y="17"/>
                  </a:cubicBezTo>
                  <a:cubicBezTo>
                    <a:pt x="152" y="17"/>
                    <a:pt x="153" y="17"/>
                    <a:pt x="153" y="17"/>
                  </a:cubicBezTo>
                  <a:cubicBezTo>
                    <a:pt x="153" y="17"/>
                    <a:pt x="154" y="16"/>
                    <a:pt x="154" y="1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6" y="16"/>
                    <a:pt x="157" y="16"/>
                    <a:pt x="158" y="15"/>
                  </a:cubicBezTo>
                  <a:cubicBezTo>
                    <a:pt x="159" y="15"/>
                    <a:pt x="160" y="15"/>
                    <a:pt x="161" y="15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2" y="15"/>
                    <a:pt x="163" y="16"/>
                    <a:pt x="164" y="15"/>
                  </a:cubicBezTo>
                  <a:cubicBezTo>
                    <a:pt x="166" y="15"/>
                    <a:pt x="167" y="15"/>
                    <a:pt x="168" y="17"/>
                  </a:cubicBezTo>
                  <a:cubicBezTo>
                    <a:pt x="168" y="17"/>
                    <a:pt x="169" y="17"/>
                    <a:pt x="169" y="17"/>
                  </a:cubicBezTo>
                  <a:cubicBezTo>
                    <a:pt x="170" y="17"/>
                    <a:pt x="171" y="18"/>
                    <a:pt x="171" y="18"/>
                  </a:cubicBezTo>
                  <a:cubicBezTo>
                    <a:pt x="171" y="19"/>
                    <a:pt x="171" y="19"/>
                    <a:pt x="170" y="20"/>
                  </a:cubicBezTo>
                  <a:cubicBezTo>
                    <a:pt x="170" y="20"/>
                    <a:pt x="169" y="20"/>
                    <a:pt x="169" y="21"/>
                  </a:cubicBezTo>
                  <a:cubicBezTo>
                    <a:pt x="168" y="21"/>
                    <a:pt x="168" y="22"/>
                    <a:pt x="167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5" y="23"/>
                    <a:pt x="164" y="23"/>
                    <a:pt x="164" y="24"/>
                  </a:cubicBezTo>
                  <a:cubicBezTo>
                    <a:pt x="163" y="25"/>
                    <a:pt x="162" y="25"/>
                    <a:pt x="161" y="25"/>
                  </a:cubicBezTo>
                  <a:cubicBezTo>
                    <a:pt x="161" y="25"/>
                    <a:pt x="161" y="25"/>
                    <a:pt x="160" y="25"/>
                  </a:cubicBezTo>
                  <a:cubicBezTo>
                    <a:pt x="160" y="25"/>
                    <a:pt x="159" y="25"/>
                    <a:pt x="159" y="25"/>
                  </a:cubicBezTo>
                  <a:cubicBezTo>
                    <a:pt x="159" y="26"/>
                    <a:pt x="160" y="26"/>
                    <a:pt x="159" y="27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59" y="29"/>
                    <a:pt x="158" y="30"/>
                    <a:pt x="157" y="30"/>
                  </a:cubicBezTo>
                  <a:cubicBezTo>
                    <a:pt x="157" y="30"/>
                    <a:pt x="157" y="31"/>
                    <a:pt x="156" y="31"/>
                  </a:cubicBezTo>
                  <a:cubicBezTo>
                    <a:pt x="156" y="31"/>
                    <a:pt x="156" y="32"/>
                    <a:pt x="155" y="32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2" y="35"/>
                    <a:pt x="152" y="35"/>
                    <a:pt x="152" y="36"/>
                  </a:cubicBezTo>
                  <a:cubicBezTo>
                    <a:pt x="152" y="37"/>
                    <a:pt x="151" y="39"/>
                    <a:pt x="150" y="39"/>
                  </a:cubicBezTo>
                  <a:cubicBezTo>
                    <a:pt x="149" y="40"/>
                    <a:pt x="149" y="40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3"/>
                    <a:pt x="147" y="43"/>
                    <a:pt x="147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7" y="44"/>
                    <a:pt x="147" y="45"/>
                    <a:pt x="148" y="46"/>
                  </a:cubicBezTo>
                  <a:cubicBezTo>
                    <a:pt x="148" y="46"/>
                    <a:pt x="148" y="46"/>
                    <a:pt x="149" y="46"/>
                  </a:cubicBezTo>
                  <a:cubicBezTo>
                    <a:pt x="149" y="46"/>
                    <a:pt x="150" y="46"/>
                    <a:pt x="150" y="47"/>
                  </a:cubicBezTo>
                  <a:cubicBezTo>
                    <a:pt x="150" y="47"/>
                    <a:pt x="150" y="48"/>
                    <a:pt x="150" y="48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49"/>
                    <a:pt x="151" y="49"/>
                    <a:pt x="151" y="49"/>
                  </a:cubicBezTo>
                  <a:cubicBezTo>
                    <a:pt x="152" y="50"/>
                    <a:pt x="153" y="50"/>
                    <a:pt x="153" y="53"/>
                  </a:cubicBezTo>
                  <a:cubicBezTo>
                    <a:pt x="153" y="53"/>
                    <a:pt x="153" y="53"/>
                    <a:pt x="153" y="53"/>
                  </a:cubicBezTo>
                  <a:cubicBezTo>
                    <a:pt x="153" y="53"/>
                    <a:pt x="153" y="53"/>
                    <a:pt x="153" y="53"/>
                  </a:cubicBezTo>
                  <a:cubicBezTo>
                    <a:pt x="151" y="54"/>
                    <a:pt x="150" y="54"/>
                    <a:pt x="149" y="54"/>
                  </a:cubicBezTo>
                  <a:cubicBezTo>
                    <a:pt x="148" y="54"/>
                    <a:pt x="147" y="54"/>
                    <a:pt x="146" y="55"/>
                  </a:cubicBezTo>
                  <a:cubicBezTo>
                    <a:pt x="147" y="56"/>
                    <a:pt x="148" y="57"/>
                    <a:pt x="150" y="58"/>
                  </a:cubicBezTo>
                  <a:cubicBezTo>
                    <a:pt x="151" y="58"/>
                    <a:pt x="151" y="58"/>
                    <a:pt x="152" y="58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3" y="59"/>
                    <a:pt x="153" y="60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5" y="61"/>
                    <a:pt x="153" y="63"/>
                    <a:pt x="152" y="64"/>
                  </a:cubicBezTo>
                  <a:cubicBezTo>
                    <a:pt x="152" y="64"/>
                    <a:pt x="151" y="65"/>
                    <a:pt x="151" y="66"/>
                  </a:cubicBezTo>
                  <a:cubicBezTo>
                    <a:pt x="151" y="66"/>
                    <a:pt x="151" y="66"/>
                    <a:pt x="151" y="66"/>
                  </a:cubicBezTo>
                  <a:cubicBezTo>
                    <a:pt x="153" y="67"/>
                    <a:pt x="153" y="68"/>
                    <a:pt x="153" y="69"/>
                  </a:cubicBezTo>
                  <a:cubicBezTo>
                    <a:pt x="152" y="70"/>
                    <a:pt x="151" y="71"/>
                    <a:pt x="149" y="71"/>
                  </a:cubicBezTo>
                  <a:cubicBezTo>
                    <a:pt x="148" y="70"/>
                    <a:pt x="147" y="71"/>
                    <a:pt x="147" y="72"/>
                  </a:cubicBezTo>
                  <a:cubicBezTo>
                    <a:pt x="147" y="73"/>
                    <a:pt x="147" y="74"/>
                    <a:pt x="148" y="74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8" y="76"/>
                    <a:pt x="143" y="77"/>
                    <a:pt x="141" y="78"/>
                  </a:cubicBezTo>
                  <a:cubicBezTo>
                    <a:pt x="141" y="78"/>
                    <a:pt x="142" y="78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80"/>
                    <a:pt x="143" y="81"/>
                    <a:pt x="143" y="81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145" y="83"/>
                    <a:pt x="144" y="83"/>
                    <a:pt x="144" y="83"/>
                  </a:cubicBezTo>
                  <a:cubicBezTo>
                    <a:pt x="144" y="84"/>
                    <a:pt x="143" y="84"/>
                    <a:pt x="143" y="84"/>
                  </a:cubicBezTo>
                  <a:cubicBezTo>
                    <a:pt x="143" y="84"/>
                    <a:pt x="143" y="85"/>
                    <a:pt x="143" y="85"/>
                  </a:cubicBezTo>
                  <a:cubicBezTo>
                    <a:pt x="143" y="86"/>
                    <a:pt x="144" y="88"/>
                    <a:pt x="143" y="88"/>
                  </a:cubicBezTo>
                  <a:cubicBezTo>
                    <a:pt x="143" y="89"/>
                    <a:pt x="144" y="90"/>
                    <a:pt x="145" y="90"/>
                  </a:cubicBezTo>
                  <a:cubicBezTo>
                    <a:pt x="147" y="91"/>
                    <a:pt x="149" y="91"/>
                    <a:pt x="149" y="94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8" y="94"/>
                    <a:pt x="148" y="94"/>
                    <a:pt x="148" y="94"/>
                  </a:cubicBezTo>
                  <a:cubicBezTo>
                    <a:pt x="148" y="94"/>
                    <a:pt x="148" y="94"/>
                    <a:pt x="148" y="94"/>
                  </a:cubicBezTo>
                  <a:cubicBezTo>
                    <a:pt x="147" y="95"/>
                    <a:pt x="147" y="95"/>
                    <a:pt x="147" y="95"/>
                  </a:cubicBezTo>
                  <a:cubicBezTo>
                    <a:pt x="146" y="95"/>
                    <a:pt x="146" y="94"/>
                    <a:pt x="146" y="94"/>
                  </a:cubicBezTo>
                  <a:cubicBezTo>
                    <a:pt x="145" y="95"/>
                    <a:pt x="145" y="96"/>
                    <a:pt x="144" y="96"/>
                  </a:cubicBezTo>
                  <a:cubicBezTo>
                    <a:pt x="143" y="96"/>
                    <a:pt x="143" y="96"/>
                    <a:pt x="142" y="96"/>
                  </a:cubicBezTo>
                  <a:cubicBezTo>
                    <a:pt x="141" y="96"/>
                    <a:pt x="141" y="96"/>
                    <a:pt x="140" y="96"/>
                  </a:cubicBezTo>
                  <a:cubicBezTo>
                    <a:pt x="140" y="96"/>
                    <a:pt x="139" y="96"/>
                    <a:pt x="139" y="96"/>
                  </a:cubicBezTo>
                  <a:cubicBezTo>
                    <a:pt x="138" y="96"/>
                    <a:pt x="138" y="96"/>
                    <a:pt x="138" y="96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39" y="95"/>
                    <a:pt x="138" y="95"/>
                    <a:pt x="138" y="94"/>
                  </a:cubicBezTo>
                  <a:cubicBezTo>
                    <a:pt x="138" y="94"/>
                    <a:pt x="137" y="94"/>
                    <a:pt x="137" y="94"/>
                  </a:cubicBezTo>
                  <a:cubicBezTo>
                    <a:pt x="136" y="93"/>
                    <a:pt x="136" y="93"/>
                    <a:pt x="136" y="93"/>
                  </a:cubicBezTo>
                  <a:cubicBezTo>
                    <a:pt x="136" y="93"/>
                    <a:pt x="136" y="93"/>
                    <a:pt x="135" y="93"/>
                  </a:cubicBezTo>
                  <a:cubicBezTo>
                    <a:pt x="135" y="93"/>
                    <a:pt x="135" y="94"/>
                    <a:pt x="134" y="94"/>
                  </a:cubicBezTo>
                  <a:cubicBezTo>
                    <a:pt x="134" y="94"/>
                    <a:pt x="134" y="94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5" y="95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6" y="97"/>
                    <a:pt x="139" y="97"/>
                    <a:pt x="141" y="97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143" y="98"/>
                    <a:pt x="143" y="98"/>
                    <a:pt x="143" y="98"/>
                  </a:cubicBezTo>
                  <a:cubicBezTo>
                    <a:pt x="140" y="102"/>
                    <a:pt x="137" y="107"/>
                    <a:pt x="132" y="106"/>
                  </a:cubicBezTo>
                  <a:cubicBezTo>
                    <a:pt x="132" y="106"/>
                    <a:pt x="132" y="106"/>
                    <a:pt x="132" y="106"/>
                  </a:cubicBezTo>
                  <a:cubicBezTo>
                    <a:pt x="131" y="106"/>
                    <a:pt x="125" y="107"/>
                    <a:pt x="124" y="108"/>
                  </a:cubicBezTo>
                  <a:cubicBezTo>
                    <a:pt x="124" y="109"/>
                    <a:pt x="124" y="110"/>
                    <a:pt x="123" y="110"/>
                  </a:cubicBezTo>
                  <a:cubicBezTo>
                    <a:pt x="123" y="110"/>
                    <a:pt x="123" y="110"/>
                    <a:pt x="123" y="110"/>
                  </a:cubicBezTo>
                  <a:cubicBezTo>
                    <a:pt x="123" y="111"/>
                    <a:pt x="121" y="112"/>
                    <a:pt x="120" y="112"/>
                  </a:cubicBezTo>
                  <a:cubicBezTo>
                    <a:pt x="119" y="112"/>
                    <a:pt x="118" y="111"/>
                    <a:pt x="117" y="11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0"/>
                    <a:pt x="117" y="110"/>
                    <a:pt x="116" y="110"/>
                  </a:cubicBezTo>
                  <a:cubicBezTo>
                    <a:pt x="116" y="110"/>
                    <a:pt x="116" y="110"/>
                    <a:pt x="116" y="110"/>
                  </a:cubicBezTo>
                  <a:cubicBezTo>
                    <a:pt x="115" y="110"/>
                    <a:pt x="116" y="111"/>
                    <a:pt x="116" y="111"/>
                  </a:cubicBezTo>
                  <a:cubicBezTo>
                    <a:pt x="116" y="112"/>
                    <a:pt x="116" y="113"/>
                    <a:pt x="116" y="113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4" y="114"/>
                    <a:pt x="114" y="113"/>
                    <a:pt x="114" y="113"/>
                  </a:cubicBezTo>
                  <a:cubicBezTo>
                    <a:pt x="114" y="113"/>
                    <a:pt x="114" y="113"/>
                    <a:pt x="114" y="113"/>
                  </a:cubicBezTo>
                  <a:cubicBezTo>
                    <a:pt x="114" y="114"/>
                    <a:pt x="114" y="115"/>
                    <a:pt x="114" y="116"/>
                  </a:cubicBezTo>
                  <a:cubicBezTo>
                    <a:pt x="114" y="116"/>
                    <a:pt x="113" y="117"/>
                    <a:pt x="112" y="11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11" y="119"/>
                    <a:pt x="111" y="119"/>
                    <a:pt x="110" y="120"/>
                  </a:cubicBezTo>
                  <a:cubicBezTo>
                    <a:pt x="110" y="120"/>
                    <a:pt x="110" y="121"/>
                    <a:pt x="109" y="121"/>
                  </a:cubicBezTo>
                  <a:cubicBezTo>
                    <a:pt x="108" y="121"/>
                    <a:pt x="107" y="121"/>
                    <a:pt x="107" y="122"/>
                  </a:cubicBezTo>
                  <a:cubicBezTo>
                    <a:pt x="106" y="122"/>
                    <a:pt x="106" y="123"/>
                    <a:pt x="105" y="123"/>
                  </a:cubicBezTo>
                  <a:cubicBezTo>
                    <a:pt x="104" y="123"/>
                    <a:pt x="103" y="123"/>
                    <a:pt x="102" y="123"/>
                  </a:cubicBezTo>
                  <a:cubicBezTo>
                    <a:pt x="100" y="124"/>
                    <a:pt x="97" y="124"/>
                    <a:pt x="96" y="124"/>
                  </a:cubicBezTo>
                  <a:cubicBezTo>
                    <a:pt x="96" y="124"/>
                    <a:pt x="96" y="125"/>
                    <a:pt x="96" y="125"/>
                  </a:cubicBezTo>
                  <a:cubicBezTo>
                    <a:pt x="95" y="126"/>
                    <a:pt x="94" y="127"/>
                    <a:pt x="93" y="128"/>
                  </a:cubicBezTo>
                  <a:cubicBezTo>
                    <a:pt x="93" y="128"/>
                    <a:pt x="94" y="129"/>
                    <a:pt x="94" y="129"/>
                  </a:cubicBezTo>
                  <a:cubicBezTo>
                    <a:pt x="93" y="130"/>
                    <a:pt x="93" y="130"/>
                    <a:pt x="93" y="130"/>
                  </a:cubicBezTo>
                  <a:cubicBezTo>
                    <a:pt x="93" y="130"/>
                    <a:pt x="93" y="130"/>
                    <a:pt x="93" y="130"/>
                  </a:cubicBezTo>
                  <a:cubicBezTo>
                    <a:pt x="93" y="130"/>
                    <a:pt x="93" y="130"/>
                    <a:pt x="92" y="130"/>
                  </a:cubicBezTo>
                  <a:cubicBezTo>
                    <a:pt x="93" y="130"/>
                    <a:pt x="93" y="130"/>
                    <a:pt x="93" y="130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2" y="132"/>
                    <a:pt x="92" y="133"/>
                    <a:pt x="92" y="133"/>
                  </a:cubicBezTo>
                  <a:cubicBezTo>
                    <a:pt x="92" y="133"/>
                    <a:pt x="91" y="134"/>
                    <a:pt x="91" y="134"/>
                  </a:cubicBezTo>
                  <a:cubicBezTo>
                    <a:pt x="91" y="135"/>
                    <a:pt x="91" y="136"/>
                    <a:pt x="90" y="136"/>
                  </a:cubicBezTo>
                  <a:cubicBezTo>
                    <a:pt x="89" y="136"/>
                    <a:pt x="89" y="137"/>
                    <a:pt x="89" y="138"/>
                  </a:cubicBezTo>
                  <a:cubicBezTo>
                    <a:pt x="89" y="138"/>
                    <a:pt x="89" y="139"/>
                    <a:pt x="89" y="140"/>
                  </a:cubicBezTo>
                  <a:cubicBezTo>
                    <a:pt x="88" y="140"/>
                    <a:pt x="88" y="140"/>
                    <a:pt x="88" y="141"/>
                  </a:cubicBezTo>
                  <a:cubicBezTo>
                    <a:pt x="88" y="142"/>
                    <a:pt x="88" y="143"/>
                    <a:pt x="88" y="143"/>
                  </a:cubicBezTo>
                  <a:cubicBezTo>
                    <a:pt x="88" y="143"/>
                    <a:pt x="87" y="143"/>
                    <a:pt x="87" y="143"/>
                  </a:cubicBezTo>
                  <a:cubicBezTo>
                    <a:pt x="87" y="144"/>
                    <a:pt x="88" y="144"/>
                    <a:pt x="87" y="145"/>
                  </a:cubicBezTo>
                  <a:cubicBezTo>
                    <a:pt x="87" y="146"/>
                    <a:pt x="87" y="146"/>
                    <a:pt x="87" y="146"/>
                  </a:cubicBezTo>
                  <a:cubicBezTo>
                    <a:pt x="87" y="146"/>
                    <a:pt x="87" y="147"/>
                    <a:pt x="87" y="147"/>
                  </a:cubicBezTo>
                  <a:cubicBezTo>
                    <a:pt x="88" y="150"/>
                    <a:pt x="86" y="152"/>
                    <a:pt x="84" y="154"/>
                  </a:cubicBezTo>
                  <a:cubicBezTo>
                    <a:pt x="83" y="154"/>
                    <a:pt x="83" y="155"/>
                    <a:pt x="82" y="155"/>
                  </a:cubicBezTo>
                  <a:close/>
                  <a:moveTo>
                    <a:pt x="78" y="150"/>
                  </a:moveTo>
                  <a:cubicBezTo>
                    <a:pt x="78" y="150"/>
                    <a:pt x="78" y="150"/>
                    <a:pt x="78" y="150"/>
                  </a:cubicBezTo>
                  <a:cubicBezTo>
                    <a:pt x="79" y="151"/>
                    <a:pt x="79" y="152"/>
                    <a:pt x="80" y="152"/>
                  </a:cubicBezTo>
                  <a:cubicBezTo>
                    <a:pt x="81" y="153"/>
                    <a:pt x="82" y="154"/>
                    <a:pt x="83" y="153"/>
                  </a:cubicBezTo>
                  <a:cubicBezTo>
                    <a:pt x="85" y="151"/>
                    <a:pt x="86" y="149"/>
                    <a:pt x="85" y="148"/>
                  </a:cubicBezTo>
                  <a:cubicBezTo>
                    <a:pt x="85" y="147"/>
                    <a:pt x="85" y="146"/>
                    <a:pt x="86" y="145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5"/>
                    <a:pt x="86" y="144"/>
                    <a:pt x="86" y="144"/>
                  </a:cubicBezTo>
                  <a:cubicBezTo>
                    <a:pt x="85" y="143"/>
                    <a:pt x="85" y="143"/>
                    <a:pt x="85" y="142"/>
                  </a:cubicBezTo>
                  <a:cubicBezTo>
                    <a:pt x="85" y="142"/>
                    <a:pt x="86" y="141"/>
                    <a:pt x="86" y="141"/>
                  </a:cubicBezTo>
                  <a:cubicBezTo>
                    <a:pt x="86" y="141"/>
                    <a:pt x="87" y="142"/>
                    <a:pt x="87" y="142"/>
                  </a:cubicBezTo>
                  <a:cubicBezTo>
                    <a:pt x="87" y="142"/>
                    <a:pt x="87" y="141"/>
                    <a:pt x="87" y="141"/>
                  </a:cubicBezTo>
                  <a:cubicBezTo>
                    <a:pt x="87" y="140"/>
                    <a:pt x="87" y="139"/>
                    <a:pt x="87" y="139"/>
                  </a:cubicBezTo>
                  <a:cubicBezTo>
                    <a:pt x="88" y="139"/>
                    <a:pt x="88" y="138"/>
                    <a:pt x="88" y="138"/>
                  </a:cubicBezTo>
                  <a:cubicBezTo>
                    <a:pt x="88" y="137"/>
                    <a:pt x="88" y="135"/>
                    <a:pt x="90" y="135"/>
                  </a:cubicBezTo>
                  <a:cubicBezTo>
                    <a:pt x="90" y="135"/>
                    <a:pt x="90" y="134"/>
                    <a:pt x="90" y="134"/>
                  </a:cubicBezTo>
                  <a:cubicBezTo>
                    <a:pt x="90" y="133"/>
                    <a:pt x="90" y="133"/>
                    <a:pt x="91" y="132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2"/>
                    <a:pt x="91" y="131"/>
                    <a:pt x="91" y="131"/>
                  </a:cubicBezTo>
                  <a:cubicBezTo>
                    <a:pt x="91" y="130"/>
                    <a:pt x="91" y="130"/>
                    <a:pt x="91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92" y="128"/>
                    <a:pt x="92" y="127"/>
                    <a:pt x="92" y="127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4" y="126"/>
                    <a:pt x="94" y="125"/>
                    <a:pt x="95" y="124"/>
                  </a:cubicBezTo>
                  <a:cubicBezTo>
                    <a:pt x="95" y="124"/>
                    <a:pt x="95" y="124"/>
                    <a:pt x="95" y="123"/>
                  </a:cubicBezTo>
                  <a:cubicBezTo>
                    <a:pt x="96" y="122"/>
                    <a:pt x="98" y="122"/>
                    <a:pt x="101" y="122"/>
                  </a:cubicBezTo>
                  <a:cubicBezTo>
                    <a:pt x="103" y="122"/>
                    <a:pt x="104" y="122"/>
                    <a:pt x="104" y="122"/>
                  </a:cubicBezTo>
                  <a:cubicBezTo>
                    <a:pt x="105" y="122"/>
                    <a:pt x="105" y="122"/>
                    <a:pt x="106" y="121"/>
                  </a:cubicBezTo>
                  <a:cubicBezTo>
                    <a:pt x="106" y="120"/>
                    <a:pt x="107" y="120"/>
                    <a:pt x="109" y="119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0" y="118"/>
                    <a:pt x="110" y="118"/>
                    <a:pt x="111" y="118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3" y="115"/>
                    <a:pt x="113" y="115"/>
                    <a:pt x="113" y="115"/>
                  </a:cubicBezTo>
                  <a:cubicBezTo>
                    <a:pt x="113" y="115"/>
                    <a:pt x="113" y="115"/>
                    <a:pt x="113" y="114"/>
                  </a:cubicBezTo>
                  <a:cubicBezTo>
                    <a:pt x="112" y="114"/>
                    <a:pt x="112" y="113"/>
                    <a:pt x="112" y="113"/>
                  </a:cubicBezTo>
                  <a:cubicBezTo>
                    <a:pt x="112" y="112"/>
                    <a:pt x="113" y="112"/>
                    <a:pt x="113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4" y="111"/>
                    <a:pt x="114" y="110"/>
                    <a:pt x="114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7" y="108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8" y="109"/>
                    <a:pt x="118" y="109"/>
                    <a:pt x="118" y="109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19" y="110"/>
                    <a:pt x="120" y="110"/>
                    <a:pt x="121" y="110"/>
                  </a:cubicBezTo>
                  <a:cubicBezTo>
                    <a:pt x="120" y="110"/>
                    <a:pt x="120" y="110"/>
                    <a:pt x="120" y="109"/>
                  </a:cubicBezTo>
                  <a:cubicBezTo>
                    <a:pt x="120" y="108"/>
                    <a:pt x="120" y="108"/>
                    <a:pt x="120" y="108"/>
                  </a:cubicBezTo>
                  <a:cubicBezTo>
                    <a:pt x="120" y="108"/>
                    <a:pt x="120" y="108"/>
                    <a:pt x="120" y="108"/>
                  </a:cubicBezTo>
                  <a:cubicBezTo>
                    <a:pt x="121" y="108"/>
                    <a:pt x="122" y="108"/>
                    <a:pt x="122" y="108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3" y="108"/>
                    <a:pt x="123" y="107"/>
                  </a:cubicBezTo>
                  <a:cubicBezTo>
                    <a:pt x="123" y="106"/>
                    <a:pt x="132" y="105"/>
                    <a:pt x="132" y="105"/>
                  </a:cubicBezTo>
                  <a:cubicBezTo>
                    <a:pt x="132" y="105"/>
                    <a:pt x="132" y="105"/>
                    <a:pt x="132" y="105"/>
                  </a:cubicBezTo>
                  <a:cubicBezTo>
                    <a:pt x="136" y="105"/>
                    <a:pt x="139" y="102"/>
                    <a:pt x="141" y="99"/>
                  </a:cubicBezTo>
                  <a:cubicBezTo>
                    <a:pt x="140" y="99"/>
                    <a:pt x="133" y="98"/>
                    <a:pt x="132" y="97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33" y="94"/>
                    <a:pt x="133" y="94"/>
                    <a:pt x="132" y="93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4" y="93"/>
                    <a:pt x="134" y="92"/>
                    <a:pt x="135" y="92"/>
                  </a:cubicBezTo>
                  <a:cubicBezTo>
                    <a:pt x="135" y="92"/>
                    <a:pt x="136" y="91"/>
                    <a:pt x="137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39" y="93"/>
                    <a:pt x="139" y="93"/>
                    <a:pt x="140" y="94"/>
                  </a:cubicBezTo>
                  <a:cubicBezTo>
                    <a:pt x="140" y="94"/>
                    <a:pt x="140" y="95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1" y="95"/>
                    <a:pt x="143" y="95"/>
                    <a:pt x="143" y="95"/>
                  </a:cubicBezTo>
                  <a:cubicBezTo>
                    <a:pt x="144" y="95"/>
                    <a:pt x="144" y="94"/>
                    <a:pt x="144" y="93"/>
                  </a:cubicBezTo>
                  <a:cubicBezTo>
                    <a:pt x="145" y="93"/>
                    <a:pt x="145" y="92"/>
                    <a:pt x="145" y="92"/>
                  </a:cubicBezTo>
                  <a:cubicBezTo>
                    <a:pt x="146" y="92"/>
                    <a:pt x="146" y="92"/>
                    <a:pt x="146" y="92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46" y="93"/>
                    <a:pt x="146" y="93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7" y="92"/>
                    <a:pt x="146" y="92"/>
                    <a:pt x="145" y="91"/>
                  </a:cubicBezTo>
                  <a:cubicBezTo>
                    <a:pt x="143" y="91"/>
                    <a:pt x="142" y="90"/>
                    <a:pt x="141" y="88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42" y="87"/>
                    <a:pt x="142" y="87"/>
                    <a:pt x="142" y="85"/>
                  </a:cubicBezTo>
                  <a:cubicBezTo>
                    <a:pt x="142" y="85"/>
                    <a:pt x="142" y="84"/>
                    <a:pt x="142" y="84"/>
                  </a:cubicBezTo>
                  <a:cubicBezTo>
                    <a:pt x="142" y="83"/>
                    <a:pt x="143" y="83"/>
                    <a:pt x="143" y="82"/>
                  </a:cubicBezTo>
                  <a:cubicBezTo>
                    <a:pt x="143" y="82"/>
                    <a:pt x="143" y="82"/>
                    <a:pt x="143" y="82"/>
                  </a:cubicBezTo>
                  <a:cubicBezTo>
                    <a:pt x="142" y="82"/>
                    <a:pt x="142" y="81"/>
                    <a:pt x="141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79"/>
                    <a:pt x="141" y="79"/>
                    <a:pt x="140" y="79"/>
                  </a:cubicBezTo>
                  <a:cubicBezTo>
                    <a:pt x="140" y="79"/>
                    <a:pt x="139" y="79"/>
                    <a:pt x="139" y="78"/>
                  </a:cubicBezTo>
                  <a:cubicBezTo>
                    <a:pt x="139" y="77"/>
                    <a:pt x="139" y="77"/>
                    <a:pt x="139" y="77"/>
                  </a:cubicBezTo>
                  <a:cubicBezTo>
                    <a:pt x="139" y="77"/>
                    <a:pt x="139" y="77"/>
                    <a:pt x="139" y="77"/>
                  </a:cubicBezTo>
                  <a:cubicBezTo>
                    <a:pt x="140" y="77"/>
                    <a:pt x="144" y="75"/>
                    <a:pt x="146" y="75"/>
                  </a:cubicBezTo>
                  <a:cubicBezTo>
                    <a:pt x="146" y="74"/>
                    <a:pt x="146" y="73"/>
                    <a:pt x="146" y="72"/>
                  </a:cubicBezTo>
                  <a:cubicBezTo>
                    <a:pt x="146" y="71"/>
                    <a:pt x="147" y="69"/>
                    <a:pt x="149" y="69"/>
                  </a:cubicBezTo>
                  <a:cubicBezTo>
                    <a:pt x="149" y="69"/>
                    <a:pt x="150" y="69"/>
                    <a:pt x="150" y="69"/>
                  </a:cubicBezTo>
                  <a:cubicBezTo>
                    <a:pt x="151" y="70"/>
                    <a:pt x="151" y="69"/>
                    <a:pt x="151" y="69"/>
                  </a:cubicBezTo>
                  <a:cubicBezTo>
                    <a:pt x="151" y="68"/>
                    <a:pt x="151" y="68"/>
                    <a:pt x="151" y="67"/>
                  </a:cubicBezTo>
                  <a:cubicBezTo>
                    <a:pt x="150" y="67"/>
                    <a:pt x="150" y="66"/>
                    <a:pt x="150" y="66"/>
                  </a:cubicBezTo>
                  <a:cubicBezTo>
                    <a:pt x="149" y="65"/>
                    <a:pt x="150" y="64"/>
                    <a:pt x="151" y="63"/>
                  </a:cubicBezTo>
                  <a:cubicBezTo>
                    <a:pt x="152" y="62"/>
                    <a:pt x="153" y="61"/>
                    <a:pt x="153" y="61"/>
                  </a:cubicBezTo>
                  <a:cubicBezTo>
                    <a:pt x="153" y="61"/>
                    <a:pt x="152" y="61"/>
                    <a:pt x="152" y="60"/>
                  </a:cubicBezTo>
                  <a:cubicBezTo>
                    <a:pt x="152" y="60"/>
                    <a:pt x="152" y="60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8"/>
                    <a:pt x="146" y="57"/>
                    <a:pt x="145" y="56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46" y="53"/>
                    <a:pt x="148" y="53"/>
                    <a:pt x="149" y="53"/>
                  </a:cubicBezTo>
                  <a:cubicBezTo>
                    <a:pt x="150" y="53"/>
                    <a:pt x="151" y="53"/>
                    <a:pt x="152" y="52"/>
                  </a:cubicBezTo>
                  <a:cubicBezTo>
                    <a:pt x="152" y="51"/>
                    <a:pt x="151" y="51"/>
                    <a:pt x="150" y="50"/>
                  </a:cubicBezTo>
                  <a:cubicBezTo>
                    <a:pt x="150" y="50"/>
                    <a:pt x="149" y="50"/>
                    <a:pt x="149" y="49"/>
                  </a:cubicBezTo>
                  <a:cubicBezTo>
                    <a:pt x="148" y="48"/>
                    <a:pt x="149" y="48"/>
                    <a:pt x="149" y="47"/>
                  </a:cubicBezTo>
                  <a:cubicBezTo>
                    <a:pt x="149" y="47"/>
                    <a:pt x="149" y="47"/>
                    <a:pt x="149" y="47"/>
                  </a:cubicBezTo>
                  <a:cubicBezTo>
                    <a:pt x="149" y="47"/>
                    <a:pt x="149" y="47"/>
                    <a:pt x="149" y="47"/>
                  </a:cubicBezTo>
                  <a:cubicBezTo>
                    <a:pt x="148" y="47"/>
                    <a:pt x="147" y="47"/>
                    <a:pt x="147" y="47"/>
                  </a:cubicBezTo>
                  <a:cubicBezTo>
                    <a:pt x="146" y="46"/>
                    <a:pt x="145" y="44"/>
                    <a:pt x="145" y="43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2"/>
                    <a:pt x="146" y="42"/>
                    <a:pt x="146" y="42"/>
                  </a:cubicBezTo>
                  <a:cubicBezTo>
                    <a:pt x="148" y="42"/>
                    <a:pt x="148" y="42"/>
                    <a:pt x="148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7" y="39"/>
                    <a:pt x="148" y="39"/>
                    <a:pt x="149" y="38"/>
                  </a:cubicBezTo>
                  <a:cubicBezTo>
                    <a:pt x="150" y="38"/>
                    <a:pt x="150" y="37"/>
                    <a:pt x="151" y="36"/>
                  </a:cubicBezTo>
                  <a:cubicBezTo>
                    <a:pt x="151" y="35"/>
                    <a:pt x="151" y="35"/>
                    <a:pt x="151" y="34"/>
                  </a:cubicBezTo>
                  <a:cubicBezTo>
                    <a:pt x="151" y="34"/>
                    <a:pt x="150" y="33"/>
                    <a:pt x="150" y="33"/>
                  </a:cubicBezTo>
                  <a:cubicBezTo>
                    <a:pt x="150" y="32"/>
                    <a:pt x="150" y="32"/>
                    <a:pt x="150" y="32"/>
                  </a:cubicBezTo>
                  <a:cubicBezTo>
                    <a:pt x="151" y="32"/>
                    <a:pt x="151" y="32"/>
                    <a:pt x="151" y="32"/>
                  </a:cubicBezTo>
                  <a:cubicBezTo>
                    <a:pt x="151" y="32"/>
                    <a:pt x="151" y="32"/>
                    <a:pt x="152" y="32"/>
                  </a:cubicBezTo>
                  <a:cubicBezTo>
                    <a:pt x="153" y="31"/>
                    <a:pt x="153" y="30"/>
                    <a:pt x="154" y="30"/>
                  </a:cubicBezTo>
                  <a:cubicBezTo>
                    <a:pt x="154" y="30"/>
                    <a:pt x="155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5" y="30"/>
                    <a:pt x="155" y="30"/>
                    <a:pt x="156" y="30"/>
                  </a:cubicBezTo>
                  <a:cubicBezTo>
                    <a:pt x="156" y="29"/>
                    <a:pt x="156" y="29"/>
                    <a:pt x="157" y="29"/>
                  </a:cubicBezTo>
                  <a:cubicBezTo>
                    <a:pt x="157" y="29"/>
                    <a:pt x="158" y="29"/>
                    <a:pt x="158" y="28"/>
                  </a:cubicBezTo>
                  <a:cubicBezTo>
                    <a:pt x="157" y="28"/>
                    <a:pt x="157" y="28"/>
                    <a:pt x="156" y="27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57" y="26"/>
                    <a:pt x="158" y="26"/>
                    <a:pt x="158" y="26"/>
                  </a:cubicBezTo>
                  <a:cubicBezTo>
                    <a:pt x="158" y="26"/>
                    <a:pt x="158" y="26"/>
                    <a:pt x="157" y="26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8" y="23"/>
                    <a:pt x="160" y="24"/>
                    <a:pt x="161" y="24"/>
                  </a:cubicBezTo>
                  <a:cubicBezTo>
                    <a:pt x="161" y="24"/>
                    <a:pt x="162" y="24"/>
                    <a:pt x="162" y="23"/>
                  </a:cubicBezTo>
                  <a:cubicBezTo>
                    <a:pt x="163" y="22"/>
                    <a:pt x="164" y="21"/>
                    <a:pt x="165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7" y="21"/>
                    <a:pt x="167" y="20"/>
                    <a:pt x="168" y="20"/>
                  </a:cubicBezTo>
                  <a:cubicBezTo>
                    <a:pt x="168" y="19"/>
                    <a:pt x="169" y="19"/>
                    <a:pt x="170" y="18"/>
                  </a:cubicBezTo>
                  <a:cubicBezTo>
                    <a:pt x="169" y="18"/>
                    <a:pt x="169" y="18"/>
                    <a:pt x="168" y="18"/>
                  </a:cubicBezTo>
                  <a:cubicBezTo>
                    <a:pt x="168" y="18"/>
                    <a:pt x="168" y="18"/>
                    <a:pt x="168" y="18"/>
                  </a:cubicBezTo>
                  <a:cubicBezTo>
                    <a:pt x="166" y="17"/>
                    <a:pt x="165" y="17"/>
                    <a:pt x="164" y="17"/>
                  </a:cubicBezTo>
                  <a:cubicBezTo>
                    <a:pt x="163" y="17"/>
                    <a:pt x="162" y="17"/>
                    <a:pt x="161" y="17"/>
                  </a:cubicBezTo>
                  <a:cubicBezTo>
                    <a:pt x="161" y="17"/>
                    <a:pt x="160" y="16"/>
                    <a:pt x="160" y="16"/>
                  </a:cubicBezTo>
                  <a:cubicBezTo>
                    <a:pt x="160" y="16"/>
                    <a:pt x="160" y="16"/>
                    <a:pt x="159" y="16"/>
                  </a:cubicBezTo>
                  <a:cubicBezTo>
                    <a:pt x="159" y="16"/>
                    <a:pt x="159" y="16"/>
                    <a:pt x="158" y="17"/>
                  </a:cubicBezTo>
                  <a:cubicBezTo>
                    <a:pt x="157" y="17"/>
                    <a:pt x="156" y="17"/>
                    <a:pt x="155" y="17"/>
                  </a:cubicBezTo>
                  <a:cubicBezTo>
                    <a:pt x="155" y="18"/>
                    <a:pt x="154" y="18"/>
                    <a:pt x="153" y="19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2" y="19"/>
                    <a:pt x="152" y="18"/>
                    <a:pt x="152" y="18"/>
                  </a:cubicBezTo>
                  <a:cubicBezTo>
                    <a:pt x="151" y="18"/>
                    <a:pt x="151" y="19"/>
                    <a:pt x="150" y="19"/>
                  </a:cubicBezTo>
                  <a:cubicBezTo>
                    <a:pt x="149" y="19"/>
                    <a:pt x="147" y="20"/>
                    <a:pt x="146" y="19"/>
                  </a:cubicBezTo>
                  <a:cubicBezTo>
                    <a:pt x="146" y="19"/>
                    <a:pt x="145" y="20"/>
                    <a:pt x="145" y="20"/>
                  </a:cubicBezTo>
                  <a:cubicBezTo>
                    <a:pt x="144" y="20"/>
                    <a:pt x="143" y="20"/>
                    <a:pt x="143" y="21"/>
                  </a:cubicBezTo>
                  <a:cubicBezTo>
                    <a:pt x="143" y="22"/>
                    <a:pt x="141" y="22"/>
                    <a:pt x="140" y="22"/>
                  </a:cubicBezTo>
                  <a:cubicBezTo>
                    <a:pt x="139" y="22"/>
                    <a:pt x="139" y="22"/>
                    <a:pt x="138" y="21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40" y="20"/>
                    <a:pt x="143" y="17"/>
                    <a:pt x="143" y="15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1" y="15"/>
                    <a:pt x="139" y="16"/>
                    <a:pt x="139" y="16"/>
                  </a:cubicBezTo>
                  <a:cubicBezTo>
                    <a:pt x="139" y="16"/>
                    <a:pt x="139" y="16"/>
                    <a:pt x="139" y="17"/>
                  </a:cubicBezTo>
                  <a:cubicBezTo>
                    <a:pt x="139" y="17"/>
                    <a:pt x="139" y="17"/>
                    <a:pt x="139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7" y="17"/>
                    <a:pt x="136" y="17"/>
                    <a:pt x="135" y="18"/>
                  </a:cubicBezTo>
                  <a:cubicBezTo>
                    <a:pt x="133" y="19"/>
                    <a:pt x="132" y="20"/>
                    <a:pt x="131" y="20"/>
                  </a:cubicBezTo>
                  <a:cubicBezTo>
                    <a:pt x="130" y="20"/>
                    <a:pt x="130" y="20"/>
                    <a:pt x="130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8" y="20"/>
                    <a:pt x="127" y="19"/>
                    <a:pt x="127" y="19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8" y="17"/>
                    <a:pt x="129" y="17"/>
                    <a:pt x="130" y="17"/>
                  </a:cubicBezTo>
                  <a:cubicBezTo>
                    <a:pt x="130" y="17"/>
                    <a:pt x="131" y="16"/>
                    <a:pt x="131" y="16"/>
                  </a:cubicBezTo>
                  <a:cubicBezTo>
                    <a:pt x="129" y="16"/>
                    <a:pt x="127" y="17"/>
                    <a:pt x="125" y="17"/>
                  </a:cubicBezTo>
                  <a:cubicBezTo>
                    <a:pt x="123" y="18"/>
                    <a:pt x="122" y="18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8" y="18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7" y="19"/>
                    <a:pt x="116" y="18"/>
                    <a:pt x="115" y="17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5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7" y="15"/>
                    <a:pt x="11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4"/>
                    <a:pt x="118" y="14"/>
                    <a:pt x="118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3" y="13"/>
                    <a:pt x="126" y="13"/>
                    <a:pt x="130" y="13"/>
                  </a:cubicBezTo>
                  <a:cubicBezTo>
                    <a:pt x="131" y="13"/>
                    <a:pt x="132" y="13"/>
                    <a:pt x="132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5" y="13"/>
                    <a:pt x="138" y="12"/>
                    <a:pt x="141" y="12"/>
                  </a:cubicBezTo>
                  <a:cubicBezTo>
                    <a:pt x="141" y="12"/>
                    <a:pt x="142" y="12"/>
                    <a:pt x="142" y="11"/>
                  </a:cubicBezTo>
                  <a:cubicBezTo>
                    <a:pt x="142" y="11"/>
                    <a:pt x="143" y="11"/>
                    <a:pt x="143" y="11"/>
                  </a:cubicBezTo>
                  <a:cubicBezTo>
                    <a:pt x="143" y="10"/>
                    <a:pt x="143" y="10"/>
                    <a:pt x="143" y="9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1" y="9"/>
                    <a:pt x="141" y="9"/>
                    <a:pt x="140" y="9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8"/>
                    <a:pt x="139" y="8"/>
                    <a:pt x="139" y="8"/>
                  </a:cubicBezTo>
                  <a:cubicBezTo>
                    <a:pt x="139" y="8"/>
                    <a:pt x="138" y="9"/>
                    <a:pt x="13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6" y="8"/>
                    <a:pt x="136" y="8"/>
                    <a:pt x="135" y="7"/>
                  </a:cubicBezTo>
                  <a:cubicBezTo>
                    <a:pt x="135" y="7"/>
                    <a:pt x="134" y="7"/>
                    <a:pt x="134" y="7"/>
                  </a:cubicBezTo>
                  <a:cubicBezTo>
                    <a:pt x="133" y="6"/>
                    <a:pt x="133" y="6"/>
                    <a:pt x="133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5"/>
                    <a:pt x="133" y="5"/>
                    <a:pt x="132" y="5"/>
                  </a:cubicBezTo>
                  <a:cubicBezTo>
                    <a:pt x="132" y="6"/>
                    <a:pt x="131" y="6"/>
                    <a:pt x="131" y="6"/>
                  </a:cubicBezTo>
                  <a:cubicBezTo>
                    <a:pt x="130" y="6"/>
                    <a:pt x="130" y="5"/>
                    <a:pt x="129" y="4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2" y="3"/>
                    <a:pt x="121" y="2"/>
                  </a:cubicBezTo>
                  <a:cubicBezTo>
                    <a:pt x="120" y="2"/>
                    <a:pt x="119" y="1"/>
                    <a:pt x="118" y="1"/>
                  </a:cubicBezTo>
                  <a:cubicBezTo>
                    <a:pt x="116" y="1"/>
                    <a:pt x="114" y="2"/>
                    <a:pt x="112" y="2"/>
                  </a:cubicBezTo>
                  <a:cubicBezTo>
                    <a:pt x="111" y="2"/>
                    <a:pt x="111" y="2"/>
                    <a:pt x="110" y="3"/>
                  </a:cubicBezTo>
                  <a:cubicBezTo>
                    <a:pt x="108" y="3"/>
                    <a:pt x="107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4" y="2"/>
                    <a:pt x="103" y="2"/>
                    <a:pt x="102" y="2"/>
                  </a:cubicBezTo>
                  <a:cubicBezTo>
                    <a:pt x="102" y="2"/>
                    <a:pt x="101" y="3"/>
                    <a:pt x="100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9" y="3"/>
                    <a:pt x="99" y="4"/>
                    <a:pt x="99" y="4"/>
                  </a:cubicBezTo>
                  <a:cubicBezTo>
                    <a:pt x="99" y="5"/>
                    <a:pt x="98" y="5"/>
                    <a:pt x="98" y="5"/>
                  </a:cubicBezTo>
                  <a:cubicBezTo>
                    <a:pt x="97" y="5"/>
                    <a:pt x="96" y="6"/>
                    <a:pt x="95" y="6"/>
                  </a:cubicBezTo>
                  <a:cubicBezTo>
                    <a:pt x="94" y="6"/>
                    <a:pt x="93" y="6"/>
                    <a:pt x="92" y="7"/>
                  </a:cubicBezTo>
                  <a:cubicBezTo>
                    <a:pt x="91" y="7"/>
                    <a:pt x="89" y="7"/>
                    <a:pt x="88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6" y="6"/>
                    <a:pt x="85" y="6"/>
                    <a:pt x="84" y="6"/>
                  </a:cubicBezTo>
                  <a:cubicBezTo>
                    <a:pt x="84" y="7"/>
                    <a:pt x="83" y="7"/>
                    <a:pt x="82" y="7"/>
                  </a:cubicBezTo>
                  <a:cubicBezTo>
                    <a:pt x="81" y="7"/>
                    <a:pt x="81" y="6"/>
                    <a:pt x="80" y="6"/>
                  </a:cubicBezTo>
                  <a:cubicBezTo>
                    <a:pt x="79" y="6"/>
                    <a:pt x="78" y="5"/>
                    <a:pt x="78" y="5"/>
                  </a:cubicBezTo>
                  <a:cubicBezTo>
                    <a:pt x="78" y="5"/>
                    <a:pt x="77" y="5"/>
                    <a:pt x="77" y="6"/>
                  </a:cubicBezTo>
                  <a:cubicBezTo>
                    <a:pt x="78" y="6"/>
                    <a:pt x="78" y="6"/>
                    <a:pt x="79" y="6"/>
                  </a:cubicBezTo>
                  <a:cubicBezTo>
                    <a:pt x="79" y="7"/>
                    <a:pt x="79" y="7"/>
                    <a:pt x="79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77" y="8"/>
                    <a:pt x="77" y="8"/>
                  </a:cubicBezTo>
                  <a:cubicBezTo>
                    <a:pt x="77" y="8"/>
                    <a:pt x="76" y="8"/>
                    <a:pt x="76" y="8"/>
                  </a:cubicBezTo>
                  <a:cubicBezTo>
                    <a:pt x="75" y="8"/>
                    <a:pt x="74" y="9"/>
                    <a:pt x="74" y="9"/>
                  </a:cubicBezTo>
                  <a:cubicBezTo>
                    <a:pt x="74" y="9"/>
                    <a:pt x="75" y="9"/>
                    <a:pt x="75" y="9"/>
                  </a:cubicBezTo>
                  <a:cubicBezTo>
                    <a:pt x="77" y="9"/>
                    <a:pt x="79" y="10"/>
                    <a:pt x="80" y="12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3"/>
                    <a:pt x="79" y="13"/>
                    <a:pt x="78" y="13"/>
                  </a:cubicBezTo>
                  <a:cubicBezTo>
                    <a:pt x="79" y="13"/>
                    <a:pt x="79" y="14"/>
                    <a:pt x="79" y="14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8" y="15"/>
                    <a:pt x="77" y="15"/>
                    <a:pt x="77" y="15"/>
                  </a:cubicBezTo>
                  <a:cubicBezTo>
                    <a:pt x="75" y="14"/>
                    <a:pt x="73" y="14"/>
                    <a:pt x="72" y="13"/>
                  </a:cubicBezTo>
                  <a:cubicBezTo>
                    <a:pt x="70" y="11"/>
                    <a:pt x="70" y="12"/>
                    <a:pt x="70" y="12"/>
                  </a:cubicBezTo>
                  <a:cubicBezTo>
                    <a:pt x="69" y="12"/>
                    <a:pt x="69" y="12"/>
                    <a:pt x="68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10"/>
                    <a:pt x="67" y="10"/>
                    <a:pt x="66" y="10"/>
                  </a:cubicBezTo>
                  <a:cubicBezTo>
                    <a:pt x="65" y="10"/>
                    <a:pt x="64" y="11"/>
                    <a:pt x="63" y="11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5" y="12"/>
                    <a:pt x="65" y="13"/>
                    <a:pt x="65" y="14"/>
                  </a:cubicBezTo>
                  <a:cubicBezTo>
                    <a:pt x="64" y="14"/>
                    <a:pt x="64" y="15"/>
                    <a:pt x="65" y="15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6"/>
                    <a:pt x="64" y="16"/>
                    <a:pt x="63" y="16"/>
                  </a:cubicBezTo>
                  <a:cubicBezTo>
                    <a:pt x="63" y="16"/>
                    <a:pt x="64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6"/>
                    <a:pt x="61" y="16"/>
                    <a:pt x="60" y="16"/>
                  </a:cubicBezTo>
                  <a:cubicBezTo>
                    <a:pt x="60" y="16"/>
                    <a:pt x="59" y="15"/>
                    <a:pt x="59" y="15"/>
                  </a:cubicBezTo>
                  <a:cubicBezTo>
                    <a:pt x="59" y="15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4"/>
                    <a:pt x="55" y="13"/>
                    <a:pt x="54" y="14"/>
                  </a:cubicBezTo>
                  <a:cubicBezTo>
                    <a:pt x="53" y="15"/>
                    <a:pt x="51" y="15"/>
                    <a:pt x="50" y="15"/>
                  </a:cubicBezTo>
                  <a:cubicBezTo>
                    <a:pt x="50" y="15"/>
                    <a:pt x="49" y="15"/>
                    <a:pt x="49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3" y="15"/>
                    <a:pt x="40" y="15"/>
                    <a:pt x="39" y="16"/>
                  </a:cubicBezTo>
                  <a:cubicBezTo>
                    <a:pt x="39" y="16"/>
                    <a:pt x="39" y="16"/>
                    <a:pt x="39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5" y="18"/>
                    <a:pt x="34" y="18"/>
                    <a:pt x="33" y="18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2" y="19"/>
                    <a:pt x="32" y="19"/>
                    <a:pt x="32" y="20"/>
                  </a:cubicBezTo>
                  <a:cubicBezTo>
                    <a:pt x="32" y="21"/>
                    <a:pt x="32" y="21"/>
                    <a:pt x="32" y="22"/>
                  </a:cubicBezTo>
                  <a:cubicBezTo>
                    <a:pt x="31" y="23"/>
                    <a:pt x="30" y="23"/>
                    <a:pt x="28" y="23"/>
                  </a:cubicBezTo>
                  <a:cubicBezTo>
                    <a:pt x="27" y="23"/>
                    <a:pt x="26" y="23"/>
                    <a:pt x="26" y="25"/>
                  </a:cubicBezTo>
                  <a:cubicBezTo>
                    <a:pt x="26" y="26"/>
                    <a:pt x="26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23" y="26"/>
                    <a:pt x="23" y="26"/>
                    <a:pt x="22" y="27"/>
                  </a:cubicBezTo>
                  <a:cubicBezTo>
                    <a:pt x="22" y="27"/>
                    <a:pt x="21" y="28"/>
                    <a:pt x="20" y="27"/>
                  </a:cubicBezTo>
                  <a:cubicBezTo>
                    <a:pt x="19" y="28"/>
                    <a:pt x="19" y="28"/>
                    <a:pt x="18" y="28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30"/>
                    <a:pt x="17" y="30"/>
                    <a:pt x="16" y="30"/>
                  </a:cubicBezTo>
                  <a:cubicBezTo>
                    <a:pt x="17" y="30"/>
                    <a:pt x="18" y="30"/>
                    <a:pt x="19" y="30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0" y="30"/>
                    <a:pt x="21" y="29"/>
                    <a:pt x="21" y="29"/>
                  </a:cubicBezTo>
                  <a:cubicBezTo>
                    <a:pt x="22" y="29"/>
                    <a:pt x="22" y="29"/>
                    <a:pt x="22" y="30"/>
                  </a:cubicBezTo>
                  <a:cubicBezTo>
                    <a:pt x="22" y="30"/>
                    <a:pt x="23" y="31"/>
                    <a:pt x="23" y="31"/>
                  </a:cubicBezTo>
                  <a:cubicBezTo>
                    <a:pt x="24" y="31"/>
                    <a:pt x="24" y="31"/>
                    <a:pt x="24" y="32"/>
                  </a:cubicBezTo>
                  <a:cubicBezTo>
                    <a:pt x="24" y="34"/>
                    <a:pt x="18" y="39"/>
                    <a:pt x="17" y="39"/>
                  </a:cubicBezTo>
                  <a:cubicBezTo>
                    <a:pt x="15" y="39"/>
                    <a:pt x="14" y="39"/>
                    <a:pt x="12" y="41"/>
                  </a:cubicBezTo>
                  <a:cubicBezTo>
                    <a:pt x="11" y="42"/>
                    <a:pt x="9" y="42"/>
                    <a:pt x="7" y="42"/>
                  </a:cubicBezTo>
                  <a:cubicBezTo>
                    <a:pt x="7" y="42"/>
                    <a:pt x="6" y="42"/>
                    <a:pt x="6" y="42"/>
                  </a:cubicBezTo>
                  <a:cubicBezTo>
                    <a:pt x="4" y="42"/>
                    <a:pt x="2" y="44"/>
                    <a:pt x="1" y="45"/>
                  </a:cubicBezTo>
                  <a:cubicBezTo>
                    <a:pt x="1" y="45"/>
                    <a:pt x="1" y="45"/>
                    <a:pt x="2" y="46"/>
                  </a:cubicBezTo>
                  <a:cubicBezTo>
                    <a:pt x="3" y="46"/>
                    <a:pt x="4" y="47"/>
                    <a:pt x="5" y="47"/>
                  </a:cubicBezTo>
                  <a:cubicBezTo>
                    <a:pt x="6" y="47"/>
                    <a:pt x="6" y="47"/>
                    <a:pt x="7" y="48"/>
                  </a:cubicBezTo>
                  <a:cubicBezTo>
                    <a:pt x="7" y="48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9"/>
                    <a:pt x="8" y="50"/>
                    <a:pt x="8" y="50"/>
                  </a:cubicBezTo>
                  <a:cubicBezTo>
                    <a:pt x="8" y="50"/>
                    <a:pt x="9" y="50"/>
                    <a:pt x="10" y="49"/>
                  </a:cubicBezTo>
                  <a:cubicBezTo>
                    <a:pt x="11" y="49"/>
                    <a:pt x="12" y="49"/>
                    <a:pt x="13" y="49"/>
                  </a:cubicBezTo>
                  <a:cubicBezTo>
                    <a:pt x="14" y="49"/>
                    <a:pt x="15" y="49"/>
                    <a:pt x="16" y="50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2"/>
                    <a:pt x="13" y="53"/>
                    <a:pt x="12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9" y="53"/>
                    <a:pt x="8" y="53"/>
                    <a:pt x="8" y="54"/>
                  </a:cubicBezTo>
                  <a:cubicBezTo>
                    <a:pt x="8" y="54"/>
                    <a:pt x="9" y="54"/>
                    <a:pt x="11" y="54"/>
                  </a:cubicBezTo>
                  <a:cubicBezTo>
                    <a:pt x="11" y="54"/>
                    <a:pt x="12" y="54"/>
                    <a:pt x="12" y="54"/>
                  </a:cubicBezTo>
                  <a:cubicBezTo>
                    <a:pt x="14" y="54"/>
                    <a:pt x="15" y="54"/>
                    <a:pt x="15" y="55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3" y="58"/>
                    <a:pt x="13" y="58"/>
                    <a:pt x="12" y="58"/>
                  </a:cubicBezTo>
                  <a:cubicBezTo>
                    <a:pt x="13" y="59"/>
                    <a:pt x="13" y="59"/>
                    <a:pt x="13" y="60"/>
                  </a:cubicBezTo>
                  <a:cubicBezTo>
                    <a:pt x="14" y="60"/>
                    <a:pt x="15" y="60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7" y="60"/>
                    <a:pt x="18" y="60"/>
                  </a:cubicBezTo>
                  <a:cubicBezTo>
                    <a:pt x="19" y="60"/>
                    <a:pt x="19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2" y="59"/>
                  </a:cubicBezTo>
                  <a:cubicBezTo>
                    <a:pt x="23" y="58"/>
                    <a:pt x="25" y="58"/>
                    <a:pt x="26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9" y="59"/>
                    <a:pt x="31" y="60"/>
                    <a:pt x="31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61"/>
                    <a:pt x="35" y="61"/>
                    <a:pt x="36" y="61"/>
                  </a:cubicBezTo>
                  <a:cubicBezTo>
                    <a:pt x="37" y="61"/>
                    <a:pt x="38" y="62"/>
                    <a:pt x="39" y="62"/>
                  </a:cubicBezTo>
                  <a:cubicBezTo>
                    <a:pt x="40" y="63"/>
                    <a:pt x="42" y="63"/>
                    <a:pt x="42" y="63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5"/>
                    <a:pt x="43" y="65"/>
                    <a:pt x="44" y="66"/>
                  </a:cubicBezTo>
                  <a:cubicBezTo>
                    <a:pt x="44" y="66"/>
                    <a:pt x="45" y="66"/>
                    <a:pt x="45" y="67"/>
                  </a:cubicBezTo>
                  <a:cubicBezTo>
                    <a:pt x="45" y="68"/>
                    <a:pt x="45" y="68"/>
                    <a:pt x="45" y="69"/>
                  </a:cubicBezTo>
                  <a:cubicBezTo>
                    <a:pt x="45" y="70"/>
                    <a:pt x="45" y="70"/>
                    <a:pt x="45" y="71"/>
                  </a:cubicBezTo>
                  <a:cubicBezTo>
                    <a:pt x="47" y="71"/>
                    <a:pt x="48" y="72"/>
                    <a:pt x="48" y="73"/>
                  </a:cubicBezTo>
                  <a:cubicBezTo>
                    <a:pt x="48" y="73"/>
                    <a:pt x="48" y="74"/>
                    <a:pt x="48" y="75"/>
                  </a:cubicBezTo>
                  <a:cubicBezTo>
                    <a:pt x="48" y="75"/>
                    <a:pt x="49" y="75"/>
                    <a:pt x="49" y="75"/>
                  </a:cubicBezTo>
                  <a:cubicBezTo>
                    <a:pt x="49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0" y="78"/>
                    <a:pt x="51" y="79"/>
                    <a:pt x="51" y="79"/>
                  </a:cubicBezTo>
                  <a:cubicBezTo>
                    <a:pt x="51" y="80"/>
                    <a:pt x="51" y="81"/>
                    <a:pt x="51" y="83"/>
                  </a:cubicBezTo>
                  <a:cubicBezTo>
                    <a:pt x="50" y="84"/>
                    <a:pt x="50" y="86"/>
                    <a:pt x="50" y="87"/>
                  </a:cubicBezTo>
                  <a:cubicBezTo>
                    <a:pt x="50" y="89"/>
                    <a:pt x="51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7"/>
                    <a:pt x="55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5" y="87"/>
                    <a:pt x="55" y="88"/>
                    <a:pt x="56" y="88"/>
                  </a:cubicBezTo>
                  <a:cubicBezTo>
                    <a:pt x="56" y="88"/>
                    <a:pt x="56" y="87"/>
                    <a:pt x="56" y="87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8" y="87"/>
                    <a:pt x="58" y="88"/>
                    <a:pt x="59" y="89"/>
                  </a:cubicBezTo>
                  <a:cubicBezTo>
                    <a:pt x="61" y="91"/>
                    <a:pt x="62" y="92"/>
                    <a:pt x="62" y="93"/>
                  </a:cubicBezTo>
                  <a:cubicBezTo>
                    <a:pt x="62" y="93"/>
                    <a:pt x="62" y="94"/>
                    <a:pt x="63" y="94"/>
                  </a:cubicBezTo>
                  <a:cubicBezTo>
                    <a:pt x="63" y="95"/>
                    <a:pt x="64" y="95"/>
                    <a:pt x="64" y="96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2" y="97"/>
                    <a:pt x="61" y="97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2" y="98"/>
                    <a:pt x="62" y="99"/>
                    <a:pt x="62" y="100"/>
                  </a:cubicBezTo>
                  <a:cubicBezTo>
                    <a:pt x="62" y="99"/>
                    <a:pt x="62" y="99"/>
                    <a:pt x="63" y="99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3" y="101"/>
                    <a:pt x="63" y="101"/>
                    <a:pt x="64" y="102"/>
                  </a:cubicBezTo>
                  <a:cubicBezTo>
                    <a:pt x="64" y="102"/>
                    <a:pt x="64" y="103"/>
                    <a:pt x="64" y="103"/>
                  </a:cubicBezTo>
                  <a:cubicBezTo>
                    <a:pt x="64" y="103"/>
                    <a:pt x="64" y="104"/>
                    <a:pt x="64" y="104"/>
                  </a:cubicBezTo>
                  <a:cubicBezTo>
                    <a:pt x="64" y="105"/>
                    <a:pt x="63" y="105"/>
                    <a:pt x="63" y="105"/>
                  </a:cubicBezTo>
                  <a:cubicBezTo>
                    <a:pt x="63" y="105"/>
                    <a:pt x="63" y="106"/>
                    <a:pt x="62" y="106"/>
                  </a:cubicBezTo>
                  <a:cubicBezTo>
                    <a:pt x="62" y="106"/>
                    <a:pt x="62" y="106"/>
                    <a:pt x="63" y="106"/>
                  </a:cubicBezTo>
                  <a:cubicBezTo>
                    <a:pt x="63" y="106"/>
                    <a:pt x="63" y="107"/>
                    <a:pt x="63" y="108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2" y="108"/>
                    <a:pt x="61" y="109"/>
                  </a:cubicBezTo>
                  <a:cubicBezTo>
                    <a:pt x="61" y="109"/>
                    <a:pt x="61" y="109"/>
                    <a:pt x="61" y="110"/>
                  </a:cubicBezTo>
                  <a:cubicBezTo>
                    <a:pt x="59" y="111"/>
                    <a:pt x="59" y="111"/>
                    <a:pt x="59" y="111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9" y="109"/>
                    <a:pt x="59" y="110"/>
                    <a:pt x="58" y="110"/>
                  </a:cubicBezTo>
                  <a:cubicBezTo>
                    <a:pt x="58" y="111"/>
                    <a:pt x="58" y="113"/>
                    <a:pt x="58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7" y="115"/>
                    <a:pt x="57" y="115"/>
                    <a:pt x="57" y="114"/>
                  </a:cubicBezTo>
                  <a:cubicBezTo>
                    <a:pt x="56" y="115"/>
                    <a:pt x="56" y="115"/>
                    <a:pt x="56" y="115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7" y="117"/>
                    <a:pt x="57" y="119"/>
                    <a:pt x="56" y="121"/>
                  </a:cubicBezTo>
                  <a:cubicBezTo>
                    <a:pt x="56" y="122"/>
                    <a:pt x="56" y="122"/>
                    <a:pt x="56" y="123"/>
                  </a:cubicBezTo>
                  <a:cubicBezTo>
                    <a:pt x="56" y="125"/>
                    <a:pt x="56" y="125"/>
                    <a:pt x="57" y="125"/>
                  </a:cubicBezTo>
                  <a:cubicBezTo>
                    <a:pt x="57" y="125"/>
                    <a:pt x="57" y="125"/>
                    <a:pt x="58" y="125"/>
                  </a:cubicBezTo>
                  <a:cubicBezTo>
                    <a:pt x="58" y="126"/>
                    <a:pt x="59" y="126"/>
                    <a:pt x="59" y="126"/>
                  </a:cubicBezTo>
                  <a:cubicBezTo>
                    <a:pt x="59" y="127"/>
                    <a:pt x="58" y="128"/>
                    <a:pt x="58" y="129"/>
                  </a:cubicBezTo>
                  <a:cubicBezTo>
                    <a:pt x="58" y="129"/>
                    <a:pt x="58" y="129"/>
                    <a:pt x="58" y="129"/>
                  </a:cubicBezTo>
                  <a:cubicBezTo>
                    <a:pt x="58" y="129"/>
                    <a:pt x="59" y="129"/>
                    <a:pt x="59" y="130"/>
                  </a:cubicBezTo>
                  <a:cubicBezTo>
                    <a:pt x="59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30"/>
                  </a:cubicBezTo>
                  <a:cubicBezTo>
                    <a:pt x="59" y="130"/>
                    <a:pt x="60" y="130"/>
                    <a:pt x="60" y="130"/>
                  </a:cubicBezTo>
                  <a:cubicBezTo>
                    <a:pt x="61" y="131"/>
                    <a:pt x="62" y="133"/>
                    <a:pt x="62" y="134"/>
                  </a:cubicBezTo>
                  <a:cubicBezTo>
                    <a:pt x="62" y="134"/>
                    <a:pt x="62" y="134"/>
                    <a:pt x="62" y="135"/>
                  </a:cubicBezTo>
                  <a:cubicBezTo>
                    <a:pt x="62" y="135"/>
                    <a:pt x="63" y="136"/>
                    <a:pt x="63" y="136"/>
                  </a:cubicBezTo>
                  <a:cubicBezTo>
                    <a:pt x="64" y="137"/>
                    <a:pt x="64" y="137"/>
                    <a:pt x="64" y="138"/>
                  </a:cubicBezTo>
                  <a:cubicBezTo>
                    <a:pt x="64" y="138"/>
                    <a:pt x="64" y="138"/>
                    <a:pt x="64" y="139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66" y="140"/>
                    <a:pt x="67" y="140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6" y="142"/>
                    <a:pt x="66" y="143"/>
                    <a:pt x="66" y="143"/>
                  </a:cubicBezTo>
                  <a:cubicBezTo>
                    <a:pt x="66" y="143"/>
                    <a:pt x="67" y="143"/>
                    <a:pt x="67" y="144"/>
                  </a:cubicBezTo>
                  <a:cubicBezTo>
                    <a:pt x="68" y="144"/>
                    <a:pt x="68" y="145"/>
                    <a:pt x="69" y="146"/>
                  </a:cubicBezTo>
                  <a:cubicBezTo>
                    <a:pt x="69" y="146"/>
                    <a:pt x="70" y="148"/>
                    <a:pt x="71" y="149"/>
                  </a:cubicBezTo>
                  <a:cubicBezTo>
                    <a:pt x="71" y="149"/>
                    <a:pt x="72" y="148"/>
                    <a:pt x="72" y="148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3" y="149"/>
                    <a:pt x="73" y="149"/>
                    <a:pt x="74" y="150"/>
                  </a:cubicBezTo>
                  <a:cubicBezTo>
                    <a:pt x="75" y="151"/>
                    <a:pt x="75" y="151"/>
                    <a:pt x="76" y="151"/>
                  </a:cubicBezTo>
                  <a:cubicBezTo>
                    <a:pt x="76" y="151"/>
                    <a:pt x="77" y="151"/>
                    <a:pt x="77" y="150"/>
                  </a:cubicBezTo>
                  <a:lnTo>
                    <a:pt x="78" y="150"/>
                  </a:lnTo>
                  <a:close/>
                  <a:moveTo>
                    <a:pt x="152" y="33"/>
                  </a:moveTo>
                  <a:cubicBezTo>
                    <a:pt x="152" y="33"/>
                    <a:pt x="152" y="33"/>
                    <a:pt x="152" y="33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3" y="32"/>
                    <a:pt x="153" y="33"/>
                    <a:pt x="152" y="33"/>
                  </a:cubicBezTo>
                  <a:cubicBezTo>
                    <a:pt x="152" y="33"/>
                    <a:pt x="152" y="33"/>
                    <a:pt x="152" y="33"/>
                  </a:cubicBezTo>
                  <a:close/>
                  <a:moveTo>
                    <a:pt x="116" y="16"/>
                  </a:moveTo>
                  <a:cubicBezTo>
                    <a:pt x="117" y="17"/>
                    <a:pt x="117" y="17"/>
                    <a:pt x="118" y="17"/>
                  </a:cubicBezTo>
                  <a:cubicBezTo>
                    <a:pt x="118" y="17"/>
                    <a:pt x="118" y="17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20" y="16"/>
                    <a:pt x="119" y="16"/>
                  </a:cubicBezTo>
                  <a:cubicBezTo>
                    <a:pt x="119" y="16"/>
                    <a:pt x="118" y="16"/>
                    <a:pt x="118" y="16"/>
                  </a:cubicBezTo>
                  <a:cubicBezTo>
                    <a:pt x="117" y="16"/>
                    <a:pt x="117" y="16"/>
                    <a:pt x="116" y="16"/>
                  </a:cubicBezTo>
                  <a:cubicBezTo>
                    <a:pt x="116" y="16"/>
                    <a:pt x="116" y="16"/>
                    <a:pt x="116" y="16"/>
                  </a:cubicBezTo>
                  <a:close/>
                  <a:moveTo>
                    <a:pt x="89" y="105"/>
                  </a:moveTo>
                  <a:cubicBezTo>
                    <a:pt x="88" y="105"/>
                    <a:pt x="88" y="104"/>
                    <a:pt x="88" y="104"/>
                  </a:cubicBezTo>
                  <a:cubicBezTo>
                    <a:pt x="88" y="104"/>
                    <a:pt x="88" y="103"/>
                    <a:pt x="89" y="103"/>
                  </a:cubicBezTo>
                  <a:cubicBezTo>
                    <a:pt x="89" y="103"/>
                    <a:pt x="89" y="104"/>
                    <a:pt x="89" y="104"/>
                  </a:cubicBezTo>
                  <a:cubicBezTo>
                    <a:pt x="89" y="104"/>
                    <a:pt x="89" y="105"/>
                    <a:pt x="89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00"/>
            </a:p>
          </p:txBody>
        </p:sp>
      </p:grpSp>
      <p:sp>
        <p:nvSpPr>
          <p:cNvPr id="751" name="文本框 750">
            <a:extLst>
              <a:ext uri="{FF2B5EF4-FFF2-40B4-BE49-F238E27FC236}">
                <a16:creationId xmlns:a16="http://schemas.microsoft.com/office/drawing/2014/main" id="{C9338402-52E5-46F6-AB29-A03E014069A0}"/>
              </a:ext>
            </a:extLst>
          </p:cNvPr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63" name="文本框 762">
            <a:extLst>
              <a:ext uri="{FF2B5EF4-FFF2-40B4-BE49-F238E27FC236}">
                <a16:creationId xmlns:a16="http://schemas.microsoft.com/office/drawing/2014/main" id="{876E8059-8495-4003-AA9A-96E83C161083}"/>
              </a:ext>
            </a:extLst>
          </p:cNvPr>
          <p:cNvSpPr txBox="1"/>
          <p:nvPr/>
        </p:nvSpPr>
        <p:spPr>
          <a:xfrm>
            <a:off x="1507092" y="2999923"/>
            <a:ext cx="1859280" cy="408623"/>
          </a:xfrm>
          <a:prstGeom prst="wedgeRoundRectCallout">
            <a:avLst>
              <a:gd name="adj1" fmla="val 68101"/>
              <a:gd name="adj2" fmla="val -40064"/>
              <a:gd name="adj3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请输入你的标题</a:t>
            </a:r>
          </a:p>
        </p:txBody>
      </p:sp>
      <p:sp>
        <p:nvSpPr>
          <p:cNvPr id="764" name="文本框 763">
            <a:extLst>
              <a:ext uri="{FF2B5EF4-FFF2-40B4-BE49-F238E27FC236}">
                <a16:creationId xmlns:a16="http://schemas.microsoft.com/office/drawing/2014/main" id="{752FC44D-0426-4CEF-A216-E6D1D486E288}"/>
              </a:ext>
            </a:extLst>
          </p:cNvPr>
          <p:cNvSpPr txBox="1"/>
          <p:nvPr/>
        </p:nvSpPr>
        <p:spPr>
          <a:xfrm>
            <a:off x="1186396" y="3423993"/>
            <a:ext cx="2500673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752" name="文本框 751">
            <a:extLst>
              <a:ext uri="{FF2B5EF4-FFF2-40B4-BE49-F238E27FC236}">
                <a16:creationId xmlns:a16="http://schemas.microsoft.com/office/drawing/2014/main" id="{C04219A4-EC59-4A0C-8D62-20DC34A31951}"/>
              </a:ext>
            </a:extLst>
          </p:cNvPr>
          <p:cNvSpPr txBox="1"/>
          <p:nvPr/>
        </p:nvSpPr>
        <p:spPr>
          <a:xfrm>
            <a:off x="9195614" y="2653463"/>
            <a:ext cx="1859280" cy="408623"/>
          </a:xfrm>
          <a:prstGeom prst="wedgeRoundRectCallout">
            <a:avLst>
              <a:gd name="adj1" fmla="val -67981"/>
              <a:gd name="adj2" fmla="val -5303"/>
              <a:gd name="adj3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请输入你的标题</a:t>
            </a:r>
          </a:p>
        </p:txBody>
      </p:sp>
      <p:sp>
        <p:nvSpPr>
          <p:cNvPr id="753" name="文本框 752">
            <a:extLst>
              <a:ext uri="{FF2B5EF4-FFF2-40B4-BE49-F238E27FC236}">
                <a16:creationId xmlns:a16="http://schemas.microsoft.com/office/drawing/2014/main" id="{62787FA9-713F-4FDA-9B05-2AB0FF37A251}"/>
              </a:ext>
            </a:extLst>
          </p:cNvPr>
          <p:cNvSpPr txBox="1"/>
          <p:nvPr/>
        </p:nvSpPr>
        <p:spPr>
          <a:xfrm>
            <a:off x="8874918" y="3077533"/>
            <a:ext cx="2500673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7081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>
            <a:extLst>
              <a:ext uri="{FF2B5EF4-FFF2-40B4-BE49-F238E27FC236}">
                <a16:creationId xmlns:a16="http://schemas.microsoft.com/office/drawing/2014/main" id="{B619456C-7087-424E-B462-47ECD2CA2689}"/>
              </a:ext>
            </a:extLst>
          </p:cNvPr>
          <p:cNvSpPr/>
          <p:nvPr/>
        </p:nvSpPr>
        <p:spPr>
          <a:xfrm>
            <a:off x="8260629" y="1729551"/>
            <a:ext cx="3262292" cy="41412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D528E8B-FD3D-4001-99ED-3B6914EF822F}"/>
              </a:ext>
            </a:extLst>
          </p:cNvPr>
          <p:cNvSpPr/>
          <p:nvPr/>
        </p:nvSpPr>
        <p:spPr>
          <a:xfrm>
            <a:off x="4460868" y="1729551"/>
            <a:ext cx="3262292" cy="41412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32EF17E-531D-4C0C-B308-347862CC82C1}"/>
              </a:ext>
            </a:extLst>
          </p:cNvPr>
          <p:cNvSpPr/>
          <p:nvPr/>
        </p:nvSpPr>
        <p:spPr>
          <a:xfrm>
            <a:off x="673100" y="1729551"/>
            <a:ext cx="3262292" cy="41412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E01871B-A841-4724-AC40-74E79378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三张图片说明页面</a:t>
            </a:r>
          </a:p>
        </p:txBody>
      </p:sp>
      <p:pic>
        <p:nvPicPr>
          <p:cNvPr id="16" name="图片占位符 15" descr="图片包含 建筑物, 天空&#10;&#10;自动生成的说明">
            <a:extLst>
              <a:ext uri="{FF2B5EF4-FFF2-40B4-BE49-F238E27FC236}">
                <a16:creationId xmlns:a16="http://schemas.microsoft.com/office/drawing/2014/main" id="{A971B4C8-FAEC-4E74-91DE-ACAAEAD6FD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 b="10912"/>
          <a:stretch>
            <a:fillRect/>
          </a:stretch>
        </p:blipFill>
        <p:spPr/>
      </p:pic>
      <p:pic>
        <p:nvPicPr>
          <p:cNvPr id="14" name="图片占位符 13" descr="图片包含 天空, 户外, 建筑物, 桥&#10;&#10;自动生成的说明">
            <a:extLst>
              <a:ext uri="{FF2B5EF4-FFF2-40B4-BE49-F238E27FC236}">
                <a16:creationId xmlns:a16="http://schemas.microsoft.com/office/drawing/2014/main" id="{DC94D422-F5FA-4651-8F13-EAC6D0381A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b="4386"/>
          <a:stretch>
            <a:fillRect/>
          </a:stretch>
        </p:blipFill>
        <p:spPr/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F68A7975-E0D7-430A-9E16-791D06A4629D}"/>
              </a:ext>
            </a:extLst>
          </p:cNvPr>
          <p:cNvGrpSpPr>
            <a:grpSpLocks noChangeAspect="1"/>
          </p:cNvGrpSpPr>
          <p:nvPr/>
        </p:nvGrpSpPr>
        <p:grpSpPr>
          <a:xfrm>
            <a:off x="8492441" y="5308150"/>
            <a:ext cx="423153" cy="324000"/>
            <a:chOff x="7823255" y="4245786"/>
            <a:chExt cx="384257" cy="294217"/>
          </a:xfrm>
          <a:solidFill>
            <a:schemeClr val="accent1"/>
          </a:solidFill>
        </p:grpSpPr>
        <p:sp>
          <p:nvSpPr>
            <p:cNvPr id="34" name="Rectangle 53">
              <a:extLst>
                <a:ext uri="{FF2B5EF4-FFF2-40B4-BE49-F238E27FC236}">
                  <a16:creationId xmlns:a16="http://schemas.microsoft.com/office/drawing/2014/main" id="{805D2142-4B98-46F4-B638-68C4D6FF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692" y="4423331"/>
              <a:ext cx="59604" cy="5960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Rectangle 54">
              <a:extLst>
                <a:ext uri="{FF2B5EF4-FFF2-40B4-BE49-F238E27FC236}">
                  <a16:creationId xmlns:a16="http://schemas.microsoft.com/office/drawing/2014/main" id="{9A9D5D83-E79D-4F47-B28B-F0AF80FE6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928" y="4362458"/>
              <a:ext cx="60872" cy="1204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Rectangle 55">
              <a:extLst>
                <a:ext uri="{FF2B5EF4-FFF2-40B4-BE49-F238E27FC236}">
                  <a16:creationId xmlns:a16="http://schemas.microsoft.com/office/drawing/2014/main" id="{9F2C42D6-66EB-4105-BB22-7597EAAED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968" y="4305391"/>
              <a:ext cx="59604" cy="1775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56">
              <a:extLst>
                <a:ext uri="{FF2B5EF4-FFF2-40B4-BE49-F238E27FC236}">
                  <a16:creationId xmlns:a16="http://schemas.microsoft.com/office/drawing/2014/main" id="{3B09613E-239B-4D93-9880-BEF45EA78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7472" y="4245786"/>
              <a:ext cx="59604" cy="237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Rectangle 57">
              <a:extLst>
                <a:ext uri="{FF2B5EF4-FFF2-40B4-BE49-F238E27FC236}">
                  <a16:creationId xmlns:a16="http://schemas.microsoft.com/office/drawing/2014/main" id="{26225DC2-7B50-43FB-A9A8-B5C9BC6D1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55" y="4509567"/>
              <a:ext cx="384257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A8C2039-F5C5-41A0-8B27-1F03DF881EEB}"/>
              </a:ext>
            </a:extLst>
          </p:cNvPr>
          <p:cNvGrpSpPr>
            <a:grpSpLocks noChangeAspect="1"/>
          </p:cNvGrpSpPr>
          <p:nvPr/>
        </p:nvGrpSpPr>
        <p:grpSpPr>
          <a:xfrm>
            <a:off x="904915" y="5308150"/>
            <a:ext cx="421758" cy="324000"/>
            <a:chOff x="1681480" y="1940243"/>
            <a:chExt cx="382989" cy="294217"/>
          </a:xfrm>
          <a:solidFill>
            <a:schemeClr val="accent1"/>
          </a:solidFill>
        </p:grpSpPr>
        <p:sp>
          <p:nvSpPr>
            <p:cNvPr id="18" name="Freeform 147">
              <a:extLst>
                <a:ext uri="{FF2B5EF4-FFF2-40B4-BE49-F238E27FC236}">
                  <a16:creationId xmlns:a16="http://schemas.microsoft.com/office/drawing/2014/main" id="{B2ADBF47-F160-4CDB-84EE-16D394C767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1480" y="1940243"/>
              <a:ext cx="382989" cy="294217"/>
            </a:xfrm>
            <a:custGeom>
              <a:avLst/>
              <a:gdLst>
                <a:gd name="T0" fmla="*/ 128 w 128"/>
                <a:gd name="T1" fmla="*/ 0 h 98"/>
                <a:gd name="T2" fmla="*/ 20 w 128"/>
                <a:gd name="T3" fmla="*/ 0 h 98"/>
                <a:gd name="T4" fmla="*/ 20 w 128"/>
                <a:gd name="T5" fmla="*/ 0 h 98"/>
                <a:gd name="T6" fmla="*/ 20 w 128"/>
                <a:gd name="T7" fmla="*/ 83 h 98"/>
                <a:gd name="T8" fmla="*/ 20 w 128"/>
                <a:gd name="T9" fmla="*/ 83 h 98"/>
                <a:gd name="T10" fmla="*/ 20 w 128"/>
                <a:gd name="T11" fmla="*/ 83 h 98"/>
                <a:gd name="T12" fmla="*/ 15 w 128"/>
                <a:gd name="T13" fmla="*/ 88 h 98"/>
                <a:gd name="T14" fmla="*/ 10 w 128"/>
                <a:gd name="T15" fmla="*/ 83 h 98"/>
                <a:gd name="T16" fmla="*/ 10 w 128"/>
                <a:gd name="T17" fmla="*/ 83 h 98"/>
                <a:gd name="T18" fmla="*/ 10 w 128"/>
                <a:gd name="T19" fmla="*/ 83 h 98"/>
                <a:gd name="T20" fmla="*/ 10 w 128"/>
                <a:gd name="T21" fmla="*/ 10 h 98"/>
                <a:gd name="T22" fmla="*/ 0 w 128"/>
                <a:gd name="T23" fmla="*/ 10 h 98"/>
                <a:gd name="T24" fmla="*/ 0 w 128"/>
                <a:gd name="T25" fmla="*/ 83 h 98"/>
                <a:gd name="T26" fmla="*/ 0 w 128"/>
                <a:gd name="T27" fmla="*/ 83 h 98"/>
                <a:gd name="T28" fmla="*/ 15 w 128"/>
                <a:gd name="T29" fmla="*/ 98 h 98"/>
                <a:gd name="T30" fmla="*/ 113 w 128"/>
                <a:gd name="T31" fmla="*/ 98 h 98"/>
                <a:gd name="T32" fmla="*/ 128 w 128"/>
                <a:gd name="T33" fmla="*/ 83 h 98"/>
                <a:gd name="T34" fmla="*/ 128 w 128"/>
                <a:gd name="T35" fmla="*/ 83 h 98"/>
                <a:gd name="T36" fmla="*/ 128 w 128"/>
                <a:gd name="T37" fmla="*/ 0 h 98"/>
                <a:gd name="T38" fmla="*/ 118 w 128"/>
                <a:gd name="T39" fmla="*/ 83 h 98"/>
                <a:gd name="T40" fmla="*/ 118 w 128"/>
                <a:gd name="T41" fmla="*/ 83 h 98"/>
                <a:gd name="T42" fmla="*/ 118 w 128"/>
                <a:gd name="T43" fmla="*/ 83 h 98"/>
                <a:gd name="T44" fmla="*/ 113 w 128"/>
                <a:gd name="T45" fmla="*/ 88 h 98"/>
                <a:gd name="T46" fmla="*/ 29 w 128"/>
                <a:gd name="T47" fmla="*/ 88 h 98"/>
                <a:gd name="T48" fmla="*/ 29 w 128"/>
                <a:gd name="T49" fmla="*/ 83 h 98"/>
                <a:gd name="T50" fmla="*/ 29 w 128"/>
                <a:gd name="T51" fmla="*/ 83 h 98"/>
                <a:gd name="T52" fmla="*/ 29 w 128"/>
                <a:gd name="T53" fmla="*/ 10 h 98"/>
                <a:gd name="T54" fmla="*/ 118 w 128"/>
                <a:gd name="T55" fmla="*/ 10 h 98"/>
                <a:gd name="T56" fmla="*/ 118 w 128"/>
                <a:gd name="T57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98">
                  <a:moveTo>
                    <a:pt x="12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6"/>
                    <a:pt x="17" y="88"/>
                    <a:pt x="15" y="88"/>
                  </a:cubicBezTo>
                  <a:cubicBezTo>
                    <a:pt x="12" y="88"/>
                    <a:pt x="10" y="86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1"/>
                    <a:pt x="7" y="98"/>
                    <a:pt x="15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21" y="98"/>
                    <a:pt x="128" y="91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0"/>
                    <a:pt x="128" y="0"/>
                    <a:pt x="128" y="0"/>
                  </a:cubicBezTo>
                  <a:close/>
                  <a:moveTo>
                    <a:pt x="118" y="83"/>
                  </a:moveTo>
                  <a:cubicBezTo>
                    <a:pt x="118" y="83"/>
                    <a:pt x="118" y="83"/>
                    <a:pt x="118" y="83"/>
                  </a:cubicBezTo>
                  <a:cubicBezTo>
                    <a:pt x="118" y="83"/>
                    <a:pt x="118" y="83"/>
                    <a:pt x="118" y="83"/>
                  </a:cubicBezTo>
                  <a:cubicBezTo>
                    <a:pt x="118" y="86"/>
                    <a:pt x="116" y="88"/>
                    <a:pt x="113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7"/>
                    <a:pt x="29" y="85"/>
                    <a:pt x="29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118" y="10"/>
                    <a:pt x="118" y="10"/>
                    <a:pt x="118" y="10"/>
                  </a:cubicBezTo>
                  <a:lnTo>
                    <a:pt x="118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Rectangle 148">
              <a:extLst>
                <a:ext uri="{FF2B5EF4-FFF2-40B4-BE49-F238E27FC236}">
                  <a16:creationId xmlns:a16="http://schemas.microsoft.com/office/drawing/2014/main" id="{4B4410B6-DC75-4459-929B-417AD100E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689" y="2072133"/>
              <a:ext cx="87504" cy="900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149">
              <a:extLst>
                <a:ext uri="{FF2B5EF4-FFF2-40B4-BE49-F238E27FC236}">
                  <a16:creationId xmlns:a16="http://schemas.microsoft.com/office/drawing/2014/main" id="{11772049-12B7-407C-A935-432FFE1CC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689" y="2015065"/>
              <a:ext cx="204176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Rectangle 150">
              <a:extLst>
                <a:ext uri="{FF2B5EF4-FFF2-40B4-BE49-F238E27FC236}">
                  <a16:creationId xmlns:a16="http://schemas.microsoft.com/office/drawing/2014/main" id="{D8C3BC87-8A94-481D-8FC2-6958FB17B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61" y="2072133"/>
              <a:ext cx="87504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Rectangle 151">
              <a:extLst>
                <a:ext uri="{FF2B5EF4-FFF2-40B4-BE49-F238E27FC236}">
                  <a16:creationId xmlns:a16="http://schemas.microsoft.com/office/drawing/2014/main" id="{933AAF33-9D01-4A47-B812-A9D516C12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61" y="2133005"/>
              <a:ext cx="87504" cy="291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íšļíḑè">
            <a:extLst>
              <a:ext uri="{FF2B5EF4-FFF2-40B4-BE49-F238E27FC236}">
                <a16:creationId xmlns:a16="http://schemas.microsoft.com/office/drawing/2014/main" id="{2877908D-98FE-4535-826A-A63CCC0E2895}"/>
              </a:ext>
            </a:extLst>
          </p:cNvPr>
          <p:cNvSpPr txBox="1"/>
          <p:nvPr/>
        </p:nvSpPr>
        <p:spPr>
          <a:xfrm>
            <a:off x="904915" y="3967805"/>
            <a:ext cx="3054270" cy="1172089"/>
          </a:xfrm>
          <a:prstGeom prst="rect">
            <a:avLst/>
          </a:prstGeom>
        </p:spPr>
        <p:txBody>
          <a:bodyPr vert="horz" wrap="square" lIns="0" tIns="45720" rIns="0" bIns="4572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</a:p>
          <a:p>
            <a:pPr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46" name="í$lîḍe">
            <a:extLst>
              <a:ext uri="{FF2B5EF4-FFF2-40B4-BE49-F238E27FC236}">
                <a16:creationId xmlns:a16="http://schemas.microsoft.com/office/drawing/2014/main" id="{FCDC0CF3-41D2-46E2-86A0-BE054A72F896}"/>
              </a:ext>
            </a:extLst>
          </p:cNvPr>
          <p:cNvSpPr txBox="1"/>
          <p:nvPr/>
        </p:nvSpPr>
        <p:spPr>
          <a:xfrm>
            <a:off x="904915" y="3611880"/>
            <a:ext cx="2896011" cy="461665"/>
          </a:xfrm>
          <a:prstGeom prst="rect">
            <a:avLst/>
          </a:prstGeom>
          <a:noFill/>
        </p:spPr>
        <p:txBody>
          <a:bodyPr wrap="none" lIns="0" rIns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</a:rPr>
              <a:t>输入你的小标题</a:t>
            </a:r>
          </a:p>
        </p:txBody>
      </p:sp>
      <p:pic>
        <p:nvPicPr>
          <p:cNvPr id="52" name="图片占位符 51" descr="图片包含 天空, 户外, 地面&#10;&#10;自动生成的说明">
            <a:extLst>
              <a:ext uri="{FF2B5EF4-FFF2-40B4-BE49-F238E27FC236}">
                <a16:creationId xmlns:a16="http://schemas.microsoft.com/office/drawing/2014/main" id="{E45C996A-A8E9-40EE-A6DE-D35F2F11F8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 b="10912"/>
          <a:stretch>
            <a:fillRect/>
          </a:stretch>
        </p:blipFill>
        <p:spPr/>
      </p:pic>
      <p:sp>
        <p:nvSpPr>
          <p:cNvPr id="54" name="íšļíḑè">
            <a:extLst>
              <a:ext uri="{FF2B5EF4-FFF2-40B4-BE49-F238E27FC236}">
                <a16:creationId xmlns:a16="http://schemas.microsoft.com/office/drawing/2014/main" id="{5FBE1AA7-37C5-438A-8416-F1D1638B5A7A}"/>
              </a:ext>
            </a:extLst>
          </p:cNvPr>
          <p:cNvSpPr txBox="1"/>
          <p:nvPr/>
        </p:nvSpPr>
        <p:spPr>
          <a:xfrm>
            <a:off x="4692683" y="3967805"/>
            <a:ext cx="3054270" cy="1172089"/>
          </a:xfrm>
          <a:prstGeom prst="rect">
            <a:avLst/>
          </a:prstGeom>
        </p:spPr>
        <p:txBody>
          <a:bodyPr vert="horz" wrap="square" lIns="0" tIns="45720" rIns="0" bIns="4572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</a:p>
        </p:txBody>
      </p:sp>
      <p:sp>
        <p:nvSpPr>
          <p:cNvPr id="55" name="í$lîḍe">
            <a:extLst>
              <a:ext uri="{FF2B5EF4-FFF2-40B4-BE49-F238E27FC236}">
                <a16:creationId xmlns:a16="http://schemas.microsoft.com/office/drawing/2014/main" id="{56848E68-62D4-4878-9A6E-F314FBC0540D}"/>
              </a:ext>
            </a:extLst>
          </p:cNvPr>
          <p:cNvSpPr txBox="1"/>
          <p:nvPr/>
        </p:nvSpPr>
        <p:spPr>
          <a:xfrm>
            <a:off x="4692683" y="3611880"/>
            <a:ext cx="2896011" cy="461665"/>
          </a:xfrm>
          <a:prstGeom prst="rect">
            <a:avLst/>
          </a:prstGeom>
          <a:noFill/>
        </p:spPr>
        <p:txBody>
          <a:bodyPr wrap="none" lIns="0" rIns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</a:rPr>
              <a:t>输入你的小标题</a:t>
            </a:r>
          </a:p>
        </p:txBody>
      </p:sp>
      <p:sp>
        <p:nvSpPr>
          <p:cNvPr id="57" name="íšļíḑè">
            <a:extLst>
              <a:ext uri="{FF2B5EF4-FFF2-40B4-BE49-F238E27FC236}">
                <a16:creationId xmlns:a16="http://schemas.microsoft.com/office/drawing/2014/main" id="{2A2B4AA4-888F-4613-B812-84A98746E98E}"/>
              </a:ext>
            </a:extLst>
          </p:cNvPr>
          <p:cNvSpPr txBox="1"/>
          <p:nvPr/>
        </p:nvSpPr>
        <p:spPr>
          <a:xfrm>
            <a:off x="8492444" y="3967805"/>
            <a:ext cx="3054270" cy="1172089"/>
          </a:xfrm>
          <a:prstGeom prst="rect">
            <a:avLst/>
          </a:prstGeom>
        </p:spPr>
        <p:txBody>
          <a:bodyPr vert="horz" wrap="square" lIns="0" tIns="45720" rIns="0" bIns="4572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</a:p>
        </p:txBody>
      </p:sp>
      <p:sp>
        <p:nvSpPr>
          <p:cNvPr id="58" name="í$lîḍe">
            <a:extLst>
              <a:ext uri="{FF2B5EF4-FFF2-40B4-BE49-F238E27FC236}">
                <a16:creationId xmlns:a16="http://schemas.microsoft.com/office/drawing/2014/main" id="{15838A51-1BF2-441D-9A91-E0F61DBC9E0E}"/>
              </a:ext>
            </a:extLst>
          </p:cNvPr>
          <p:cNvSpPr txBox="1"/>
          <p:nvPr/>
        </p:nvSpPr>
        <p:spPr>
          <a:xfrm>
            <a:off x="8492444" y="3611880"/>
            <a:ext cx="2896011" cy="461665"/>
          </a:xfrm>
          <a:prstGeom prst="rect">
            <a:avLst/>
          </a:prstGeom>
          <a:noFill/>
        </p:spPr>
        <p:txBody>
          <a:bodyPr wrap="none" lIns="0" rIns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</a:rPr>
              <a:t>输入你的小标题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C99E0CC-9884-4FB2-A098-69C625DC3ADD}"/>
              </a:ext>
            </a:extLst>
          </p:cNvPr>
          <p:cNvGrpSpPr/>
          <p:nvPr/>
        </p:nvGrpSpPr>
        <p:grpSpPr>
          <a:xfrm>
            <a:off x="4692683" y="5270628"/>
            <a:ext cx="305445" cy="361523"/>
            <a:chOff x="5549416" y="3432886"/>
            <a:chExt cx="324653" cy="384257"/>
          </a:xfrm>
          <a:solidFill>
            <a:schemeClr val="accent1"/>
          </a:solidFill>
        </p:grpSpPr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id="{A66CA06E-6852-47C7-8057-7777569A10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9416" y="3432886"/>
              <a:ext cx="324653" cy="384257"/>
            </a:xfrm>
            <a:custGeom>
              <a:avLst/>
              <a:gdLst>
                <a:gd name="T0" fmla="*/ 0 w 256"/>
                <a:gd name="T1" fmla="*/ 0 h 303"/>
                <a:gd name="T2" fmla="*/ 0 w 256"/>
                <a:gd name="T3" fmla="*/ 303 h 303"/>
                <a:gd name="T4" fmla="*/ 256 w 256"/>
                <a:gd name="T5" fmla="*/ 303 h 303"/>
                <a:gd name="T6" fmla="*/ 256 w 256"/>
                <a:gd name="T7" fmla="*/ 0 h 303"/>
                <a:gd name="T8" fmla="*/ 0 w 256"/>
                <a:gd name="T9" fmla="*/ 0 h 303"/>
                <a:gd name="T10" fmla="*/ 223 w 256"/>
                <a:gd name="T11" fmla="*/ 267 h 303"/>
                <a:gd name="T12" fmla="*/ 33 w 256"/>
                <a:gd name="T13" fmla="*/ 267 h 303"/>
                <a:gd name="T14" fmla="*/ 33 w 256"/>
                <a:gd name="T15" fmla="*/ 35 h 303"/>
                <a:gd name="T16" fmla="*/ 69 w 256"/>
                <a:gd name="T17" fmla="*/ 35 h 303"/>
                <a:gd name="T18" fmla="*/ 81 w 256"/>
                <a:gd name="T19" fmla="*/ 56 h 303"/>
                <a:gd name="T20" fmla="*/ 175 w 256"/>
                <a:gd name="T21" fmla="*/ 56 h 303"/>
                <a:gd name="T22" fmla="*/ 187 w 256"/>
                <a:gd name="T23" fmla="*/ 35 h 303"/>
                <a:gd name="T24" fmla="*/ 223 w 256"/>
                <a:gd name="T25" fmla="*/ 35 h 303"/>
                <a:gd name="T26" fmla="*/ 223 w 256"/>
                <a:gd name="T27" fmla="*/ 26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303">
                  <a:moveTo>
                    <a:pt x="0" y="0"/>
                  </a:moveTo>
                  <a:lnTo>
                    <a:pt x="0" y="303"/>
                  </a:lnTo>
                  <a:lnTo>
                    <a:pt x="256" y="303"/>
                  </a:lnTo>
                  <a:lnTo>
                    <a:pt x="256" y="0"/>
                  </a:lnTo>
                  <a:lnTo>
                    <a:pt x="0" y="0"/>
                  </a:lnTo>
                  <a:close/>
                  <a:moveTo>
                    <a:pt x="223" y="267"/>
                  </a:moveTo>
                  <a:lnTo>
                    <a:pt x="33" y="267"/>
                  </a:lnTo>
                  <a:lnTo>
                    <a:pt x="33" y="35"/>
                  </a:lnTo>
                  <a:lnTo>
                    <a:pt x="69" y="35"/>
                  </a:lnTo>
                  <a:lnTo>
                    <a:pt x="81" y="56"/>
                  </a:lnTo>
                  <a:lnTo>
                    <a:pt x="175" y="56"/>
                  </a:lnTo>
                  <a:lnTo>
                    <a:pt x="187" y="35"/>
                  </a:lnTo>
                  <a:lnTo>
                    <a:pt x="223" y="35"/>
                  </a:lnTo>
                  <a:lnTo>
                    <a:pt x="2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87">
              <a:extLst>
                <a:ext uri="{FF2B5EF4-FFF2-40B4-BE49-F238E27FC236}">
                  <a16:creationId xmlns:a16="http://schemas.microsoft.com/office/drawing/2014/main" id="{6317292A-501D-4E35-8E05-96BEFF87A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38" y="3573653"/>
              <a:ext cx="59604" cy="266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88">
              <a:extLst>
                <a:ext uri="{FF2B5EF4-FFF2-40B4-BE49-F238E27FC236}">
                  <a16:creationId xmlns:a16="http://schemas.microsoft.com/office/drawing/2014/main" id="{048C4F54-6BD5-480A-AE84-B60B369E5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38" y="3630721"/>
              <a:ext cx="119209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Rectangle 89">
              <a:extLst>
                <a:ext uri="{FF2B5EF4-FFF2-40B4-BE49-F238E27FC236}">
                  <a16:creationId xmlns:a16="http://schemas.microsoft.com/office/drawing/2014/main" id="{F088AC66-BFB6-4C70-93A8-FB81AE081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38" y="3690325"/>
              <a:ext cx="119209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83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F10B8FB-2273-41B7-8E1F-926DBE788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0FF230A-246B-4B62-806B-74825E33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A7A27FB-D900-4265-A649-5670F758F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Research Method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CD512192-B602-40AF-AD7D-06B990B43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20D1AB-7AB0-46B9-A544-5A22C9D2AD6A}"/>
              </a:ext>
            </a:extLst>
          </p:cNvPr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D46A45-1469-4EBB-8A8D-82D3787D02BA}"/>
              </a:ext>
            </a:extLst>
          </p:cNvPr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289554-1D42-469B-83B0-740899C01652}"/>
              </a:ext>
            </a:extLst>
          </p:cNvPr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5FF172-CB5F-43BB-81CB-9E1FFA866959}"/>
              </a:ext>
            </a:extLst>
          </p:cNvPr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72E00D-D69E-4470-A41F-1819A83C2FA3}"/>
              </a:ext>
            </a:extLst>
          </p:cNvPr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07B1B1-F689-46DE-956A-24EC1FBD99EA}"/>
              </a:ext>
            </a:extLst>
          </p:cNvPr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943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 46">
            <a:extLst>
              <a:ext uri="{FF2B5EF4-FFF2-40B4-BE49-F238E27FC236}">
                <a16:creationId xmlns:a16="http://schemas.microsoft.com/office/drawing/2014/main" id="{3DCC03EB-A51E-426A-8A03-AB193743D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这一页可以用来展示证书或者多张图片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6D2006B-58B9-4E9F-9662-799085CC6947}"/>
              </a:ext>
            </a:extLst>
          </p:cNvPr>
          <p:cNvGrpSpPr/>
          <p:nvPr/>
        </p:nvGrpSpPr>
        <p:grpSpPr>
          <a:xfrm>
            <a:off x="713204" y="4916880"/>
            <a:ext cx="1928396" cy="369332"/>
            <a:chOff x="713204" y="4754021"/>
            <a:chExt cx="1928396" cy="369332"/>
          </a:xfrm>
        </p:grpSpPr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0050F211-58CF-4F76-92B3-082788FE9506}"/>
                </a:ext>
              </a:extLst>
            </p:cNvPr>
            <p:cNvCxnSpPr>
              <a:cxnSpLocks/>
            </p:cNvCxnSpPr>
            <p:nvPr/>
          </p:nvCxnSpPr>
          <p:spPr>
            <a:xfrm>
              <a:off x="2430145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5E2CE76F-C95D-477E-A961-A5C9DBAE7371}"/>
                </a:ext>
              </a:extLst>
            </p:cNvPr>
            <p:cNvSpPr txBox="1"/>
            <p:nvPr/>
          </p:nvSpPr>
          <p:spPr>
            <a:xfrm>
              <a:off x="896638" y="4754021"/>
              <a:ext cx="1561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5E90C57D-64F6-4DB0-9687-FCFCCD8865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204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2DF0A55E-76E9-47DE-8A4D-8DE43F3B8121}"/>
              </a:ext>
            </a:extLst>
          </p:cNvPr>
          <p:cNvSpPr txBox="1"/>
          <p:nvPr/>
        </p:nvSpPr>
        <p:spPr>
          <a:xfrm>
            <a:off x="666750" y="5751238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563B0D1A-7BBC-4042-A7AA-A36DCDC6EB06}"/>
              </a:ext>
            </a:extLst>
          </p:cNvPr>
          <p:cNvGrpSpPr/>
          <p:nvPr/>
        </p:nvGrpSpPr>
        <p:grpSpPr>
          <a:xfrm>
            <a:off x="3012336" y="4916880"/>
            <a:ext cx="1790171" cy="369332"/>
            <a:chOff x="713204" y="4754021"/>
            <a:chExt cx="1844638" cy="369332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9EBC7EB0-41F4-4886-8408-0C42975AA09C}"/>
                </a:ext>
              </a:extLst>
            </p:cNvPr>
            <p:cNvCxnSpPr>
              <a:cxnSpLocks/>
            </p:cNvCxnSpPr>
            <p:nvPr/>
          </p:nvCxnSpPr>
          <p:spPr>
            <a:xfrm>
              <a:off x="2409461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8B38D3D4-F168-4F8B-83F2-EFCD6E903538}"/>
                </a:ext>
              </a:extLst>
            </p:cNvPr>
            <p:cNvSpPr txBox="1"/>
            <p:nvPr/>
          </p:nvSpPr>
          <p:spPr>
            <a:xfrm>
              <a:off x="831488" y="4754021"/>
              <a:ext cx="1625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0DC8DB78-1992-4C13-81BC-0173E3141C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204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47C0355-A0B4-4D1F-9F8F-81188D5733E5}"/>
              </a:ext>
            </a:extLst>
          </p:cNvPr>
          <p:cNvGrpSpPr/>
          <p:nvPr/>
        </p:nvGrpSpPr>
        <p:grpSpPr>
          <a:xfrm>
            <a:off x="5131548" y="4916880"/>
            <a:ext cx="1928396" cy="369332"/>
            <a:chOff x="713204" y="4754021"/>
            <a:chExt cx="1928396" cy="369332"/>
          </a:xfrm>
        </p:grpSpPr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AB989FE7-32A7-42A5-BF6B-F8B5B71B8C2A}"/>
                </a:ext>
              </a:extLst>
            </p:cNvPr>
            <p:cNvCxnSpPr>
              <a:cxnSpLocks/>
            </p:cNvCxnSpPr>
            <p:nvPr/>
          </p:nvCxnSpPr>
          <p:spPr>
            <a:xfrm>
              <a:off x="2430145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3A1B0E8D-0A5B-4D9B-8243-1F7E6AD91187}"/>
                </a:ext>
              </a:extLst>
            </p:cNvPr>
            <p:cNvSpPr txBox="1"/>
            <p:nvPr/>
          </p:nvSpPr>
          <p:spPr>
            <a:xfrm>
              <a:off x="896638" y="4754021"/>
              <a:ext cx="1561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C2CD44D-E879-469C-9958-F4AD15D258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204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BE84606C-31AF-4FB9-A09B-D8C6441F2258}"/>
              </a:ext>
            </a:extLst>
          </p:cNvPr>
          <p:cNvGrpSpPr/>
          <p:nvPr/>
        </p:nvGrpSpPr>
        <p:grpSpPr>
          <a:xfrm>
            <a:off x="9535160" y="4916880"/>
            <a:ext cx="1928396" cy="369332"/>
            <a:chOff x="713204" y="4754021"/>
            <a:chExt cx="1928396" cy="369332"/>
          </a:xfrm>
        </p:grpSpPr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367C9CA4-CC80-467D-B4F9-3C20A09F39EF}"/>
                </a:ext>
              </a:extLst>
            </p:cNvPr>
            <p:cNvCxnSpPr>
              <a:cxnSpLocks/>
            </p:cNvCxnSpPr>
            <p:nvPr/>
          </p:nvCxnSpPr>
          <p:spPr>
            <a:xfrm>
              <a:off x="2430145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B3025345-7AB6-4FBD-ADD3-8809985E9546}"/>
                </a:ext>
              </a:extLst>
            </p:cNvPr>
            <p:cNvSpPr txBox="1"/>
            <p:nvPr/>
          </p:nvSpPr>
          <p:spPr>
            <a:xfrm>
              <a:off x="896638" y="4754021"/>
              <a:ext cx="1561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ECF72E9E-9628-42AD-BFA9-DA1AE9A792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204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F09640F1-6ADE-4212-B6AE-98228147DE63}"/>
              </a:ext>
            </a:extLst>
          </p:cNvPr>
          <p:cNvGrpSpPr/>
          <p:nvPr/>
        </p:nvGrpSpPr>
        <p:grpSpPr>
          <a:xfrm>
            <a:off x="7389493" y="4916880"/>
            <a:ext cx="1790171" cy="369332"/>
            <a:chOff x="713204" y="4754021"/>
            <a:chExt cx="1844638" cy="369332"/>
          </a:xfrm>
        </p:grpSpPr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C97C6733-B068-447C-9349-1BB8874F646A}"/>
                </a:ext>
              </a:extLst>
            </p:cNvPr>
            <p:cNvCxnSpPr>
              <a:cxnSpLocks/>
            </p:cNvCxnSpPr>
            <p:nvPr/>
          </p:nvCxnSpPr>
          <p:spPr>
            <a:xfrm>
              <a:off x="2409461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1207E6DC-8825-4B41-9B11-00B5541C9DAF}"/>
                </a:ext>
              </a:extLst>
            </p:cNvPr>
            <p:cNvSpPr txBox="1"/>
            <p:nvPr/>
          </p:nvSpPr>
          <p:spPr>
            <a:xfrm>
              <a:off x="831488" y="4754021"/>
              <a:ext cx="1625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7369F3C2-BE10-412F-823E-2EC8D151B7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204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占位符 20" descr="图片包含 文字, 名片&#10;&#10;自动生成的说明">
            <a:extLst>
              <a:ext uri="{FF2B5EF4-FFF2-40B4-BE49-F238E27FC236}">
                <a16:creationId xmlns:a16="http://schemas.microsoft.com/office/drawing/2014/main" id="{22311495-2DE7-4C54-B100-A81ABAF595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669539" y="1652727"/>
            <a:ext cx="2104801" cy="2976790"/>
          </a:xfrm>
        </p:spPr>
      </p:pic>
      <p:pic>
        <p:nvPicPr>
          <p:cNvPr id="24" name="图片占位符 23" descr="图片包含 文字, 名片&#10;&#10;自动生成的说明">
            <a:extLst>
              <a:ext uri="{FF2B5EF4-FFF2-40B4-BE49-F238E27FC236}">
                <a16:creationId xmlns:a16="http://schemas.microsoft.com/office/drawing/2014/main" id="{8B658450-05E6-43A2-BC36-E04208D09C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>
          <a:xfrm>
            <a:off x="2950316" y="1831187"/>
            <a:ext cx="1978618" cy="2798331"/>
          </a:xfrm>
        </p:spPr>
      </p:pic>
      <p:pic>
        <p:nvPicPr>
          <p:cNvPr id="15" name="图片占位符 14" descr="图片包含 文字, 名片&#10;&#10;自动生成的说明">
            <a:extLst>
              <a:ext uri="{FF2B5EF4-FFF2-40B4-BE49-F238E27FC236}">
                <a16:creationId xmlns:a16="http://schemas.microsoft.com/office/drawing/2014/main" id="{719D527B-FE93-43DE-9A2F-9358FF2BD7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5104910" y="1853293"/>
            <a:ext cx="1978618" cy="2798331"/>
          </a:xfrm>
        </p:spPr>
      </p:pic>
      <p:pic>
        <p:nvPicPr>
          <p:cNvPr id="17" name="图片占位符 16" descr="图片包含 文字, 名片&#10;&#10;自动生成的说明">
            <a:extLst>
              <a:ext uri="{FF2B5EF4-FFF2-40B4-BE49-F238E27FC236}">
                <a16:creationId xmlns:a16="http://schemas.microsoft.com/office/drawing/2014/main" id="{70E17CE4-8874-4CF0-9931-671CDCAAB5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7259504" y="1831186"/>
            <a:ext cx="1978618" cy="2798331"/>
          </a:xfrm>
        </p:spPr>
      </p:pic>
      <p:pic>
        <p:nvPicPr>
          <p:cNvPr id="19" name="图片占位符 18" descr="图片包含 文字, 名片&#10;&#10;自动生成的说明">
            <a:extLst>
              <a:ext uri="{FF2B5EF4-FFF2-40B4-BE49-F238E27FC236}">
                <a16:creationId xmlns:a16="http://schemas.microsoft.com/office/drawing/2014/main" id="{6EA2B0FF-AF41-4B7F-987C-DB34034842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9414099" y="1652727"/>
            <a:ext cx="2104801" cy="2976790"/>
          </a:xfrm>
        </p:spPr>
      </p:pic>
    </p:spTree>
    <p:extLst>
      <p:ext uri="{BB962C8B-B14F-4D97-AF65-F5344CB8AC3E}">
        <p14:creationId xmlns:p14="http://schemas.microsoft.com/office/powerpoint/2010/main" val="325664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B40800D-4181-4CFB-99E9-4D733BD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名人引言界面</a:t>
            </a:r>
          </a:p>
        </p:txBody>
      </p:sp>
      <p:sp>
        <p:nvSpPr>
          <p:cNvPr id="14" name="quotation-mark_32371">
            <a:extLst>
              <a:ext uri="{FF2B5EF4-FFF2-40B4-BE49-F238E27FC236}">
                <a16:creationId xmlns:a16="http://schemas.microsoft.com/office/drawing/2014/main" id="{68C19082-225F-418C-BB37-A6F1FAD8026B}"/>
              </a:ext>
            </a:extLst>
          </p:cNvPr>
          <p:cNvSpPr>
            <a:spLocks noChangeAspect="1"/>
          </p:cNvSpPr>
          <p:nvPr/>
        </p:nvSpPr>
        <p:spPr bwMode="auto">
          <a:xfrm>
            <a:off x="5101434" y="2157556"/>
            <a:ext cx="780894" cy="72476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FAA2245-C9FB-434B-92C6-961117165DB7}"/>
              </a:ext>
            </a:extLst>
          </p:cNvPr>
          <p:cNvSpPr txBox="1"/>
          <p:nvPr/>
        </p:nvSpPr>
        <p:spPr>
          <a:xfrm>
            <a:off x="5101434" y="2882321"/>
            <a:ext cx="6491126" cy="14859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在学校和生活中，工作的最重要的动力是工作中的乐趣，是工作获得结果时的乐趣以及对这个结果的社会价值的认识。</a:t>
            </a:r>
          </a:p>
        </p:txBody>
      </p:sp>
      <p:sp>
        <p:nvSpPr>
          <p:cNvPr id="16" name="quotation-mark_32371">
            <a:extLst>
              <a:ext uri="{FF2B5EF4-FFF2-40B4-BE49-F238E27FC236}">
                <a16:creationId xmlns:a16="http://schemas.microsoft.com/office/drawing/2014/main" id="{B95B2330-A6FF-4B01-97A9-3916C3BE52DC}"/>
              </a:ext>
            </a:extLst>
          </p:cNvPr>
          <p:cNvSpPr>
            <a:spLocks noChangeAspect="1"/>
          </p:cNvSpPr>
          <p:nvPr/>
        </p:nvSpPr>
        <p:spPr bwMode="auto">
          <a:xfrm flipH="1" flipV="1">
            <a:off x="11046461" y="4199334"/>
            <a:ext cx="458725" cy="425753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</a:ln>
        </p:spPr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5B6FCE-A468-4F90-BF8E-BC709B26D2FD}"/>
              </a:ext>
            </a:extLst>
          </p:cNvPr>
          <p:cNvSpPr txBox="1"/>
          <p:nvPr/>
        </p:nvSpPr>
        <p:spPr>
          <a:xfrm>
            <a:off x="9119614" y="4930446"/>
            <a:ext cx="247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阿尔伯特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·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爱因斯坦</a:t>
            </a:r>
          </a:p>
        </p:txBody>
      </p:sp>
      <p:pic>
        <p:nvPicPr>
          <p:cNvPr id="11" name="图片占位符 10" descr="图片包含 人员, 户外, 男士&#10;&#10;自动生成的说明">
            <a:extLst>
              <a:ext uri="{FF2B5EF4-FFF2-40B4-BE49-F238E27FC236}">
                <a16:creationId xmlns:a16="http://schemas.microsoft.com/office/drawing/2014/main" id="{A97E120B-2A28-4848-8791-6C25013DB9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r="26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6969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154C5C47-D77B-4480-BDE1-C1059620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视频展示页面</a:t>
            </a:r>
          </a:p>
        </p:txBody>
      </p:sp>
      <p:sp>
        <p:nvSpPr>
          <p:cNvPr id="29" name="内容占位符 28">
            <a:extLst>
              <a:ext uri="{FF2B5EF4-FFF2-40B4-BE49-F238E27FC236}">
                <a16:creationId xmlns:a16="http://schemas.microsoft.com/office/drawing/2014/main" id="{DB0E6411-B2A6-4BC1-BE10-0D8F61AE878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7F90E6E-572C-431C-8440-8E46801DDBBB}"/>
              </a:ext>
            </a:extLst>
          </p:cNvPr>
          <p:cNvGrpSpPr/>
          <p:nvPr/>
        </p:nvGrpSpPr>
        <p:grpSpPr>
          <a:xfrm>
            <a:off x="7922334" y="2157064"/>
            <a:ext cx="2455662" cy="3134027"/>
            <a:chOff x="7922334" y="2157064"/>
            <a:chExt cx="2455662" cy="3134027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3CB10CF3-0E87-4B95-97C2-6A6AF1815514}"/>
                </a:ext>
              </a:extLst>
            </p:cNvPr>
            <p:cNvSpPr/>
            <p:nvPr/>
          </p:nvSpPr>
          <p:spPr>
            <a:xfrm>
              <a:off x="7922334" y="2157064"/>
              <a:ext cx="2455662" cy="3134027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glow rad="254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84DD16D-3670-44A6-AAF6-F0485350FB00}"/>
                </a:ext>
              </a:extLst>
            </p:cNvPr>
            <p:cNvSpPr txBox="1"/>
            <p:nvPr/>
          </p:nvSpPr>
          <p:spPr>
            <a:xfrm>
              <a:off x="8334296" y="2307118"/>
              <a:ext cx="1631738" cy="36854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901D67E-69F4-4231-89DD-7B2AD0D9FABD}"/>
                </a:ext>
              </a:extLst>
            </p:cNvPr>
            <p:cNvCxnSpPr>
              <a:cxnSpLocks/>
            </p:cNvCxnSpPr>
            <p:nvPr/>
          </p:nvCxnSpPr>
          <p:spPr>
            <a:xfrm>
              <a:off x="8659545" y="2826239"/>
              <a:ext cx="98124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1F165B8-8DCC-4178-BE03-5C99751505C6}"/>
                </a:ext>
              </a:extLst>
            </p:cNvPr>
            <p:cNvSpPr txBox="1"/>
            <p:nvPr/>
          </p:nvSpPr>
          <p:spPr>
            <a:xfrm>
              <a:off x="7923424" y="2976814"/>
              <a:ext cx="2453483" cy="1970989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883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F10B8FB-2273-41B7-8E1F-926DBE788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0FF230A-246B-4B62-806B-74825E33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研究过程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A7A27FB-D900-4265-A649-5670F758F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Research Process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CD512192-B602-40AF-AD7D-06B990B43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20D1AB-7AB0-46B9-A544-5A22C9D2AD6A}"/>
              </a:ext>
            </a:extLst>
          </p:cNvPr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D46A45-1469-4EBB-8A8D-82D3787D02BA}"/>
              </a:ext>
            </a:extLst>
          </p:cNvPr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289554-1D42-469B-83B0-740899C01652}"/>
              </a:ext>
            </a:extLst>
          </p:cNvPr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5FF172-CB5F-43BB-81CB-9E1FFA866959}"/>
              </a:ext>
            </a:extLst>
          </p:cNvPr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72E00D-D69E-4470-A41F-1819A83C2FA3}"/>
              </a:ext>
            </a:extLst>
          </p:cNvPr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07B1B1-F689-46DE-956A-24EC1FBD99EA}"/>
              </a:ext>
            </a:extLst>
          </p:cNvPr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52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5D5150-F2B6-449E-A4E4-AE50AAACB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课题背景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8590C14-268D-490B-ADF5-3CF561B450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Background of Project</a:t>
            </a:r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8EB523F-0FBF-4613-BBF9-21B6F47B6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课题概述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09E38E02-8708-4E5A-B514-DE54AA1C1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Overview of Project</a:t>
            </a:r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256812FC-3710-4082-BB6A-CED0DE5F5D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90378F39-46C0-40D8-BBB0-EA1C54DBD5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dirty="0"/>
              <a:t>Research Method</a:t>
            </a:r>
            <a:endParaRPr lang="zh-CN" altLang="en-US" dirty="0"/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8A512FC9-9CDF-4148-BD49-93CAB98C42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研究过程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6E5E1140-F918-446C-8EFB-E7A1FC48C5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zh-CN" dirty="0"/>
              <a:t>Research Process</a:t>
            </a:r>
            <a:endParaRPr lang="zh-CN" altLang="en-US" dirty="0"/>
          </a:p>
        </p:txBody>
      </p:sp>
      <p:sp>
        <p:nvSpPr>
          <p:cNvPr id="36" name="文本占位符 35">
            <a:extLst>
              <a:ext uri="{FF2B5EF4-FFF2-40B4-BE49-F238E27FC236}">
                <a16:creationId xmlns:a16="http://schemas.microsoft.com/office/drawing/2014/main" id="{2CA0A5AE-1C80-4DB6-ABEB-469D6EAB7B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5B5C8A7C-D1E4-478D-A0D8-8285F0202E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CN" dirty="0"/>
              <a:t>Analysis of Conclusion</a:t>
            </a:r>
            <a:endParaRPr lang="zh-CN" altLang="en-US" dirty="0"/>
          </a:p>
        </p:txBody>
      </p:sp>
      <p:sp>
        <p:nvSpPr>
          <p:cNvPr id="38" name="文本占位符 37">
            <a:extLst>
              <a:ext uri="{FF2B5EF4-FFF2-40B4-BE49-F238E27FC236}">
                <a16:creationId xmlns:a16="http://schemas.microsoft.com/office/drawing/2014/main" id="{418BB145-43C9-4403-962D-1669FD2439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规划愿景</a:t>
            </a:r>
          </a:p>
        </p:txBody>
      </p:sp>
      <p:sp>
        <p:nvSpPr>
          <p:cNvPr id="51" name="文本占位符 50">
            <a:extLst>
              <a:ext uri="{FF2B5EF4-FFF2-40B4-BE49-F238E27FC236}">
                <a16:creationId xmlns:a16="http://schemas.microsoft.com/office/drawing/2014/main" id="{2F09C621-9602-4270-BE41-07F7D18395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zh-CN" dirty="0"/>
              <a:t>Future Plan of Project</a:t>
            </a:r>
            <a:endParaRPr lang="zh-CN" altLang="en-US" dirty="0"/>
          </a:p>
        </p:txBody>
      </p:sp>
      <p:sp>
        <p:nvSpPr>
          <p:cNvPr id="64" name="文本占位符 63">
            <a:extLst>
              <a:ext uri="{FF2B5EF4-FFF2-40B4-BE49-F238E27FC236}">
                <a16:creationId xmlns:a16="http://schemas.microsoft.com/office/drawing/2014/main" id="{F7AB99D8-F701-4D71-A53C-4A5605F78F3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A7FEBBE7-6505-4FDC-8219-DDD826D2BA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1A855430-40D5-43C6-BD0C-FD1B79732A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F7F83C35-4B23-4E93-B5BA-9D06B0771AD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A0D32376-30FF-43BD-B1D9-41FE23890B4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3263E569-18BE-414D-8EB9-28DF5FA78A8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C5A7AB0-60F6-4A64-ABDC-8CBE3B623F35}"/>
              </a:ext>
            </a:extLst>
          </p:cNvPr>
          <p:cNvSpPr/>
          <p:nvPr/>
        </p:nvSpPr>
        <p:spPr>
          <a:xfrm>
            <a:off x="1037463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EB5FD3A-4B42-4FCC-8700-389EC869BE37}"/>
              </a:ext>
            </a:extLst>
          </p:cNvPr>
          <p:cNvSpPr/>
          <p:nvPr/>
        </p:nvSpPr>
        <p:spPr>
          <a:xfrm>
            <a:off x="10576561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0475A20-795B-4860-B9F4-627CCA277DC5}"/>
              </a:ext>
            </a:extLst>
          </p:cNvPr>
          <p:cNvSpPr/>
          <p:nvPr/>
        </p:nvSpPr>
        <p:spPr>
          <a:xfrm>
            <a:off x="1077849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11061FA-8BDD-4188-8CB5-E7A49F6C85BE}"/>
              </a:ext>
            </a:extLst>
          </p:cNvPr>
          <p:cNvSpPr/>
          <p:nvPr/>
        </p:nvSpPr>
        <p:spPr>
          <a:xfrm>
            <a:off x="1098042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03B7D6-E5CC-4A2D-9A48-86B3A236D190}"/>
              </a:ext>
            </a:extLst>
          </p:cNvPr>
          <p:cNvSpPr/>
          <p:nvPr/>
        </p:nvSpPr>
        <p:spPr>
          <a:xfrm>
            <a:off x="1118235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322770-F5A9-4ECF-BA2B-3146B892C426}"/>
              </a:ext>
            </a:extLst>
          </p:cNvPr>
          <p:cNvSpPr/>
          <p:nvPr/>
        </p:nvSpPr>
        <p:spPr>
          <a:xfrm>
            <a:off x="1138428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93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C84D8-A930-4892-9CD2-5CD3AD30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表格数据用三线表展示很学术范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CB06AC-0DAD-4A06-B65F-7635C2461ACC}"/>
              </a:ext>
            </a:extLst>
          </p:cNvPr>
          <p:cNvSpPr txBox="1"/>
          <p:nvPr/>
        </p:nvSpPr>
        <p:spPr>
          <a:xfrm>
            <a:off x="666750" y="5751238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E4908C6-DDF5-4D8D-B58B-519AAE4D2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45536"/>
              </p:ext>
            </p:extLst>
          </p:nvPr>
        </p:nvGraphicFramePr>
        <p:xfrm>
          <a:off x="660400" y="2034102"/>
          <a:ext cx="10858498" cy="311055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51214">
                  <a:extLst>
                    <a:ext uri="{9D8B030D-6E8A-4147-A177-3AD203B41FA5}">
                      <a16:colId xmlns:a16="http://schemas.microsoft.com/office/drawing/2014/main" val="369751169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671526940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508200426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1280124664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971549702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037727129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752517936"/>
                    </a:ext>
                  </a:extLst>
                </a:gridCol>
              </a:tblGrid>
              <a:tr h="518425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accent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A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B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C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D</a:t>
                      </a:r>
                      <a:endParaRPr lang="zh-CN" altLang="en-US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E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合计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430123"/>
                  </a:ext>
                </a:extLst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67861"/>
                  </a:ext>
                </a:extLst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370534"/>
                  </a:ext>
                </a:extLst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1780"/>
                  </a:ext>
                </a:extLst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376166"/>
                  </a:ext>
                </a:extLst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合计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49222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34508211-D8A8-4095-8C57-D4C29C33527F}"/>
              </a:ext>
            </a:extLst>
          </p:cNvPr>
          <p:cNvSpPr txBox="1"/>
          <p:nvPr/>
        </p:nvSpPr>
        <p:spPr>
          <a:xfrm>
            <a:off x="3968115" y="1567977"/>
            <a:ext cx="4255770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XXX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数据表</a:t>
            </a:r>
          </a:p>
        </p:txBody>
      </p:sp>
    </p:spTree>
    <p:extLst>
      <p:ext uri="{BB962C8B-B14F-4D97-AF65-F5344CB8AC3E}">
        <p14:creationId xmlns:p14="http://schemas.microsoft.com/office/powerpoint/2010/main" val="399256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182651-2785-4329-AC66-31E2CC78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曲线图适合用来展示数据的变化趋势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83EB501-957A-490A-AFF1-366598AD8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017036"/>
              </p:ext>
            </p:extLst>
          </p:nvPr>
        </p:nvGraphicFramePr>
        <p:xfrm>
          <a:off x="660400" y="1846346"/>
          <a:ext cx="6400800" cy="336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67AF615B-CDFA-4217-91AD-0ACDF3C92B36}"/>
              </a:ext>
            </a:extLst>
          </p:cNvPr>
          <p:cNvSpPr txBox="1"/>
          <p:nvPr/>
        </p:nvSpPr>
        <p:spPr>
          <a:xfrm>
            <a:off x="1732915" y="5335499"/>
            <a:ext cx="4255770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图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XXX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变化趋势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C45064E-2602-4DCA-A1FF-B6A7E4A3356F}"/>
              </a:ext>
            </a:extLst>
          </p:cNvPr>
          <p:cNvGrpSpPr/>
          <p:nvPr/>
        </p:nvGrpSpPr>
        <p:grpSpPr>
          <a:xfrm>
            <a:off x="7515226" y="2511492"/>
            <a:ext cx="4016374" cy="2189736"/>
            <a:chOff x="7515226" y="2415612"/>
            <a:chExt cx="4016374" cy="218973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8B4A761-2415-471B-B4F9-625C32346933}"/>
                </a:ext>
              </a:extLst>
            </p:cNvPr>
            <p:cNvSpPr txBox="1"/>
            <p:nvPr/>
          </p:nvSpPr>
          <p:spPr>
            <a:xfrm>
              <a:off x="7515226" y="3106796"/>
              <a:ext cx="4016374" cy="149855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DE470DE-B530-47B8-84FA-229BF6E88F83}"/>
                </a:ext>
              </a:extLst>
            </p:cNvPr>
            <p:cNvSpPr txBox="1"/>
            <p:nvPr/>
          </p:nvSpPr>
          <p:spPr>
            <a:xfrm>
              <a:off x="7515226" y="2415612"/>
              <a:ext cx="1547494" cy="45345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latin typeface="+mj-ea"/>
                  <a:ea typeface="+mj-ea"/>
                </a:rPr>
                <a:t>图表关键词</a:t>
              </a:r>
              <a:endParaRPr lang="en-US" altLang="zh-CN" sz="2000" b="1" dirty="0">
                <a:latin typeface="+mj-ea"/>
                <a:ea typeface="+mj-ea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FD3E680C-2837-4FE6-9606-558FE09A9DA9}"/>
                </a:ext>
              </a:extLst>
            </p:cNvPr>
            <p:cNvCxnSpPr>
              <a:cxnSpLocks/>
            </p:cNvCxnSpPr>
            <p:nvPr/>
          </p:nvCxnSpPr>
          <p:spPr>
            <a:xfrm>
              <a:off x="7515226" y="2987932"/>
              <a:ext cx="124777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23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F46EAC-7E1F-4BB8-AC87-B7D382C4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本页版式可以用于展示已完成和未完成的工作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5403653B-E1A9-4211-9B91-88CC42521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314081"/>
              </p:ext>
            </p:extLst>
          </p:nvPr>
        </p:nvGraphicFramePr>
        <p:xfrm>
          <a:off x="506095" y="1620544"/>
          <a:ext cx="13179426" cy="90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1">
            <a:extLst>
              <a:ext uri="{FF2B5EF4-FFF2-40B4-BE49-F238E27FC236}">
                <a16:creationId xmlns:a16="http://schemas.microsoft.com/office/drawing/2014/main" id="{AB079A18-D119-474E-9801-D11372943327}"/>
              </a:ext>
            </a:extLst>
          </p:cNvPr>
          <p:cNvSpPr txBox="1"/>
          <p:nvPr/>
        </p:nvSpPr>
        <p:spPr>
          <a:xfrm>
            <a:off x="3606472" y="1783069"/>
            <a:ext cx="1169043" cy="578735"/>
          </a:xfrm>
          <a:prstGeom prst="rect">
            <a:avLst/>
          </a:prstGeom>
        </p:spPr>
        <p:txBody>
          <a:bodyPr vertOverflow="clip" wrap="square" lIns="0" rIns="0" rtlCol="0">
            <a:norm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800" b="1" dirty="0">
                <a:solidFill>
                  <a:schemeClr val="bg1"/>
                </a:solidFill>
                <a:latin typeface="+mj-lt"/>
              </a:rPr>
              <a:t>40%</a:t>
            </a:r>
            <a:endParaRPr lang="zh-CN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68E1233-0CC2-498D-B33C-59D58620C0B2}"/>
              </a:ext>
            </a:extLst>
          </p:cNvPr>
          <p:cNvGrpSpPr/>
          <p:nvPr/>
        </p:nvGrpSpPr>
        <p:grpSpPr>
          <a:xfrm>
            <a:off x="660400" y="2802630"/>
            <a:ext cx="3420107" cy="2874166"/>
            <a:chOff x="770887" y="2828495"/>
            <a:chExt cx="3420107" cy="287416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AEA08A0-0535-4B3F-86B6-6674453E3EB6}"/>
                </a:ext>
              </a:extLst>
            </p:cNvPr>
            <p:cNvSpPr txBox="1"/>
            <p:nvPr/>
          </p:nvSpPr>
          <p:spPr>
            <a:xfrm>
              <a:off x="770887" y="2828495"/>
              <a:ext cx="1544678" cy="400110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输入小标题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11BE343-B5CF-48BB-B1CF-952C672D7ED9}"/>
                </a:ext>
              </a:extLst>
            </p:cNvPr>
            <p:cNvSpPr txBox="1"/>
            <p:nvPr/>
          </p:nvSpPr>
          <p:spPr>
            <a:xfrm>
              <a:off x="770887" y="3330024"/>
              <a:ext cx="3420107" cy="2372637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988103B-43F8-4174-88B2-DE49E492C859}"/>
                </a:ext>
              </a:extLst>
            </p:cNvPr>
            <p:cNvCxnSpPr>
              <a:cxnSpLocks/>
            </p:cNvCxnSpPr>
            <p:nvPr/>
          </p:nvCxnSpPr>
          <p:spPr>
            <a:xfrm>
              <a:off x="770887" y="3299544"/>
              <a:ext cx="125857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6D4C15B-EEFB-4DF6-B4FE-2A3E46E9E4AF}"/>
              </a:ext>
            </a:extLst>
          </p:cNvPr>
          <p:cNvGrpSpPr/>
          <p:nvPr/>
        </p:nvGrpSpPr>
        <p:grpSpPr>
          <a:xfrm>
            <a:off x="4335149" y="2802630"/>
            <a:ext cx="3420107" cy="2874166"/>
            <a:chOff x="770887" y="2828495"/>
            <a:chExt cx="3420107" cy="2874166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8B82511-0E71-4ABA-8E27-F076AC9C1326}"/>
                </a:ext>
              </a:extLst>
            </p:cNvPr>
            <p:cNvSpPr txBox="1"/>
            <p:nvPr/>
          </p:nvSpPr>
          <p:spPr>
            <a:xfrm>
              <a:off x="770887" y="2828495"/>
              <a:ext cx="1544678" cy="400110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输入小标题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26CB01A-0BE4-4E3D-9429-ADA6532BA5A7}"/>
                </a:ext>
              </a:extLst>
            </p:cNvPr>
            <p:cNvSpPr txBox="1"/>
            <p:nvPr/>
          </p:nvSpPr>
          <p:spPr>
            <a:xfrm>
              <a:off x="770887" y="3330024"/>
              <a:ext cx="3420107" cy="2372637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143726B3-F4C6-4A15-A86A-6FF6BC9A8209}"/>
                </a:ext>
              </a:extLst>
            </p:cNvPr>
            <p:cNvCxnSpPr>
              <a:cxnSpLocks/>
            </p:cNvCxnSpPr>
            <p:nvPr/>
          </p:nvCxnSpPr>
          <p:spPr>
            <a:xfrm>
              <a:off x="770887" y="3299544"/>
              <a:ext cx="125857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0BACD8A-0FA8-427F-A780-3784CCB18580}"/>
              </a:ext>
            </a:extLst>
          </p:cNvPr>
          <p:cNvGrpSpPr/>
          <p:nvPr/>
        </p:nvGrpSpPr>
        <p:grpSpPr>
          <a:xfrm>
            <a:off x="8009899" y="2802630"/>
            <a:ext cx="3420107" cy="2874166"/>
            <a:chOff x="770887" y="2828495"/>
            <a:chExt cx="3420107" cy="2874166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57C558D-B9FE-425A-B3A3-D399B885EB09}"/>
                </a:ext>
              </a:extLst>
            </p:cNvPr>
            <p:cNvSpPr txBox="1"/>
            <p:nvPr/>
          </p:nvSpPr>
          <p:spPr>
            <a:xfrm>
              <a:off x="770887" y="2828495"/>
              <a:ext cx="1544678" cy="400110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输入小标题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85639E6-7724-4569-9C0D-715DDAB54E89}"/>
                </a:ext>
              </a:extLst>
            </p:cNvPr>
            <p:cNvSpPr txBox="1"/>
            <p:nvPr/>
          </p:nvSpPr>
          <p:spPr>
            <a:xfrm>
              <a:off x="770887" y="3330024"/>
              <a:ext cx="3420107" cy="2372637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BBE51750-5492-44B7-AED5-D94421C05442}"/>
                </a:ext>
              </a:extLst>
            </p:cNvPr>
            <p:cNvCxnSpPr>
              <a:cxnSpLocks/>
            </p:cNvCxnSpPr>
            <p:nvPr/>
          </p:nvCxnSpPr>
          <p:spPr>
            <a:xfrm>
              <a:off x="770887" y="3299544"/>
              <a:ext cx="125857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737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B3681-6EFC-4E01-A6FC-11BDB3D6D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环形图表页面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1853E51-93EC-499F-B540-B895725E6C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58018"/>
              </p:ext>
            </p:extLst>
          </p:nvPr>
        </p:nvGraphicFramePr>
        <p:xfrm>
          <a:off x="359028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9CF4586C-9AFE-4B63-972B-A316669E0C2D}"/>
              </a:ext>
            </a:extLst>
          </p:cNvPr>
          <p:cNvSpPr txBox="1"/>
          <p:nvPr/>
        </p:nvSpPr>
        <p:spPr>
          <a:xfrm>
            <a:off x="897585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22AE1D-B409-4FAD-842C-6B6FCE3E1A92}"/>
              </a:ext>
            </a:extLst>
          </p:cNvPr>
          <p:cNvSpPr txBox="1"/>
          <p:nvPr/>
        </p:nvSpPr>
        <p:spPr>
          <a:xfrm>
            <a:off x="549701" y="4665759"/>
            <a:ext cx="2268537" cy="12118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E68B992A-B381-4402-8197-8EE137AE2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0978267"/>
              </p:ext>
            </p:extLst>
          </p:nvPr>
        </p:nvGraphicFramePr>
        <p:xfrm>
          <a:off x="3300382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05C7E329-0D1F-4EA8-A6AF-903F62CEE2B4}"/>
              </a:ext>
            </a:extLst>
          </p:cNvPr>
          <p:cNvSpPr txBox="1"/>
          <p:nvPr/>
        </p:nvSpPr>
        <p:spPr>
          <a:xfrm>
            <a:off x="3838939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2266F1A-8F14-4790-92EA-1907890F4818}"/>
              </a:ext>
            </a:extLst>
          </p:cNvPr>
          <p:cNvSpPr txBox="1"/>
          <p:nvPr/>
        </p:nvSpPr>
        <p:spPr>
          <a:xfrm>
            <a:off x="3491055" y="4665759"/>
            <a:ext cx="2268537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</a:p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id="{0F299AA5-8EA5-475E-A220-09EC01D73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458484"/>
              </p:ext>
            </p:extLst>
          </p:nvPr>
        </p:nvGraphicFramePr>
        <p:xfrm>
          <a:off x="6241736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文本框 32">
            <a:extLst>
              <a:ext uri="{FF2B5EF4-FFF2-40B4-BE49-F238E27FC236}">
                <a16:creationId xmlns:a16="http://schemas.microsoft.com/office/drawing/2014/main" id="{734BD1CD-D15A-42DD-91D5-13569B33C2C2}"/>
              </a:ext>
            </a:extLst>
          </p:cNvPr>
          <p:cNvSpPr txBox="1"/>
          <p:nvPr/>
        </p:nvSpPr>
        <p:spPr>
          <a:xfrm>
            <a:off x="6780293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7AAB744-8D9F-4864-96D4-7F4BE6E6B4FE}"/>
              </a:ext>
            </a:extLst>
          </p:cNvPr>
          <p:cNvSpPr txBox="1"/>
          <p:nvPr/>
        </p:nvSpPr>
        <p:spPr>
          <a:xfrm>
            <a:off x="6432409" y="4665759"/>
            <a:ext cx="2268537" cy="12118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6" name="图表 35">
            <a:extLst>
              <a:ext uri="{FF2B5EF4-FFF2-40B4-BE49-F238E27FC236}">
                <a16:creationId xmlns:a16="http://schemas.microsoft.com/office/drawing/2014/main" id="{A5B4E529-4E7A-465F-9B2E-21F78E3A99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024059"/>
              </p:ext>
            </p:extLst>
          </p:nvPr>
        </p:nvGraphicFramePr>
        <p:xfrm>
          <a:off x="9183090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id="{0BB333C4-D377-4DAA-A7FC-689D1AF4930B}"/>
              </a:ext>
            </a:extLst>
          </p:cNvPr>
          <p:cNvSpPr txBox="1"/>
          <p:nvPr/>
        </p:nvSpPr>
        <p:spPr>
          <a:xfrm>
            <a:off x="9721647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CF134F9-817C-4755-9800-85FC83BCDA29}"/>
              </a:ext>
            </a:extLst>
          </p:cNvPr>
          <p:cNvSpPr txBox="1"/>
          <p:nvPr/>
        </p:nvSpPr>
        <p:spPr>
          <a:xfrm>
            <a:off x="9373763" y="4665759"/>
            <a:ext cx="2268537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</a:p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2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F10B8FB-2273-41B7-8E1F-926DBE788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0FF230A-246B-4B62-806B-74825E33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A7A27FB-D900-4265-A649-5670F758F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Analysis of Conclusion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CD512192-B602-40AF-AD7D-06B990B43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20D1AB-7AB0-46B9-A544-5A22C9D2AD6A}"/>
              </a:ext>
            </a:extLst>
          </p:cNvPr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D46A45-1469-4EBB-8A8D-82D3787D02BA}"/>
              </a:ext>
            </a:extLst>
          </p:cNvPr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289554-1D42-469B-83B0-740899C01652}"/>
              </a:ext>
            </a:extLst>
          </p:cNvPr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5FF172-CB5F-43BB-81CB-9E1FFA866959}"/>
              </a:ext>
            </a:extLst>
          </p:cNvPr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72E00D-D69E-4470-A41F-1819A83C2FA3}"/>
              </a:ext>
            </a:extLst>
          </p:cNvPr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07B1B1-F689-46DE-956A-24EC1FBD99EA}"/>
              </a:ext>
            </a:extLst>
          </p:cNvPr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744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206652-56B0-48F5-9E8F-15CCD16A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SWOT</a:t>
            </a:r>
            <a:r>
              <a:rPr lang="zh-CN" altLang="en-US" dirty="0"/>
              <a:t>态势分析法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BDF9543-712A-4C74-AC33-ED1ABDC4B8F8}"/>
              </a:ext>
            </a:extLst>
          </p:cNvPr>
          <p:cNvGrpSpPr/>
          <p:nvPr/>
        </p:nvGrpSpPr>
        <p:grpSpPr>
          <a:xfrm>
            <a:off x="5562732" y="3492771"/>
            <a:ext cx="5956168" cy="2245012"/>
            <a:chOff x="5562732" y="3492771"/>
            <a:chExt cx="5956168" cy="2245012"/>
          </a:xfrm>
        </p:grpSpPr>
        <p:sp>
          <p:nvSpPr>
            <p:cNvPr id="6" name="íS1îḍe">
              <a:extLst>
                <a:ext uri="{FF2B5EF4-FFF2-40B4-BE49-F238E27FC236}">
                  <a16:creationId xmlns:a16="http://schemas.microsoft.com/office/drawing/2014/main" id="{53FD3FEC-8D40-4070-BDE2-1B4D1C419E0E}"/>
                </a:ext>
              </a:extLst>
            </p:cNvPr>
            <p:cNvSpPr/>
            <p:nvPr/>
          </p:nvSpPr>
          <p:spPr bwMode="auto">
            <a:xfrm rot="8579122">
              <a:off x="5562732" y="3492771"/>
              <a:ext cx="1730288" cy="1755045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9" name="ïṥḷídè">
              <a:extLst>
                <a:ext uri="{FF2B5EF4-FFF2-40B4-BE49-F238E27FC236}">
                  <a16:creationId xmlns:a16="http://schemas.microsoft.com/office/drawing/2014/main" id="{E3132B86-DA4D-496D-A2F0-EDAC88BF048B}"/>
                </a:ext>
              </a:extLst>
            </p:cNvPr>
            <p:cNvSpPr txBox="1"/>
            <p:nvPr/>
          </p:nvSpPr>
          <p:spPr>
            <a:xfrm>
              <a:off x="5867974" y="3907150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id-ID" sz="6000" b="1" dirty="0">
                  <a:solidFill>
                    <a:schemeClr val="bg1"/>
                  </a:solidFill>
                </a:rPr>
                <a:t>O</a:t>
              </a:r>
            </a:p>
          </p:txBody>
        </p:sp>
        <p:grpSp>
          <p:nvGrpSpPr>
            <p:cNvPr id="12" name="ïṣliḑé">
              <a:extLst>
                <a:ext uri="{FF2B5EF4-FFF2-40B4-BE49-F238E27FC236}">
                  <a16:creationId xmlns:a16="http://schemas.microsoft.com/office/drawing/2014/main" id="{944621B6-530C-4D42-9CE5-87A14104BF0B}"/>
                </a:ext>
              </a:extLst>
            </p:cNvPr>
            <p:cNvGrpSpPr/>
            <p:nvPr/>
          </p:nvGrpSpPr>
          <p:grpSpPr>
            <a:xfrm flipV="1">
              <a:off x="6776924" y="4272839"/>
              <a:ext cx="1532965" cy="336176"/>
              <a:chOff x="6508376" y="1129553"/>
              <a:chExt cx="1532965" cy="336176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8FAAD0D-0B42-4863-8A08-C83A2A13C535}"/>
                  </a:ext>
                </a:extLst>
              </p:cNvPr>
              <p:cNvCxnSpPr/>
              <p:nvPr/>
            </p:nvCxnSpPr>
            <p:spPr>
              <a:xfrm flipV="1">
                <a:off x="6508376" y="1129553"/>
                <a:ext cx="336177" cy="33617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10F783C2-8D82-4AD7-996F-89645C172233}"/>
                  </a:ext>
                </a:extLst>
              </p:cNvPr>
              <p:cNvCxnSpPr/>
              <p:nvPr/>
            </p:nvCxnSpPr>
            <p:spPr>
              <a:xfrm>
                <a:off x="6844553" y="1129553"/>
                <a:ext cx="119678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ïṩlïḓè">
              <a:extLst>
                <a:ext uri="{FF2B5EF4-FFF2-40B4-BE49-F238E27FC236}">
                  <a16:creationId xmlns:a16="http://schemas.microsoft.com/office/drawing/2014/main" id="{CD83BF5C-E2A7-4987-A76C-C4DD210AE791}"/>
                </a:ext>
              </a:extLst>
            </p:cNvPr>
            <p:cNvSpPr txBox="1"/>
            <p:nvPr/>
          </p:nvSpPr>
          <p:spPr>
            <a:xfrm>
              <a:off x="8386003" y="4433423"/>
              <a:ext cx="3132897" cy="1304360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8" name="îş1ïďé">
              <a:extLst>
                <a:ext uri="{FF2B5EF4-FFF2-40B4-BE49-F238E27FC236}">
                  <a16:creationId xmlns:a16="http://schemas.microsoft.com/office/drawing/2014/main" id="{96BA5150-65C9-43EE-B7B2-22DBFC92A6A1}"/>
                </a:ext>
              </a:extLst>
            </p:cNvPr>
            <p:cNvSpPr txBox="1"/>
            <p:nvPr/>
          </p:nvSpPr>
          <p:spPr>
            <a:xfrm>
              <a:off x="8386003" y="4134317"/>
              <a:ext cx="3095645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r"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defRPr>
              </a:lvl1pPr>
            </a:lstStyle>
            <a:p>
              <a:pPr algn="l"/>
              <a:r>
                <a:rPr lang="zh-CN" altLang="en-US" sz="2000" dirty="0"/>
                <a:t>输入你的小标题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5A70071-EBB6-41DE-A95B-96CC41004D58}"/>
              </a:ext>
            </a:extLst>
          </p:cNvPr>
          <p:cNvGrpSpPr/>
          <p:nvPr/>
        </p:nvGrpSpPr>
        <p:grpSpPr>
          <a:xfrm>
            <a:off x="660401" y="1785920"/>
            <a:ext cx="5823234" cy="1829983"/>
            <a:chOff x="660401" y="1785920"/>
            <a:chExt cx="5823234" cy="1829983"/>
          </a:xfrm>
        </p:grpSpPr>
        <p:sp>
          <p:nvSpPr>
            <p:cNvPr id="4" name="íśḻide">
              <a:extLst>
                <a:ext uri="{FF2B5EF4-FFF2-40B4-BE49-F238E27FC236}">
                  <a16:creationId xmlns:a16="http://schemas.microsoft.com/office/drawing/2014/main" id="{4642ED18-BE01-4907-88B2-EF12820006D6}"/>
                </a:ext>
              </a:extLst>
            </p:cNvPr>
            <p:cNvSpPr/>
            <p:nvPr/>
          </p:nvSpPr>
          <p:spPr bwMode="auto">
            <a:xfrm rot="19397468">
              <a:off x="4753347" y="1860858"/>
              <a:ext cx="1730288" cy="1755045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8" name="íṧlíḍé">
              <a:extLst>
                <a:ext uri="{FF2B5EF4-FFF2-40B4-BE49-F238E27FC236}">
                  <a16:creationId xmlns:a16="http://schemas.microsoft.com/office/drawing/2014/main" id="{E6DCAE93-591E-488E-9E68-F95FA826F59A}"/>
                </a:ext>
              </a:extLst>
            </p:cNvPr>
            <p:cNvSpPr txBox="1"/>
            <p:nvPr/>
          </p:nvSpPr>
          <p:spPr>
            <a:xfrm>
              <a:off x="5039189" y="2096112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S</a:t>
              </a:r>
            </a:p>
          </p:txBody>
        </p:sp>
        <p:grpSp>
          <p:nvGrpSpPr>
            <p:cNvPr id="13" name="îSlíḍê">
              <a:extLst>
                <a:ext uri="{FF2B5EF4-FFF2-40B4-BE49-F238E27FC236}">
                  <a16:creationId xmlns:a16="http://schemas.microsoft.com/office/drawing/2014/main" id="{53A7DFC4-FD55-4070-AEB7-ABE7F989B8A7}"/>
                </a:ext>
              </a:extLst>
            </p:cNvPr>
            <p:cNvGrpSpPr/>
            <p:nvPr/>
          </p:nvGrpSpPr>
          <p:grpSpPr>
            <a:xfrm flipH="1">
              <a:off x="3740855" y="2215687"/>
              <a:ext cx="1532965" cy="336176"/>
              <a:chOff x="6508376" y="1129553"/>
              <a:chExt cx="1532965" cy="336176"/>
            </a:xfrm>
          </p:grpSpPr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2F6D0126-E069-4AB6-8CEF-F7AFDBFB9C2F}"/>
                  </a:ext>
                </a:extLst>
              </p:cNvPr>
              <p:cNvCxnSpPr/>
              <p:nvPr/>
            </p:nvCxnSpPr>
            <p:spPr>
              <a:xfrm flipV="1">
                <a:off x="6508376" y="1129553"/>
                <a:ext cx="336177" cy="33617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8AADAD92-0CA9-44F6-9C46-CC659B6F706A}"/>
                  </a:ext>
                </a:extLst>
              </p:cNvPr>
              <p:cNvCxnSpPr/>
              <p:nvPr/>
            </p:nvCxnSpPr>
            <p:spPr>
              <a:xfrm>
                <a:off x="6844553" y="1129553"/>
                <a:ext cx="119678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íšļíḑè">
              <a:extLst>
                <a:ext uri="{FF2B5EF4-FFF2-40B4-BE49-F238E27FC236}">
                  <a16:creationId xmlns:a16="http://schemas.microsoft.com/office/drawing/2014/main" id="{6F6A09FA-CCCF-4A4C-8B9B-642F6C513DE6}"/>
                </a:ext>
              </a:extLst>
            </p:cNvPr>
            <p:cNvSpPr txBox="1"/>
            <p:nvPr/>
          </p:nvSpPr>
          <p:spPr>
            <a:xfrm>
              <a:off x="660401" y="2121525"/>
              <a:ext cx="3054270" cy="1172089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  <a:p>
              <a:pPr algn="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20" name="í$lîḍe">
              <a:extLst>
                <a:ext uri="{FF2B5EF4-FFF2-40B4-BE49-F238E27FC236}">
                  <a16:creationId xmlns:a16="http://schemas.microsoft.com/office/drawing/2014/main" id="{610C8537-941B-4093-B546-FC7C79AF9F1B}"/>
                </a:ext>
              </a:extLst>
            </p:cNvPr>
            <p:cNvSpPr txBox="1"/>
            <p:nvPr/>
          </p:nvSpPr>
          <p:spPr>
            <a:xfrm>
              <a:off x="818659" y="1785920"/>
              <a:ext cx="2896011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rPr>
                <a:t>输入你的小标题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7CE1342-FB68-4019-91CA-03B3711185C9}"/>
              </a:ext>
            </a:extLst>
          </p:cNvPr>
          <p:cNvGrpSpPr/>
          <p:nvPr/>
        </p:nvGrpSpPr>
        <p:grpSpPr>
          <a:xfrm>
            <a:off x="660401" y="3104914"/>
            <a:ext cx="5424584" cy="2632869"/>
            <a:chOff x="660401" y="3104914"/>
            <a:chExt cx="5424584" cy="2632869"/>
          </a:xfrm>
        </p:grpSpPr>
        <p:sp>
          <p:nvSpPr>
            <p:cNvPr id="7" name="îṣľiḍé">
              <a:extLst>
                <a:ext uri="{FF2B5EF4-FFF2-40B4-BE49-F238E27FC236}">
                  <a16:creationId xmlns:a16="http://schemas.microsoft.com/office/drawing/2014/main" id="{6CAE97A3-8875-464A-A24F-B8483ED5218E}"/>
                </a:ext>
              </a:extLst>
            </p:cNvPr>
            <p:cNvSpPr/>
            <p:nvPr/>
          </p:nvSpPr>
          <p:spPr bwMode="auto">
            <a:xfrm rot="13978264">
              <a:off x="4342317" y="3092309"/>
              <a:ext cx="1730063" cy="1755273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11" name="íSliḑé">
              <a:extLst>
                <a:ext uri="{FF2B5EF4-FFF2-40B4-BE49-F238E27FC236}">
                  <a16:creationId xmlns:a16="http://schemas.microsoft.com/office/drawing/2014/main" id="{54C5E413-0CCB-48DE-AC5C-6A604A7B66DE}"/>
                </a:ext>
              </a:extLst>
            </p:cNvPr>
            <p:cNvSpPr txBox="1"/>
            <p:nvPr/>
          </p:nvSpPr>
          <p:spPr>
            <a:xfrm>
              <a:off x="4623122" y="3413720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id-ID" sz="6000" b="1">
                  <a:solidFill>
                    <a:schemeClr val="bg1"/>
                  </a:solidFill>
                </a:rPr>
                <a:t>T</a:t>
              </a:r>
            </a:p>
          </p:txBody>
        </p:sp>
        <p:grpSp>
          <p:nvGrpSpPr>
            <p:cNvPr id="14" name="îsļîḓé">
              <a:extLst>
                <a:ext uri="{FF2B5EF4-FFF2-40B4-BE49-F238E27FC236}">
                  <a16:creationId xmlns:a16="http://schemas.microsoft.com/office/drawing/2014/main" id="{87DF1C0A-5BDC-4AB1-9D31-824AA6DA8386}"/>
                </a:ext>
              </a:extLst>
            </p:cNvPr>
            <p:cNvGrpSpPr/>
            <p:nvPr/>
          </p:nvGrpSpPr>
          <p:grpSpPr>
            <a:xfrm flipH="1" flipV="1">
              <a:off x="3675919" y="4417191"/>
              <a:ext cx="1546413" cy="336176"/>
              <a:chOff x="6508375" y="1129553"/>
              <a:chExt cx="1546413" cy="336176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87BEBECD-28A4-4035-9950-C72F3E64E0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08375" y="1129553"/>
                <a:ext cx="349625" cy="33617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A78F42EC-3BA9-4A8B-AEBC-28DE57BB84C5}"/>
                  </a:ext>
                </a:extLst>
              </p:cNvPr>
              <p:cNvCxnSpPr/>
              <p:nvPr/>
            </p:nvCxnSpPr>
            <p:spPr>
              <a:xfrm>
                <a:off x="6858000" y="1129553"/>
                <a:ext cx="119678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ïṧḷídê">
              <a:extLst>
                <a:ext uri="{FF2B5EF4-FFF2-40B4-BE49-F238E27FC236}">
                  <a16:creationId xmlns:a16="http://schemas.microsoft.com/office/drawing/2014/main" id="{7CD66559-5010-4533-80F1-D1B822D1F8F0}"/>
                </a:ext>
              </a:extLst>
            </p:cNvPr>
            <p:cNvSpPr txBox="1"/>
            <p:nvPr/>
          </p:nvSpPr>
          <p:spPr>
            <a:xfrm>
              <a:off x="660401" y="4616394"/>
              <a:ext cx="3054270" cy="1121389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  <a:p>
              <a:pPr algn="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22" name="íṥ1íḓé">
              <a:extLst>
                <a:ext uri="{FF2B5EF4-FFF2-40B4-BE49-F238E27FC236}">
                  <a16:creationId xmlns:a16="http://schemas.microsoft.com/office/drawing/2014/main" id="{57B8183F-50B9-42D1-9E51-468765997891}"/>
                </a:ext>
              </a:extLst>
            </p:cNvPr>
            <p:cNvSpPr txBox="1"/>
            <p:nvPr/>
          </p:nvSpPr>
          <p:spPr>
            <a:xfrm>
              <a:off x="818659" y="4268954"/>
              <a:ext cx="2896011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r"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defRPr>
              </a:lvl1pPr>
            </a:lstStyle>
            <a:p>
              <a:r>
                <a:rPr lang="zh-CN" altLang="en-US" sz="2000" dirty="0"/>
                <a:t>输入你的小标题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AAB71B6-688C-4D1E-91A0-7E0162460BFC}"/>
              </a:ext>
            </a:extLst>
          </p:cNvPr>
          <p:cNvGrpSpPr/>
          <p:nvPr/>
        </p:nvGrpSpPr>
        <p:grpSpPr>
          <a:xfrm>
            <a:off x="5962026" y="1771620"/>
            <a:ext cx="5475284" cy="2240725"/>
            <a:chOff x="5962026" y="1771620"/>
            <a:chExt cx="5475284" cy="2240725"/>
          </a:xfrm>
        </p:grpSpPr>
        <p:sp>
          <p:nvSpPr>
            <p:cNvPr id="5" name="ïṣļîďè">
              <a:extLst>
                <a:ext uri="{FF2B5EF4-FFF2-40B4-BE49-F238E27FC236}">
                  <a16:creationId xmlns:a16="http://schemas.microsoft.com/office/drawing/2014/main" id="{DABD6BEA-5043-4882-B2DE-93CD4B790230}"/>
                </a:ext>
              </a:extLst>
            </p:cNvPr>
            <p:cNvSpPr/>
            <p:nvPr/>
          </p:nvSpPr>
          <p:spPr bwMode="auto">
            <a:xfrm rot="3202081">
              <a:off x="5974631" y="2269677"/>
              <a:ext cx="1730063" cy="1755273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10" name="îšḷîde">
              <a:extLst>
                <a:ext uri="{FF2B5EF4-FFF2-40B4-BE49-F238E27FC236}">
                  <a16:creationId xmlns:a16="http://schemas.microsoft.com/office/drawing/2014/main" id="{0585C8CA-4650-48AB-AFAB-711DB966ED7B}"/>
                </a:ext>
              </a:extLst>
            </p:cNvPr>
            <p:cNvSpPr txBox="1"/>
            <p:nvPr/>
          </p:nvSpPr>
          <p:spPr>
            <a:xfrm>
              <a:off x="6402113" y="2564905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15" name="ïśḻïḓè">
              <a:extLst>
                <a:ext uri="{FF2B5EF4-FFF2-40B4-BE49-F238E27FC236}">
                  <a16:creationId xmlns:a16="http://schemas.microsoft.com/office/drawing/2014/main" id="{A640E63D-A260-42DD-BAD2-D92D94A67C9F}"/>
                </a:ext>
              </a:extLst>
            </p:cNvPr>
            <p:cNvSpPr txBox="1"/>
            <p:nvPr/>
          </p:nvSpPr>
          <p:spPr>
            <a:xfrm>
              <a:off x="8350487" y="2070725"/>
              <a:ext cx="3086823" cy="1342993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6" name="íśḻiďè">
              <a:extLst>
                <a:ext uri="{FF2B5EF4-FFF2-40B4-BE49-F238E27FC236}">
                  <a16:creationId xmlns:a16="http://schemas.microsoft.com/office/drawing/2014/main" id="{CD96382C-19AF-4CAE-B8B7-A6938BFD4069}"/>
                </a:ext>
              </a:extLst>
            </p:cNvPr>
            <p:cNvSpPr txBox="1"/>
            <p:nvPr/>
          </p:nvSpPr>
          <p:spPr>
            <a:xfrm>
              <a:off x="8350487" y="1771620"/>
              <a:ext cx="3086823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r"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defRPr>
              </a:lvl1pPr>
            </a:lstStyle>
            <a:p>
              <a:pPr algn="l"/>
              <a:r>
                <a:rPr lang="zh-CN" altLang="en-US" sz="2000" dirty="0"/>
                <a:t>输入你的小标题</a:t>
              </a:r>
            </a:p>
          </p:txBody>
        </p:sp>
        <p:grpSp>
          <p:nvGrpSpPr>
            <p:cNvPr id="23" name="iṡḻidê">
              <a:extLst>
                <a:ext uri="{FF2B5EF4-FFF2-40B4-BE49-F238E27FC236}">
                  <a16:creationId xmlns:a16="http://schemas.microsoft.com/office/drawing/2014/main" id="{8B4B2455-835F-4DB2-93C9-585A03290430}"/>
                </a:ext>
              </a:extLst>
            </p:cNvPr>
            <p:cNvGrpSpPr/>
            <p:nvPr/>
          </p:nvGrpSpPr>
          <p:grpSpPr>
            <a:xfrm>
              <a:off x="6681864" y="2228727"/>
              <a:ext cx="1532965" cy="336176"/>
              <a:chOff x="6508376" y="1129553"/>
              <a:chExt cx="1532965" cy="336176"/>
            </a:xfrm>
          </p:grpSpPr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53360123-4EDE-4453-B960-7E627618DB78}"/>
                  </a:ext>
                </a:extLst>
              </p:cNvPr>
              <p:cNvCxnSpPr/>
              <p:nvPr/>
            </p:nvCxnSpPr>
            <p:spPr>
              <a:xfrm flipV="1">
                <a:off x="6508376" y="1129553"/>
                <a:ext cx="336177" cy="33617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1E534420-0B33-4107-9821-4DB18913156C}"/>
                  </a:ext>
                </a:extLst>
              </p:cNvPr>
              <p:cNvCxnSpPr/>
              <p:nvPr/>
            </p:nvCxnSpPr>
            <p:spPr>
              <a:xfrm>
                <a:off x="6844553" y="1129553"/>
                <a:ext cx="119678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CD35C23A-3C9B-4937-B166-7DE7C15C9CBA}"/>
              </a:ext>
            </a:extLst>
          </p:cNvPr>
          <p:cNvSpPr txBox="1"/>
          <p:nvPr/>
        </p:nvSpPr>
        <p:spPr>
          <a:xfrm>
            <a:off x="660400" y="579939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97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4FF029D9-3F65-4DEE-9422-52C4058BB581}"/>
              </a:ext>
            </a:extLst>
          </p:cNvPr>
          <p:cNvSpPr/>
          <p:nvPr/>
        </p:nvSpPr>
        <p:spPr>
          <a:xfrm>
            <a:off x="668496" y="1920240"/>
            <a:ext cx="10863104" cy="368808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glow rad="254000">
              <a:schemeClr val="tx1">
                <a:lumMod val="95000"/>
                <a:lumOff val="5000"/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ACF1576-12C9-427F-BC0C-A868D316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时间轴页面可以使用这一页的版式</a:t>
            </a:r>
          </a:p>
        </p:txBody>
      </p:sp>
      <p:sp>
        <p:nvSpPr>
          <p:cNvPr id="14" name="矩形 21">
            <a:extLst>
              <a:ext uri="{FF2B5EF4-FFF2-40B4-BE49-F238E27FC236}">
                <a16:creationId xmlns:a16="http://schemas.microsoft.com/office/drawing/2014/main" id="{6E6951FA-6BFA-4C73-88F0-AEBB08526BE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66623" y="2890520"/>
            <a:ext cx="1799802" cy="144463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" name="矩形 22">
            <a:extLst>
              <a:ext uri="{FF2B5EF4-FFF2-40B4-BE49-F238E27FC236}">
                <a16:creationId xmlns:a16="http://schemas.microsoft.com/office/drawing/2014/main" id="{3A671CBE-69D0-4DA5-893B-3373DA54157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71563" y="2890520"/>
            <a:ext cx="7895060" cy="144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椭圆 14">
            <a:extLst>
              <a:ext uri="{FF2B5EF4-FFF2-40B4-BE49-F238E27FC236}">
                <a16:creationId xmlns:a16="http://schemas.microsoft.com/office/drawing/2014/main" id="{68305F48-6CFD-4A0A-8770-E71DE52CD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2588" y="2782570"/>
            <a:ext cx="360362" cy="360363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椭圆 10">
            <a:extLst>
              <a:ext uri="{FF2B5EF4-FFF2-40B4-BE49-F238E27FC236}">
                <a16:creationId xmlns:a16="http://schemas.microsoft.com/office/drawing/2014/main" id="{C0DF67AA-00CD-4C90-9F3A-68CD6626D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79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圆角矩形 33">
            <a:extLst>
              <a:ext uri="{FF2B5EF4-FFF2-40B4-BE49-F238E27FC236}">
                <a16:creationId xmlns:a16="http://schemas.microsoft.com/office/drawing/2014/main" id="{E8F5803C-B6D7-4F93-8C84-33A0682A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790" y="2207101"/>
            <a:ext cx="1138494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2018.10</a:t>
            </a:r>
            <a:endParaRPr lang="zh-CN" altLang="en-US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椭圆 11">
            <a:extLst>
              <a:ext uri="{FF2B5EF4-FFF2-40B4-BE49-F238E27FC236}">
                <a16:creationId xmlns:a16="http://schemas.microsoft.com/office/drawing/2014/main" id="{7858F25C-99B0-4D63-B2ED-295441096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95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" name="圆角矩形 35">
            <a:extLst>
              <a:ext uri="{FF2B5EF4-FFF2-40B4-BE49-F238E27FC236}">
                <a16:creationId xmlns:a16="http://schemas.microsoft.com/office/drawing/2014/main" id="{19B8E473-C4E2-480A-843D-C3F71D161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950" y="2207101"/>
            <a:ext cx="1138494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2018.11</a:t>
            </a:r>
            <a:endParaRPr lang="zh-CN" altLang="en-US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椭圆 13">
            <a:extLst>
              <a:ext uri="{FF2B5EF4-FFF2-40B4-BE49-F238E27FC236}">
                <a16:creationId xmlns:a16="http://schemas.microsoft.com/office/drawing/2014/main" id="{2D785878-67E9-43AF-8F51-E3D57424F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95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圆角矩形 36">
            <a:extLst>
              <a:ext uri="{FF2B5EF4-FFF2-40B4-BE49-F238E27FC236}">
                <a16:creationId xmlns:a16="http://schemas.microsoft.com/office/drawing/2014/main" id="{EDDDAA35-D00F-4BB4-BFAB-529640E67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950" y="2207101"/>
            <a:ext cx="1138494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2018.12</a:t>
            </a:r>
            <a:endParaRPr lang="zh-CN" altLang="en-US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椭圆 12">
            <a:extLst>
              <a:ext uri="{FF2B5EF4-FFF2-40B4-BE49-F238E27FC236}">
                <a16:creationId xmlns:a16="http://schemas.microsoft.com/office/drawing/2014/main" id="{1D33AC3A-E119-4123-97FD-D9BBFF84F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11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" name="圆角矩形 37">
            <a:extLst>
              <a:ext uri="{FF2B5EF4-FFF2-40B4-BE49-F238E27FC236}">
                <a16:creationId xmlns:a16="http://schemas.microsoft.com/office/drawing/2014/main" id="{52D23A76-E825-4B6D-B337-FE9A37980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950" y="2207101"/>
            <a:ext cx="1001007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2019.1</a:t>
            </a:r>
            <a:endParaRPr lang="zh-CN" altLang="en-US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圆角矩形 38">
            <a:extLst>
              <a:ext uri="{FF2B5EF4-FFF2-40B4-BE49-F238E27FC236}">
                <a16:creationId xmlns:a16="http://schemas.microsoft.com/office/drawing/2014/main" id="{220C025E-B10A-4E0A-9CC7-C7F2986F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9096" y="2207101"/>
            <a:ext cx="683835" cy="40862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rgbClr val="BFBFBF"/>
            </a:solidFill>
            <a:bevel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结题</a:t>
            </a:r>
          </a:p>
        </p:txBody>
      </p:sp>
      <p:sp>
        <p:nvSpPr>
          <p:cNvPr id="26" name="直接连接符 42">
            <a:extLst>
              <a:ext uri="{FF2B5EF4-FFF2-40B4-BE49-F238E27FC236}">
                <a16:creationId xmlns:a16="http://schemas.microsoft.com/office/drawing/2014/main" id="{E256E95A-1E37-4D7A-B29C-8760AAA01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1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椭圆 26">
            <a:extLst>
              <a:ext uri="{FF2B5EF4-FFF2-40B4-BE49-F238E27FC236}">
                <a16:creationId xmlns:a16="http://schemas.microsoft.com/office/drawing/2014/main" id="{830E9E86-9D69-4EA8-823C-B86D258D6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2871470"/>
            <a:ext cx="179388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9" name="椭圆 27">
            <a:extLst>
              <a:ext uri="{FF2B5EF4-FFF2-40B4-BE49-F238E27FC236}">
                <a16:creationId xmlns:a16="http://schemas.microsoft.com/office/drawing/2014/main" id="{06E1819E-C8EE-491E-912E-B4BFA5CD3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281" y="2871470"/>
            <a:ext cx="179388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" name="椭圆 28">
            <a:extLst>
              <a:ext uri="{FF2B5EF4-FFF2-40B4-BE49-F238E27FC236}">
                <a16:creationId xmlns:a16="http://schemas.microsoft.com/office/drawing/2014/main" id="{8A39C437-ECC4-489B-A86B-0BE98BFFA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648" y="2871470"/>
            <a:ext cx="180975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" name="椭圆 29">
            <a:extLst>
              <a:ext uri="{FF2B5EF4-FFF2-40B4-BE49-F238E27FC236}">
                <a16:creationId xmlns:a16="http://schemas.microsoft.com/office/drawing/2014/main" id="{4EDECD18-8C1F-4F14-A76D-8F3C79A10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2871470"/>
            <a:ext cx="180975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32" name="组合 7">
            <a:extLst>
              <a:ext uri="{FF2B5EF4-FFF2-40B4-BE49-F238E27FC236}">
                <a16:creationId xmlns:a16="http://schemas.microsoft.com/office/drawing/2014/main" id="{3F5166DB-39BA-410D-BF2C-EDB9E5481285}"/>
              </a:ext>
            </a:extLst>
          </p:cNvPr>
          <p:cNvGrpSpPr>
            <a:grpSpLocks/>
          </p:cNvGrpSpPr>
          <p:nvPr/>
        </p:nvGrpSpPr>
        <p:grpSpPr bwMode="auto">
          <a:xfrm>
            <a:off x="668496" y="1300801"/>
            <a:ext cx="2235200" cy="414337"/>
            <a:chOff x="0" y="0"/>
            <a:chExt cx="2234595" cy="414218"/>
          </a:xfr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平行四边形 53">
              <a:extLst>
                <a:ext uri="{FF2B5EF4-FFF2-40B4-BE49-F238E27FC236}">
                  <a16:creationId xmlns:a16="http://schemas.microsoft.com/office/drawing/2014/main" id="{E6C78292-8891-44B9-A412-80B058FBC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234595" cy="414218"/>
            </a:xfrm>
            <a:prstGeom prst="parallelogram">
              <a:avLst>
                <a:gd name="adj" fmla="val 2497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矩形 6">
              <a:extLst>
                <a:ext uri="{FF2B5EF4-FFF2-40B4-BE49-F238E27FC236}">
                  <a16:creationId xmlns:a16="http://schemas.microsoft.com/office/drawing/2014/main" id="{CC23D8D3-841D-456C-8469-201CD877F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55" y="20390"/>
              <a:ext cx="1800006" cy="3692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输入一个小标题</a:t>
              </a:r>
              <a:endParaRPr lang="zh-CN" altLang="en-US" dirty="0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A4CF2EA1-E96B-4A7D-83BD-325E5022EA26}"/>
              </a:ext>
            </a:extLst>
          </p:cNvPr>
          <p:cNvSpPr txBox="1"/>
          <p:nvPr/>
        </p:nvSpPr>
        <p:spPr>
          <a:xfrm>
            <a:off x="1248841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</a:p>
        </p:txBody>
      </p:sp>
      <p:sp>
        <p:nvSpPr>
          <p:cNvPr id="42" name="直接连接符 42">
            <a:extLst>
              <a:ext uri="{FF2B5EF4-FFF2-40B4-BE49-F238E27FC236}">
                <a16:creationId xmlns:a16="http://schemas.microsoft.com/office/drawing/2014/main" id="{766AB64C-561A-46BA-9DA8-F304949AD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2975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直接连接符 42">
            <a:extLst>
              <a:ext uri="{FF2B5EF4-FFF2-40B4-BE49-F238E27FC236}">
                <a16:creationId xmlns:a16="http://schemas.microsoft.com/office/drawing/2014/main" id="{91D1EB4A-2735-4BD9-B49E-7C70DE5E3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5975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" name="直接连接符 43">
            <a:extLst>
              <a:ext uri="{FF2B5EF4-FFF2-40B4-BE49-F238E27FC236}">
                <a16:creationId xmlns:a16="http://schemas.microsoft.com/office/drawing/2014/main" id="{7BD20D4F-2D52-4B9F-82F0-FC12E4723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0135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5A63C74-C5EE-45D4-9133-0A2C9F3340A4}"/>
              </a:ext>
            </a:extLst>
          </p:cNvPr>
          <p:cNvSpPr txBox="1"/>
          <p:nvPr/>
        </p:nvSpPr>
        <p:spPr>
          <a:xfrm>
            <a:off x="3661840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4CFCA60-99E2-4ABF-BD08-D94DCEA096E4}"/>
              </a:ext>
            </a:extLst>
          </p:cNvPr>
          <p:cNvSpPr txBox="1"/>
          <p:nvPr/>
        </p:nvSpPr>
        <p:spPr>
          <a:xfrm>
            <a:off x="6074839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F2F091A-E49C-4C45-87DB-44E4AF639359}"/>
              </a:ext>
            </a:extLst>
          </p:cNvPr>
          <p:cNvSpPr txBox="1"/>
          <p:nvPr/>
        </p:nvSpPr>
        <p:spPr>
          <a:xfrm>
            <a:off x="8490161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8225CB0-CDB9-40D5-8277-FD21B5A052B8}"/>
              </a:ext>
            </a:extLst>
          </p:cNvPr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10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305796-E594-494E-A4E4-9DCF6E76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鱼骨图一种发现问题根本原因的分析方法</a:t>
            </a: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A3C59711-73C6-4764-835A-A7FD6B56FAAB}"/>
              </a:ext>
            </a:extLst>
          </p:cNvPr>
          <p:cNvGrpSpPr/>
          <p:nvPr/>
        </p:nvGrpSpPr>
        <p:grpSpPr>
          <a:xfrm>
            <a:off x="8728770" y="2540063"/>
            <a:ext cx="2162343" cy="2751500"/>
            <a:chOff x="8691190" y="2545916"/>
            <a:chExt cx="2162343" cy="27515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DA94649-C1C0-429C-992C-10DF42379608}"/>
                </a:ext>
              </a:extLst>
            </p:cNvPr>
            <p:cNvSpPr/>
            <p:nvPr/>
          </p:nvSpPr>
          <p:spPr>
            <a:xfrm>
              <a:off x="8691190" y="2545916"/>
              <a:ext cx="2162343" cy="21623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grpSp>
          <p:nvGrpSpPr>
            <p:cNvPr id="66" name="组 89">
              <a:extLst>
                <a:ext uri="{FF2B5EF4-FFF2-40B4-BE49-F238E27FC236}">
                  <a16:creationId xmlns:a16="http://schemas.microsoft.com/office/drawing/2014/main" id="{B19402DB-D0E2-4ADB-ACD7-DD5AA272BA58}"/>
                </a:ext>
              </a:extLst>
            </p:cNvPr>
            <p:cNvGrpSpPr/>
            <p:nvPr/>
          </p:nvGrpSpPr>
          <p:grpSpPr>
            <a:xfrm>
              <a:off x="9234133" y="3092122"/>
              <a:ext cx="1076457" cy="1069933"/>
              <a:chOff x="4371975" y="1790700"/>
              <a:chExt cx="523875" cy="520700"/>
            </a:xfrm>
            <a:solidFill>
              <a:schemeClr val="bg1"/>
            </a:solidFill>
          </p:grpSpPr>
          <p:sp>
            <p:nvSpPr>
              <p:cNvPr id="67" name="Freeform 105">
                <a:extLst>
                  <a:ext uri="{FF2B5EF4-FFF2-40B4-BE49-F238E27FC236}">
                    <a16:creationId xmlns:a16="http://schemas.microsoft.com/office/drawing/2014/main" id="{B2C263BD-E422-474E-80B8-6DABE2608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1975" y="1790700"/>
                <a:ext cx="523875" cy="520700"/>
              </a:xfrm>
              <a:custGeom>
                <a:avLst/>
                <a:gdLst/>
                <a:ahLst/>
                <a:cxnLst>
                  <a:cxn ang="0">
                    <a:pos x="328" y="140"/>
                  </a:cxn>
                  <a:cxn ang="0">
                    <a:pos x="304" y="76"/>
                  </a:cxn>
                  <a:cxn ang="0">
                    <a:pos x="270" y="38"/>
                  </a:cxn>
                  <a:cxn ang="0">
                    <a:pos x="222" y="10"/>
                  </a:cxn>
                  <a:cxn ang="0">
                    <a:pos x="180" y="0"/>
                  </a:cxn>
                  <a:cxn ang="0">
                    <a:pos x="150" y="0"/>
                  </a:cxn>
                  <a:cxn ang="0">
                    <a:pos x="108" y="10"/>
                  </a:cxn>
                  <a:cxn ang="0">
                    <a:pos x="40" y="18"/>
                  </a:cxn>
                  <a:cxn ang="0">
                    <a:pos x="26" y="76"/>
                  </a:cxn>
                  <a:cxn ang="0">
                    <a:pos x="2" y="140"/>
                  </a:cxn>
                  <a:cxn ang="0">
                    <a:pos x="2" y="188"/>
                  </a:cxn>
                  <a:cxn ang="0">
                    <a:pos x="28" y="254"/>
                  </a:cxn>
                  <a:cxn ang="0">
                    <a:pos x="62" y="292"/>
                  </a:cxn>
                  <a:cxn ang="0">
                    <a:pos x="110" y="318"/>
                  </a:cxn>
                  <a:cxn ang="0">
                    <a:pos x="150" y="328"/>
                  </a:cxn>
                  <a:cxn ang="0">
                    <a:pos x="180" y="328"/>
                  </a:cxn>
                  <a:cxn ang="0">
                    <a:pos x="220" y="318"/>
                  </a:cxn>
                  <a:cxn ang="0">
                    <a:pos x="290" y="314"/>
                  </a:cxn>
                  <a:cxn ang="0">
                    <a:pos x="302" y="254"/>
                  </a:cxn>
                  <a:cxn ang="0">
                    <a:pos x="328" y="188"/>
                  </a:cxn>
                  <a:cxn ang="0">
                    <a:pos x="26" y="164"/>
                  </a:cxn>
                  <a:cxn ang="0">
                    <a:pos x="28" y="136"/>
                  </a:cxn>
                  <a:cxn ang="0">
                    <a:pos x="42" y="98"/>
                  </a:cxn>
                  <a:cxn ang="0">
                    <a:pos x="66" y="66"/>
                  </a:cxn>
                  <a:cxn ang="0">
                    <a:pos x="98" y="42"/>
                  </a:cxn>
                  <a:cxn ang="0">
                    <a:pos x="136" y="28"/>
                  </a:cxn>
                  <a:cxn ang="0">
                    <a:pos x="164" y="24"/>
                  </a:cxn>
                  <a:cxn ang="0">
                    <a:pos x="206" y="30"/>
                  </a:cxn>
                  <a:cxn ang="0">
                    <a:pos x="244" y="48"/>
                  </a:cxn>
                  <a:cxn ang="0">
                    <a:pos x="272" y="76"/>
                  </a:cxn>
                  <a:cxn ang="0">
                    <a:pos x="294" y="110"/>
                  </a:cxn>
                  <a:cxn ang="0">
                    <a:pos x="304" y="150"/>
                  </a:cxn>
                  <a:cxn ang="0">
                    <a:pos x="304" y="178"/>
                  </a:cxn>
                  <a:cxn ang="0">
                    <a:pos x="294" y="218"/>
                  </a:cxn>
                  <a:cxn ang="0">
                    <a:pos x="272" y="254"/>
                  </a:cxn>
                  <a:cxn ang="0">
                    <a:pos x="244" y="280"/>
                  </a:cxn>
                  <a:cxn ang="0">
                    <a:pos x="206" y="298"/>
                  </a:cxn>
                  <a:cxn ang="0">
                    <a:pos x="164" y="304"/>
                  </a:cxn>
                  <a:cxn ang="0">
                    <a:pos x="136" y="302"/>
                  </a:cxn>
                  <a:cxn ang="0">
                    <a:pos x="98" y="288"/>
                  </a:cxn>
                  <a:cxn ang="0">
                    <a:pos x="66" y="264"/>
                  </a:cxn>
                  <a:cxn ang="0">
                    <a:pos x="42" y="230"/>
                  </a:cxn>
                  <a:cxn ang="0">
                    <a:pos x="28" y="192"/>
                  </a:cxn>
                  <a:cxn ang="0">
                    <a:pos x="26" y="164"/>
                  </a:cxn>
                </a:cxnLst>
                <a:rect l="0" t="0" r="r" b="b"/>
                <a:pathLst>
                  <a:path w="330" h="328">
                    <a:moveTo>
                      <a:pt x="330" y="164"/>
                    </a:moveTo>
                    <a:lnTo>
                      <a:pt x="330" y="164"/>
                    </a:lnTo>
                    <a:lnTo>
                      <a:pt x="328" y="140"/>
                    </a:lnTo>
                    <a:lnTo>
                      <a:pt x="322" y="118"/>
                    </a:lnTo>
                    <a:lnTo>
                      <a:pt x="314" y="96"/>
                    </a:lnTo>
                    <a:lnTo>
                      <a:pt x="304" y="76"/>
                    </a:lnTo>
                    <a:lnTo>
                      <a:pt x="326" y="54"/>
                    </a:lnTo>
                    <a:lnTo>
                      <a:pt x="290" y="18"/>
                    </a:lnTo>
                    <a:lnTo>
                      <a:pt x="270" y="38"/>
                    </a:lnTo>
                    <a:lnTo>
                      <a:pt x="270" y="38"/>
                    </a:lnTo>
                    <a:lnTo>
                      <a:pt x="246" y="22"/>
                    </a:lnTo>
                    <a:lnTo>
                      <a:pt x="222" y="10"/>
                    </a:lnTo>
                    <a:lnTo>
                      <a:pt x="208" y="6"/>
                    </a:lnTo>
                    <a:lnTo>
                      <a:pt x="194" y="2"/>
                    </a:lnTo>
                    <a:lnTo>
                      <a:pt x="180" y="0"/>
                    </a:lnTo>
                    <a:lnTo>
                      <a:pt x="164" y="0"/>
                    </a:lnTo>
                    <a:lnTo>
                      <a:pt x="164" y="0"/>
                    </a:lnTo>
                    <a:lnTo>
                      <a:pt x="150" y="0"/>
                    </a:lnTo>
                    <a:lnTo>
                      <a:pt x="136" y="2"/>
                    </a:lnTo>
                    <a:lnTo>
                      <a:pt x="122" y="6"/>
                    </a:lnTo>
                    <a:lnTo>
                      <a:pt x="108" y="10"/>
                    </a:lnTo>
                    <a:lnTo>
                      <a:pt x="84" y="22"/>
                    </a:lnTo>
                    <a:lnTo>
                      <a:pt x="60" y="38"/>
                    </a:lnTo>
                    <a:lnTo>
                      <a:pt x="40" y="18"/>
                    </a:lnTo>
                    <a:lnTo>
                      <a:pt x="4" y="54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16" y="96"/>
                    </a:lnTo>
                    <a:lnTo>
                      <a:pt x="8" y="118"/>
                    </a:lnTo>
                    <a:lnTo>
                      <a:pt x="2" y="140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2" y="188"/>
                    </a:lnTo>
                    <a:lnTo>
                      <a:pt x="8" y="212"/>
                    </a:lnTo>
                    <a:lnTo>
                      <a:pt x="16" y="234"/>
                    </a:lnTo>
                    <a:lnTo>
                      <a:pt x="28" y="254"/>
                    </a:lnTo>
                    <a:lnTo>
                      <a:pt x="4" y="278"/>
                    </a:lnTo>
                    <a:lnTo>
                      <a:pt x="40" y="314"/>
                    </a:lnTo>
                    <a:lnTo>
                      <a:pt x="62" y="292"/>
                    </a:lnTo>
                    <a:lnTo>
                      <a:pt x="62" y="292"/>
                    </a:lnTo>
                    <a:lnTo>
                      <a:pt x="84" y="308"/>
                    </a:lnTo>
                    <a:lnTo>
                      <a:pt x="110" y="318"/>
                    </a:lnTo>
                    <a:lnTo>
                      <a:pt x="122" y="322"/>
                    </a:lnTo>
                    <a:lnTo>
                      <a:pt x="136" y="326"/>
                    </a:lnTo>
                    <a:lnTo>
                      <a:pt x="150" y="328"/>
                    </a:lnTo>
                    <a:lnTo>
                      <a:pt x="164" y="328"/>
                    </a:lnTo>
                    <a:lnTo>
                      <a:pt x="164" y="328"/>
                    </a:lnTo>
                    <a:lnTo>
                      <a:pt x="180" y="328"/>
                    </a:lnTo>
                    <a:lnTo>
                      <a:pt x="194" y="326"/>
                    </a:lnTo>
                    <a:lnTo>
                      <a:pt x="208" y="322"/>
                    </a:lnTo>
                    <a:lnTo>
                      <a:pt x="220" y="318"/>
                    </a:lnTo>
                    <a:lnTo>
                      <a:pt x="246" y="308"/>
                    </a:lnTo>
                    <a:lnTo>
                      <a:pt x="268" y="292"/>
                    </a:lnTo>
                    <a:lnTo>
                      <a:pt x="290" y="314"/>
                    </a:lnTo>
                    <a:lnTo>
                      <a:pt x="326" y="278"/>
                    </a:lnTo>
                    <a:lnTo>
                      <a:pt x="302" y="254"/>
                    </a:lnTo>
                    <a:lnTo>
                      <a:pt x="302" y="254"/>
                    </a:lnTo>
                    <a:lnTo>
                      <a:pt x="314" y="234"/>
                    </a:lnTo>
                    <a:lnTo>
                      <a:pt x="322" y="212"/>
                    </a:lnTo>
                    <a:lnTo>
                      <a:pt x="328" y="188"/>
                    </a:lnTo>
                    <a:lnTo>
                      <a:pt x="330" y="164"/>
                    </a:lnTo>
                    <a:lnTo>
                      <a:pt x="330" y="164"/>
                    </a:lnTo>
                    <a:close/>
                    <a:moveTo>
                      <a:pt x="26" y="164"/>
                    </a:moveTo>
                    <a:lnTo>
                      <a:pt x="26" y="164"/>
                    </a:lnTo>
                    <a:lnTo>
                      <a:pt x="26" y="150"/>
                    </a:lnTo>
                    <a:lnTo>
                      <a:pt x="28" y="136"/>
                    </a:lnTo>
                    <a:lnTo>
                      <a:pt x="32" y="122"/>
                    </a:lnTo>
                    <a:lnTo>
                      <a:pt x="36" y="110"/>
                    </a:lnTo>
                    <a:lnTo>
                      <a:pt x="42" y="98"/>
                    </a:lnTo>
                    <a:lnTo>
                      <a:pt x="50" y="86"/>
                    </a:lnTo>
                    <a:lnTo>
                      <a:pt x="58" y="76"/>
                    </a:lnTo>
                    <a:lnTo>
                      <a:pt x="66" y="66"/>
                    </a:lnTo>
                    <a:lnTo>
                      <a:pt x="76" y="56"/>
                    </a:lnTo>
                    <a:lnTo>
                      <a:pt x="86" y="48"/>
                    </a:lnTo>
                    <a:lnTo>
                      <a:pt x="98" y="42"/>
                    </a:lnTo>
                    <a:lnTo>
                      <a:pt x="110" y="36"/>
                    </a:lnTo>
                    <a:lnTo>
                      <a:pt x="124" y="30"/>
                    </a:lnTo>
                    <a:lnTo>
                      <a:pt x="136" y="28"/>
                    </a:lnTo>
                    <a:lnTo>
                      <a:pt x="150" y="26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80" y="26"/>
                    </a:lnTo>
                    <a:lnTo>
                      <a:pt x="194" y="28"/>
                    </a:lnTo>
                    <a:lnTo>
                      <a:pt x="206" y="30"/>
                    </a:lnTo>
                    <a:lnTo>
                      <a:pt x="220" y="36"/>
                    </a:lnTo>
                    <a:lnTo>
                      <a:pt x="232" y="42"/>
                    </a:lnTo>
                    <a:lnTo>
                      <a:pt x="244" y="48"/>
                    </a:lnTo>
                    <a:lnTo>
                      <a:pt x="254" y="56"/>
                    </a:lnTo>
                    <a:lnTo>
                      <a:pt x="264" y="66"/>
                    </a:lnTo>
                    <a:lnTo>
                      <a:pt x="272" y="76"/>
                    </a:lnTo>
                    <a:lnTo>
                      <a:pt x="280" y="86"/>
                    </a:lnTo>
                    <a:lnTo>
                      <a:pt x="288" y="98"/>
                    </a:lnTo>
                    <a:lnTo>
                      <a:pt x="294" y="110"/>
                    </a:lnTo>
                    <a:lnTo>
                      <a:pt x="298" y="122"/>
                    </a:lnTo>
                    <a:lnTo>
                      <a:pt x="302" y="136"/>
                    </a:lnTo>
                    <a:lnTo>
                      <a:pt x="304" y="150"/>
                    </a:lnTo>
                    <a:lnTo>
                      <a:pt x="304" y="164"/>
                    </a:lnTo>
                    <a:lnTo>
                      <a:pt x="304" y="164"/>
                    </a:lnTo>
                    <a:lnTo>
                      <a:pt x="304" y="178"/>
                    </a:lnTo>
                    <a:lnTo>
                      <a:pt x="302" y="192"/>
                    </a:lnTo>
                    <a:lnTo>
                      <a:pt x="298" y="206"/>
                    </a:lnTo>
                    <a:lnTo>
                      <a:pt x="294" y="218"/>
                    </a:lnTo>
                    <a:lnTo>
                      <a:pt x="288" y="230"/>
                    </a:lnTo>
                    <a:lnTo>
                      <a:pt x="280" y="242"/>
                    </a:lnTo>
                    <a:lnTo>
                      <a:pt x="272" y="254"/>
                    </a:lnTo>
                    <a:lnTo>
                      <a:pt x="264" y="264"/>
                    </a:lnTo>
                    <a:lnTo>
                      <a:pt x="254" y="272"/>
                    </a:lnTo>
                    <a:lnTo>
                      <a:pt x="244" y="280"/>
                    </a:lnTo>
                    <a:lnTo>
                      <a:pt x="232" y="288"/>
                    </a:lnTo>
                    <a:lnTo>
                      <a:pt x="220" y="294"/>
                    </a:lnTo>
                    <a:lnTo>
                      <a:pt x="206" y="298"/>
                    </a:lnTo>
                    <a:lnTo>
                      <a:pt x="194" y="302"/>
                    </a:lnTo>
                    <a:lnTo>
                      <a:pt x="180" y="304"/>
                    </a:lnTo>
                    <a:lnTo>
                      <a:pt x="164" y="304"/>
                    </a:lnTo>
                    <a:lnTo>
                      <a:pt x="164" y="304"/>
                    </a:lnTo>
                    <a:lnTo>
                      <a:pt x="150" y="304"/>
                    </a:lnTo>
                    <a:lnTo>
                      <a:pt x="136" y="302"/>
                    </a:lnTo>
                    <a:lnTo>
                      <a:pt x="124" y="298"/>
                    </a:lnTo>
                    <a:lnTo>
                      <a:pt x="110" y="294"/>
                    </a:lnTo>
                    <a:lnTo>
                      <a:pt x="98" y="288"/>
                    </a:lnTo>
                    <a:lnTo>
                      <a:pt x="86" y="280"/>
                    </a:lnTo>
                    <a:lnTo>
                      <a:pt x="76" y="272"/>
                    </a:lnTo>
                    <a:lnTo>
                      <a:pt x="66" y="264"/>
                    </a:lnTo>
                    <a:lnTo>
                      <a:pt x="58" y="254"/>
                    </a:lnTo>
                    <a:lnTo>
                      <a:pt x="50" y="242"/>
                    </a:lnTo>
                    <a:lnTo>
                      <a:pt x="42" y="230"/>
                    </a:lnTo>
                    <a:lnTo>
                      <a:pt x="36" y="218"/>
                    </a:lnTo>
                    <a:lnTo>
                      <a:pt x="32" y="206"/>
                    </a:lnTo>
                    <a:lnTo>
                      <a:pt x="28" y="192"/>
                    </a:lnTo>
                    <a:lnTo>
                      <a:pt x="26" y="178"/>
                    </a:lnTo>
                    <a:lnTo>
                      <a:pt x="26" y="164"/>
                    </a:lnTo>
                    <a:lnTo>
                      <a:pt x="26" y="16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68" name="Freeform 106">
                <a:extLst>
                  <a:ext uri="{FF2B5EF4-FFF2-40B4-BE49-F238E27FC236}">
                    <a16:creationId xmlns:a16="http://schemas.microsoft.com/office/drawing/2014/main" id="{1EFF570A-48D9-461B-AE81-CBDFA7724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100" y="1901825"/>
                <a:ext cx="301625" cy="298450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94" y="0"/>
                  </a:cxn>
                  <a:cxn ang="0">
                    <a:pos x="80" y="0"/>
                  </a:cxn>
                  <a:cxn ang="0">
                    <a:pos x="66" y="4"/>
                  </a:cxn>
                  <a:cxn ang="0">
                    <a:pos x="54" y="8"/>
                  </a:cxn>
                  <a:cxn ang="0">
                    <a:pos x="42" y="16"/>
                  </a:cxn>
                  <a:cxn ang="0">
                    <a:pos x="42" y="16"/>
                  </a:cxn>
                  <a:cxn ang="0">
                    <a:pos x="32" y="22"/>
                  </a:cxn>
                  <a:cxn ang="0">
                    <a:pos x="24" y="30"/>
                  </a:cxn>
                  <a:cxn ang="0">
                    <a:pos x="18" y="40"/>
                  </a:cxn>
                  <a:cxn ang="0">
                    <a:pos x="12" y="50"/>
                  </a:cxn>
                  <a:cxn ang="0">
                    <a:pos x="6" y="60"/>
                  </a:cxn>
                  <a:cxn ang="0">
                    <a:pos x="4" y="70"/>
                  </a:cxn>
                  <a:cxn ang="0">
                    <a:pos x="2" y="82"/>
                  </a:cxn>
                  <a:cxn ang="0">
                    <a:pos x="0" y="94"/>
                  </a:cxn>
                  <a:cxn ang="0">
                    <a:pos x="0" y="94"/>
                  </a:cxn>
                  <a:cxn ang="0">
                    <a:pos x="2" y="114"/>
                  </a:cxn>
                  <a:cxn ang="0">
                    <a:pos x="8" y="132"/>
                  </a:cxn>
                  <a:cxn ang="0">
                    <a:pos x="16" y="148"/>
                  </a:cxn>
                  <a:cxn ang="0">
                    <a:pos x="28" y="162"/>
                  </a:cxn>
                  <a:cxn ang="0">
                    <a:pos x="42" y="172"/>
                  </a:cxn>
                  <a:cxn ang="0">
                    <a:pos x="58" y="182"/>
                  </a:cxn>
                  <a:cxn ang="0">
                    <a:pos x="76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114" y="188"/>
                  </a:cxn>
                  <a:cxn ang="0">
                    <a:pos x="114" y="188"/>
                  </a:cxn>
                  <a:cxn ang="0">
                    <a:pos x="130" y="182"/>
                  </a:cxn>
                  <a:cxn ang="0">
                    <a:pos x="144" y="176"/>
                  </a:cxn>
                  <a:cxn ang="0">
                    <a:pos x="156" y="166"/>
                  </a:cxn>
                  <a:cxn ang="0">
                    <a:pos x="168" y="154"/>
                  </a:cxn>
                  <a:cxn ang="0">
                    <a:pos x="178" y="142"/>
                  </a:cxn>
                  <a:cxn ang="0">
                    <a:pos x="184" y="126"/>
                  </a:cxn>
                  <a:cxn ang="0">
                    <a:pos x="188" y="112"/>
                  </a:cxn>
                  <a:cxn ang="0">
                    <a:pos x="190" y="94"/>
                  </a:cxn>
                  <a:cxn ang="0">
                    <a:pos x="190" y="94"/>
                  </a:cxn>
                  <a:cxn ang="0">
                    <a:pos x="188" y="78"/>
                  </a:cxn>
                  <a:cxn ang="0">
                    <a:pos x="184" y="62"/>
                  </a:cxn>
                  <a:cxn ang="0">
                    <a:pos x="178" y="48"/>
                  </a:cxn>
                  <a:cxn ang="0">
                    <a:pos x="168" y="34"/>
                  </a:cxn>
                  <a:cxn ang="0">
                    <a:pos x="168" y="34"/>
                  </a:cxn>
                  <a:cxn ang="0">
                    <a:pos x="154" y="20"/>
                  </a:cxn>
                  <a:cxn ang="0">
                    <a:pos x="136" y="8"/>
                  </a:cxn>
                  <a:cxn ang="0">
                    <a:pos x="116" y="2"/>
                  </a:cxn>
                  <a:cxn ang="0">
                    <a:pos x="106" y="0"/>
                  </a:cxn>
                  <a:cxn ang="0">
                    <a:pos x="94" y="0"/>
                  </a:cxn>
                  <a:cxn ang="0">
                    <a:pos x="94" y="0"/>
                  </a:cxn>
                </a:cxnLst>
                <a:rect l="0" t="0" r="r" b="b"/>
                <a:pathLst>
                  <a:path w="190" h="188">
                    <a:moveTo>
                      <a:pt x="94" y="0"/>
                    </a:moveTo>
                    <a:lnTo>
                      <a:pt x="94" y="0"/>
                    </a:lnTo>
                    <a:lnTo>
                      <a:pt x="80" y="0"/>
                    </a:lnTo>
                    <a:lnTo>
                      <a:pt x="66" y="4"/>
                    </a:lnTo>
                    <a:lnTo>
                      <a:pt x="54" y="8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32" y="22"/>
                    </a:lnTo>
                    <a:lnTo>
                      <a:pt x="24" y="30"/>
                    </a:lnTo>
                    <a:lnTo>
                      <a:pt x="18" y="40"/>
                    </a:lnTo>
                    <a:lnTo>
                      <a:pt x="12" y="50"/>
                    </a:lnTo>
                    <a:lnTo>
                      <a:pt x="6" y="60"/>
                    </a:lnTo>
                    <a:lnTo>
                      <a:pt x="4" y="70"/>
                    </a:lnTo>
                    <a:lnTo>
                      <a:pt x="2" y="82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2" y="114"/>
                    </a:lnTo>
                    <a:lnTo>
                      <a:pt x="8" y="132"/>
                    </a:lnTo>
                    <a:lnTo>
                      <a:pt x="16" y="148"/>
                    </a:lnTo>
                    <a:lnTo>
                      <a:pt x="28" y="162"/>
                    </a:lnTo>
                    <a:lnTo>
                      <a:pt x="42" y="172"/>
                    </a:lnTo>
                    <a:lnTo>
                      <a:pt x="58" y="182"/>
                    </a:lnTo>
                    <a:lnTo>
                      <a:pt x="76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114" y="188"/>
                    </a:lnTo>
                    <a:lnTo>
                      <a:pt x="114" y="188"/>
                    </a:lnTo>
                    <a:lnTo>
                      <a:pt x="130" y="182"/>
                    </a:lnTo>
                    <a:lnTo>
                      <a:pt x="144" y="176"/>
                    </a:lnTo>
                    <a:lnTo>
                      <a:pt x="156" y="166"/>
                    </a:lnTo>
                    <a:lnTo>
                      <a:pt x="168" y="154"/>
                    </a:lnTo>
                    <a:lnTo>
                      <a:pt x="178" y="142"/>
                    </a:lnTo>
                    <a:lnTo>
                      <a:pt x="184" y="126"/>
                    </a:lnTo>
                    <a:lnTo>
                      <a:pt x="188" y="112"/>
                    </a:lnTo>
                    <a:lnTo>
                      <a:pt x="190" y="94"/>
                    </a:lnTo>
                    <a:lnTo>
                      <a:pt x="190" y="94"/>
                    </a:lnTo>
                    <a:lnTo>
                      <a:pt x="188" y="78"/>
                    </a:lnTo>
                    <a:lnTo>
                      <a:pt x="184" y="62"/>
                    </a:lnTo>
                    <a:lnTo>
                      <a:pt x="178" y="48"/>
                    </a:lnTo>
                    <a:lnTo>
                      <a:pt x="168" y="34"/>
                    </a:lnTo>
                    <a:lnTo>
                      <a:pt x="168" y="34"/>
                    </a:lnTo>
                    <a:lnTo>
                      <a:pt x="154" y="20"/>
                    </a:lnTo>
                    <a:lnTo>
                      <a:pt x="136" y="8"/>
                    </a:lnTo>
                    <a:lnTo>
                      <a:pt x="116" y="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32FC460-986A-4D2A-B5C1-807BC8A1F24F}"/>
                </a:ext>
              </a:extLst>
            </p:cNvPr>
            <p:cNvSpPr txBox="1"/>
            <p:nvPr/>
          </p:nvSpPr>
          <p:spPr>
            <a:xfrm>
              <a:off x="8922183" y="4835751"/>
              <a:ext cx="1700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chemeClr val="accent1"/>
                  </a:solidFill>
                  <a:latin typeface="+mj-ea"/>
                  <a:ea typeface="+mj-ea"/>
                </a:rPr>
                <a:t>最终目标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0BDB2715-CE2C-4CF5-A1A9-6E75FD32E979}"/>
              </a:ext>
            </a:extLst>
          </p:cNvPr>
          <p:cNvGrpSpPr/>
          <p:nvPr/>
        </p:nvGrpSpPr>
        <p:grpSpPr>
          <a:xfrm>
            <a:off x="1589026" y="2544193"/>
            <a:ext cx="1900278" cy="2181177"/>
            <a:chOff x="1589026" y="2544193"/>
            <a:chExt cx="1900278" cy="2181177"/>
          </a:xfrm>
        </p:grpSpPr>
        <p:sp>
          <p:nvSpPr>
            <p:cNvPr id="3" name="燕尾形 5">
              <a:extLst>
                <a:ext uri="{FF2B5EF4-FFF2-40B4-BE49-F238E27FC236}">
                  <a16:creationId xmlns:a16="http://schemas.microsoft.com/office/drawing/2014/main" id="{DC9C0A1F-2E28-4E5D-A7FC-9CC1C87C7B6A}"/>
                </a:ext>
              </a:extLst>
            </p:cNvPr>
            <p:cNvSpPr/>
            <p:nvPr/>
          </p:nvSpPr>
          <p:spPr>
            <a:xfrm>
              <a:off x="1589026" y="3391425"/>
              <a:ext cx="1900278" cy="475006"/>
            </a:xfrm>
            <a:prstGeom prst="chevron">
              <a:avLst>
                <a:gd name="adj" fmla="val 600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第一部分</a:t>
              </a:r>
            </a:p>
          </p:txBody>
        </p:sp>
        <p:cxnSp>
          <p:nvCxnSpPr>
            <p:cNvPr id="4" name="直线连接符 9">
              <a:extLst>
                <a:ext uri="{FF2B5EF4-FFF2-40B4-BE49-F238E27FC236}">
                  <a16:creationId xmlns:a16="http://schemas.microsoft.com/office/drawing/2014/main" id="{A3451D98-4C82-4F08-AFAE-5CE1DE827500}"/>
                </a:ext>
              </a:extLst>
            </p:cNvPr>
            <p:cNvCxnSpPr/>
            <p:nvPr/>
          </p:nvCxnSpPr>
          <p:spPr>
            <a:xfrm flipH="1" flipV="1">
              <a:off x="2125737" y="2544193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52">
              <a:extLst>
                <a:ext uri="{FF2B5EF4-FFF2-40B4-BE49-F238E27FC236}">
                  <a16:creationId xmlns:a16="http://schemas.microsoft.com/office/drawing/2014/main" id="{73830DC2-CD2A-47D7-9251-99AC612312D8}"/>
                </a:ext>
              </a:extLst>
            </p:cNvPr>
            <p:cNvCxnSpPr/>
            <p:nvPr/>
          </p:nvCxnSpPr>
          <p:spPr>
            <a:xfrm flipH="1">
              <a:off x="2133443" y="3933715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52CE4394-677E-49CA-8E0A-DE6BD849B8D9}"/>
              </a:ext>
            </a:extLst>
          </p:cNvPr>
          <p:cNvGrpSpPr/>
          <p:nvPr/>
        </p:nvGrpSpPr>
        <p:grpSpPr>
          <a:xfrm>
            <a:off x="1182866" y="4666345"/>
            <a:ext cx="1333932" cy="1103171"/>
            <a:chOff x="1182866" y="4666345"/>
            <a:chExt cx="1333932" cy="1103171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F91A7C58-E374-42F0-AA43-B3F8D10227E7}"/>
                </a:ext>
              </a:extLst>
            </p:cNvPr>
            <p:cNvGrpSpPr/>
            <p:nvPr/>
          </p:nvGrpSpPr>
          <p:grpSpPr>
            <a:xfrm>
              <a:off x="1528025" y="4666345"/>
              <a:ext cx="670140" cy="670140"/>
              <a:chOff x="1528025" y="4666345"/>
              <a:chExt cx="670140" cy="67014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F42D5E6E-B393-4688-A169-DF7FC0338340}"/>
                  </a:ext>
                </a:extLst>
              </p:cNvPr>
              <p:cNvSpPr/>
              <p:nvPr/>
            </p:nvSpPr>
            <p:spPr>
              <a:xfrm>
                <a:off x="1528025" y="4666345"/>
                <a:ext cx="670140" cy="670140"/>
              </a:xfrm>
              <a:prstGeom prst="ellipse">
                <a:avLst/>
              </a:prstGeom>
              <a:noFill/>
              <a:ln w="19050" cmpd="sng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56" name="Freeform 125">
                <a:extLst>
                  <a:ext uri="{FF2B5EF4-FFF2-40B4-BE49-F238E27FC236}">
                    <a16:creationId xmlns:a16="http://schemas.microsoft.com/office/drawing/2014/main" id="{5F263495-FDFD-4C75-89AD-2E9001633E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5147" y="4799995"/>
                <a:ext cx="209370" cy="373471"/>
              </a:xfrm>
              <a:custGeom>
                <a:avLst/>
                <a:gdLst/>
                <a:ahLst/>
                <a:cxnLst>
                  <a:cxn ang="0">
                    <a:pos x="124" y="216"/>
                  </a:cxn>
                  <a:cxn ang="0">
                    <a:pos x="160" y="258"/>
                  </a:cxn>
                  <a:cxn ang="0">
                    <a:pos x="194" y="296"/>
                  </a:cxn>
                  <a:cxn ang="0">
                    <a:pos x="196" y="320"/>
                  </a:cxn>
                  <a:cxn ang="0">
                    <a:pos x="188" y="326"/>
                  </a:cxn>
                  <a:cxn ang="0">
                    <a:pos x="142" y="308"/>
                  </a:cxn>
                  <a:cxn ang="0">
                    <a:pos x="122" y="280"/>
                  </a:cxn>
                  <a:cxn ang="0">
                    <a:pos x="112" y="272"/>
                  </a:cxn>
                  <a:cxn ang="0">
                    <a:pos x="102" y="280"/>
                  </a:cxn>
                  <a:cxn ang="0">
                    <a:pos x="80" y="308"/>
                  </a:cxn>
                  <a:cxn ang="0">
                    <a:pos x="34" y="326"/>
                  </a:cxn>
                  <a:cxn ang="0">
                    <a:pos x="26" y="306"/>
                  </a:cxn>
                  <a:cxn ang="0">
                    <a:pos x="38" y="282"/>
                  </a:cxn>
                  <a:cxn ang="0">
                    <a:pos x="76" y="244"/>
                  </a:cxn>
                  <a:cxn ang="0">
                    <a:pos x="100" y="208"/>
                  </a:cxn>
                  <a:cxn ang="0">
                    <a:pos x="98" y="182"/>
                  </a:cxn>
                  <a:cxn ang="0">
                    <a:pos x="60" y="140"/>
                  </a:cxn>
                  <a:cxn ang="0">
                    <a:pos x="26" y="96"/>
                  </a:cxn>
                  <a:cxn ang="0">
                    <a:pos x="24" y="82"/>
                  </a:cxn>
                  <a:cxn ang="0">
                    <a:pos x="38" y="78"/>
                  </a:cxn>
                  <a:cxn ang="0">
                    <a:pos x="92" y="92"/>
                  </a:cxn>
                  <a:cxn ang="0">
                    <a:pos x="132" y="92"/>
                  </a:cxn>
                  <a:cxn ang="0">
                    <a:pos x="184" y="78"/>
                  </a:cxn>
                  <a:cxn ang="0">
                    <a:pos x="198" y="82"/>
                  </a:cxn>
                  <a:cxn ang="0">
                    <a:pos x="194" y="102"/>
                  </a:cxn>
                  <a:cxn ang="0">
                    <a:pos x="146" y="154"/>
                  </a:cxn>
                  <a:cxn ang="0">
                    <a:pos x="122" y="190"/>
                  </a:cxn>
                  <a:cxn ang="0">
                    <a:pos x="30" y="46"/>
                  </a:cxn>
                  <a:cxn ang="0">
                    <a:pos x="112" y="26"/>
                  </a:cxn>
                  <a:cxn ang="0">
                    <a:pos x="168" y="36"/>
                  </a:cxn>
                  <a:cxn ang="0">
                    <a:pos x="198" y="52"/>
                  </a:cxn>
                  <a:cxn ang="0">
                    <a:pos x="198" y="58"/>
                  </a:cxn>
                  <a:cxn ang="0">
                    <a:pos x="112" y="80"/>
                  </a:cxn>
                  <a:cxn ang="0">
                    <a:pos x="40" y="66"/>
                  </a:cxn>
                  <a:cxn ang="0">
                    <a:pos x="24" y="54"/>
                  </a:cxn>
                  <a:cxn ang="0">
                    <a:pos x="222" y="92"/>
                  </a:cxn>
                  <a:cxn ang="0">
                    <a:pos x="220" y="38"/>
                  </a:cxn>
                  <a:cxn ang="0">
                    <a:pos x="174" y="10"/>
                  </a:cxn>
                  <a:cxn ang="0">
                    <a:pos x="112" y="0"/>
                  </a:cxn>
                  <a:cxn ang="0">
                    <a:pos x="32" y="18"/>
                  </a:cxn>
                  <a:cxn ang="0">
                    <a:pos x="0" y="44"/>
                  </a:cxn>
                  <a:cxn ang="0">
                    <a:pos x="0" y="100"/>
                  </a:cxn>
                  <a:cxn ang="0">
                    <a:pos x="38" y="150"/>
                  </a:cxn>
                  <a:cxn ang="0">
                    <a:pos x="76" y="194"/>
                  </a:cxn>
                  <a:cxn ang="0">
                    <a:pos x="74" y="210"/>
                  </a:cxn>
                  <a:cxn ang="0">
                    <a:pos x="24" y="262"/>
                  </a:cxn>
                  <a:cxn ang="0">
                    <a:pos x="0" y="306"/>
                  </a:cxn>
                  <a:cxn ang="0">
                    <a:pos x="2" y="360"/>
                  </a:cxn>
                  <a:cxn ang="0">
                    <a:pos x="48" y="388"/>
                  </a:cxn>
                  <a:cxn ang="0">
                    <a:pos x="112" y="396"/>
                  </a:cxn>
                  <a:cxn ang="0">
                    <a:pos x="190" y="380"/>
                  </a:cxn>
                  <a:cxn ang="0">
                    <a:pos x="222" y="352"/>
                  </a:cxn>
                  <a:cxn ang="0">
                    <a:pos x="222" y="298"/>
                  </a:cxn>
                  <a:cxn ang="0">
                    <a:pos x="184" y="248"/>
                  </a:cxn>
                  <a:cxn ang="0">
                    <a:pos x="146" y="204"/>
                  </a:cxn>
                  <a:cxn ang="0">
                    <a:pos x="148" y="188"/>
                  </a:cxn>
                  <a:cxn ang="0">
                    <a:pos x="198" y="136"/>
                  </a:cxn>
                  <a:cxn ang="0">
                    <a:pos x="222" y="92"/>
                  </a:cxn>
                </a:cxnLst>
                <a:rect l="0" t="0" r="r" b="b"/>
                <a:pathLst>
                  <a:path w="222" h="396">
                    <a:moveTo>
                      <a:pt x="120" y="198"/>
                    </a:moveTo>
                    <a:lnTo>
                      <a:pt x="120" y="198"/>
                    </a:lnTo>
                    <a:lnTo>
                      <a:pt x="122" y="208"/>
                    </a:lnTo>
                    <a:lnTo>
                      <a:pt x="124" y="216"/>
                    </a:lnTo>
                    <a:lnTo>
                      <a:pt x="128" y="222"/>
                    </a:lnTo>
                    <a:lnTo>
                      <a:pt x="134" y="230"/>
                    </a:lnTo>
                    <a:lnTo>
                      <a:pt x="146" y="244"/>
                    </a:lnTo>
                    <a:lnTo>
                      <a:pt x="160" y="258"/>
                    </a:lnTo>
                    <a:lnTo>
                      <a:pt x="160" y="258"/>
                    </a:lnTo>
                    <a:lnTo>
                      <a:pt x="172" y="270"/>
                    </a:lnTo>
                    <a:lnTo>
                      <a:pt x="184" y="282"/>
                    </a:lnTo>
                    <a:lnTo>
                      <a:pt x="194" y="296"/>
                    </a:lnTo>
                    <a:lnTo>
                      <a:pt x="196" y="300"/>
                    </a:lnTo>
                    <a:lnTo>
                      <a:pt x="196" y="306"/>
                    </a:lnTo>
                    <a:lnTo>
                      <a:pt x="196" y="306"/>
                    </a:lnTo>
                    <a:lnTo>
                      <a:pt x="196" y="320"/>
                    </a:lnTo>
                    <a:lnTo>
                      <a:pt x="196" y="320"/>
                    </a:lnTo>
                    <a:lnTo>
                      <a:pt x="196" y="324"/>
                    </a:lnTo>
                    <a:lnTo>
                      <a:pt x="192" y="326"/>
                    </a:lnTo>
                    <a:lnTo>
                      <a:pt x="188" y="326"/>
                    </a:lnTo>
                    <a:lnTo>
                      <a:pt x="182" y="324"/>
                    </a:lnTo>
                    <a:lnTo>
                      <a:pt x="182" y="324"/>
                    </a:lnTo>
                    <a:lnTo>
                      <a:pt x="162" y="318"/>
                    </a:lnTo>
                    <a:lnTo>
                      <a:pt x="142" y="308"/>
                    </a:lnTo>
                    <a:lnTo>
                      <a:pt x="134" y="302"/>
                    </a:lnTo>
                    <a:lnTo>
                      <a:pt x="128" y="296"/>
                    </a:lnTo>
                    <a:lnTo>
                      <a:pt x="122" y="288"/>
                    </a:lnTo>
                    <a:lnTo>
                      <a:pt x="122" y="280"/>
                    </a:lnTo>
                    <a:lnTo>
                      <a:pt x="122" y="280"/>
                    </a:lnTo>
                    <a:lnTo>
                      <a:pt x="120" y="276"/>
                    </a:lnTo>
                    <a:lnTo>
                      <a:pt x="118" y="274"/>
                    </a:lnTo>
                    <a:lnTo>
                      <a:pt x="112" y="272"/>
                    </a:lnTo>
                    <a:lnTo>
                      <a:pt x="104" y="274"/>
                    </a:lnTo>
                    <a:lnTo>
                      <a:pt x="102" y="276"/>
                    </a:lnTo>
                    <a:lnTo>
                      <a:pt x="102" y="280"/>
                    </a:lnTo>
                    <a:lnTo>
                      <a:pt x="102" y="280"/>
                    </a:lnTo>
                    <a:lnTo>
                      <a:pt x="100" y="288"/>
                    </a:lnTo>
                    <a:lnTo>
                      <a:pt x="96" y="296"/>
                    </a:lnTo>
                    <a:lnTo>
                      <a:pt x="88" y="302"/>
                    </a:lnTo>
                    <a:lnTo>
                      <a:pt x="80" y="308"/>
                    </a:lnTo>
                    <a:lnTo>
                      <a:pt x="60" y="318"/>
                    </a:lnTo>
                    <a:lnTo>
                      <a:pt x="40" y="324"/>
                    </a:lnTo>
                    <a:lnTo>
                      <a:pt x="40" y="324"/>
                    </a:lnTo>
                    <a:lnTo>
                      <a:pt x="34" y="326"/>
                    </a:lnTo>
                    <a:lnTo>
                      <a:pt x="30" y="326"/>
                    </a:lnTo>
                    <a:lnTo>
                      <a:pt x="26" y="324"/>
                    </a:lnTo>
                    <a:lnTo>
                      <a:pt x="26" y="320"/>
                    </a:lnTo>
                    <a:lnTo>
                      <a:pt x="26" y="306"/>
                    </a:lnTo>
                    <a:lnTo>
                      <a:pt x="26" y="306"/>
                    </a:lnTo>
                    <a:lnTo>
                      <a:pt x="26" y="300"/>
                    </a:lnTo>
                    <a:lnTo>
                      <a:pt x="28" y="296"/>
                    </a:lnTo>
                    <a:lnTo>
                      <a:pt x="38" y="282"/>
                    </a:lnTo>
                    <a:lnTo>
                      <a:pt x="50" y="270"/>
                    </a:lnTo>
                    <a:lnTo>
                      <a:pt x="62" y="258"/>
                    </a:lnTo>
                    <a:lnTo>
                      <a:pt x="62" y="258"/>
                    </a:lnTo>
                    <a:lnTo>
                      <a:pt x="76" y="244"/>
                    </a:lnTo>
                    <a:lnTo>
                      <a:pt x="90" y="230"/>
                    </a:lnTo>
                    <a:lnTo>
                      <a:pt x="94" y="222"/>
                    </a:lnTo>
                    <a:lnTo>
                      <a:pt x="98" y="216"/>
                    </a:lnTo>
                    <a:lnTo>
                      <a:pt x="100" y="208"/>
                    </a:lnTo>
                    <a:lnTo>
                      <a:pt x="102" y="198"/>
                    </a:lnTo>
                    <a:lnTo>
                      <a:pt x="102" y="198"/>
                    </a:lnTo>
                    <a:lnTo>
                      <a:pt x="100" y="190"/>
                    </a:lnTo>
                    <a:lnTo>
                      <a:pt x="98" y="182"/>
                    </a:lnTo>
                    <a:lnTo>
                      <a:pt x="94" y="176"/>
                    </a:lnTo>
                    <a:lnTo>
                      <a:pt x="88" y="168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60" y="140"/>
                    </a:lnTo>
                    <a:lnTo>
                      <a:pt x="36" y="114"/>
                    </a:lnTo>
                    <a:lnTo>
                      <a:pt x="28" y="102"/>
                    </a:lnTo>
                    <a:lnTo>
                      <a:pt x="26" y="96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26" y="78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54" y="84"/>
                    </a:lnTo>
                    <a:lnTo>
                      <a:pt x="72" y="88"/>
                    </a:lnTo>
                    <a:lnTo>
                      <a:pt x="92" y="92"/>
                    </a:lnTo>
                    <a:lnTo>
                      <a:pt x="112" y="94"/>
                    </a:lnTo>
                    <a:lnTo>
                      <a:pt x="112" y="94"/>
                    </a:lnTo>
                    <a:lnTo>
                      <a:pt x="112" y="94"/>
                    </a:lnTo>
                    <a:lnTo>
                      <a:pt x="132" y="92"/>
                    </a:lnTo>
                    <a:lnTo>
                      <a:pt x="150" y="88"/>
                    </a:lnTo>
                    <a:lnTo>
                      <a:pt x="168" y="84"/>
                    </a:lnTo>
                    <a:lnTo>
                      <a:pt x="184" y="78"/>
                    </a:lnTo>
                    <a:lnTo>
                      <a:pt x="184" y="78"/>
                    </a:lnTo>
                    <a:lnTo>
                      <a:pt x="192" y="76"/>
                    </a:lnTo>
                    <a:lnTo>
                      <a:pt x="192" y="76"/>
                    </a:lnTo>
                    <a:lnTo>
                      <a:pt x="196" y="78"/>
                    </a:lnTo>
                    <a:lnTo>
                      <a:pt x="198" y="82"/>
                    </a:lnTo>
                    <a:lnTo>
                      <a:pt x="198" y="92"/>
                    </a:lnTo>
                    <a:lnTo>
                      <a:pt x="198" y="92"/>
                    </a:lnTo>
                    <a:lnTo>
                      <a:pt x="196" y="96"/>
                    </a:lnTo>
                    <a:lnTo>
                      <a:pt x="194" y="102"/>
                    </a:lnTo>
                    <a:lnTo>
                      <a:pt x="186" y="114"/>
                    </a:lnTo>
                    <a:lnTo>
                      <a:pt x="162" y="140"/>
                    </a:lnTo>
                    <a:lnTo>
                      <a:pt x="162" y="140"/>
                    </a:lnTo>
                    <a:lnTo>
                      <a:pt x="146" y="154"/>
                    </a:lnTo>
                    <a:lnTo>
                      <a:pt x="134" y="168"/>
                    </a:lnTo>
                    <a:lnTo>
                      <a:pt x="128" y="176"/>
                    </a:lnTo>
                    <a:lnTo>
                      <a:pt x="124" y="182"/>
                    </a:lnTo>
                    <a:lnTo>
                      <a:pt x="122" y="190"/>
                    </a:lnTo>
                    <a:lnTo>
                      <a:pt x="120" y="198"/>
                    </a:lnTo>
                    <a:lnTo>
                      <a:pt x="120" y="198"/>
                    </a:lnTo>
                    <a:close/>
                    <a:moveTo>
                      <a:pt x="30" y="46"/>
                    </a:moveTo>
                    <a:lnTo>
                      <a:pt x="30" y="46"/>
                    </a:lnTo>
                    <a:lnTo>
                      <a:pt x="44" y="40"/>
                    </a:lnTo>
                    <a:lnTo>
                      <a:pt x="60" y="32"/>
                    </a:lnTo>
                    <a:lnTo>
                      <a:pt x="84" y="28"/>
                    </a:lnTo>
                    <a:lnTo>
                      <a:pt x="112" y="26"/>
                    </a:lnTo>
                    <a:lnTo>
                      <a:pt x="112" y="26"/>
                    </a:lnTo>
                    <a:lnTo>
                      <a:pt x="128" y="26"/>
                    </a:lnTo>
                    <a:lnTo>
                      <a:pt x="142" y="28"/>
                    </a:lnTo>
                    <a:lnTo>
                      <a:pt x="168" y="36"/>
                    </a:lnTo>
                    <a:lnTo>
                      <a:pt x="184" y="44"/>
                    </a:lnTo>
                    <a:lnTo>
                      <a:pt x="192" y="46"/>
                    </a:lnTo>
                    <a:lnTo>
                      <a:pt x="192" y="46"/>
                    </a:lnTo>
                    <a:lnTo>
                      <a:pt x="198" y="52"/>
                    </a:lnTo>
                    <a:lnTo>
                      <a:pt x="200" y="56"/>
                    </a:lnTo>
                    <a:lnTo>
                      <a:pt x="200" y="58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82" y="66"/>
                    </a:lnTo>
                    <a:lnTo>
                      <a:pt x="162" y="72"/>
                    </a:lnTo>
                    <a:lnTo>
                      <a:pt x="138" y="78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84" y="78"/>
                    </a:lnTo>
                    <a:lnTo>
                      <a:pt x="60" y="72"/>
                    </a:lnTo>
                    <a:lnTo>
                      <a:pt x="40" y="66"/>
                    </a:lnTo>
                    <a:lnTo>
                      <a:pt x="26" y="58"/>
                    </a:lnTo>
                    <a:lnTo>
                      <a:pt x="26" y="58"/>
                    </a:lnTo>
                    <a:lnTo>
                      <a:pt x="24" y="56"/>
                    </a:lnTo>
                    <a:lnTo>
                      <a:pt x="24" y="54"/>
                    </a:lnTo>
                    <a:lnTo>
                      <a:pt x="26" y="50"/>
                    </a:lnTo>
                    <a:lnTo>
                      <a:pt x="30" y="46"/>
                    </a:lnTo>
                    <a:lnTo>
                      <a:pt x="30" y="46"/>
                    </a:lnTo>
                    <a:close/>
                    <a:moveTo>
                      <a:pt x="222" y="92"/>
                    </a:moveTo>
                    <a:lnTo>
                      <a:pt x="222" y="92"/>
                    </a:lnTo>
                    <a:lnTo>
                      <a:pt x="222" y="44"/>
                    </a:lnTo>
                    <a:lnTo>
                      <a:pt x="222" y="44"/>
                    </a:lnTo>
                    <a:lnTo>
                      <a:pt x="220" y="38"/>
                    </a:lnTo>
                    <a:lnTo>
                      <a:pt x="214" y="32"/>
                    </a:lnTo>
                    <a:lnTo>
                      <a:pt x="204" y="24"/>
                    </a:lnTo>
                    <a:lnTo>
                      <a:pt x="190" y="18"/>
                    </a:lnTo>
                    <a:lnTo>
                      <a:pt x="174" y="10"/>
                    </a:lnTo>
                    <a:lnTo>
                      <a:pt x="154" y="6"/>
                    </a:lnTo>
                    <a:lnTo>
                      <a:pt x="134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"/>
                    </a:lnTo>
                    <a:lnTo>
                      <a:pt x="68" y="6"/>
                    </a:lnTo>
                    <a:lnTo>
                      <a:pt x="48" y="10"/>
                    </a:lnTo>
                    <a:lnTo>
                      <a:pt x="32" y="18"/>
                    </a:lnTo>
                    <a:lnTo>
                      <a:pt x="18" y="24"/>
                    </a:lnTo>
                    <a:lnTo>
                      <a:pt x="8" y="32"/>
                    </a:lnTo>
                    <a:lnTo>
                      <a:pt x="2" y="3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100"/>
                    </a:lnTo>
                    <a:lnTo>
                      <a:pt x="4" y="108"/>
                    </a:lnTo>
                    <a:lnTo>
                      <a:pt x="12" y="122"/>
                    </a:lnTo>
                    <a:lnTo>
                      <a:pt x="24" y="136"/>
                    </a:lnTo>
                    <a:lnTo>
                      <a:pt x="38" y="150"/>
                    </a:lnTo>
                    <a:lnTo>
                      <a:pt x="52" y="162"/>
                    </a:lnTo>
                    <a:lnTo>
                      <a:pt x="64" y="176"/>
                    </a:lnTo>
                    <a:lnTo>
                      <a:pt x="74" y="188"/>
                    </a:lnTo>
                    <a:lnTo>
                      <a:pt x="76" y="194"/>
                    </a:lnTo>
                    <a:lnTo>
                      <a:pt x="76" y="198"/>
                    </a:lnTo>
                    <a:lnTo>
                      <a:pt x="76" y="198"/>
                    </a:lnTo>
                    <a:lnTo>
                      <a:pt x="76" y="204"/>
                    </a:lnTo>
                    <a:lnTo>
                      <a:pt x="74" y="210"/>
                    </a:lnTo>
                    <a:lnTo>
                      <a:pt x="64" y="222"/>
                    </a:lnTo>
                    <a:lnTo>
                      <a:pt x="52" y="234"/>
                    </a:lnTo>
                    <a:lnTo>
                      <a:pt x="38" y="248"/>
                    </a:lnTo>
                    <a:lnTo>
                      <a:pt x="24" y="262"/>
                    </a:lnTo>
                    <a:lnTo>
                      <a:pt x="12" y="276"/>
                    </a:lnTo>
                    <a:lnTo>
                      <a:pt x="4" y="290"/>
                    </a:lnTo>
                    <a:lnTo>
                      <a:pt x="0" y="298"/>
                    </a:lnTo>
                    <a:lnTo>
                      <a:pt x="0" y="306"/>
                    </a:lnTo>
                    <a:lnTo>
                      <a:pt x="0" y="306"/>
                    </a:lnTo>
                    <a:lnTo>
                      <a:pt x="0" y="352"/>
                    </a:lnTo>
                    <a:lnTo>
                      <a:pt x="0" y="352"/>
                    </a:lnTo>
                    <a:lnTo>
                      <a:pt x="2" y="360"/>
                    </a:lnTo>
                    <a:lnTo>
                      <a:pt x="8" y="366"/>
                    </a:lnTo>
                    <a:lnTo>
                      <a:pt x="18" y="374"/>
                    </a:lnTo>
                    <a:lnTo>
                      <a:pt x="32" y="380"/>
                    </a:lnTo>
                    <a:lnTo>
                      <a:pt x="48" y="388"/>
                    </a:lnTo>
                    <a:lnTo>
                      <a:pt x="68" y="392"/>
                    </a:lnTo>
                    <a:lnTo>
                      <a:pt x="88" y="396"/>
                    </a:lnTo>
                    <a:lnTo>
                      <a:pt x="112" y="396"/>
                    </a:lnTo>
                    <a:lnTo>
                      <a:pt x="112" y="396"/>
                    </a:lnTo>
                    <a:lnTo>
                      <a:pt x="134" y="396"/>
                    </a:lnTo>
                    <a:lnTo>
                      <a:pt x="154" y="392"/>
                    </a:lnTo>
                    <a:lnTo>
                      <a:pt x="174" y="388"/>
                    </a:lnTo>
                    <a:lnTo>
                      <a:pt x="190" y="380"/>
                    </a:lnTo>
                    <a:lnTo>
                      <a:pt x="204" y="374"/>
                    </a:lnTo>
                    <a:lnTo>
                      <a:pt x="214" y="366"/>
                    </a:lnTo>
                    <a:lnTo>
                      <a:pt x="220" y="360"/>
                    </a:lnTo>
                    <a:lnTo>
                      <a:pt x="222" y="352"/>
                    </a:lnTo>
                    <a:lnTo>
                      <a:pt x="222" y="352"/>
                    </a:lnTo>
                    <a:lnTo>
                      <a:pt x="222" y="306"/>
                    </a:lnTo>
                    <a:lnTo>
                      <a:pt x="222" y="306"/>
                    </a:lnTo>
                    <a:lnTo>
                      <a:pt x="222" y="298"/>
                    </a:lnTo>
                    <a:lnTo>
                      <a:pt x="218" y="290"/>
                    </a:lnTo>
                    <a:lnTo>
                      <a:pt x="210" y="276"/>
                    </a:lnTo>
                    <a:lnTo>
                      <a:pt x="198" y="262"/>
                    </a:lnTo>
                    <a:lnTo>
                      <a:pt x="184" y="248"/>
                    </a:lnTo>
                    <a:lnTo>
                      <a:pt x="170" y="234"/>
                    </a:lnTo>
                    <a:lnTo>
                      <a:pt x="158" y="222"/>
                    </a:lnTo>
                    <a:lnTo>
                      <a:pt x="148" y="210"/>
                    </a:lnTo>
                    <a:lnTo>
                      <a:pt x="146" y="204"/>
                    </a:lnTo>
                    <a:lnTo>
                      <a:pt x="146" y="198"/>
                    </a:lnTo>
                    <a:lnTo>
                      <a:pt x="146" y="198"/>
                    </a:lnTo>
                    <a:lnTo>
                      <a:pt x="146" y="194"/>
                    </a:lnTo>
                    <a:lnTo>
                      <a:pt x="148" y="188"/>
                    </a:lnTo>
                    <a:lnTo>
                      <a:pt x="158" y="176"/>
                    </a:lnTo>
                    <a:lnTo>
                      <a:pt x="170" y="162"/>
                    </a:lnTo>
                    <a:lnTo>
                      <a:pt x="184" y="150"/>
                    </a:lnTo>
                    <a:lnTo>
                      <a:pt x="198" y="136"/>
                    </a:lnTo>
                    <a:lnTo>
                      <a:pt x="210" y="122"/>
                    </a:lnTo>
                    <a:lnTo>
                      <a:pt x="218" y="108"/>
                    </a:lnTo>
                    <a:lnTo>
                      <a:pt x="222" y="100"/>
                    </a:lnTo>
                    <a:lnTo>
                      <a:pt x="222" y="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57" name="Freeform 127">
                <a:extLst>
                  <a:ext uri="{FF2B5EF4-FFF2-40B4-BE49-F238E27FC236}">
                    <a16:creationId xmlns:a16="http://schemas.microsoft.com/office/drawing/2014/main" id="{B6929C0B-3325-4D86-832F-589317BBC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782" y="4824516"/>
                <a:ext cx="165987" cy="50928"/>
              </a:xfrm>
              <a:custGeom>
                <a:avLst/>
                <a:gdLst/>
                <a:ahLst/>
                <a:cxnLst>
                  <a:cxn ang="0">
                    <a:pos x="6" y="20"/>
                  </a:cxn>
                  <a:cxn ang="0">
                    <a:pos x="6" y="20"/>
                  </a:cxn>
                  <a:cxn ang="0">
                    <a:pos x="20" y="14"/>
                  </a:cxn>
                  <a:cxn ang="0">
                    <a:pos x="36" y="6"/>
                  </a:cxn>
                  <a:cxn ang="0">
                    <a:pos x="60" y="2"/>
                  </a:cxn>
                  <a:cxn ang="0">
                    <a:pos x="88" y="0"/>
                  </a:cxn>
                  <a:cxn ang="0">
                    <a:pos x="88" y="0"/>
                  </a:cxn>
                  <a:cxn ang="0">
                    <a:pos x="104" y="0"/>
                  </a:cxn>
                  <a:cxn ang="0">
                    <a:pos x="118" y="2"/>
                  </a:cxn>
                  <a:cxn ang="0">
                    <a:pos x="144" y="10"/>
                  </a:cxn>
                  <a:cxn ang="0">
                    <a:pos x="160" y="18"/>
                  </a:cxn>
                  <a:cxn ang="0">
                    <a:pos x="168" y="20"/>
                  </a:cxn>
                  <a:cxn ang="0">
                    <a:pos x="168" y="20"/>
                  </a:cxn>
                  <a:cxn ang="0">
                    <a:pos x="174" y="26"/>
                  </a:cxn>
                  <a:cxn ang="0">
                    <a:pos x="176" y="30"/>
                  </a:cxn>
                  <a:cxn ang="0">
                    <a:pos x="176" y="32"/>
                  </a:cxn>
                  <a:cxn ang="0">
                    <a:pos x="174" y="32"/>
                  </a:cxn>
                  <a:cxn ang="0">
                    <a:pos x="174" y="32"/>
                  </a:cxn>
                  <a:cxn ang="0">
                    <a:pos x="158" y="40"/>
                  </a:cxn>
                  <a:cxn ang="0">
                    <a:pos x="138" y="46"/>
                  </a:cxn>
                  <a:cxn ang="0">
                    <a:pos x="114" y="52"/>
                  </a:cxn>
                  <a:cxn ang="0">
                    <a:pos x="88" y="54"/>
                  </a:cxn>
                  <a:cxn ang="0">
                    <a:pos x="88" y="54"/>
                  </a:cxn>
                  <a:cxn ang="0">
                    <a:pos x="60" y="52"/>
                  </a:cxn>
                  <a:cxn ang="0">
                    <a:pos x="36" y="46"/>
                  </a:cxn>
                  <a:cxn ang="0">
                    <a:pos x="16" y="40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0" y="30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6" y="20"/>
                  </a:cxn>
                  <a:cxn ang="0">
                    <a:pos x="6" y="20"/>
                  </a:cxn>
                </a:cxnLst>
                <a:rect l="0" t="0" r="r" b="b"/>
                <a:pathLst>
                  <a:path w="176" h="54">
                    <a:moveTo>
                      <a:pt x="6" y="20"/>
                    </a:moveTo>
                    <a:lnTo>
                      <a:pt x="6" y="20"/>
                    </a:lnTo>
                    <a:lnTo>
                      <a:pt x="20" y="14"/>
                    </a:lnTo>
                    <a:lnTo>
                      <a:pt x="36" y="6"/>
                    </a:lnTo>
                    <a:lnTo>
                      <a:pt x="60" y="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104" y="0"/>
                    </a:lnTo>
                    <a:lnTo>
                      <a:pt x="118" y="2"/>
                    </a:lnTo>
                    <a:lnTo>
                      <a:pt x="144" y="10"/>
                    </a:lnTo>
                    <a:lnTo>
                      <a:pt x="160" y="18"/>
                    </a:lnTo>
                    <a:lnTo>
                      <a:pt x="168" y="20"/>
                    </a:lnTo>
                    <a:lnTo>
                      <a:pt x="168" y="20"/>
                    </a:lnTo>
                    <a:lnTo>
                      <a:pt x="174" y="26"/>
                    </a:lnTo>
                    <a:lnTo>
                      <a:pt x="176" y="30"/>
                    </a:lnTo>
                    <a:lnTo>
                      <a:pt x="176" y="32"/>
                    </a:lnTo>
                    <a:lnTo>
                      <a:pt x="174" y="32"/>
                    </a:lnTo>
                    <a:lnTo>
                      <a:pt x="174" y="32"/>
                    </a:lnTo>
                    <a:lnTo>
                      <a:pt x="158" y="40"/>
                    </a:lnTo>
                    <a:lnTo>
                      <a:pt x="138" y="46"/>
                    </a:lnTo>
                    <a:lnTo>
                      <a:pt x="114" y="52"/>
                    </a:lnTo>
                    <a:lnTo>
                      <a:pt x="88" y="54"/>
                    </a:lnTo>
                    <a:lnTo>
                      <a:pt x="88" y="54"/>
                    </a:lnTo>
                    <a:lnTo>
                      <a:pt x="60" y="52"/>
                    </a:lnTo>
                    <a:lnTo>
                      <a:pt x="36" y="46"/>
                    </a:lnTo>
                    <a:lnTo>
                      <a:pt x="16" y="40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6" y="20"/>
                    </a:lnTo>
                    <a:lnTo>
                      <a:pt x="6" y="2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58" name="Freeform 128">
                <a:extLst>
                  <a:ext uri="{FF2B5EF4-FFF2-40B4-BE49-F238E27FC236}">
                    <a16:creationId xmlns:a16="http://schemas.microsoft.com/office/drawing/2014/main" id="{7AA2DBA3-E75A-4359-81AB-79F8869A9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5147" y="4799995"/>
                <a:ext cx="209370" cy="373471"/>
              </a:xfrm>
              <a:custGeom>
                <a:avLst/>
                <a:gdLst/>
                <a:ahLst/>
                <a:cxnLst>
                  <a:cxn ang="0">
                    <a:pos x="222" y="92"/>
                  </a:cxn>
                  <a:cxn ang="0">
                    <a:pos x="222" y="44"/>
                  </a:cxn>
                  <a:cxn ang="0">
                    <a:pos x="214" y="32"/>
                  </a:cxn>
                  <a:cxn ang="0">
                    <a:pos x="190" y="18"/>
                  </a:cxn>
                  <a:cxn ang="0">
                    <a:pos x="154" y="6"/>
                  </a:cxn>
                  <a:cxn ang="0">
                    <a:pos x="112" y="0"/>
                  </a:cxn>
                  <a:cxn ang="0">
                    <a:pos x="88" y="2"/>
                  </a:cxn>
                  <a:cxn ang="0">
                    <a:pos x="48" y="10"/>
                  </a:cxn>
                  <a:cxn ang="0">
                    <a:pos x="18" y="24"/>
                  </a:cxn>
                  <a:cxn ang="0">
                    <a:pos x="2" y="38"/>
                  </a:cxn>
                  <a:cxn ang="0">
                    <a:pos x="0" y="44"/>
                  </a:cxn>
                  <a:cxn ang="0">
                    <a:pos x="0" y="92"/>
                  </a:cxn>
                  <a:cxn ang="0">
                    <a:pos x="4" y="108"/>
                  </a:cxn>
                  <a:cxn ang="0">
                    <a:pos x="24" y="136"/>
                  </a:cxn>
                  <a:cxn ang="0">
                    <a:pos x="52" y="162"/>
                  </a:cxn>
                  <a:cxn ang="0">
                    <a:pos x="74" y="188"/>
                  </a:cxn>
                  <a:cxn ang="0">
                    <a:pos x="76" y="198"/>
                  </a:cxn>
                  <a:cxn ang="0">
                    <a:pos x="76" y="204"/>
                  </a:cxn>
                  <a:cxn ang="0">
                    <a:pos x="64" y="222"/>
                  </a:cxn>
                  <a:cxn ang="0">
                    <a:pos x="38" y="248"/>
                  </a:cxn>
                  <a:cxn ang="0">
                    <a:pos x="12" y="276"/>
                  </a:cxn>
                  <a:cxn ang="0">
                    <a:pos x="0" y="298"/>
                  </a:cxn>
                  <a:cxn ang="0">
                    <a:pos x="0" y="306"/>
                  </a:cxn>
                  <a:cxn ang="0">
                    <a:pos x="0" y="352"/>
                  </a:cxn>
                  <a:cxn ang="0">
                    <a:pos x="8" y="366"/>
                  </a:cxn>
                  <a:cxn ang="0">
                    <a:pos x="32" y="380"/>
                  </a:cxn>
                  <a:cxn ang="0">
                    <a:pos x="68" y="392"/>
                  </a:cxn>
                  <a:cxn ang="0">
                    <a:pos x="112" y="396"/>
                  </a:cxn>
                  <a:cxn ang="0">
                    <a:pos x="134" y="396"/>
                  </a:cxn>
                  <a:cxn ang="0">
                    <a:pos x="174" y="388"/>
                  </a:cxn>
                  <a:cxn ang="0">
                    <a:pos x="204" y="374"/>
                  </a:cxn>
                  <a:cxn ang="0">
                    <a:pos x="220" y="360"/>
                  </a:cxn>
                  <a:cxn ang="0">
                    <a:pos x="222" y="352"/>
                  </a:cxn>
                  <a:cxn ang="0">
                    <a:pos x="222" y="306"/>
                  </a:cxn>
                  <a:cxn ang="0">
                    <a:pos x="218" y="290"/>
                  </a:cxn>
                  <a:cxn ang="0">
                    <a:pos x="198" y="262"/>
                  </a:cxn>
                  <a:cxn ang="0">
                    <a:pos x="170" y="234"/>
                  </a:cxn>
                  <a:cxn ang="0">
                    <a:pos x="148" y="210"/>
                  </a:cxn>
                  <a:cxn ang="0">
                    <a:pos x="146" y="198"/>
                  </a:cxn>
                  <a:cxn ang="0">
                    <a:pos x="146" y="194"/>
                  </a:cxn>
                  <a:cxn ang="0">
                    <a:pos x="158" y="176"/>
                  </a:cxn>
                  <a:cxn ang="0">
                    <a:pos x="184" y="150"/>
                  </a:cxn>
                  <a:cxn ang="0">
                    <a:pos x="210" y="122"/>
                  </a:cxn>
                  <a:cxn ang="0">
                    <a:pos x="222" y="100"/>
                  </a:cxn>
                </a:cxnLst>
                <a:rect l="0" t="0" r="r" b="b"/>
                <a:pathLst>
                  <a:path w="222" h="396">
                    <a:moveTo>
                      <a:pt x="222" y="92"/>
                    </a:moveTo>
                    <a:lnTo>
                      <a:pt x="222" y="92"/>
                    </a:lnTo>
                    <a:lnTo>
                      <a:pt x="222" y="44"/>
                    </a:lnTo>
                    <a:lnTo>
                      <a:pt x="222" y="44"/>
                    </a:lnTo>
                    <a:lnTo>
                      <a:pt x="220" y="38"/>
                    </a:lnTo>
                    <a:lnTo>
                      <a:pt x="214" y="32"/>
                    </a:lnTo>
                    <a:lnTo>
                      <a:pt x="204" y="24"/>
                    </a:lnTo>
                    <a:lnTo>
                      <a:pt x="190" y="18"/>
                    </a:lnTo>
                    <a:lnTo>
                      <a:pt x="174" y="10"/>
                    </a:lnTo>
                    <a:lnTo>
                      <a:pt x="154" y="6"/>
                    </a:lnTo>
                    <a:lnTo>
                      <a:pt x="134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"/>
                    </a:lnTo>
                    <a:lnTo>
                      <a:pt x="68" y="6"/>
                    </a:lnTo>
                    <a:lnTo>
                      <a:pt x="48" y="10"/>
                    </a:lnTo>
                    <a:lnTo>
                      <a:pt x="32" y="18"/>
                    </a:lnTo>
                    <a:lnTo>
                      <a:pt x="18" y="24"/>
                    </a:lnTo>
                    <a:lnTo>
                      <a:pt x="8" y="32"/>
                    </a:lnTo>
                    <a:lnTo>
                      <a:pt x="2" y="3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100"/>
                    </a:lnTo>
                    <a:lnTo>
                      <a:pt x="4" y="108"/>
                    </a:lnTo>
                    <a:lnTo>
                      <a:pt x="12" y="122"/>
                    </a:lnTo>
                    <a:lnTo>
                      <a:pt x="24" y="136"/>
                    </a:lnTo>
                    <a:lnTo>
                      <a:pt x="38" y="150"/>
                    </a:lnTo>
                    <a:lnTo>
                      <a:pt x="52" y="162"/>
                    </a:lnTo>
                    <a:lnTo>
                      <a:pt x="64" y="176"/>
                    </a:lnTo>
                    <a:lnTo>
                      <a:pt x="74" y="188"/>
                    </a:lnTo>
                    <a:lnTo>
                      <a:pt x="76" y="194"/>
                    </a:lnTo>
                    <a:lnTo>
                      <a:pt x="76" y="198"/>
                    </a:lnTo>
                    <a:lnTo>
                      <a:pt x="76" y="198"/>
                    </a:lnTo>
                    <a:lnTo>
                      <a:pt x="76" y="204"/>
                    </a:lnTo>
                    <a:lnTo>
                      <a:pt x="74" y="210"/>
                    </a:lnTo>
                    <a:lnTo>
                      <a:pt x="64" y="222"/>
                    </a:lnTo>
                    <a:lnTo>
                      <a:pt x="52" y="234"/>
                    </a:lnTo>
                    <a:lnTo>
                      <a:pt x="38" y="248"/>
                    </a:lnTo>
                    <a:lnTo>
                      <a:pt x="24" y="262"/>
                    </a:lnTo>
                    <a:lnTo>
                      <a:pt x="12" y="276"/>
                    </a:lnTo>
                    <a:lnTo>
                      <a:pt x="4" y="290"/>
                    </a:lnTo>
                    <a:lnTo>
                      <a:pt x="0" y="298"/>
                    </a:lnTo>
                    <a:lnTo>
                      <a:pt x="0" y="306"/>
                    </a:lnTo>
                    <a:lnTo>
                      <a:pt x="0" y="306"/>
                    </a:lnTo>
                    <a:lnTo>
                      <a:pt x="0" y="352"/>
                    </a:lnTo>
                    <a:lnTo>
                      <a:pt x="0" y="352"/>
                    </a:lnTo>
                    <a:lnTo>
                      <a:pt x="2" y="360"/>
                    </a:lnTo>
                    <a:lnTo>
                      <a:pt x="8" y="366"/>
                    </a:lnTo>
                    <a:lnTo>
                      <a:pt x="18" y="374"/>
                    </a:lnTo>
                    <a:lnTo>
                      <a:pt x="32" y="380"/>
                    </a:lnTo>
                    <a:lnTo>
                      <a:pt x="48" y="388"/>
                    </a:lnTo>
                    <a:lnTo>
                      <a:pt x="68" y="392"/>
                    </a:lnTo>
                    <a:lnTo>
                      <a:pt x="88" y="396"/>
                    </a:lnTo>
                    <a:lnTo>
                      <a:pt x="112" y="396"/>
                    </a:lnTo>
                    <a:lnTo>
                      <a:pt x="112" y="396"/>
                    </a:lnTo>
                    <a:lnTo>
                      <a:pt x="134" y="396"/>
                    </a:lnTo>
                    <a:lnTo>
                      <a:pt x="154" y="392"/>
                    </a:lnTo>
                    <a:lnTo>
                      <a:pt x="174" y="388"/>
                    </a:lnTo>
                    <a:lnTo>
                      <a:pt x="190" y="380"/>
                    </a:lnTo>
                    <a:lnTo>
                      <a:pt x="204" y="374"/>
                    </a:lnTo>
                    <a:lnTo>
                      <a:pt x="214" y="366"/>
                    </a:lnTo>
                    <a:lnTo>
                      <a:pt x="220" y="360"/>
                    </a:lnTo>
                    <a:lnTo>
                      <a:pt x="222" y="352"/>
                    </a:lnTo>
                    <a:lnTo>
                      <a:pt x="222" y="352"/>
                    </a:lnTo>
                    <a:lnTo>
                      <a:pt x="222" y="306"/>
                    </a:lnTo>
                    <a:lnTo>
                      <a:pt x="222" y="306"/>
                    </a:lnTo>
                    <a:lnTo>
                      <a:pt x="222" y="298"/>
                    </a:lnTo>
                    <a:lnTo>
                      <a:pt x="218" y="290"/>
                    </a:lnTo>
                    <a:lnTo>
                      <a:pt x="210" y="276"/>
                    </a:lnTo>
                    <a:lnTo>
                      <a:pt x="198" y="262"/>
                    </a:lnTo>
                    <a:lnTo>
                      <a:pt x="184" y="248"/>
                    </a:lnTo>
                    <a:lnTo>
                      <a:pt x="170" y="234"/>
                    </a:lnTo>
                    <a:lnTo>
                      <a:pt x="158" y="222"/>
                    </a:lnTo>
                    <a:lnTo>
                      <a:pt x="148" y="210"/>
                    </a:lnTo>
                    <a:lnTo>
                      <a:pt x="146" y="204"/>
                    </a:lnTo>
                    <a:lnTo>
                      <a:pt x="146" y="198"/>
                    </a:lnTo>
                    <a:lnTo>
                      <a:pt x="146" y="198"/>
                    </a:lnTo>
                    <a:lnTo>
                      <a:pt x="146" y="194"/>
                    </a:lnTo>
                    <a:lnTo>
                      <a:pt x="148" y="188"/>
                    </a:lnTo>
                    <a:lnTo>
                      <a:pt x="158" y="176"/>
                    </a:lnTo>
                    <a:lnTo>
                      <a:pt x="170" y="162"/>
                    </a:lnTo>
                    <a:lnTo>
                      <a:pt x="184" y="150"/>
                    </a:lnTo>
                    <a:lnTo>
                      <a:pt x="198" y="136"/>
                    </a:lnTo>
                    <a:lnTo>
                      <a:pt x="210" y="122"/>
                    </a:lnTo>
                    <a:lnTo>
                      <a:pt x="218" y="108"/>
                    </a:lnTo>
                    <a:lnTo>
                      <a:pt x="222" y="100"/>
                    </a:lnTo>
                    <a:lnTo>
                      <a:pt x="222" y="92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FCD15A5D-2881-48EC-8E37-E35B98FA24F3}"/>
                </a:ext>
              </a:extLst>
            </p:cNvPr>
            <p:cNvSpPr txBox="1"/>
            <p:nvPr/>
          </p:nvSpPr>
          <p:spPr>
            <a:xfrm>
              <a:off x="1182866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</a:p>
          </p:txBody>
        </p:sp>
      </p:grpSp>
      <p:sp>
        <p:nvSpPr>
          <p:cNvPr id="8" name="燕尾形 18">
            <a:extLst>
              <a:ext uri="{FF2B5EF4-FFF2-40B4-BE49-F238E27FC236}">
                <a16:creationId xmlns:a16="http://schemas.microsoft.com/office/drawing/2014/main" id="{673ADEDF-4AD2-473D-8766-0CFBF23519C8}"/>
              </a:ext>
            </a:extLst>
          </p:cNvPr>
          <p:cNvSpPr/>
          <p:nvPr/>
        </p:nvSpPr>
        <p:spPr>
          <a:xfrm>
            <a:off x="4949719" y="3387744"/>
            <a:ext cx="1900278" cy="475006"/>
          </a:xfrm>
          <a:prstGeom prst="chevron">
            <a:avLst>
              <a:gd name="adj" fmla="val 6000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j-ea"/>
                <a:ea typeface="+mj-ea"/>
              </a:rPr>
              <a:t>第三部分</a:t>
            </a:r>
          </a:p>
        </p:txBody>
      </p:sp>
      <p:cxnSp>
        <p:nvCxnSpPr>
          <p:cNvPr id="9" name="直线连接符 19">
            <a:extLst>
              <a:ext uri="{FF2B5EF4-FFF2-40B4-BE49-F238E27FC236}">
                <a16:creationId xmlns:a16="http://schemas.microsoft.com/office/drawing/2014/main" id="{CF5BC1FB-746A-4A32-BF98-BB813FEED845}"/>
              </a:ext>
            </a:extLst>
          </p:cNvPr>
          <p:cNvCxnSpPr/>
          <p:nvPr/>
        </p:nvCxnSpPr>
        <p:spPr>
          <a:xfrm flipH="1">
            <a:off x="5483559" y="3916602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20">
            <a:extLst>
              <a:ext uri="{FF2B5EF4-FFF2-40B4-BE49-F238E27FC236}">
                <a16:creationId xmlns:a16="http://schemas.microsoft.com/office/drawing/2014/main" id="{A5964E62-128F-47E3-9378-70549289F1AD}"/>
              </a:ext>
            </a:extLst>
          </p:cNvPr>
          <p:cNvCxnSpPr/>
          <p:nvPr/>
        </p:nvCxnSpPr>
        <p:spPr>
          <a:xfrm flipH="1" flipV="1">
            <a:off x="5487671" y="2542235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3D6994A-9ED6-4465-B43C-507EFA5807BB}"/>
              </a:ext>
            </a:extLst>
          </p:cNvPr>
          <p:cNvGrpSpPr/>
          <p:nvPr/>
        </p:nvGrpSpPr>
        <p:grpSpPr>
          <a:xfrm>
            <a:off x="4555543" y="1488983"/>
            <a:ext cx="1333932" cy="1105185"/>
            <a:chOff x="4555543" y="1488983"/>
            <a:chExt cx="1333932" cy="1105185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449F93B-5B05-4437-A1C6-DAE52F5CDBA5}"/>
                </a:ext>
              </a:extLst>
            </p:cNvPr>
            <p:cNvSpPr/>
            <p:nvPr/>
          </p:nvSpPr>
          <p:spPr>
            <a:xfrm>
              <a:off x="4887439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35" name="Freeform 119">
              <a:extLst>
                <a:ext uri="{FF2B5EF4-FFF2-40B4-BE49-F238E27FC236}">
                  <a16:creationId xmlns:a16="http://schemas.microsoft.com/office/drawing/2014/main" id="{A4D76852-000B-469A-AFA1-59EA088A55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2509" y="2079098"/>
              <a:ext cx="360000" cy="360000"/>
            </a:xfrm>
            <a:custGeom>
              <a:avLst/>
              <a:gdLst/>
              <a:ahLst/>
              <a:cxnLst>
                <a:cxn ang="0">
                  <a:pos x="182" y="12"/>
                </a:cxn>
                <a:cxn ang="0">
                  <a:pos x="76" y="76"/>
                </a:cxn>
                <a:cxn ang="0">
                  <a:pos x="10" y="182"/>
                </a:cxn>
                <a:cxn ang="0">
                  <a:pos x="0" y="286"/>
                </a:cxn>
                <a:cxn ang="0">
                  <a:pos x="44" y="406"/>
                </a:cxn>
                <a:cxn ang="0">
                  <a:pos x="136" y="488"/>
                </a:cxn>
                <a:cxn ang="0">
                  <a:pos x="260" y="520"/>
                </a:cxn>
                <a:cxn ang="0">
                  <a:pos x="360" y="500"/>
                </a:cxn>
                <a:cxn ang="0">
                  <a:pos x="460" y="426"/>
                </a:cxn>
                <a:cxn ang="0">
                  <a:pos x="514" y="312"/>
                </a:cxn>
                <a:cxn ang="0">
                  <a:pos x="514" y="208"/>
                </a:cxn>
                <a:cxn ang="0">
                  <a:pos x="460" y="94"/>
                </a:cxn>
                <a:cxn ang="0">
                  <a:pos x="360" y="20"/>
                </a:cxn>
                <a:cxn ang="0">
                  <a:pos x="260" y="0"/>
                </a:cxn>
                <a:cxn ang="0">
                  <a:pos x="172" y="88"/>
                </a:cxn>
                <a:cxn ang="0">
                  <a:pos x="118" y="96"/>
                </a:cxn>
                <a:cxn ang="0">
                  <a:pos x="194" y="54"/>
                </a:cxn>
                <a:cxn ang="0">
                  <a:pos x="148" y="140"/>
                </a:cxn>
                <a:cxn ang="0">
                  <a:pos x="42" y="252"/>
                </a:cxn>
                <a:cxn ang="0">
                  <a:pos x="58" y="180"/>
                </a:cxn>
                <a:cxn ang="0">
                  <a:pos x="100" y="114"/>
                </a:cxn>
                <a:cxn ang="0">
                  <a:pos x="132" y="336"/>
                </a:cxn>
                <a:cxn ang="0">
                  <a:pos x="100" y="410"/>
                </a:cxn>
                <a:cxn ang="0">
                  <a:pos x="58" y="350"/>
                </a:cxn>
                <a:cxn ang="0">
                  <a:pos x="42" y="276"/>
                </a:cxn>
                <a:cxn ang="0">
                  <a:pos x="156" y="406"/>
                </a:cxn>
                <a:cxn ang="0">
                  <a:pos x="192" y="466"/>
                </a:cxn>
                <a:cxn ang="0">
                  <a:pos x="118" y="426"/>
                </a:cxn>
                <a:cxn ang="0">
                  <a:pos x="220" y="460"/>
                </a:cxn>
                <a:cxn ang="0">
                  <a:pos x="210" y="392"/>
                </a:cxn>
                <a:cxn ang="0">
                  <a:pos x="248" y="364"/>
                </a:cxn>
                <a:cxn ang="0">
                  <a:pos x="162" y="356"/>
                </a:cxn>
                <a:cxn ang="0">
                  <a:pos x="248" y="364"/>
                </a:cxn>
                <a:cxn ang="0">
                  <a:pos x="156" y="196"/>
                </a:cxn>
                <a:cxn ang="0">
                  <a:pos x="208" y="154"/>
                </a:cxn>
                <a:cxn ang="0">
                  <a:pos x="212" y="130"/>
                </a:cxn>
                <a:cxn ang="0">
                  <a:pos x="206" y="80"/>
                </a:cxn>
                <a:cxn ang="0">
                  <a:pos x="248" y="134"/>
                </a:cxn>
                <a:cxn ang="0">
                  <a:pos x="358" y="114"/>
                </a:cxn>
                <a:cxn ang="0">
                  <a:pos x="320" y="54"/>
                </a:cxn>
                <a:cxn ang="0">
                  <a:pos x="396" y="94"/>
                </a:cxn>
                <a:cxn ang="0">
                  <a:pos x="294" y="60"/>
                </a:cxn>
                <a:cxn ang="0">
                  <a:pos x="334" y="122"/>
                </a:cxn>
                <a:cxn ang="0">
                  <a:pos x="268" y="158"/>
                </a:cxn>
                <a:cxn ang="0">
                  <a:pos x="352" y="170"/>
                </a:cxn>
                <a:cxn ang="0">
                  <a:pos x="268" y="158"/>
                </a:cxn>
                <a:cxn ang="0">
                  <a:pos x="360" y="330"/>
                </a:cxn>
                <a:cxn ang="0">
                  <a:pos x="290" y="366"/>
                </a:cxn>
                <a:cxn ang="0">
                  <a:pos x="268" y="476"/>
                </a:cxn>
                <a:cxn ang="0">
                  <a:pos x="336" y="400"/>
                </a:cxn>
                <a:cxn ang="0">
                  <a:pos x="296" y="462"/>
                </a:cxn>
                <a:cxn ang="0">
                  <a:pos x="328" y="460"/>
                </a:cxn>
                <a:cxn ang="0">
                  <a:pos x="380" y="418"/>
                </a:cxn>
                <a:cxn ang="0">
                  <a:pos x="342" y="460"/>
                </a:cxn>
                <a:cxn ang="0">
                  <a:pos x="394" y="400"/>
                </a:cxn>
                <a:cxn ang="0">
                  <a:pos x="388" y="308"/>
                </a:cxn>
                <a:cxn ang="0">
                  <a:pos x="468" y="314"/>
                </a:cxn>
                <a:cxn ang="0">
                  <a:pos x="428" y="396"/>
                </a:cxn>
                <a:cxn ang="0">
                  <a:pos x="388" y="222"/>
                </a:cxn>
                <a:cxn ang="0">
                  <a:pos x="394" y="126"/>
                </a:cxn>
                <a:cxn ang="0">
                  <a:pos x="448" y="162"/>
                </a:cxn>
                <a:cxn ang="0">
                  <a:pos x="474" y="252"/>
                </a:cxn>
              </a:cxnLst>
              <a:rect l="0" t="0" r="r" b="b"/>
              <a:pathLst>
                <a:path w="520" h="520">
                  <a:moveTo>
                    <a:pt x="260" y="0"/>
                  </a:moveTo>
                  <a:lnTo>
                    <a:pt x="260" y="0"/>
                  </a:lnTo>
                  <a:lnTo>
                    <a:pt x="232" y="2"/>
                  </a:lnTo>
                  <a:lnTo>
                    <a:pt x="206" y="6"/>
                  </a:lnTo>
                  <a:lnTo>
                    <a:pt x="182" y="12"/>
                  </a:lnTo>
                  <a:lnTo>
                    <a:pt x="158" y="20"/>
                  </a:lnTo>
                  <a:lnTo>
                    <a:pt x="136" y="32"/>
                  </a:lnTo>
                  <a:lnTo>
                    <a:pt x="114" y="44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58" y="94"/>
                  </a:lnTo>
                  <a:lnTo>
                    <a:pt x="44" y="114"/>
                  </a:lnTo>
                  <a:lnTo>
                    <a:pt x="30" y="136"/>
                  </a:lnTo>
                  <a:lnTo>
                    <a:pt x="20" y="158"/>
                  </a:lnTo>
                  <a:lnTo>
                    <a:pt x="10" y="182"/>
                  </a:lnTo>
                  <a:lnTo>
                    <a:pt x="4" y="208"/>
                  </a:lnTo>
                  <a:lnTo>
                    <a:pt x="0" y="234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0" y="286"/>
                  </a:lnTo>
                  <a:lnTo>
                    <a:pt x="4" y="312"/>
                  </a:lnTo>
                  <a:lnTo>
                    <a:pt x="10" y="338"/>
                  </a:lnTo>
                  <a:lnTo>
                    <a:pt x="20" y="360"/>
                  </a:lnTo>
                  <a:lnTo>
                    <a:pt x="30" y="384"/>
                  </a:lnTo>
                  <a:lnTo>
                    <a:pt x="44" y="406"/>
                  </a:lnTo>
                  <a:lnTo>
                    <a:pt x="58" y="426"/>
                  </a:lnTo>
                  <a:lnTo>
                    <a:pt x="76" y="444"/>
                  </a:lnTo>
                  <a:lnTo>
                    <a:pt x="94" y="460"/>
                  </a:lnTo>
                  <a:lnTo>
                    <a:pt x="114" y="476"/>
                  </a:lnTo>
                  <a:lnTo>
                    <a:pt x="136" y="488"/>
                  </a:lnTo>
                  <a:lnTo>
                    <a:pt x="158" y="500"/>
                  </a:lnTo>
                  <a:lnTo>
                    <a:pt x="182" y="508"/>
                  </a:lnTo>
                  <a:lnTo>
                    <a:pt x="206" y="514"/>
                  </a:lnTo>
                  <a:lnTo>
                    <a:pt x="232" y="518"/>
                  </a:lnTo>
                  <a:lnTo>
                    <a:pt x="260" y="520"/>
                  </a:lnTo>
                  <a:lnTo>
                    <a:pt x="260" y="520"/>
                  </a:lnTo>
                  <a:lnTo>
                    <a:pt x="286" y="518"/>
                  </a:lnTo>
                  <a:lnTo>
                    <a:pt x="312" y="514"/>
                  </a:lnTo>
                  <a:lnTo>
                    <a:pt x="336" y="508"/>
                  </a:lnTo>
                  <a:lnTo>
                    <a:pt x="360" y="500"/>
                  </a:lnTo>
                  <a:lnTo>
                    <a:pt x="384" y="488"/>
                  </a:lnTo>
                  <a:lnTo>
                    <a:pt x="404" y="476"/>
                  </a:lnTo>
                  <a:lnTo>
                    <a:pt x="424" y="460"/>
                  </a:lnTo>
                  <a:lnTo>
                    <a:pt x="444" y="444"/>
                  </a:lnTo>
                  <a:lnTo>
                    <a:pt x="460" y="426"/>
                  </a:lnTo>
                  <a:lnTo>
                    <a:pt x="474" y="406"/>
                  </a:lnTo>
                  <a:lnTo>
                    <a:pt x="488" y="384"/>
                  </a:lnTo>
                  <a:lnTo>
                    <a:pt x="498" y="360"/>
                  </a:lnTo>
                  <a:lnTo>
                    <a:pt x="508" y="338"/>
                  </a:lnTo>
                  <a:lnTo>
                    <a:pt x="514" y="312"/>
                  </a:lnTo>
                  <a:lnTo>
                    <a:pt x="518" y="286"/>
                  </a:lnTo>
                  <a:lnTo>
                    <a:pt x="520" y="260"/>
                  </a:lnTo>
                  <a:lnTo>
                    <a:pt x="520" y="260"/>
                  </a:lnTo>
                  <a:lnTo>
                    <a:pt x="518" y="234"/>
                  </a:lnTo>
                  <a:lnTo>
                    <a:pt x="514" y="208"/>
                  </a:lnTo>
                  <a:lnTo>
                    <a:pt x="508" y="182"/>
                  </a:lnTo>
                  <a:lnTo>
                    <a:pt x="498" y="158"/>
                  </a:lnTo>
                  <a:lnTo>
                    <a:pt x="488" y="136"/>
                  </a:lnTo>
                  <a:lnTo>
                    <a:pt x="474" y="114"/>
                  </a:lnTo>
                  <a:lnTo>
                    <a:pt x="460" y="94"/>
                  </a:lnTo>
                  <a:lnTo>
                    <a:pt x="444" y="76"/>
                  </a:lnTo>
                  <a:lnTo>
                    <a:pt x="424" y="60"/>
                  </a:lnTo>
                  <a:lnTo>
                    <a:pt x="404" y="44"/>
                  </a:lnTo>
                  <a:lnTo>
                    <a:pt x="384" y="32"/>
                  </a:lnTo>
                  <a:lnTo>
                    <a:pt x="360" y="20"/>
                  </a:lnTo>
                  <a:lnTo>
                    <a:pt x="336" y="12"/>
                  </a:lnTo>
                  <a:lnTo>
                    <a:pt x="312" y="6"/>
                  </a:lnTo>
                  <a:lnTo>
                    <a:pt x="286" y="2"/>
                  </a:lnTo>
                  <a:lnTo>
                    <a:pt x="260" y="0"/>
                  </a:lnTo>
                  <a:lnTo>
                    <a:pt x="260" y="0"/>
                  </a:lnTo>
                  <a:close/>
                  <a:moveTo>
                    <a:pt x="194" y="54"/>
                  </a:moveTo>
                  <a:lnTo>
                    <a:pt x="194" y="54"/>
                  </a:lnTo>
                  <a:lnTo>
                    <a:pt x="186" y="64"/>
                  </a:lnTo>
                  <a:lnTo>
                    <a:pt x="186" y="64"/>
                  </a:lnTo>
                  <a:lnTo>
                    <a:pt x="172" y="88"/>
                  </a:lnTo>
                  <a:lnTo>
                    <a:pt x="158" y="114"/>
                  </a:lnTo>
                  <a:lnTo>
                    <a:pt x="158" y="114"/>
                  </a:lnTo>
                  <a:lnTo>
                    <a:pt x="136" y="10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36" y="82"/>
                  </a:lnTo>
                  <a:lnTo>
                    <a:pt x="154" y="70"/>
                  </a:lnTo>
                  <a:lnTo>
                    <a:pt x="174" y="62"/>
                  </a:lnTo>
                  <a:lnTo>
                    <a:pt x="194" y="54"/>
                  </a:lnTo>
                  <a:lnTo>
                    <a:pt x="194" y="54"/>
                  </a:lnTo>
                  <a:close/>
                  <a:moveTo>
                    <a:pt x="100" y="114"/>
                  </a:moveTo>
                  <a:lnTo>
                    <a:pt x="100" y="114"/>
                  </a:lnTo>
                  <a:lnTo>
                    <a:pt x="122" y="128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0" y="164"/>
                  </a:lnTo>
                  <a:lnTo>
                    <a:pt x="132" y="192"/>
                  </a:lnTo>
                  <a:lnTo>
                    <a:pt x="128" y="222"/>
                  </a:lnTo>
                  <a:lnTo>
                    <a:pt x="124" y="252"/>
                  </a:lnTo>
                  <a:lnTo>
                    <a:pt x="42" y="252"/>
                  </a:lnTo>
                  <a:lnTo>
                    <a:pt x="42" y="252"/>
                  </a:lnTo>
                  <a:lnTo>
                    <a:pt x="44" y="234"/>
                  </a:lnTo>
                  <a:lnTo>
                    <a:pt x="48" y="216"/>
                  </a:lnTo>
                  <a:lnTo>
                    <a:pt x="52" y="196"/>
                  </a:lnTo>
                  <a:lnTo>
                    <a:pt x="58" y="180"/>
                  </a:lnTo>
                  <a:lnTo>
                    <a:pt x="66" y="162"/>
                  </a:lnTo>
                  <a:lnTo>
                    <a:pt x="76" y="144"/>
                  </a:lnTo>
                  <a:lnTo>
                    <a:pt x="88" y="130"/>
                  </a:lnTo>
                  <a:lnTo>
                    <a:pt x="100" y="114"/>
                  </a:lnTo>
                  <a:lnTo>
                    <a:pt x="100" y="114"/>
                  </a:lnTo>
                  <a:close/>
                  <a:moveTo>
                    <a:pt x="42" y="276"/>
                  </a:moveTo>
                  <a:lnTo>
                    <a:pt x="124" y="276"/>
                  </a:lnTo>
                  <a:lnTo>
                    <a:pt x="124" y="276"/>
                  </a:lnTo>
                  <a:lnTo>
                    <a:pt x="126" y="308"/>
                  </a:lnTo>
                  <a:lnTo>
                    <a:pt x="132" y="336"/>
                  </a:lnTo>
                  <a:lnTo>
                    <a:pt x="138" y="362"/>
                  </a:lnTo>
                  <a:lnTo>
                    <a:pt x="146" y="386"/>
                  </a:lnTo>
                  <a:lnTo>
                    <a:pt x="146" y="386"/>
                  </a:lnTo>
                  <a:lnTo>
                    <a:pt x="120" y="398"/>
                  </a:lnTo>
                  <a:lnTo>
                    <a:pt x="100" y="410"/>
                  </a:lnTo>
                  <a:lnTo>
                    <a:pt x="100" y="410"/>
                  </a:lnTo>
                  <a:lnTo>
                    <a:pt x="88" y="396"/>
                  </a:lnTo>
                  <a:lnTo>
                    <a:pt x="76" y="382"/>
                  </a:lnTo>
                  <a:lnTo>
                    <a:pt x="66" y="366"/>
                  </a:lnTo>
                  <a:lnTo>
                    <a:pt x="58" y="350"/>
                  </a:lnTo>
                  <a:lnTo>
                    <a:pt x="52" y="332"/>
                  </a:lnTo>
                  <a:lnTo>
                    <a:pt x="48" y="314"/>
                  </a:lnTo>
                  <a:lnTo>
                    <a:pt x="44" y="296"/>
                  </a:lnTo>
                  <a:lnTo>
                    <a:pt x="42" y="276"/>
                  </a:lnTo>
                  <a:lnTo>
                    <a:pt x="42" y="276"/>
                  </a:lnTo>
                  <a:close/>
                  <a:moveTo>
                    <a:pt x="118" y="426"/>
                  </a:moveTo>
                  <a:lnTo>
                    <a:pt x="118" y="426"/>
                  </a:lnTo>
                  <a:lnTo>
                    <a:pt x="136" y="416"/>
                  </a:lnTo>
                  <a:lnTo>
                    <a:pt x="156" y="406"/>
                  </a:lnTo>
                  <a:lnTo>
                    <a:pt x="156" y="406"/>
                  </a:lnTo>
                  <a:lnTo>
                    <a:pt x="170" y="436"/>
                  </a:lnTo>
                  <a:lnTo>
                    <a:pt x="186" y="460"/>
                  </a:lnTo>
                  <a:lnTo>
                    <a:pt x="186" y="460"/>
                  </a:lnTo>
                  <a:lnTo>
                    <a:pt x="192" y="466"/>
                  </a:lnTo>
                  <a:lnTo>
                    <a:pt x="192" y="466"/>
                  </a:lnTo>
                  <a:lnTo>
                    <a:pt x="172" y="460"/>
                  </a:lnTo>
                  <a:lnTo>
                    <a:pt x="154" y="450"/>
                  </a:lnTo>
                  <a:lnTo>
                    <a:pt x="136" y="438"/>
                  </a:lnTo>
                  <a:lnTo>
                    <a:pt x="118" y="426"/>
                  </a:lnTo>
                  <a:lnTo>
                    <a:pt x="118" y="426"/>
                  </a:lnTo>
                  <a:close/>
                  <a:moveTo>
                    <a:pt x="248" y="476"/>
                  </a:moveTo>
                  <a:lnTo>
                    <a:pt x="248" y="476"/>
                  </a:lnTo>
                  <a:lnTo>
                    <a:pt x="232" y="476"/>
                  </a:lnTo>
                  <a:lnTo>
                    <a:pt x="232" y="476"/>
                  </a:lnTo>
                  <a:lnTo>
                    <a:pt x="220" y="460"/>
                  </a:lnTo>
                  <a:lnTo>
                    <a:pt x="206" y="444"/>
                  </a:lnTo>
                  <a:lnTo>
                    <a:pt x="192" y="422"/>
                  </a:lnTo>
                  <a:lnTo>
                    <a:pt x="180" y="398"/>
                  </a:lnTo>
                  <a:lnTo>
                    <a:pt x="180" y="398"/>
                  </a:lnTo>
                  <a:lnTo>
                    <a:pt x="210" y="392"/>
                  </a:lnTo>
                  <a:lnTo>
                    <a:pt x="228" y="388"/>
                  </a:lnTo>
                  <a:lnTo>
                    <a:pt x="248" y="388"/>
                  </a:lnTo>
                  <a:lnTo>
                    <a:pt x="248" y="476"/>
                  </a:lnTo>
                  <a:close/>
                  <a:moveTo>
                    <a:pt x="248" y="364"/>
                  </a:moveTo>
                  <a:lnTo>
                    <a:pt x="248" y="364"/>
                  </a:lnTo>
                  <a:lnTo>
                    <a:pt x="224" y="364"/>
                  </a:lnTo>
                  <a:lnTo>
                    <a:pt x="204" y="368"/>
                  </a:lnTo>
                  <a:lnTo>
                    <a:pt x="170" y="378"/>
                  </a:lnTo>
                  <a:lnTo>
                    <a:pt x="170" y="378"/>
                  </a:lnTo>
                  <a:lnTo>
                    <a:pt x="162" y="356"/>
                  </a:lnTo>
                  <a:lnTo>
                    <a:pt x="156" y="332"/>
                  </a:lnTo>
                  <a:lnTo>
                    <a:pt x="150" y="306"/>
                  </a:lnTo>
                  <a:lnTo>
                    <a:pt x="148" y="276"/>
                  </a:lnTo>
                  <a:lnTo>
                    <a:pt x="248" y="276"/>
                  </a:lnTo>
                  <a:lnTo>
                    <a:pt x="248" y="364"/>
                  </a:lnTo>
                  <a:close/>
                  <a:moveTo>
                    <a:pt x="248" y="252"/>
                  </a:moveTo>
                  <a:lnTo>
                    <a:pt x="150" y="252"/>
                  </a:lnTo>
                  <a:lnTo>
                    <a:pt x="150" y="252"/>
                  </a:lnTo>
                  <a:lnTo>
                    <a:pt x="152" y="224"/>
                  </a:lnTo>
                  <a:lnTo>
                    <a:pt x="156" y="196"/>
                  </a:lnTo>
                  <a:lnTo>
                    <a:pt x="164" y="170"/>
                  </a:lnTo>
                  <a:lnTo>
                    <a:pt x="172" y="148"/>
                  </a:lnTo>
                  <a:lnTo>
                    <a:pt x="172" y="148"/>
                  </a:lnTo>
                  <a:lnTo>
                    <a:pt x="188" y="152"/>
                  </a:lnTo>
                  <a:lnTo>
                    <a:pt x="208" y="154"/>
                  </a:lnTo>
                  <a:lnTo>
                    <a:pt x="248" y="158"/>
                  </a:lnTo>
                  <a:lnTo>
                    <a:pt x="248" y="252"/>
                  </a:lnTo>
                  <a:close/>
                  <a:moveTo>
                    <a:pt x="248" y="134"/>
                  </a:moveTo>
                  <a:lnTo>
                    <a:pt x="248" y="134"/>
                  </a:lnTo>
                  <a:lnTo>
                    <a:pt x="212" y="130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94" y="100"/>
                  </a:lnTo>
                  <a:lnTo>
                    <a:pt x="206" y="80"/>
                  </a:lnTo>
                  <a:lnTo>
                    <a:pt x="206" y="80"/>
                  </a:lnTo>
                  <a:lnTo>
                    <a:pt x="220" y="60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8" y="44"/>
                  </a:lnTo>
                  <a:lnTo>
                    <a:pt x="248" y="134"/>
                  </a:lnTo>
                  <a:close/>
                  <a:moveTo>
                    <a:pt x="396" y="94"/>
                  </a:moveTo>
                  <a:lnTo>
                    <a:pt x="396" y="94"/>
                  </a:lnTo>
                  <a:lnTo>
                    <a:pt x="378" y="104"/>
                  </a:lnTo>
                  <a:lnTo>
                    <a:pt x="358" y="114"/>
                  </a:lnTo>
                  <a:lnTo>
                    <a:pt x="358" y="114"/>
                  </a:lnTo>
                  <a:lnTo>
                    <a:pt x="342" y="88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0" y="54"/>
                  </a:lnTo>
                  <a:lnTo>
                    <a:pt x="320" y="54"/>
                  </a:lnTo>
                  <a:lnTo>
                    <a:pt x="340" y="60"/>
                  </a:lnTo>
                  <a:lnTo>
                    <a:pt x="360" y="70"/>
                  </a:lnTo>
                  <a:lnTo>
                    <a:pt x="378" y="82"/>
                  </a:lnTo>
                  <a:lnTo>
                    <a:pt x="396" y="94"/>
                  </a:lnTo>
                  <a:lnTo>
                    <a:pt x="396" y="94"/>
                  </a:lnTo>
                  <a:close/>
                  <a:moveTo>
                    <a:pt x="268" y="44"/>
                  </a:moveTo>
                  <a:lnTo>
                    <a:pt x="268" y="44"/>
                  </a:lnTo>
                  <a:lnTo>
                    <a:pt x="282" y="46"/>
                  </a:lnTo>
                  <a:lnTo>
                    <a:pt x="282" y="46"/>
                  </a:lnTo>
                  <a:lnTo>
                    <a:pt x="294" y="60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322" y="98"/>
                  </a:lnTo>
                  <a:lnTo>
                    <a:pt x="334" y="122"/>
                  </a:lnTo>
                  <a:lnTo>
                    <a:pt x="334" y="122"/>
                  </a:lnTo>
                  <a:lnTo>
                    <a:pt x="304" y="130"/>
                  </a:lnTo>
                  <a:lnTo>
                    <a:pt x="268" y="134"/>
                  </a:lnTo>
                  <a:lnTo>
                    <a:pt x="268" y="44"/>
                  </a:lnTo>
                  <a:close/>
                  <a:moveTo>
                    <a:pt x="268" y="158"/>
                  </a:moveTo>
                  <a:lnTo>
                    <a:pt x="268" y="158"/>
                  </a:lnTo>
                  <a:lnTo>
                    <a:pt x="308" y="154"/>
                  </a:lnTo>
                  <a:lnTo>
                    <a:pt x="326" y="150"/>
                  </a:lnTo>
                  <a:lnTo>
                    <a:pt x="344" y="146"/>
                  </a:lnTo>
                  <a:lnTo>
                    <a:pt x="344" y="146"/>
                  </a:lnTo>
                  <a:lnTo>
                    <a:pt x="352" y="170"/>
                  </a:lnTo>
                  <a:lnTo>
                    <a:pt x="358" y="196"/>
                  </a:lnTo>
                  <a:lnTo>
                    <a:pt x="364" y="224"/>
                  </a:lnTo>
                  <a:lnTo>
                    <a:pt x="366" y="252"/>
                  </a:lnTo>
                  <a:lnTo>
                    <a:pt x="268" y="252"/>
                  </a:lnTo>
                  <a:lnTo>
                    <a:pt x="268" y="158"/>
                  </a:lnTo>
                  <a:close/>
                  <a:moveTo>
                    <a:pt x="268" y="276"/>
                  </a:moveTo>
                  <a:lnTo>
                    <a:pt x="366" y="276"/>
                  </a:lnTo>
                  <a:lnTo>
                    <a:pt x="366" y="276"/>
                  </a:lnTo>
                  <a:lnTo>
                    <a:pt x="364" y="304"/>
                  </a:lnTo>
                  <a:lnTo>
                    <a:pt x="360" y="330"/>
                  </a:lnTo>
                  <a:lnTo>
                    <a:pt x="354" y="354"/>
                  </a:lnTo>
                  <a:lnTo>
                    <a:pt x="346" y="378"/>
                  </a:lnTo>
                  <a:lnTo>
                    <a:pt x="346" y="378"/>
                  </a:lnTo>
                  <a:lnTo>
                    <a:pt x="310" y="368"/>
                  </a:lnTo>
                  <a:lnTo>
                    <a:pt x="290" y="366"/>
                  </a:lnTo>
                  <a:lnTo>
                    <a:pt x="268" y="364"/>
                  </a:lnTo>
                  <a:lnTo>
                    <a:pt x="268" y="276"/>
                  </a:lnTo>
                  <a:close/>
                  <a:moveTo>
                    <a:pt x="284" y="476"/>
                  </a:moveTo>
                  <a:lnTo>
                    <a:pt x="284" y="476"/>
                  </a:lnTo>
                  <a:lnTo>
                    <a:pt x="268" y="476"/>
                  </a:lnTo>
                  <a:lnTo>
                    <a:pt x="268" y="388"/>
                  </a:lnTo>
                  <a:lnTo>
                    <a:pt x="268" y="388"/>
                  </a:lnTo>
                  <a:lnTo>
                    <a:pt x="288" y="390"/>
                  </a:lnTo>
                  <a:lnTo>
                    <a:pt x="306" y="392"/>
                  </a:lnTo>
                  <a:lnTo>
                    <a:pt x="336" y="400"/>
                  </a:lnTo>
                  <a:lnTo>
                    <a:pt x="336" y="400"/>
                  </a:lnTo>
                  <a:lnTo>
                    <a:pt x="324" y="422"/>
                  </a:lnTo>
                  <a:lnTo>
                    <a:pt x="308" y="444"/>
                  </a:lnTo>
                  <a:lnTo>
                    <a:pt x="308" y="444"/>
                  </a:lnTo>
                  <a:lnTo>
                    <a:pt x="296" y="462"/>
                  </a:lnTo>
                  <a:lnTo>
                    <a:pt x="284" y="476"/>
                  </a:lnTo>
                  <a:lnTo>
                    <a:pt x="284" y="476"/>
                  </a:lnTo>
                  <a:close/>
                  <a:moveTo>
                    <a:pt x="322" y="466"/>
                  </a:moveTo>
                  <a:lnTo>
                    <a:pt x="322" y="466"/>
                  </a:lnTo>
                  <a:lnTo>
                    <a:pt x="328" y="460"/>
                  </a:lnTo>
                  <a:lnTo>
                    <a:pt x="328" y="460"/>
                  </a:lnTo>
                  <a:lnTo>
                    <a:pt x="344" y="436"/>
                  </a:lnTo>
                  <a:lnTo>
                    <a:pt x="358" y="408"/>
                  </a:lnTo>
                  <a:lnTo>
                    <a:pt x="358" y="408"/>
                  </a:lnTo>
                  <a:lnTo>
                    <a:pt x="380" y="418"/>
                  </a:lnTo>
                  <a:lnTo>
                    <a:pt x="396" y="426"/>
                  </a:lnTo>
                  <a:lnTo>
                    <a:pt x="396" y="426"/>
                  </a:lnTo>
                  <a:lnTo>
                    <a:pt x="380" y="440"/>
                  </a:lnTo>
                  <a:lnTo>
                    <a:pt x="362" y="450"/>
                  </a:lnTo>
                  <a:lnTo>
                    <a:pt x="342" y="460"/>
                  </a:lnTo>
                  <a:lnTo>
                    <a:pt x="322" y="466"/>
                  </a:lnTo>
                  <a:lnTo>
                    <a:pt x="322" y="466"/>
                  </a:lnTo>
                  <a:close/>
                  <a:moveTo>
                    <a:pt x="414" y="410"/>
                  </a:moveTo>
                  <a:lnTo>
                    <a:pt x="414" y="410"/>
                  </a:lnTo>
                  <a:lnTo>
                    <a:pt x="394" y="400"/>
                  </a:lnTo>
                  <a:lnTo>
                    <a:pt x="368" y="388"/>
                  </a:lnTo>
                  <a:lnTo>
                    <a:pt x="368" y="388"/>
                  </a:lnTo>
                  <a:lnTo>
                    <a:pt x="376" y="364"/>
                  </a:lnTo>
                  <a:lnTo>
                    <a:pt x="384" y="338"/>
                  </a:lnTo>
                  <a:lnTo>
                    <a:pt x="388" y="308"/>
                  </a:lnTo>
                  <a:lnTo>
                    <a:pt x="390" y="276"/>
                  </a:lnTo>
                  <a:lnTo>
                    <a:pt x="474" y="276"/>
                  </a:lnTo>
                  <a:lnTo>
                    <a:pt x="474" y="276"/>
                  </a:lnTo>
                  <a:lnTo>
                    <a:pt x="472" y="296"/>
                  </a:lnTo>
                  <a:lnTo>
                    <a:pt x="468" y="314"/>
                  </a:lnTo>
                  <a:lnTo>
                    <a:pt x="462" y="332"/>
                  </a:lnTo>
                  <a:lnTo>
                    <a:pt x="456" y="350"/>
                  </a:lnTo>
                  <a:lnTo>
                    <a:pt x="448" y="366"/>
                  </a:lnTo>
                  <a:lnTo>
                    <a:pt x="438" y="382"/>
                  </a:lnTo>
                  <a:lnTo>
                    <a:pt x="428" y="396"/>
                  </a:lnTo>
                  <a:lnTo>
                    <a:pt x="414" y="410"/>
                  </a:lnTo>
                  <a:lnTo>
                    <a:pt x="414" y="410"/>
                  </a:lnTo>
                  <a:close/>
                  <a:moveTo>
                    <a:pt x="390" y="252"/>
                  </a:moveTo>
                  <a:lnTo>
                    <a:pt x="390" y="252"/>
                  </a:lnTo>
                  <a:lnTo>
                    <a:pt x="388" y="222"/>
                  </a:lnTo>
                  <a:lnTo>
                    <a:pt x="382" y="192"/>
                  </a:lnTo>
                  <a:lnTo>
                    <a:pt x="376" y="164"/>
                  </a:lnTo>
                  <a:lnTo>
                    <a:pt x="366" y="138"/>
                  </a:lnTo>
                  <a:lnTo>
                    <a:pt x="366" y="138"/>
                  </a:lnTo>
                  <a:lnTo>
                    <a:pt x="394" y="126"/>
                  </a:lnTo>
                  <a:lnTo>
                    <a:pt x="414" y="114"/>
                  </a:lnTo>
                  <a:lnTo>
                    <a:pt x="414" y="114"/>
                  </a:lnTo>
                  <a:lnTo>
                    <a:pt x="428" y="130"/>
                  </a:lnTo>
                  <a:lnTo>
                    <a:pt x="438" y="146"/>
                  </a:lnTo>
                  <a:lnTo>
                    <a:pt x="448" y="162"/>
                  </a:lnTo>
                  <a:lnTo>
                    <a:pt x="456" y="180"/>
                  </a:lnTo>
                  <a:lnTo>
                    <a:pt x="462" y="198"/>
                  </a:lnTo>
                  <a:lnTo>
                    <a:pt x="468" y="216"/>
                  </a:lnTo>
                  <a:lnTo>
                    <a:pt x="472" y="234"/>
                  </a:lnTo>
                  <a:lnTo>
                    <a:pt x="474" y="252"/>
                  </a:lnTo>
                  <a:lnTo>
                    <a:pt x="390" y="25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01EB8785-7A89-41D5-8F79-D016935B3BB4}"/>
                </a:ext>
              </a:extLst>
            </p:cNvPr>
            <p:cNvSpPr txBox="1"/>
            <p:nvPr/>
          </p:nvSpPr>
          <p:spPr>
            <a:xfrm>
              <a:off x="4555543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91027997-D9CD-4F44-81BF-DA25ABDC1FAC}"/>
              </a:ext>
            </a:extLst>
          </p:cNvPr>
          <p:cNvGrpSpPr/>
          <p:nvPr/>
        </p:nvGrpSpPr>
        <p:grpSpPr>
          <a:xfrm>
            <a:off x="3269372" y="2540063"/>
            <a:ext cx="1900278" cy="2168195"/>
            <a:chOff x="3269372" y="2540063"/>
            <a:chExt cx="1900278" cy="2168195"/>
          </a:xfrm>
        </p:grpSpPr>
        <p:sp>
          <p:nvSpPr>
            <p:cNvPr id="5" name="燕尾形 14">
              <a:extLst>
                <a:ext uri="{FF2B5EF4-FFF2-40B4-BE49-F238E27FC236}">
                  <a16:creationId xmlns:a16="http://schemas.microsoft.com/office/drawing/2014/main" id="{48DAA7A6-15E4-4F53-87BF-46F90E19F37A}"/>
                </a:ext>
              </a:extLst>
            </p:cNvPr>
            <p:cNvSpPr/>
            <p:nvPr/>
          </p:nvSpPr>
          <p:spPr>
            <a:xfrm>
              <a:off x="3269372" y="3391425"/>
              <a:ext cx="1900278" cy="475006"/>
            </a:xfrm>
            <a:prstGeom prst="chevron">
              <a:avLst>
                <a:gd name="adj" fmla="val 6000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第二部分</a:t>
              </a:r>
            </a:p>
          </p:txBody>
        </p:sp>
        <p:cxnSp>
          <p:nvCxnSpPr>
            <p:cNvPr id="6" name="直线连接符 15">
              <a:extLst>
                <a:ext uri="{FF2B5EF4-FFF2-40B4-BE49-F238E27FC236}">
                  <a16:creationId xmlns:a16="http://schemas.microsoft.com/office/drawing/2014/main" id="{1363CD04-A5C5-4EA0-ABDD-04029439F21F}"/>
                </a:ext>
              </a:extLst>
            </p:cNvPr>
            <p:cNvCxnSpPr/>
            <p:nvPr/>
          </p:nvCxnSpPr>
          <p:spPr>
            <a:xfrm flipH="1">
              <a:off x="3814560" y="3916603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16">
              <a:extLst>
                <a:ext uri="{FF2B5EF4-FFF2-40B4-BE49-F238E27FC236}">
                  <a16:creationId xmlns:a16="http://schemas.microsoft.com/office/drawing/2014/main" id="{AD34D597-D347-4691-ACC0-24D35E630A72}"/>
                </a:ext>
              </a:extLst>
            </p:cNvPr>
            <p:cNvCxnSpPr/>
            <p:nvPr/>
          </p:nvCxnSpPr>
          <p:spPr>
            <a:xfrm flipH="1" flipV="1">
              <a:off x="3814560" y="2540063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67C1C57D-0B83-431A-916C-14964C1CD084}"/>
              </a:ext>
            </a:extLst>
          </p:cNvPr>
          <p:cNvGrpSpPr/>
          <p:nvPr/>
        </p:nvGrpSpPr>
        <p:grpSpPr>
          <a:xfrm>
            <a:off x="2875247" y="1488983"/>
            <a:ext cx="1333932" cy="1105185"/>
            <a:chOff x="2875247" y="1488983"/>
            <a:chExt cx="1333932" cy="110518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F362224-073A-4CE9-A72C-B4D2B26B5E95}"/>
                </a:ext>
              </a:extLst>
            </p:cNvPr>
            <p:cNvSpPr/>
            <p:nvPr/>
          </p:nvSpPr>
          <p:spPr>
            <a:xfrm>
              <a:off x="3207143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FC0CC1BA-6ED0-499F-91D2-5BD54395E33C}"/>
                </a:ext>
              </a:extLst>
            </p:cNvPr>
            <p:cNvSpPr txBox="1"/>
            <p:nvPr/>
          </p:nvSpPr>
          <p:spPr>
            <a:xfrm>
              <a:off x="2875247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</a:p>
          </p:txBody>
        </p:sp>
      </p:grpSp>
      <p:sp>
        <p:nvSpPr>
          <p:cNvPr id="11" name="燕尾形 22">
            <a:extLst>
              <a:ext uri="{FF2B5EF4-FFF2-40B4-BE49-F238E27FC236}">
                <a16:creationId xmlns:a16="http://schemas.microsoft.com/office/drawing/2014/main" id="{508FEBBB-BFDB-489B-92E1-FB638F95A461}"/>
              </a:ext>
            </a:extLst>
          </p:cNvPr>
          <p:cNvSpPr/>
          <p:nvPr/>
        </p:nvSpPr>
        <p:spPr>
          <a:xfrm>
            <a:off x="6630066" y="3391425"/>
            <a:ext cx="1900278" cy="475006"/>
          </a:xfrm>
          <a:prstGeom prst="chevron">
            <a:avLst>
              <a:gd name="adj" fmla="val 60001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j-ea"/>
                <a:ea typeface="+mj-ea"/>
              </a:rPr>
              <a:t>第四部分</a:t>
            </a:r>
          </a:p>
        </p:txBody>
      </p:sp>
      <p:cxnSp>
        <p:nvCxnSpPr>
          <p:cNvPr id="12" name="直线连接符 23">
            <a:extLst>
              <a:ext uri="{FF2B5EF4-FFF2-40B4-BE49-F238E27FC236}">
                <a16:creationId xmlns:a16="http://schemas.microsoft.com/office/drawing/2014/main" id="{EFD0FF28-26EE-4428-8809-20B1C063702F}"/>
              </a:ext>
            </a:extLst>
          </p:cNvPr>
          <p:cNvCxnSpPr/>
          <p:nvPr/>
        </p:nvCxnSpPr>
        <p:spPr>
          <a:xfrm flipH="1">
            <a:off x="7198498" y="3916601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24">
            <a:extLst>
              <a:ext uri="{FF2B5EF4-FFF2-40B4-BE49-F238E27FC236}">
                <a16:creationId xmlns:a16="http://schemas.microsoft.com/office/drawing/2014/main" id="{9E20E957-9C1D-4664-AE16-53300B1F3A7C}"/>
              </a:ext>
            </a:extLst>
          </p:cNvPr>
          <p:cNvCxnSpPr/>
          <p:nvPr/>
        </p:nvCxnSpPr>
        <p:spPr>
          <a:xfrm flipH="1" flipV="1">
            <a:off x="7198498" y="2542235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5270251-7A93-40DF-89BE-453035E7D6A3}"/>
              </a:ext>
            </a:extLst>
          </p:cNvPr>
          <p:cNvGrpSpPr/>
          <p:nvPr/>
        </p:nvGrpSpPr>
        <p:grpSpPr>
          <a:xfrm>
            <a:off x="6229543" y="4666345"/>
            <a:ext cx="1333932" cy="1103171"/>
            <a:chOff x="6229543" y="4666345"/>
            <a:chExt cx="1333932" cy="1103171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E2F20C9-F49B-418D-B317-1B1EC6198695}"/>
                </a:ext>
              </a:extLst>
            </p:cNvPr>
            <p:cNvSpPr/>
            <p:nvPr/>
          </p:nvSpPr>
          <p:spPr>
            <a:xfrm>
              <a:off x="6561439" y="4666345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grpSp>
          <p:nvGrpSpPr>
            <p:cNvPr id="63" name="组 88">
              <a:extLst>
                <a:ext uri="{FF2B5EF4-FFF2-40B4-BE49-F238E27FC236}">
                  <a16:creationId xmlns:a16="http://schemas.microsoft.com/office/drawing/2014/main" id="{DF1B62E7-7727-41E0-98EE-8ECBEF9773E8}"/>
                </a:ext>
              </a:extLst>
            </p:cNvPr>
            <p:cNvGrpSpPr/>
            <p:nvPr/>
          </p:nvGrpSpPr>
          <p:grpSpPr>
            <a:xfrm>
              <a:off x="6759865" y="4832587"/>
              <a:ext cx="273289" cy="360000"/>
              <a:chOff x="7246938" y="241300"/>
              <a:chExt cx="422275" cy="556256"/>
            </a:xfrm>
            <a:solidFill>
              <a:schemeClr val="bg1">
                <a:lumMod val="50000"/>
              </a:schemeClr>
            </a:solidFill>
          </p:grpSpPr>
          <p:sp>
            <p:nvSpPr>
              <p:cNvPr id="64" name="Freeform 132">
                <a:extLst>
                  <a:ext uri="{FF2B5EF4-FFF2-40B4-BE49-F238E27FC236}">
                    <a16:creationId xmlns:a16="http://schemas.microsoft.com/office/drawing/2014/main" id="{CD4F2CE7-1E51-46B6-BE47-6E7F3D763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46938" y="241300"/>
                <a:ext cx="422275" cy="556256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82" y="12"/>
                  </a:cxn>
                  <a:cxn ang="0">
                    <a:pos x="48" y="32"/>
                  </a:cxn>
                  <a:cxn ang="0">
                    <a:pos x="22" y="60"/>
                  </a:cxn>
                  <a:cxn ang="0">
                    <a:pos x="6" y="94"/>
                  </a:cxn>
                  <a:cxn ang="0">
                    <a:pos x="0" y="134"/>
                  </a:cxn>
                  <a:cxn ang="0">
                    <a:pos x="8" y="170"/>
                  </a:cxn>
                  <a:cxn ang="0">
                    <a:pos x="44" y="244"/>
                  </a:cxn>
                  <a:cxn ang="0">
                    <a:pos x="60" y="278"/>
                  </a:cxn>
                  <a:cxn ang="0">
                    <a:pos x="88" y="358"/>
                  </a:cxn>
                  <a:cxn ang="0">
                    <a:pos x="116" y="384"/>
                  </a:cxn>
                  <a:cxn ang="0">
                    <a:pos x="150" y="384"/>
                  </a:cxn>
                  <a:cxn ang="0">
                    <a:pos x="178" y="358"/>
                  </a:cxn>
                  <a:cxn ang="0">
                    <a:pos x="204" y="280"/>
                  </a:cxn>
                  <a:cxn ang="0">
                    <a:pos x="222" y="244"/>
                  </a:cxn>
                  <a:cxn ang="0">
                    <a:pos x="258" y="170"/>
                  </a:cxn>
                  <a:cxn ang="0">
                    <a:pos x="266" y="134"/>
                  </a:cxn>
                  <a:cxn ang="0">
                    <a:pos x="260" y="94"/>
                  </a:cxn>
                  <a:cxn ang="0">
                    <a:pos x="242" y="60"/>
                  </a:cxn>
                  <a:cxn ang="0">
                    <a:pos x="218" y="32"/>
                  </a:cxn>
                  <a:cxn ang="0">
                    <a:pos x="184" y="12"/>
                  </a:cxn>
                  <a:cxn ang="0">
                    <a:pos x="146" y="2"/>
                  </a:cxn>
                  <a:cxn ang="0">
                    <a:pos x="164" y="328"/>
                  </a:cxn>
                  <a:cxn ang="0">
                    <a:pos x="98" y="314"/>
                  </a:cxn>
                  <a:cxn ang="0">
                    <a:pos x="172" y="304"/>
                  </a:cxn>
                  <a:cxn ang="0">
                    <a:pos x="168" y="314"/>
                  </a:cxn>
                  <a:cxn ang="0">
                    <a:pos x="94" y="302"/>
                  </a:cxn>
                  <a:cxn ang="0">
                    <a:pos x="180" y="278"/>
                  </a:cxn>
                  <a:cxn ang="0">
                    <a:pos x="94" y="302"/>
                  </a:cxn>
                  <a:cxn ang="0">
                    <a:pos x="124" y="362"/>
                  </a:cxn>
                  <a:cxn ang="0">
                    <a:pos x="108" y="348"/>
                  </a:cxn>
                  <a:cxn ang="0">
                    <a:pos x="154" y="352"/>
                  </a:cxn>
                  <a:cxn ang="0">
                    <a:pos x="132" y="362"/>
                  </a:cxn>
                  <a:cxn ang="0">
                    <a:pos x="76" y="254"/>
                  </a:cxn>
                  <a:cxn ang="0">
                    <a:pos x="56" y="216"/>
                  </a:cxn>
                  <a:cxn ang="0">
                    <a:pos x="28" y="152"/>
                  </a:cxn>
                  <a:cxn ang="0">
                    <a:pos x="24" y="134"/>
                  </a:cxn>
                  <a:cxn ang="0">
                    <a:pos x="42" y="72"/>
                  </a:cxn>
                  <a:cxn ang="0">
                    <a:pos x="90" y="34"/>
                  </a:cxn>
                  <a:cxn ang="0">
                    <a:pos x="132" y="24"/>
                  </a:cxn>
                  <a:cxn ang="0">
                    <a:pos x="194" y="44"/>
                  </a:cxn>
                  <a:cxn ang="0">
                    <a:pos x="232" y="92"/>
                  </a:cxn>
                  <a:cxn ang="0">
                    <a:pos x="242" y="134"/>
                  </a:cxn>
                  <a:cxn ang="0">
                    <a:pos x="232" y="172"/>
                  </a:cxn>
                  <a:cxn ang="0">
                    <a:pos x="210" y="216"/>
                  </a:cxn>
                </a:cxnLst>
                <a:rect l="0" t="0" r="r" b="b"/>
                <a:pathLst>
                  <a:path w="266" h="386">
                    <a:moveTo>
                      <a:pt x="132" y="0"/>
                    </a:moveTo>
                    <a:lnTo>
                      <a:pt x="132" y="0"/>
                    </a:lnTo>
                    <a:lnTo>
                      <a:pt x="120" y="2"/>
                    </a:lnTo>
                    <a:lnTo>
                      <a:pt x="106" y="4"/>
                    </a:lnTo>
                    <a:lnTo>
                      <a:pt x="94" y="6"/>
                    </a:lnTo>
                    <a:lnTo>
                      <a:pt x="82" y="12"/>
                    </a:lnTo>
                    <a:lnTo>
                      <a:pt x="70" y="16"/>
                    </a:lnTo>
                    <a:lnTo>
                      <a:pt x="58" y="24"/>
                    </a:lnTo>
                    <a:lnTo>
                      <a:pt x="48" y="32"/>
                    </a:lnTo>
                    <a:lnTo>
                      <a:pt x="40" y="40"/>
                    </a:lnTo>
                    <a:lnTo>
                      <a:pt x="30" y="50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0" y="82"/>
                    </a:lnTo>
                    <a:lnTo>
                      <a:pt x="6" y="94"/>
                    </a:lnTo>
                    <a:lnTo>
                      <a:pt x="2" y="106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2" y="152"/>
                    </a:lnTo>
                    <a:lnTo>
                      <a:pt x="8" y="170"/>
                    </a:lnTo>
                    <a:lnTo>
                      <a:pt x="16" y="188"/>
                    </a:lnTo>
                    <a:lnTo>
                      <a:pt x="24" y="208"/>
                    </a:lnTo>
                    <a:lnTo>
                      <a:pt x="44" y="244"/>
                    </a:lnTo>
                    <a:lnTo>
                      <a:pt x="54" y="262"/>
                    </a:lnTo>
                    <a:lnTo>
                      <a:pt x="60" y="278"/>
                    </a:lnTo>
                    <a:lnTo>
                      <a:pt x="60" y="278"/>
                    </a:lnTo>
                    <a:lnTo>
                      <a:pt x="76" y="324"/>
                    </a:lnTo>
                    <a:lnTo>
                      <a:pt x="80" y="342"/>
                    </a:lnTo>
                    <a:lnTo>
                      <a:pt x="88" y="358"/>
                    </a:lnTo>
                    <a:lnTo>
                      <a:pt x="94" y="370"/>
                    </a:lnTo>
                    <a:lnTo>
                      <a:pt x="104" y="380"/>
                    </a:lnTo>
                    <a:lnTo>
                      <a:pt x="116" y="384"/>
                    </a:lnTo>
                    <a:lnTo>
                      <a:pt x="132" y="386"/>
                    </a:lnTo>
                    <a:lnTo>
                      <a:pt x="132" y="386"/>
                    </a:lnTo>
                    <a:lnTo>
                      <a:pt x="150" y="384"/>
                    </a:lnTo>
                    <a:lnTo>
                      <a:pt x="162" y="380"/>
                    </a:lnTo>
                    <a:lnTo>
                      <a:pt x="172" y="370"/>
                    </a:lnTo>
                    <a:lnTo>
                      <a:pt x="178" y="358"/>
                    </a:lnTo>
                    <a:lnTo>
                      <a:pt x="184" y="342"/>
                    </a:lnTo>
                    <a:lnTo>
                      <a:pt x="190" y="324"/>
                    </a:lnTo>
                    <a:lnTo>
                      <a:pt x="204" y="280"/>
                    </a:lnTo>
                    <a:lnTo>
                      <a:pt x="204" y="280"/>
                    </a:lnTo>
                    <a:lnTo>
                      <a:pt x="212" y="262"/>
                    </a:lnTo>
                    <a:lnTo>
                      <a:pt x="222" y="244"/>
                    </a:lnTo>
                    <a:lnTo>
                      <a:pt x="242" y="208"/>
                    </a:lnTo>
                    <a:lnTo>
                      <a:pt x="250" y="188"/>
                    </a:lnTo>
                    <a:lnTo>
                      <a:pt x="258" y="170"/>
                    </a:lnTo>
                    <a:lnTo>
                      <a:pt x="264" y="152"/>
                    </a:lnTo>
                    <a:lnTo>
                      <a:pt x="266" y="134"/>
                    </a:lnTo>
                    <a:lnTo>
                      <a:pt x="266" y="134"/>
                    </a:lnTo>
                    <a:lnTo>
                      <a:pt x="264" y="120"/>
                    </a:lnTo>
                    <a:lnTo>
                      <a:pt x="262" y="106"/>
                    </a:lnTo>
                    <a:lnTo>
                      <a:pt x="260" y="94"/>
                    </a:lnTo>
                    <a:lnTo>
                      <a:pt x="256" y="82"/>
                    </a:lnTo>
                    <a:lnTo>
                      <a:pt x="250" y="70"/>
                    </a:lnTo>
                    <a:lnTo>
                      <a:pt x="242" y="60"/>
                    </a:lnTo>
                    <a:lnTo>
                      <a:pt x="236" y="50"/>
                    </a:lnTo>
                    <a:lnTo>
                      <a:pt x="226" y="40"/>
                    </a:lnTo>
                    <a:lnTo>
                      <a:pt x="218" y="32"/>
                    </a:lnTo>
                    <a:lnTo>
                      <a:pt x="208" y="24"/>
                    </a:lnTo>
                    <a:lnTo>
                      <a:pt x="196" y="16"/>
                    </a:lnTo>
                    <a:lnTo>
                      <a:pt x="184" y="12"/>
                    </a:lnTo>
                    <a:lnTo>
                      <a:pt x="172" y="6"/>
                    </a:lnTo>
                    <a:lnTo>
                      <a:pt x="160" y="4"/>
                    </a:lnTo>
                    <a:lnTo>
                      <a:pt x="146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  <a:moveTo>
                      <a:pt x="164" y="328"/>
                    </a:moveTo>
                    <a:lnTo>
                      <a:pt x="104" y="336"/>
                    </a:lnTo>
                    <a:lnTo>
                      <a:pt x="104" y="336"/>
                    </a:lnTo>
                    <a:lnTo>
                      <a:pt x="98" y="314"/>
                    </a:lnTo>
                    <a:lnTo>
                      <a:pt x="98" y="314"/>
                    </a:lnTo>
                    <a:lnTo>
                      <a:pt x="98" y="312"/>
                    </a:lnTo>
                    <a:lnTo>
                      <a:pt x="172" y="304"/>
                    </a:lnTo>
                    <a:lnTo>
                      <a:pt x="172" y="304"/>
                    </a:lnTo>
                    <a:lnTo>
                      <a:pt x="168" y="314"/>
                    </a:lnTo>
                    <a:lnTo>
                      <a:pt x="168" y="314"/>
                    </a:lnTo>
                    <a:lnTo>
                      <a:pt x="164" y="328"/>
                    </a:lnTo>
                    <a:lnTo>
                      <a:pt x="164" y="328"/>
                    </a:lnTo>
                    <a:close/>
                    <a:moveTo>
                      <a:pt x="94" y="302"/>
                    </a:moveTo>
                    <a:lnTo>
                      <a:pt x="94" y="302"/>
                    </a:lnTo>
                    <a:lnTo>
                      <a:pt x="86" y="278"/>
                    </a:lnTo>
                    <a:lnTo>
                      <a:pt x="180" y="278"/>
                    </a:lnTo>
                    <a:lnTo>
                      <a:pt x="180" y="278"/>
                    </a:lnTo>
                    <a:lnTo>
                      <a:pt x="176" y="290"/>
                    </a:lnTo>
                    <a:lnTo>
                      <a:pt x="94" y="302"/>
                    </a:lnTo>
                    <a:close/>
                    <a:moveTo>
                      <a:pt x="132" y="362"/>
                    </a:moveTo>
                    <a:lnTo>
                      <a:pt x="132" y="362"/>
                    </a:lnTo>
                    <a:lnTo>
                      <a:pt x="124" y="362"/>
                    </a:lnTo>
                    <a:lnTo>
                      <a:pt x="118" y="360"/>
                    </a:lnTo>
                    <a:lnTo>
                      <a:pt x="114" y="356"/>
                    </a:lnTo>
                    <a:lnTo>
                      <a:pt x="108" y="348"/>
                    </a:lnTo>
                    <a:lnTo>
                      <a:pt x="160" y="340"/>
                    </a:lnTo>
                    <a:lnTo>
                      <a:pt x="160" y="340"/>
                    </a:lnTo>
                    <a:lnTo>
                      <a:pt x="154" y="352"/>
                    </a:lnTo>
                    <a:lnTo>
                      <a:pt x="148" y="360"/>
                    </a:lnTo>
                    <a:lnTo>
                      <a:pt x="142" y="362"/>
                    </a:lnTo>
                    <a:lnTo>
                      <a:pt x="132" y="362"/>
                    </a:lnTo>
                    <a:lnTo>
                      <a:pt x="132" y="362"/>
                    </a:lnTo>
                    <a:close/>
                    <a:moveTo>
                      <a:pt x="190" y="254"/>
                    </a:moveTo>
                    <a:lnTo>
                      <a:pt x="76" y="254"/>
                    </a:lnTo>
                    <a:lnTo>
                      <a:pt x="76" y="254"/>
                    </a:lnTo>
                    <a:lnTo>
                      <a:pt x="56" y="216"/>
                    </a:lnTo>
                    <a:lnTo>
                      <a:pt x="56" y="216"/>
                    </a:lnTo>
                    <a:lnTo>
                      <a:pt x="44" y="194"/>
                    </a:lnTo>
                    <a:lnTo>
                      <a:pt x="34" y="172"/>
                    </a:lnTo>
                    <a:lnTo>
                      <a:pt x="28" y="152"/>
                    </a:lnTo>
                    <a:lnTo>
                      <a:pt x="26" y="142"/>
                    </a:lnTo>
                    <a:lnTo>
                      <a:pt x="24" y="134"/>
                    </a:lnTo>
                    <a:lnTo>
                      <a:pt x="24" y="134"/>
                    </a:lnTo>
                    <a:lnTo>
                      <a:pt x="26" y="112"/>
                    </a:lnTo>
                    <a:lnTo>
                      <a:pt x="32" y="92"/>
                    </a:lnTo>
                    <a:lnTo>
                      <a:pt x="42" y="72"/>
                    </a:lnTo>
                    <a:lnTo>
                      <a:pt x="56" y="56"/>
                    </a:lnTo>
                    <a:lnTo>
                      <a:pt x="72" y="44"/>
                    </a:lnTo>
                    <a:lnTo>
                      <a:pt x="90" y="34"/>
                    </a:lnTo>
                    <a:lnTo>
                      <a:pt x="112" y="28"/>
                    </a:lnTo>
                    <a:lnTo>
                      <a:pt x="132" y="24"/>
                    </a:lnTo>
                    <a:lnTo>
                      <a:pt x="132" y="24"/>
                    </a:lnTo>
                    <a:lnTo>
                      <a:pt x="154" y="28"/>
                    </a:lnTo>
                    <a:lnTo>
                      <a:pt x="176" y="34"/>
                    </a:lnTo>
                    <a:lnTo>
                      <a:pt x="194" y="44"/>
                    </a:lnTo>
                    <a:lnTo>
                      <a:pt x="210" y="56"/>
                    </a:lnTo>
                    <a:lnTo>
                      <a:pt x="222" y="72"/>
                    </a:lnTo>
                    <a:lnTo>
                      <a:pt x="232" y="92"/>
                    </a:lnTo>
                    <a:lnTo>
                      <a:pt x="240" y="112"/>
                    </a:lnTo>
                    <a:lnTo>
                      <a:pt x="242" y="134"/>
                    </a:lnTo>
                    <a:lnTo>
                      <a:pt x="242" y="134"/>
                    </a:lnTo>
                    <a:lnTo>
                      <a:pt x="240" y="142"/>
                    </a:lnTo>
                    <a:lnTo>
                      <a:pt x="238" y="152"/>
                    </a:lnTo>
                    <a:lnTo>
                      <a:pt x="232" y="172"/>
                    </a:lnTo>
                    <a:lnTo>
                      <a:pt x="220" y="194"/>
                    </a:lnTo>
                    <a:lnTo>
                      <a:pt x="210" y="216"/>
                    </a:lnTo>
                    <a:lnTo>
                      <a:pt x="210" y="216"/>
                    </a:lnTo>
                    <a:lnTo>
                      <a:pt x="190" y="254"/>
                    </a:lnTo>
                    <a:lnTo>
                      <a:pt x="190" y="2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65" name="Freeform 133">
                <a:extLst>
                  <a:ext uri="{FF2B5EF4-FFF2-40B4-BE49-F238E27FC236}">
                    <a16:creationId xmlns:a16="http://schemas.microsoft.com/office/drawing/2014/main" id="{D0C8C7A2-1AD5-4FD8-8104-93BDC00E8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2188" y="339725"/>
                <a:ext cx="123825" cy="123825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72" y="0"/>
                  </a:cxn>
                  <a:cxn ang="0">
                    <a:pos x="58" y="0"/>
                  </a:cxn>
                  <a:cxn ang="0">
                    <a:pos x="44" y="4"/>
                  </a:cxn>
                  <a:cxn ang="0">
                    <a:pos x="32" y="12"/>
                  </a:cxn>
                  <a:cxn ang="0">
                    <a:pos x="22" y="20"/>
                  </a:cxn>
                  <a:cxn ang="0">
                    <a:pos x="12" y="32"/>
                  </a:cxn>
                  <a:cxn ang="0">
                    <a:pos x="6" y="44"/>
                  </a:cxn>
                  <a:cxn ang="0">
                    <a:pos x="2" y="56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2" y="76"/>
                  </a:cxn>
                  <a:cxn ang="0">
                    <a:pos x="6" y="78"/>
                  </a:cxn>
                  <a:cxn ang="0">
                    <a:pos x="6" y="78"/>
                  </a:cxn>
                  <a:cxn ang="0">
                    <a:pos x="10" y="76"/>
                  </a:cxn>
                  <a:cxn ang="0">
                    <a:pos x="12" y="72"/>
                  </a:cxn>
                  <a:cxn ang="0">
                    <a:pos x="12" y="72"/>
                  </a:cxn>
                  <a:cxn ang="0">
                    <a:pos x="14" y="60"/>
                  </a:cxn>
                  <a:cxn ang="0">
                    <a:pos x="18" y="48"/>
                  </a:cxn>
                  <a:cxn ang="0">
                    <a:pos x="22" y="38"/>
                  </a:cxn>
                  <a:cxn ang="0">
                    <a:pos x="30" y="28"/>
                  </a:cxn>
                  <a:cxn ang="0">
                    <a:pos x="40" y="22"/>
                  </a:cxn>
                  <a:cxn ang="0">
                    <a:pos x="50" y="16"/>
                  </a:cxn>
                  <a:cxn ang="0">
                    <a:pos x="60" y="12"/>
                  </a:cxn>
                  <a:cxn ang="0">
                    <a:pos x="72" y="12"/>
                  </a:cxn>
                  <a:cxn ang="0">
                    <a:pos x="72" y="12"/>
                  </a:cxn>
                  <a:cxn ang="0">
                    <a:pos x="78" y="10"/>
                  </a:cxn>
                  <a:cxn ang="0">
                    <a:pos x="78" y="6"/>
                  </a:cxn>
                  <a:cxn ang="0">
                    <a:pos x="78" y="6"/>
                  </a:cxn>
                  <a:cxn ang="0">
                    <a:pos x="78" y="0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8" h="78">
                    <a:moveTo>
                      <a:pt x="72" y="0"/>
                    </a:moveTo>
                    <a:lnTo>
                      <a:pt x="72" y="0"/>
                    </a:lnTo>
                    <a:lnTo>
                      <a:pt x="58" y="0"/>
                    </a:lnTo>
                    <a:lnTo>
                      <a:pt x="44" y="4"/>
                    </a:lnTo>
                    <a:lnTo>
                      <a:pt x="32" y="12"/>
                    </a:lnTo>
                    <a:lnTo>
                      <a:pt x="22" y="20"/>
                    </a:lnTo>
                    <a:lnTo>
                      <a:pt x="12" y="32"/>
                    </a:lnTo>
                    <a:lnTo>
                      <a:pt x="6" y="44"/>
                    </a:lnTo>
                    <a:lnTo>
                      <a:pt x="2" y="56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2" y="7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10" y="76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4" y="60"/>
                    </a:lnTo>
                    <a:lnTo>
                      <a:pt x="18" y="48"/>
                    </a:lnTo>
                    <a:lnTo>
                      <a:pt x="22" y="38"/>
                    </a:lnTo>
                    <a:lnTo>
                      <a:pt x="30" y="28"/>
                    </a:lnTo>
                    <a:lnTo>
                      <a:pt x="40" y="22"/>
                    </a:lnTo>
                    <a:lnTo>
                      <a:pt x="50" y="16"/>
                    </a:lnTo>
                    <a:lnTo>
                      <a:pt x="60" y="12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8" y="10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92A11DDD-03E5-49FB-9AE2-E93E6FE57AD0}"/>
                </a:ext>
              </a:extLst>
            </p:cNvPr>
            <p:cNvSpPr txBox="1"/>
            <p:nvPr/>
          </p:nvSpPr>
          <p:spPr>
            <a:xfrm>
              <a:off x="6229543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71DBAD0-45EF-4CA1-8BDC-97E058118646}"/>
              </a:ext>
            </a:extLst>
          </p:cNvPr>
          <p:cNvGrpSpPr/>
          <p:nvPr/>
        </p:nvGrpSpPr>
        <p:grpSpPr>
          <a:xfrm>
            <a:off x="1182866" y="1488983"/>
            <a:ext cx="1333932" cy="1105185"/>
            <a:chOff x="1182866" y="1488983"/>
            <a:chExt cx="1333932" cy="1105185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3B4C193-0EB0-4282-8D9C-106C3E2CCE92}"/>
                </a:ext>
              </a:extLst>
            </p:cNvPr>
            <p:cNvSpPr txBox="1"/>
            <p:nvPr/>
          </p:nvSpPr>
          <p:spPr>
            <a:xfrm>
              <a:off x="1182866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08EF90D-49C3-4DE5-ADBC-A5E7FA710FD8}"/>
                </a:ext>
              </a:extLst>
            </p:cNvPr>
            <p:cNvSpPr/>
            <p:nvPr/>
          </p:nvSpPr>
          <p:spPr>
            <a:xfrm>
              <a:off x="1514762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B747C24E-B73C-4E03-8DCC-69B83EDDCB3B}"/>
                </a:ext>
              </a:extLst>
            </p:cNvPr>
            <p:cNvGrpSpPr/>
            <p:nvPr/>
          </p:nvGrpSpPr>
          <p:grpSpPr>
            <a:xfrm>
              <a:off x="1665447" y="2098312"/>
              <a:ext cx="360000" cy="360000"/>
              <a:chOff x="3451225" y="3182938"/>
              <a:chExt cx="481013" cy="481013"/>
            </a:xfrm>
            <a:solidFill>
              <a:schemeClr val="accent1"/>
            </a:solidFill>
          </p:grpSpPr>
          <p:sp>
            <p:nvSpPr>
              <p:cNvPr id="104" name="Freeform 107">
                <a:extLst>
                  <a:ext uri="{FF2B5EF4-FFF2-40B4-BE49-F238E27FC236}">
                    <a16:creationId xmlns:a16="http://schemas.microsoft.com/office/drawing/2014/main" id="{BE711149-8CCF-42C0-88F6-5E48D2672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1225" y="3182938"/>
                <a:ext cx="481013" cy="481013"/>
              </a:xfrm>
              <a:custGeom>
                <a:avLst/>
                <a:gdLst>
                  <a:gd name="T0" fmla="*/ 64 w 128"/>
                  <a:gd name="T1" fmla="*/ 0 h 128"/>
                  <a:gd name="T2" fmla="*/ 0 w 128"/>
                  <a:gd name="T3" fmla="*/ 64 h 128"/>
                  <a:gd name="T4" fmla="*/ 64 w 128"/>
                  <a:gd name="T5" fmla="*/ 128 h 128"/>
                  <a:gd name="T6" fmla="*/ 128 w 128"/>
                  <a:gd name="T7" fmla="*/ 64 h 128"/>
                  <a:gd name="T8" fmla="*/ 64 w 128"/>
                  <a:gd name="T9" fmla="*/ 0 h 128"/>
                  <a:gd name="T10" fmla="*/ 64 w 128"/>
                  <a:gd name="T11" fmla="*/ 114 h 128"/>
                  <a:gd name="T12" fmla="*/ 15 w 128"/>
                  <a:gd name="T13" fmla="*/ 64 h 128"/>
                  <a:gd name="T14" fmla="*/ 19 w 128"/>
                  <a:gd name="T15" fmla="*/ 43 h 128"/>
                  <a:gd name="T16" fmla="*/ 32 w 128"/>
                  <a:gd name="T17" fmla="*/ 50 h 128"/>
                  <a:gd name="T18" fmla="*/ 37 w 128"/>
                  <a:gd name="T19" fmla="*/ 42 h 128"/>
                  <a:gd name="T20" fmla="*/ 24 w 128"/>
                  <a:gd name="T21" fmla="*/ 35 h 128"/>
                  <a:gd name="T22" fmla="*/ 35 w 128"/>
                  <a:gd name="T23" fmla="*/ 24 h 128"/>
                  <a:gd name="T24" fmla="*/ 43 w 128"/>
                  <a:gd name="T25" fmla="*/ 36 h 128"/>
                  <a:gd name="T26" fmla="*/ 51 w 128"/>
                  <a:gd name="T27" fmla="*/ 31 h 128"/>
                  <a:gd name="T28" fmla="*/ 44 w 128"/>
                  <a:gd name="T29" fmla="*/ 19 h 128"/>
                  <a:gd name="T30" fmla="*/ 59 w 128"/>
                  <a:gd name="T31" fmla="*/ 15 h 128"/>
                  <a:gd name="T32" fmla="*/ 59 w 128"/>
                  <a:gd name="T33" fmla="*/ 29 h 128"/>
                  <a:gd name="T34" fmla="*/ 64 w 128"/>
                  <a:gd name="T35" fmla="*/ 29 h 128"/>
                  <a:gd name="T36" fmla="*/ 69 w 128"/>
                  <a:gd name="T37" fmla="*/ 29 h 128"/>
                  <a:gd name="T38" fmla="*/ 69 w 128"/>
                  <a:gd name="T39" fmla="*/ 15 h 128"/>
                  <a:gd name="T40" fmla="*/ 84 w 128"/>
                  <a:gd name="T41" fmla="*/ 19 h 128"/>
                  <a:gd name="T42" fmla="*/ 77 w 128"/>
                  <a:gd name="T43" fmla="*/ 31 h 128"/>
                  <a:gd name="T44" fmla="*/ 85 w 128"/>
                  <a:gd name="T45" fmla="*/ 36 h 128"/>
                  <a:gd name="T46" fmla="*/ 93 w 128"/>
                  <a:gd name="T47" fmla="*/ 24 h 128"/>
                  <a:gd name="T48" fmla="*/ 104 w 128"/>
                  <a:gd name="T49" fmla="*/ 35 h 128"/>
                  <a:gd name="T50" fmla="*/ 91 w 128"/>
                  <a:gd name="T51" fmla="*/ 42 h 128"/>
                  <a:gd name="T52" fmla="*/ 96 w 128"/>
                  <a:gd name="T53" fmla="*/ 51 h 128"/>
                  <a:gd name="T54" fmla="*/ 109 w 128"/>
                  <a:gd name="T55" fmla="*/ 43 h 128"/>
                  <a:gd name="T56" fmla="*/ 113 w 128"/>
                  <a:gd name="T57" fmla="*/ 64 h 128"/>
                  <a:gd name="T58" fmla="*/ 64 w 128"/>
                  <a:gd name="T59" fmla="*/ 11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8" h="128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99"/>
                      <a:pt x="29" y="128"/>
                      <a:pt x="64" y="128"/>
                    </a:cubicBezTo>
                    <a:cubicBezTo>
                      <a:pt x="99" y="128"/>
                      <a:pt x="128" y="99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lose/>
                    <a:moveTo>
                      <a:pt x="64" y="114"/>
                    </a:moveTo>
                    <a:cubicBezTo>
                      <a:pt x="37" y="114"/>
                      <a:pt x="15" y="91"/>
                      <a:pt x="15" y="64"/>
                    </a:cubicBezTo>
                    <a:cubicBezTo>
                      <a:pt x="15" y="57"/>
                      <a:pt x="16" y="50"/>
                      <a:pt x="19" y="43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47"/>
                      <a:pt x="35" y="45"/>
                      <a:pt x="37" y="42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7" y="30"/>
                      <a:pt x="31" y="27"/>
                      <a:pt x="35" y="24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5" y="34"/>
                      <a:pt x="48" y="33"/>
                      <a:pt x="51" y="31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9" y="17"/>
                      <a:pt x="54" y="15"/>
                      <a:pt x="59" y="15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1" y="29"/>
                      <a:pt x="62" y="29"/>
                      <a:pt x="64" y="29"/>
                    </a:cubicBezTo>
                    <a:cubicBezTo>
                      <a:pt x="66" y="29"/>
                      <a:pt x="67" y="29"/>
                      <a:pt x="69" y="29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4" y="15"/>
                      <a:pt x="79" y="17"/>
                      <a:pt x="84" y="19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80" y="33"/>
                      <a:pt x="83" y="34"/>
                      <a:pt x="85" y="36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7" y="27"/>
                      <a:pt x="101" y="30"/>
                      <a:pt x="104" y="35"/>
                    </a:cubicBezTo>
                    <a:cubicBezTo>
                      <a:pt x="91" y="42"/>
                      <a:pt x="91" y="42"/>
                      <a:pt x="91" y="42"/>
                    </a:cubicBezTo>
                    <a:cubicBezTo>
                      <a:pt x="93" y="45"/>
                      <a:pt x="95" y="47"/>
                      <a:pt x="96" y="51"/>
                    </a:cubicBezTo>
                    <a:cubicBezTo>
                      <a:pt x="109" y="43"/>
                      <a:pt x="109" y="43"/>
                      <a:pt x="109" y="43"/>
                    </a:cubicBezTo>
                    <a:cubicBezTo>
                      <a:pt x="112" y="50"/>
                      <a:pt x="113" y="57"/>
                      <a:pt x="113" y="64"/>
                    </a:cubicBezTo>
                    <a:cubicBezTo>
                      <a:pt x="113" y="91"/>
                      <a:pt x="91" y="114"/>
                      <a:pt x="64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108">
                <a:extLst>
                  <a:ext uri="{FF2B5EF4-FFF2-40B4-BE49-F238E27FC236}">
                    <a16:creationId xmlns:a16="http://schemas.microsoft.com/office/drawing/2014/main" id="{FFB12715-542C-4F28-8F2A-5B35719B5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425" y="3340101"/>
                <a:ext cx="74613" cy="177800"/>
              </a:xfrm>
              <a:custGeom>
                <a:avLst/>
                <a:gdLst>
                  <a:gd name="T0" fmla="*/ 19 w 20"/>
                  <a:gd name="T1" fmla="*/ 33 h 47"/>
                  <a:gd name="T2" fmla="*/ 10 w 20"/>
                  <a:gd name="T3" fmla="*/ 0 h 47"/>
                  <a:gd name="T4" fmla="*/ 1 w 20"/>
                  <a:gd name="T5" fmla="*/ 33 h 47"/>
                  <a:gd name="T6" fmla="*/ 0 w 20"/>
                  <a:gd name="T7" fmla="*/ 37 h 47"/>
                  <a:gd name="T8" fmla="*/ 10 w 20"/>
                  <a:gd name="T9" fmla="*/ 47 h 47"/>
                  <a:gd name="T10" fmla="*/ 20 w 20"/>
                  <a:gd name="T11" fmla="*/ 37 h 47"/>
                  <a:gd name="T12" fmla="*/ 19 w 20"/>
                  <a:gd name="T13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7">
                    <a:moveTo>
                      <a:pt x="19" y="33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4"/>
                      <a:pt x="0" y="35"/>
                      <a:pt x="0" y="37"/>
                    </a:cubicBezTo>
                    <a:cubicBezTo>
                      <a:pt x="0" y="42"/>
                      <a:pt x="5" y="47"/>
                      <a:pt x="10" y="47"/>
                    </a:cubicBezTo>
                    <a:cubicBezTo>
                      <a:pt x="16" y="47"/>
                      <a:pt x="20" y="42"/>
                      <a:pt x="20" y="37"/>
                    </a:cubicBezTo>
                    <a:cubicBezTo>
                      <a:pt x="20" y="35"/>
                      <a:pt x="20" y="34"/>
                      <a:pt x="1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4" name="position-pointer_16081">
            <a:extLst>
              <a:ext uri="{FF2B5EF4-FFF2-40B4-BE49-F238E27FC236}">
                <a16:creationId xmlns:a16="http://schemas.microsoft.com/office/drawing/2014/main" id="{931611D1-FD8B-4242-A80A-E7E92B273526}"/>
              </a:ext>
            </a:extLst>
          </p:cNvPr>
          <p:cNvSpPr>
            <a:spLocks noChangeAspect="1"/>
          </p:cNvSpPr>
          <p:nvPr/>
        </p:nvSpPr>
        <p:spPr bwMode="auto">
          <a:xfrm>
            <a:off x="3415219" y="2098312"/>
            <a:ext cx="253987" cy="360000"/>
          </a:xfrm>
          <a:custGeom>
            <a:avLst/>
            <a:gdLst>
              <a:gd name="connsiteX0" fmla="*/ 213778 w 427556"/>
              <a:gd name="connsiteY0" fmla="*/ 182841 h 606016"/>
              <a:gd name="connsiteX1" fmla="*/ 164894 w 427556"/>
              <a:gd name="connsiteY1" fmla="*/ 231666 h 606016"/>
              <a:gd name="connsiteX2" fmla="*/ 213778 w 427556"/>
              <a:gd name="connsiteY2" fmla="*/ 280492 h 606016"/>
              <a:gd name="connsiteX3" fmla="*/ 262662 w 427556"/>
              <a:gd name="connsiteY3" fmla="*/ 231666 h 606016"/>
              <a:gd name="connsiteX4" fmla="*/ 213778 w 427556"/>
              <a:gd name="connsiteY4" fmla="*/ 182841 h 606016"/>
              <a:gd name="connsiteX5" fmla="*/ 213778 w 427556"/>
              <a:gd name="connsiteY5" fmla="*/ 144024 h 606016"/>
              <a:gd name="connsiteX6" fmla="*/ 301526 w 427556"/>
              <a:gd name="connsiteY6" fmla="*/ 231666 h 606016"/>
              <a:gd name="connsiteX7" fmla="*/ 213778 w 427556"/>
              <a:gd name="connsiteY7" fmla="*/ 319309 h 606016"/>
              <a:gd name="connsiteX8" fmla="*/ 126030 w 427556"/>
              <a:gd name="connsiteY8" fmla="*/ 231666 h 606016"/>
              <a:gd name="connsiteX9" fmla="*/ 213778 w 427556"/>
              <a:gd name="connsiteY9" fmla="*/ 144024 h 606016"/>
              <a:gd name="connsiteX10" fmla="*/ 213778 w 427556"/>
              <a:gd name="connsiteY10" fmla="*/ 47911 h 606016"/>
              <a:gd name="connsiteX11" fmla="*/ 47979 w 427556"/>
              <a:gd name="connsiteY11" fmla="*/ 213478 h 606016"/>
              <a:gd name="connsiteX12" fmla="*/ 213778 w 427556"/>
              <a:gd name="connsiteY12" fmla="*/ 534604 h 606016"/>
              <a:gd name="connsiteX13" fmla="*/ 379577 w 427556"/>
              <a:gd name="connsiteY13" fmla="*/ 213478 h 606016"/>
              <a:gd name="connsiteX14" fmla="*/ 213778 w 427556"/>
              <a:gd name="connsiteY14" fmla="*/ 47911 h 606016"/>
              <a:gd name="connsiteX15" fmla="*/ 213778 w 427556"/>
              <a:gd name="connsiteY15" fmla="*/ 0 h 606016"/>
              <a:gd name="connsiteX16" fmla="*/ 427556 w 427556"/>
              <a:gd name="connsiteY16" fmla="*/ 213478 h 606016"/>
              <a:gd name="connsiteX17" fmla="*/ 233061 w 427556"/>
              <a:gd name="connsiteY17" fmla="*/ 590096 h 606016"/>
              <a:gd name="connsiteX18" fmla="*/ 225773 w 427556"/>
              <a:gd name="connsiteY18" fmla="*/ 599951 h 606016"/>
              <a:gd name="connsiteX19" fmla="*/ 213778 w 427556"/>
              <a:gd name="connsiteY19" fmla="*/ 606016 h 606016"/>
              <a:gd name="connsiteX20" fmla="*/ 201783 w 427556"/>
              <a:gd name="connsiteY20" fmla="*/ 599951 h 606016"/>
              <a:gd name="connsiteX21" fmla="*/ 194344 w 427556"/>
              <a:gd name="connsiteY21" fmla="*/ 590096 h 606016"/>
              <a:gd name="connsiteX22" fmla="*/ 0 w 427556"/>
              <a:gd name="connsiteY22" fmla="*/ 213478 h 606016"/>
              <a:gd name="connsiteX23" fmla="*/ 213778 w 427556"/>
              <a:gd name="connsiteY23" fmla="*/ 0 h 6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7556" h="606016">
                <a:moveTo>
                  <a:pt x="213778" y="182841"/>
                </a:moveTo>
                <a:cubicBezTo>
                  <a:pt x="186755" y="182841"/>
                  <a:pt x="164894" y="204828"/>
                  <a:pt x="164894" y="231666"/>
                </a:cubicBezTo>
                <a:cubicBezTo>
                  <a:pt x="164894" y="258657"/>
                  <a:pt x="186755" y="280492"/>
                  <a:pt x="213778" y="280492"/>
                </a:cubicBezTo>
                <a:cubicBezTo>
                  <a:pt x="240649" y="280492"/>
                  <a:pt x="262662" y="258657"/>
                  <a:pt x="262662" y="231666"/>
                </a:cubicBezTo>
                <a:cubicBezTo>
                  <a:pt x="262662" y="204828"/>
                  <a:pt x="240649" y="182841"/>
                  <a:pt x="213778" y="182841"/>
                </a:cubicBezTo>
                <a:close/>
                <a:moveTo>
                  <a:pt x="213778" y="144024"/>
                </a:moveTo>
                <a:cubicBezTo>
                  <a:pt x="262055" y="144024"/>
                  <a:pt x="301526" y="183296"/>
                  <a:pt x="301526" y="231666"/>
                </a:cubicBezTo>
                <a:cubicBezTo>
                  <a:pt x="301526" y="280037"/>
                  <a:pt x="262055" y="319309"/>
                  <a:pt x="213778" y="319309"/>
                </a:cubicBezTo>
                <a:cubicBezTo>
                  <a:pt x="165350" y="319309"/>
                  <a:pt x="126030" y="280037"/>
                  <a:pt x="126030" y="231666"/>
                </a:cubicBezTo>
                <a:cubicBezTo>
                  <a:pt x="126030" y="183296"/>
                  <a:pt x="165350" y="144024"/>
                  <a:pt x="213778" y="144024"/>
                </a:cubicBezTo>
                <a:close/>
                <a:moveTo>
                  <a:pt x="213778" y="47911"/>
                </a:moveTo>
                <a:cubicBezTo>
                  <a:pt x="122376" y="47911"/>
                  <a:pt x="47979" y="122204"/>
                  <a:pt x="47979" y="213478"/>
                </a:cubicBezTo>
                <a:cubicBezTo>
                  <a:pt x="47979" y="275944"/>
                  <a:pt x="132093" y="418010"/>
                  <a:pt x="213778" y="534604"/>
                </a:cubicBezTo>
                <a:cubicBezTo>
                  <a:pt x="295463" y="418010"/>
                  <a:pt x="379577" y="275944"/>
                  <a:pt x="379577" y="213478"/>
                </a:cubicBezTo>
                <a:cubicBezTo>
                  <a:pt x="379577" y="122204"/>
                  <a:pt x="305180" y="47911"/>
                  <a:pt x="213778" y="47911"/>
                </a:cubicBezTo>
                <a:close/>
                <a:moveTo>
                  <a:pt x="213778" y="0"/>
                </a:moveTo>
                <a:cubicBezTo>
                  <a:pt x="331599" y="0"/>
                  <a:pt x="427556" y="95822"/>
                  <a:pt x="427556" y="213478"/>
                </a:cubicBezTo>
                <a:cubicBezTo>
                  <a:pt x="427556" y="322794"/>
                  <a:pt x="252950" y="562957"/>
                  <a:pt x="233061" y="590096"/>
                </a:cubicBezTo>
                <a:lnTo>
                  <a:pt x="225773" y="599951"/>
                </a:lnTo>
                <a:cubicBezTo>
                  <a:pt x="222888" y="603742"/>
                  <a:pt x="218485" y="606016"/>
                  <a:pt x="213778" y="606016"/>
                </a:cubicBezTo>
                <a:cubicBezTo>
                  <a:pt x="209071" y="606016"/>
                  <a:pt x="204516" y="603742"/>
                  <a:pt x="201783" y="599951"/>
                </a:cubicBezTo>
                <a:lnTo>
                  <a:pt x="194344" y="590096"/>
                </a:lnTo>
                <a:cubicBezTo>
                  <a:pt x="174454" y="562957"/>
                  <a:pt x="0" y="322794"/>
                  <a:pt x="0" y="213478"/>
                </a:cubicBezTo>
                <a:cubicBezTo>
                  <a:pt x="0" y="95822"/>
                  <a:pt x="95805" y="0"/>
                  <a:pt x="21377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24602FA-31A8-4874-97BE-3A4EEBF9A599}"/>
              </a:ext>
            </a:extLst>
          </p:cNvPr>
          <p:cNvGrpSpPr/>
          <p:nvPr/>
        </p:nvGrpSpPr>
        <p:grpSpPr>
          <a:xfrm>
            <a:off x="2875247" y="4666345"/>
            <a:ext cx="1333932" cy="1103171"/>
            <a:chOff x="2875247" y="4666345"/>
            <a:chExt cx="1333932" cy="1103171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56A199B-244E-4FEA-99C5-449AC214BD5F}"/>
                </a:ext>
              </a:extLst>
            </p:cNvPr>
            <p:cNvSpPr/>
            <p:nvPr/>
          </p:nvSpPr>
          <p:spPr>
            <a:xfrm>
              <a:off x="3207143" y="4666345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E04656F0-FF21-48B3-91C1-844660C6EA4D}"/>
                </a:ext>
              </a:extLst>
            </p:cNvPr>
            <p:cNvSpPr txBox="1"/>
            <p:nvPr/>
          </p:nvSpPr>
          <p:spPr>
            <a:xfrm>
              <a:off x="2875247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</a:p>
          </p:txBody>
        </p:sp>
        <p:sp>
          <p:nvSpPr>
            <p:cNvPr id="55" name="vintage-headphones_17606">
              <a:extLst>
                <a:ext uri="{FF2B5EF4-FFF2-40B4-BE49-F238E27FC236}">
                  <a16:creationId xmlns:a16="http://schemas.microsoft.com/office/drawing/2014/main" id="{80E33B15-82C8-4880-8E1C-AF46BF65F1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82549" y="4845528"/>
              <a:ext cx="338369" cy="283985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6" h="3770">
                  <a:moveTo>
                    <a:pt x="4294" y="1829"/>
                  </a:moveTo>
                  <a:lnTo>
                    <a:pt x="3813" y="1829"/>
                  </a:lnTo>
                  <a:lnTo>
                    <a:pt x="3813" y="1570"/>
                  </a:lnTo>
                  <a:cubicBezTo>
                    <a:pt x="3813" y="705"/>
                    <a:pt x="3109" y="0"/>
                    <a:pt x="2243" y="0"/>
                  </a:cubicBezTo>
                  <a:cubicBezTo>
                    <a:pt x="1377" y="0"/>
                    <a:pt x="673" y="705"/>
                    <a:pt x="673" y="1570"/>
                  </a:cubicBezTo>
                  <a:lnTo>
                    <a:pt x="673" y="1829"/>
                  </a:lnTo>
                  <a:lnTo>
                    <a:pt x="192" y="1829"/>
                  </a:lnTo>
                  <a:cubicBezTo>
                    <a:pt x="86" y="1829"/>
                    <a:pt x="0" y="1915"/>
                    <a:pt x="0" y="2022"/>
                  </a:cubicBezTo>
                  <a:lnTo>
                    <a:pt x="0" y="3578"/>
                  </a:lnTo>
                  <a:cubicBezTo>
                    <a:pt x="0" y="3684"/>
                    <a:pt x="86" y="3770"/>
                    <a:pt x="192" y="3770"/>
                  </a:cubicBezTo>
                  <a:lnTo>
                    <a:pt x="865" y="3770"/>
                  </a:lnTo>
                  <a:cubicBezTo>
                    <a:pt x="972" y="3770"/>
                    <a:pt x="1058" y="3684"/>
                    <a:pt x="1058" y="3578"/>
                  </a:cubicBezTo>
                  <a:lnTo>
                    <a:pt x="1058" y="2833"/>
                  </a:lnTo>
                  <a:lnTo>
                    <a:pt x="1058" y="2022"/>
                  </a:lnTo>
                  <a:lnTo>
                    <a:pt x="1058" y="1570"/>
                  </a:lnTo>
                  <a:cubicBezTo>
                    <a:pt x="1058" y="917"/>
                    <a:pt x="1589" y="385"/>
                    <a:pt x="2243" y="385"/>
                  </a:cubicBezTo>
                  <a:cubicBezTo>
                    <a:pt x="2897" y="385"/>
                    <a:pt x="3429" y="917"/>
                    <a:pt x="3429" y="1570"/>
                  </a:cubicBezTo>
                  <a:lnTo>
                    <a:pt x="3429" y="2022"/>
                  </a:lnTo>
                  <a:lnTo>
                    <a:pt x="3429" y="2833"/>
                  </a:lnTo>
                  <a:lnTo>
                    <a:pt x="3429" y="3578"/>
                  </a:lnTo>
                  <a:cubicBezTo>
                    <a:pt x="3429" y="3684"/>
                    <a:pt x="3515" y="3770"/>
                    <a:pt x="3621" y="3770"/>
                  </a:cubicBezTo>
                  <a:lnTo>
                    <a:pt x="4294" y="3770"/>
                  </a:lnTo>
                  <a:cubicBezTo>
                    <a:pt x="4400" y="3770"/>
                    <a:pt x="4486" y="3684"/>
                    <a:pt x="4486" y="3578"/>
                  </a:cubicBezTo>
                  <a:lnTo>
                    <a:pt x="4486" y="2022"/>
                  </a:lnTo>
                  <a:cubicBezTo>
                    <a:pt x="4486" y="1915"/>
                    <a:pt x="4400" y="1829"/>
                    <a:pt x="4294" y="18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57F234E-E309-42EE-907D-39E950B9F806}"/>
              </a:ext>
            </a:extLst>
          </p:cNvPr>
          <p:cNvGrpSpPr/>
          <p:nvPr/>
        </p:nvGrpSpPr>
        <p:grpSpPr>
          <a:xfrm>
            <a:off x="4555543" y="4666345"/>
            <a:ext cx="1333932" cy="1103171"/>
            <a:chOff x="4555543" y="4666345"/>
            <a:chExt cx="1333932" cy="1103171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CF6090B-3368-49F5-A952-2C37D1B8428E}"/>
                </a:ext>
              </a:extLst>
            </p:cNvPr>
            <p:cNvSpPr/>
            <p:nvPr/>
          </p:nvSpPr>
          <p:spPr>
            <a:xfrm>
              <a:off x="4889960" y="4666345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9A0E4C6D-D934-43DC-96C2-468522C138A1}"/>
                </a:ext>
              </a:extLst>
            </p:cNvPr>
            <p:cNvSpPr txBox="1"/>
            <p:nvPr/>
          </p:nvSpPr>
          <p:spPr>
            <a:xfrm>
              <a:off x="4555543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</a:p>
          </p:txBody>
        </p:sp>
        <p:sp>
          <p:nvSpPr>
            <p:cNvPr id="59" name="share-botton_20405">
              <a:extLst>
                <a:ext uri="{FF2B5EF4-FFF2-40B4-BE49-F238E27FC236}">
                  <a16:creationId xmlns:a16="http://schemas.microsoft.com/office/drawing/2014/main" id="{62CA88D0-EA05-4574-8835-DEBE643322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5991" y="4821415"/>
              <a:ext cx="298079" cy="360000"/>
            </a:xfrm>
            <a:custGeom>
              <a:avLst/>
              <a:gdLst>
                <a:gd name="T0" fmla="*/ 2922 w 3669"/>
                <a:gd name="T1" fmla="*/ 2944 h 4439"/>
                <a:gd name="T2" fmla="*/ 2343 w 3669"/>
                <a:gd name="T3" fmla="*/ 3219 h 4439"/>
                <a:gd name="T4" fmla="*/ 1333 w 3669"/>
                <a:gd name="T5" fmla="*/ 2629 h 4439"/>
                <a:gd name="T6" fmla="*/ 1495 w 3669"/>
                <a:gd name="T7" fmla="*/ 2166 h 4439"/>
                <a:gd name="T8" fmla="*/ 1354 w 3669"/>
                <a:gd name="T9" fmla="*/ 1732 h 4439"/>
                <a:gd name="T10" fmla="*/ 2318 w 3669"/>
                <a:gd name="T11" fmla="*/ 1186 h 4439"/>
                <a:gd name="T12" fmla="*/ 2922 w 3669"/>
                <a:gd name="T13" fmla="*/ 1495 h 4439"/>
                <a:gd name="T14" fmla="*/ 3669 w 3669"/>
                <a:gd name="T15" fmla="*/ 747 h 4439"/>
                <a:gd name="T16" fmla="*/ 2922 w 3669"/>
                <a:gd name="T17" fmla="*/ 0 h 4439"/>
                <a:gd name="T18" fmla="*/ 2174 w 3669"/>
                <a:gd name="T19" fmla="*/ 747 h 4439"/>
                <a:gd name="T20" fmla="*/ 2238 w 3669"/>
                <a:gd name="T21" fmla="*/ 1048 h 4439"/>
                <a:gd name="T22" fmla="*/ 1245 w 3669"/>
                <a:gd name="T23" fmla="*/ 1611 h 4439"/>
                <a:gd name="T24" fmla="*/ 747 w 3669"/>
                <a:gd name="T25" fmla="*/ 1419 h 4439"/>
                <a:gd name="T26" fmla="*/ 0 w 3669"/>
                <a:gd name="T27" fmla="*/ 2166 h 4439"/>
                <a:gd name="T28" fmla="*/ 747 w 3669"/>
                <a:gd name="T29" fmla="*/ 2914 h 4439"/>
                <a:gd name="T30" fmla="*/ 1218 w 3669"/>
                <a:gd name="T31" fmla="*/ 2746 h 4439"/>
                <a:gd name="T32" fmla="*/ 2256 w 3669"/>
                <a:gd name="T33" fmla="*/ 3353 h 4439"/>
                <a:gd name="T34" fmla="*/ 2174 w 3669"/>
                <a:gd name="T35" fmla="*/ 3691 h 4439"/>
                <a:gd name="T36" fmla="*/ 2922 w 3669"/>
                <a:gd name="T37" fmla="*/ 4439 h 4439"/>
                <a:gd name="T38" fmla="*/ 3669 w 3669"/>
                <a:gd name="T39" fmla="*/ 3691 h 4439"/>
                <a:gd name="T40" fmla="*/ 2922 w 3669"/>
                <a:gd name="T41" fmla="*/ 2944 h 4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69" h="4439">
                  <a:moveTo>
                    <a:pt x="2922" y="2944"/>
                  </a:moveTo>
                  <a:cubicBezTo>
                    <a:pt x="2689" y="2944"/>
                    <a:pt x="2480" y="3051"/>
                    <a:pt x="2343" y="3219"/>
                  </a:cubicBezTo>
                  <a:lnTo>
                    <a:pt x="1333" y="2629"/>
                  </a:lnTo>
                  <a:cubicBezTo>
                    <a:pt x="1434" y="2502"/>
                    <a:pt x="1495" y="2341"/>
                    <a:pt x="1495" y="2166"/>
                  </a:cubicBezTo>
                  <a:cubicBezTo>
                    <a:pt x="1495" y="2004"/>
                    <a:pt x="1442" y="1855"/>
                    <a:pt x="1354" y="1732"/>
                  </a:cubicBezTo>
                  <a:lnTo>
                    <a:pt x="2318" y="1186"/>
                  </a:lnTo>
                  <a:cubicBezTo>
                    <a:pt x="2454" y="1373"/>
                    <a:pt x="2673" y="1495"/>
                    <a:pt x="2922" y="1495"/>
                  </a:cubicBezTo>
                  <a:cubicBezTo>
                    <a:pt x="3334" y="1495"/>
                    <a:pt x="3669" y="1160"/>
                    <a:pt x="3669" y="747"/>
                  </a:cubicBezTo>
                  <a:cubicBezTo>
                    <a:pt x="3669" y="335"/>
                    <a:pt x="3334" y="0"/>
                    <a:pt x="2922" y="0"/>
                  </a:cubicBezTo>
                  <a:cubicBezTo>
                    <a:pt x="2510" y="0"/>
                    <a:pt x="2174" y="335"/>
                    <a:pt x="2174" y="747"/>
                  </a:cubicBezTo>
                  <a:cubicBezTo>
                    <a:pt x="2174" y="854"/>
                    <a:pt x="2197" y="956"/>
                    <a:pt x="2238" y="1048"/>
                  </a:cubicBezTo>
                  <a:lnTo>
                    <a:pt x="1245" y="1611"/>
                  </a:lnTo>
                  <a:cubicBezTo>
                    <a:pt x="1113" y="1492"/>
                    <a:pt x="939" y="1419"/>
                    <a:pt x="747" y="1419"/>
                  </a:cubicBezTo>
                  <a:cubicBezTo>
                    <a:pt x="335" y="1419"/>
                    <a:pt x="0" y="1754"/>
                    <a:pt x="0" y="2166"/>
                  </a:cubicBezTo>
                  <a:cubicBezTo>
                    <a:pt x="0" y="2578"/>
                    <a:pt x="335" y="2914"/>
                    <a:pt x="747" y="2914"/>
                  </a:cubicBezTo>
                  <a:cubicBezTo>
                    <a:pt x="925" y="2914"/>
                    <a:pt x="1089" y="2851"/>
                    <a:pt x="1218" y="2746"/>
                  </a:cubicBezTo>
                  <a:lnTo>
                    <a:pt x="2256" y="3353"/>
                  </a:lnTo>
                  <a:cubicBezTo>
                    <a:pt x="2204" y="3454"/>
                    <a:pt x="2174" y="3569"/>
                    <a:pt x="2174" y="3691"/>
                  </a:cubicBezTo>
                  <a:cubicBezTo>
                    <a:pt x="2174" y="4103"/>
                    <a:pt x="2510" y="4439"/>
                    <a:pt x="2922" y="4439"/>
                  </a:cubicBezTo>
                  <a:cubicBezTo>
                    <a:pt x="3334" y="4439"/>
                    <a:pt x="3669" y="4103"/>
                    <a:pt x="3669" y="3691"/>
                  </a:cubicBezTo>
                  <a:cubicBezTo>
                    <a:pt x="3669" y="3279"/>
                    <a:pt x="3334" y="2944"/>
                    <a:pt x="2922" y="29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0074B70-E824-484E-AA8C-EAC9FCB45929}"/>
              </a:ext>
            </a:extLst>
          </p:cNvPr>
          <p:cNvGrpSpPr/>
          <p:nvPr/>
        </p:nvGrpSpPr>
        <p:grpSpPr>
          <a:xfrm>
            <a:off x="6229543" y="1488983"/>
            <a:ext cx="1333932" cy="1105185"/>
            <a:chOff x="6229543" y="1488983"/>
            <a:chExt cx="1333932" cy="1105185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3D43AD27-6E74-4E91-98A0-33A12FD85D52}"/>
                </a:ext>
              </a:extLst>
            </p:cNvPr>
            <p:cNvSpPr/>
            <p:nvPr/>
          </p:nvSpPr>
          <p:spPr>
            <a:xfrm>
              <a:off x="6561439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EBDDF703-EDDB-4BAC-823D-1E9BAE06FE69}"/>
                </a:ext>
              </a:extLst>
            </p:cNvPr>
            <p:cNvSpPr txBox="1"/>
            <p:nvPr/>
          </p:nvSpPr>
          <p:spPr>
            <a:xfrm>
              <a:off x="6229543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</a:p>
          </p:txBody>
        </p:sp>
        <p:sp>
          <p:nvSpPr>
            <p:cNvPr id="60" name="industrial-robot_162384">
              <a:extLst>
                <a:ext uri="{FF2B5EF4-FFF2-40B4-BE49-F238E27FC236}">
                  <a16:creationId xmlns:a16="http://schemas.microsoft.com/office/drawing/2014/main" id="{BFC2FAAA-703C-428B-8525-D60C362473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16509" y="2079035"/>
              <a:ext cx="360000" cy="360126"/>
            </a:xfrm>
            <a:custGeom>
              <a:avLst/>
              <a:gdLst>
                <a:gd name="T0" fmla="*/ 5591 w 6547"/>
                <a:gd name="T1" fmla="*/ 2052 h 6559"/>
                <a:gd name="T2" fmla="*/ 6325 w 6547"/>
                <a:gd name="T3" fmla="*/ 1831 h 6559"/>
                <a:gd name="T4" fmla="*/ 6505 w 6547"/>
                <a:gd name="T5" fmla="*/ 1498 h 6559"/>
                <a:gd name="T6" fmla="*/ 6172 w 6547"/>
                <a:gd name="T7" fmla="*/ 1318 h 6559"/>
                <a:gd name="T8" fmla="*/ 5603 w 6547"/>
                <a:gd name="T9" fmla="*/ 1484 h 6559"/>
                <a:gd name="T10" fmla="*/ 5269 w 6547"/>
                <a:gd name="T11" fmla="*/ 1179 h 6559"/>
                <a:gd name="T12" fmla="*/ 5367 w 6547"/>
                <a:gd name="T13" fmla="*/ 735 h 6559"/>
                <a:gd name="T14" fmla="*/ 5949 w 6547"/>
                <a:gd name="T15" fmla="*/ 555 h 6559"/>
                <a:gd name="T16" fmla="*/ 6129 w 6547"/>
                <a:gd name="T17" fmla="*/ 222 h 6559"/>
                <a:gd name="T18" fmla="*/ 5796 w 6547"/>
                <a:gd name="T19" fmla="*/ 42 h 6559"/>
                <a:gd name="T20" fmla="*/ 5061 w 6547"/>
                <a:gd name="T21" fmla="*/ 263 h 6559"/>
                <a:gd name="T22" fmla="*/ 4881 w 6547"/>
                <a:gd name="T23" fmla="*/ 458 h 6559"/>
                <a:gd name="T24" fmla="*/ 4731 w 6547"/>
                <a:gd name="T25" fmla="*/ 1082 h 6559"/>
                <a:gd name="T26" fmla="*/ 3236 w 6547"/>
                <a:gd name="T27" fmla="*/ 1652 h 6559"/>
                <a:gd name="T28" fmla="*/ 2011 w 6547"/>
                <a:gd name="T29" fmla="*/ 1026 h 6559"/>
                <a:gd name="T30" fmla="*/ 499 w 6547"/>
                <a:gd name="T31" fmla="*/ 2538 h 6559"/>
                <a:gd name="T32" fmla="*/ 720 w 6547"/>
                <a:gd name="T33" fmla="*/ 3314 h 6559"/>
                <a:gd name="T34" fmla="*/ 720 w 6547"/>
                <a:gd name="T35" fmla="*/ 6004 h 6559"/>
                <a:gd name="T36" fmla="*/ 277 w 6547"/>
                <a:gd name="T37" fmla="*/ 6004 h 6559"/>
                <a:gd name="T38" fmla="*/ 0 w 6547"/>
                <a:gd name="T39" fmla="*/ 6282 h 6559"/>
                <a:gd name="T40" fmla="*/ 277 w 6547"/>
                <a:gd name="T41" fmla="*/ 6559 h 6559"/>
                <a:gd name="T42" fmla="*/ 3759 w 6547"/>
                <a:gd name="T43" fmla="*/ 6559 h 6559"/>
                <a:gd name="T44" fmla="*/ 4036 w 6547"/>
                <a:gd name="T45" fmla="*/ 6282 h 6559"/>
                <a:gd name="T46" fmla="*/ 3759 w 6547"/>
                <a:gd name="T47" fmla="*/ 6004 h 6559"/>
                <a:gd name="T48" fmla="*/ 3315 w 6547"/>
                <a:gd name="T49" fmla="*/ 6004 h 6559"/>
                <a:gd name="T50" fmla="*/ 3315 w 6547"/>
                <a:gd name="T51" fmla="*/ 3282 h 6559"/>
                <a:gd name="T52" fmla="*/ 3523 w 6547"/>
                <a:gd name="T53" fmla="*/ 2524 h 6559"/>
                <a:gd name="T54" fmla="*/ 3471 w 6547"/>
                <a:gd name="T55" fmla="*/ 2136 h 6559"/>
                <a:gd name="T56" fmla="*/ 4909 w 6547"/>
                <a:gd name="T57" fmla="*/ 1587 h 6559"/>
                <a:gd name="T58" fmla="*/ 5340 w 6547"/>
                <a:gd name="T59" fmla="*/ 1996 h 6559"/>
                <a:gd name="T60" fmla="*/ 5591 w 6547"/>
                <a:gd name="T61" fmla="*/ 2052 h 6559"/>
                <a:gd name="T62" fmla="*/ 2012 w 6547"/>
                <a:gd name="T63" fmla="*/ 1567 h 6559"/>
                <a:gd name="T64" fmla="*/ 2969 w 6547"/>
                <a:gd name="T65" fmla="*/ 2524 h 6559"/>
                <a:gd name="T66" fmla="*/ 2012 w 6547"/>
                <a:gd name="T67" fmla="*/ 3482 h 6559"/>
                <a:gd name="T68" fmla="*/ 1055 w 6547"/>
                <a:gd name="T69" fmla="*/ 2524 h 6559"/>
                <a:gd name="T70" fmla="*/ 2012 w 6547"/>
                <a:gd name="T71" fmla="*/ 1567 h 6559"/>
                <a:gd name="T72" fmla="*/ 1276 w 6547"/>
                <a:gd name="T73" fmla="*/ 6006 h 6559"/>
                <a:gd name="T74" fmla="*/ 1276 w 6547"/>
                <a:gd name="T75" fmla="*/ 3844 h 6559"/>
                <a:gd name="T76" fmla="*/ 2011 w 6547"/>
                <a:gd name="T77" fmla="*/ 4036 h 6559"/>
                <a:gd name="T78" fmla="*/ 2760 w 6547"/>
                <a:gd name="T79" fmla="*/ 3834 h 6559"/>
                <a:gd name="T80" fmla="*/ 2760 w 6547"/>
                <a:gd name="T81" fmla="*/ 6006 h 6559"/>
                <a:gd name="T82" fmla="*/ 1276 w 6547"/>
                <a:gd name="T83" fmla="*/ 6006 h 6559"/>
                <a:gd name="T84" fmla="*/ 1276 w 6547"/>
                <a:gd name="T85" fmla="*/ 6006 h 6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47" h="6559">
                  <a:moveTo>
                    <a:pt x="5591" y="2052"/>
                  </a:moveTo>
                  <a:lnTo>
                    <a:pt x="6325" y="1831"/>
                  </a:lnTo>
                  <a:cubicBezTo>
                    <a:pt x="6464" y="1790"/>
                    <a:pt x="6547" y="1636"/>
                    <a:pt x="6505" y="1498"/>
                  </a:cubicBezTo>
                  <a:cubicBezTo>
                    <a:pt x="6464" y="1359"/>
                    <a:pt x="6311" y="1276"/>
                    <a:pt x="6172" y="1318"/>
                  </a:cubicBezTo>
                  <a:lnTo>
                    <a:pt x="5603" y="1484"/>
                  </a:lnTo>
                  <a:lnTo>
                    <a:pt x="5269" y="1179"/>
                  </a:lnTo>
                  <a:lnTo>
                    <a:pt x="5367" y="735"/>
                  </a:lnTo>
                  <a:lnTo>
                    <a:pt x="5949" y="555"/>
                  </a:lnTo>
                  <a:cubicBezTo>
                    <a:pt x="6088" y="514"/>
                    <a:pt x="6171" y="360"/>
                    <a:pt x="6129" y="222"/>
                  </a:cubicBezTo>
                  <a:cubicBezTo>
                    <a:pt x="6088" y="83"/>
                    <a:pt x="5935" y="0"/>
                    <a:pt x="5796" y="42"/>
                  </a:cubicBezTo>
                  <a:lnTo>
                    <a:pt x="5061" y="263"/>
                  </a:lnTo>
                  <a:cubicBezTo>
                    <a:pt x="4979" y="291"/>
                    <a:pt x="4909" y="360"/>
                    <a:pt x="4881" y="458"/>
                  </a:cubicBezTo>
                  <a:lnTo>
                    <a:pt x="4731" y="1082"/>
                  </a:lnTo>
                  <a:lnTo>
                    <a:pt x="3236" y="1652"/>
                  </a:lnTo>
                  <a:cubicBezTo>
                    <a:pt x="2961" y="1275"/>
                    <a:pt x="2513" y="1026"/>
                    <a:pt x="2011" y="1026"/>
                  </a:cubicBezTo>
                  <a:cubicBezTo>
                    <a:pt x="1179" y="1026"/>
                    <a:pt x="499" y="1719"/>
                    <a:pt x="499" y="2538"/>
                  </a:cubicBezTo>
                  <a:cubicBezTo>
                    <a:pt x="499" y="2820"/>
                    <a:pt x="580" y="3087"/>
                    <a:pt x="720" y="3314"/>
                  </a:cubicBezTo>
                  <a:lnTo>
                    <a:pt x="720" y="6004"/>
                  </a:lnTo>
                  <a:lnTo>
                    <a:pt x="277" y="6004"/>
                  </a:lnTo>
                  <a:cubicBezTo>
                    <a:pt x="125" y="6004"/>
                    <a:pt x="0" y="6130"/>
                    <a:pt x="0" y="6282"/>
                  </a:cubicBezTo>
                  <a:cubicBezTo>
                    <a:pt x="0" y="6434"/>
                    <a:pt x="125" y="6559"/>
                    <a:pt x="277" y="6559"/>
                  </a:cubicBezTo>
                  <a:lnTo>
                    <a:pt x="3759" y="6559"/>
                  </a:lnTo>
                  <a:cubicBezTo>
                    <a:pt x="3911" y="6559"/>
                    <a:pt x="4023" y="6434"/>
                    <a:pt x="4036" y="6282"/>
                  </a:cubicBezTo>
                  <a:cubicBezTo>
                    <a:pt x="4036" y="6130"/>
                    <a:pt x="3911" y="6004"/>
                    <a:pt x="3759" y="6004"/>
                  </a:cubicBezTo>
                  <a:lnTo>
                    <a:pt x="3315" y="6004"/>
                  </a:lnTo>
                  <a:lnTo>
                    <a:pt x="3315" y="3282"/>
                  </a:lnTo>
                  <a:cubicBezTo>
                    <a:pt x="3447" y="3058"/>
                    <a:pt x="3523" y="2798"/>
                    <a:pt x="3523" y="2524"/>
                  </a:cubicBezTo>
                  <a:cubicBezTo>
                    <a:pt x="3523" y="2391"/>
                    <a:pt x="3504" y="2260"/>
                    <a:pt x="3471" y="2136"/>
                  </a:cubicBezTo>
                  <a:lnTo>
                    <a:pt x="4909" y="1587"/>
                  </a:lnTo>
                  <a:lnTo>
                    <a:pt x="5340" y="1996"/>
                  </a:lnTo>
                  <a:cubicBezTo>
                    <a:pt x="5417" y="2060"/>
                    <a:pt x="5500" y="2083"/>
                    <a:pt x="5591" y="2052"/>
                  </a:cubicBezTo>
                  <a:close/>
                  <a:moveTo>
                    <a:pt x="2012" y="1567"/>
                  </a:moveTo>
                  <a:cubicBezTo>
                    <a:pt x="2539" y="1567"/>
                    <a:pt x="2969" y="1998"/>
                    <a:pt x="2969" y="2524"/>
                  </a:cubicBezTo>
                  <a:cubicBezTo>
                    <a:pt x="2969" y="3051"/>
                    <a:pt x="2539" y="3482"/>
                    <a:pt x="2012" y="3482"/>
                  </a:cubicBezTo>
                  <a:cubicBezTo>
                    <a:pt x="1485" y="3482"/>
                    <a:pt x="1055" y="3051"/>
                    <a:pt x="1055" y="2524"/>
                  </a:cubicBezTo>
                  <a:cubicBezTo>
                    <a:pt x="1055" y="1998"/>
                    <a:pt x="1484" y="1567"/>
                    <a:pt x="2012" y="1567"/>
                  </a:cubicBezTo>
                  <a:close/>
                  <a:moveTo>
                    <a:pt x="1276" y="6006"/>
                  </a:moveTo>
                  <a:lnTo>
                    <a:pt x="1276" y="3844"/>
                  </a:lnTo>
                  <a:cubicBezTo>
                    <a:pt x="1493" y="3966"/>
                    <a:pt x="1745" y="4036"/>
                    <a:pt x="2011" y="4036"/>
                  </a:cubicBezTo>
                  <a:cubicBezTo>
                    <a:pt x="2283" y="4036"/>
                    <a:pt x="2539" y="3962"/>
                    <a:pt x="2760" y="3834"/>
                  </a:cubicBezTo>
                  <a:lnTo>
                    <a:pt x="2760" y="6006"/>
                  </a:lnTo>
                  <a:lnTo>
                    <a:pt x="1276" y="6006"/>
                  </a:lnTo>
                  <a:lnTo>
                    <a:pt x="1276" y="6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441316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F10B8FB-2273-41B7-8E1F-926DBE788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0FF230A-246B-4B62-806B-74825E33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规划愿景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A7A27FB-D900-4265-A649-5670F758F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Future Plan of Project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CD512192-B602-40AF-AD7D-06B990B43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20D1AB-7AB0-46B9-A544-5A22C9D2AD6A}"/>
              </a:ext>
            </a:extLst>
          </p:cNvPr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D46A45-1469-4EBB-8A8D-82D3787D02BA}"/>
              </a:ext>
            </a:extLst>
          </p:cNvPr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289554-1D42-469B-83B0-740899C01652}"/>
              </a:ext>
            </a:extLst>
          </p:cNvPr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5FF172-CB5F-43BB-81CB-9E1FFA866959}"/>
              </a:ext>
            </a:extLst>
          </p:cNvPr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72E00D-D69E-4470-A41F-1819A83C2FA3}"/>
              </a:ext>
            </a:extLst>
          </p:cNvPr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07B1B1-F689-46DE-956A-24EC1FBD99EA}"/>
              </a:ext>
            </a:extLst>
          </p:cNvPr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885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55533B-7EFE-4949-9B46-BD55CC2F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本页用于说明国内外研究现状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EBBB725-C0D0-4C31-B457-B572564F812D}"/>
              </a:ext>
            </a:extLst>
          </p:cNvPr>
          <p:cNvGrpSpPr/>
          <p:nvPr/>
        </p:nvGrpSpPr>
        <p:grpSpPr>
          <a:xfrm>
            <a:off x="1107440" y="1916687"/>
            <a:ext cx="4612640" cy="3356456"/>
            <a:chOff x="1172869" y="1788433"/>
            <a:chExt cx="4612640" cy="33564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D30C20-2AF5-4F98-93A9-9773409B925E}"/>
                </a:ext>
              </a:extLst>
            </p:cNvPr>
            <p:cNvSpPr/>
            <p:nvPr/>
          </p:nvSpPr>
          <p:spPr>
            <a:xfrm>
              <a:off x="1172869" y="2557875"/>
              <a:ext cx="4612640" cy="2432985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2C486F9-9043-4291-9138-107B750FE763}"/>
                </a:ext>
              </a:extLst>
            </p:cNvPr>
            <p:cNvSpPr/>
            <p:nvPr/>
          </p:nvSpPr>
          <p:spPr>
            <a:xfrm>
              <a:off x="1172869" y="1788433"/>
              <a:ext cx="4612640" cy="769442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B4D242C-9FAD-476D-A835-74C72320D760}"/>
                </a:ext>
              </a:extLst>
            </p:cNvPr>
            <p:cNvSpPr txBox="1"/>
            <p:nvPr/>
          </p:nvSpPr>
          <p:spPr>
            <a:xfrm>
              <a:off x="1509377" y="1854855"/>
              <a:ext cx="20592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>
                  <a:solidFill>
                    <a:schemeClr val="bg1">
                      <a:alpha val="30000"/>
                    </a:schemeClr>
                  </a:solidFill>
                  <a:latin typeface="Impact" panose="020B0806030902050204" pitchFamily="34" charset="0"/>
                  <a:ea typeface="+mj-ea"/>
                  <a:cs typeface="Times New Roman" panose="02020603050405020304" pitchFamily="18" charset="0"/>
                </a:rPr>
                <a:t>Abroad</a:t>
              </a:r>
              <a:endParaRPr lang="zh-CN" altLang="en-US" sz="4400" dirty="0">
                <a:solidFill>
                  <a:schemeClr val="bg1">
                    <a:alpha val="30000"/>
                  </a:schemeClr>
                </a:solidFill>
                <a:latin typeface="Impact" panose="020B0806030902050204" pitchFamily="34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835A8FE-C0C1-4301-A04F-CBD39FF48217}"/>
                </a:ext>
              </a:extLst>
            </p:cNvPr>
            <p:cNvSpPr txBox="1"/>
            <p:nvPr/>
          </p:nvSpPr>
          <p:spPr>
            <a:xfrm>
              <a:off x="1509377" y="1828778"/>
              <a:ext cx="1064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b="1" dirty="0">
                  <a:solidFill>
                    <a:schemeClr val="bg1"/>
                  </a:solidFill>
                  <a:latin typeface="+mj-ea"/>
                  <a:ea typeface="+mj-ea"/>
                </a:rPr>
                <a:t>国外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E47CB4A-393A-4A54-9ABB-6E59A13A7A16}"/>
                </a:ext>
              </a:extLst>
            </p:cNvPr>
            <p:cNvSpPr/>
            <p:nvPr/>
          </p:nvSpPr>
          <p:spPr>
            <a:xfrm>
              <a:off x="1172869" y="4990860"/>
              <a:ext cx="4612640" cy="863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E1F9647-4E00-44C6-9323-3695A5A87FD2}"/>
                </a:ext>
              </a:extLst>
            </p:cNvPr>
            <p:cNvSpPr txBox="1"/>
            <p:nvPr/>
          </p:nvSpPr>
          <p:spPr>
            <a:xfrm>
              <a:off x="1509377" y="2688896"/>
              <a:ext cx="4074160" cy="245599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en-US" altLang="zh-CN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2000" dirty="0">
                <a:latin typeface="+mn-ea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46BF455-43FB-4F38-8BAA-FD186272B1CF}"/>
              </a:ext>
            </a:extLst>
          </p:cNvPr>
          <p:cNvGrpSpPr/>
          <p:nvPr/>
        </p:nvGrpSpPr>
        <p:grpSpPr>
          <a:xfrm>
            <a:off x="6451600" y="1916687"/>
            <a:ext cx="4612640" cy="3356456"/>
            <a:chOff x="1172869" y="1788433"/>
            <a:chExt cx="4612640" cy="3356456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6B40F5E-6B8C-45CA-90D6-E5A670B45D43}"/>
                </a:ext>
              </a:extLst>
            </p:cNvPr>
            <p:cNvSpPr/>
            <p:nvPr/>
          </p:nvSpPr>
          <p:spPr>
            <a:xfrm>
              <a:off x="1172869" y="2557875"/>
              <a:ext cx="4612640" cy="2432985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861857F-8008-4FB8-8B1E-18FEFB75883E}"/>
                </a:ext>
              </a:extLst>
            </p:cNvPr>
            <p:cNvSpPr/>
            <p:nvPr/>
          </p:nvSpPr>
          <p:spPr>
            <a:xfrm>
              <a:off x="1172869" y="1788433"/>
              <a:ext cx="4612640" cy="769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0705B51-12F8-49D2-9895-51C27EFD0C2D}"/>
                </a:ext>
              </a:extLst>
            </p:cNvPr>
            <p:cNvSpPr txBox="1"/>
            <p:nvPr/>
          </p:nvSpPr>
          <p:spPr>
            <a:xfrm>
              <a:off x="1509377" y="1854855"/>
              <a:ext cx="24574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>
                  <a:solidFill>
                    <a:schemeClr val="bg1">
                      <a:alpha val="30000"/>
                    </a:schemeClr>
                  </a:solidFill>
                  <a:latin typeface="Impact" panose="020B0806030902050204" pitchFamily="34" charset="0"/>
                  <a:ea typeface="+mj-ea"/>
                  <a:cs typeface="Times New Roman" panose="02020603050405020304" pitchFamily="18" charset="0"/>
                </a:rPr>
                <a:t>Domestic</a:t>
              </a:r>
              <a:endParaRPr lang="zh-CN" altLang="en-US" sz="4400" dirty="0">
                <a:solidFill>
                  <a:schemeClr val="bg1">
                    <a:alpha val="30000"/>
                  </a:schemeClr>
                </a:solidFill>
                <a:latin typeface="Impact" panose="020B0806030902050204" pitchFamily="34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2AF0F03-AE33-4DB5-9C0B-B7813230F27F}"/>
                </a:ext>
              </a:extLst>
            </p:cNvPr>
            <p:cNvSpPr txBox="1"/>
            <p:nvPr/>
          </p:nvSpPr>
          <p:spPr>
            <a:xfrm>
              <a:off x="1509377" y="1828778"/>
              <a:ext cx="1064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b="1" dirty="0">
                  <a:solidFill>
                    <a:schemeClr val="bg1"/>
                  </a:solidFill>
                  <a:latin typeface="+mj-ea"/>
                  <a:ea typeface="+mj-ea"/>
                </a:rPr>
                <a:t>国内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8667136-8405-4250-B5C4-EAACA6104460}"/>
                </a:ext>
              </a:extLst>
            </p:cNvPr>
            <p:cNvSpPr/>
            <p:nvPr/>
          </p:nvSpPr>
          <p:spPr>
            <a:xfrm>
              <a:off x="1172869" y="4990860"/>
              <a:ext cx="4612640" cy="863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A5CDB77-7401-4230-8F2E-045D0B516F3D}"/>
                </a:ext>
              </a:extLst>
            </p:cNvPr>
            <p:cNvSpPr txBox="1"/>
            <p:nvPr/>
          </p:nvSpPr>
          <p:spPr>
            <a:xfrm>
              <a:off x="1509377" y="2688896"/>
              <a:ext cx="4074160" cy="245599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en-US" altLang="zh-CN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2000" dirty="0">
                <a:latin typeface="+mn-ea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EECD0545-F95B-4210-9C59-A0423A548D93}"/>
              </a:ext>
            </a:extLst>
          </p:cNvPr>
          <p:cNvSpPr txBox="1"/>
          <p:nvPr/>
        </p:nvSpPr>
        <p:spPr>
          <a:xfrm>
            <a:off x="1112520" y="5770539"/>
            <a:ext cx="9966960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3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16CF2D38-F507-487F-B644-6815113639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中国石油大学汇报答辩通用模板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6D28F82A-C714-4D9B-89AD-8AD8AF213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AB2E15B4-1C13-468C-B16D-4295FE5389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课题背景</a:t>
            </a:r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05F69784-0C21-4D25-8162-BF273046F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Background of Project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1F065DB-5D2E-48E7-B07E-03639484AA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BFFE680-89ED-4211-859C-35DF3AF7A0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研究过程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1CB2BD1-3B7D-4E9B-876A-C18AB78168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dirty="0"/>
              <a:t>Research Process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D999F9E3-3617-439F-81F9-770472EB97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0A496937-FF56-4EB0-9148-90772F0D49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06A8888-3C0C-4B54-AF77-834FE61A8B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Analysis of Conclusion</a:t>
            </a:r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AFE1CE79-7674-4EC6-8F12-3A82929674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8F86F9AE-B6E1-4D3E-BF2B-60F54B80CF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规划愿景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BEBDDEA0-2DD3-4614-82F8-60BE42BE768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zh-CN" dirty="0"/>
              <a:t>Future Plan of Project</a:t>
            </a:r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CBD4845-CE03-47B2-91F1-82274480AB38}"/>
              </a:ext>
            </a:extLst>
          </p:cNvPr>
          <p:cNvSpPr/>
          <p:nvPr/>
        </p:nvSpPr>
        <p:spPr>
          <a:xfrm>
            <a:off x="1320160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42640F7-1ADB-4AC2-A07D-234DB58A5055}"/>
              </a:ext>
            </a:extLst>
          </p:cNvPr>
          <p:cNvSpPr/>
          <p:nvPr/>
        </p:nvSpPr>
        <p:spPr>
          <a:xfrm>
            <a:off x="1522091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61293DA-0B01-4CE9-948F-1A35D18F6DEC}"/>
              </a:ext>
            </a:extLst>
          </p:cNvPr>
          <p:cNvSpPr/>
          <p:nvPr/>
        </p:nvSpPr>
        <p:spPr>
          <a:xfrm>
            <a:off x="1724020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53AB8F7-16DF-45DF-AB34-3E80529E5B43}"/>
              </a:ext>
            </a:extLst>
          </p:cNvPr>
          <p:cNvSpPr/>
          <p:nvPr/>
        </p:nvSpPr>
        <p:spPr>
          <a:xfrm>
            <a:off x="1925950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503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BCA712-97F8-4CD7-B3C5-E342BB1DE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三项文字的说明可以用这一页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CD7874E5-A7E3-4AD4-98D4-F1E7076852FC}"/>
              </a:ext>
            </a:extLst>
          </p:cNvPr>
          <p:cNvCxnSpPr>
            <a:cxnSpLocks/>
          </p:cNvCxnSpPr>
          <p:nvPr/>
        </p:nvCxnSpPr>
        <p:spPr>
          <a:xfrm>
            <a:off x="6096001" y="2514932"/>
            <a:ext cx="0" cy="385315"/>
          </a:xfrm>
          <a:prstGeom prst="line">
            <a:avLst/>
          </a:prstGeom>
          <a:ln w="95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E0AF1B0-F9C4-4509-852C-C375D2275A2A}"/>
              </a:ext>
            </a:extLst>
          </p:cNvPr>
          <p:cNvGrpSpPr/>
          <p:nvPr/>
        </p:nvGrpSpPr>
        <p:grpSpPr>
          <a:xfrm>
            <a:off x="4845663" y="1269424"/>
            <a:ext cx="2500673" cy="1130250"/>
            <a:chOff x="4845663" y="1269424"/>
            <a:chExt cx="2500673" cy="1130250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43BA7F7F-A2E1-4DD4-94CF-66DFAD264E0E}"/>
                </a:ext>
              </a:extLst>
            </p:cNvPr>
            <p:cNvSpPr txBox="1"/>
            <p:nvPr/>
          </p:nvSpPr>
          <p:spPr>
            <a:xfrm>
              <a:off x="5166359" y="1269424"/>
              <a:ext cx="185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FB06968D-BD27-4CFF-A7A0-454037AF7734}"/>
                </a:ext>
              </a:extLst>
            </p:cNvPr>
            <p:cNvSpPr txBox="1"/>
            <p:nvPr/>
          </p:nvSpPr>
          <p:spPr>
            <a:xfrm>
              <a:off x="4845663" y="1620422"/>
              <a:ext cx="2500673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A946A24B-0A12-4477-97C6-AF3F8AFD6C1D}"/>
              </a:ext>
            </a:extLst>
          </p:cNvPr>
          <p:cNvGrpSpPr/>
          <p:nvPr/>
        </p:nvGrpSpPr>
        <p:grpSpPr>
          <a:xfrm>
            <a:off x="8287229" y="4286683"/>
            <a:ext cx="2500673" cy="1148584"/>
            <a:chOff x="4845663" y="1251090"/>
            <a:chExt cx="2500673" cy="1148584"/>
          </a:xfrm>
        </p:grpSpPr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FF98B048-806A-4AC5-BEDA-7A753F9132C5}"/>
                </a:ext>
              </a:extLst>
            </p:cNvPr>
            <p:cNvSpPr txBox="1"/>
            <p:nvPr/>
          </p:nvSpPr>
          <p:spPr>
            <a:xfrm>
              <a:off x="4845663" y="1251090"/>
              <a:ext cx="185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E2CB311-83F4-409C-B0DC-177038F6F930}"/>
                </a:ext>
              </a:extLst>
            </p:cNvPr>
            <p:cNvSpPr txBox="1"/>
            <p:nvPr/>
          </p:nvSpPr>
          <p:spPr>
            <a:xfrm>
              <a:off x="4845663" y="1620422"/>
              <a:ext cx="2500673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3B609BC-7DF1-41E9-9F51-396A07B7B531}"/>
              </a:ext>
            </a:extLst>
          </p:cNvPr>
          <p:cNvGrpSpPr/>
          <p:nvPr/>
        </p:nvGrpSpPr>
        <p:grpSpPr>
          <a:xfrm>
            <a:off x="1268870" y="4286683"/>
            <a:ext cx="2500673" cy="1100037"/>
            <a:chOff x="4845663" y="1299637"/>
            <a:chExt cx="2500673" cy="1100037"/>
          </a:xfrm>
        </p:grpSpPr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E1675219-E3FE-4E3A-9CAC-EFB15671B5DE}"/>
                </a:ext>
              </a:extLst>
            </p:cNvPr>
            <p:cNvSpPr txBox="1"/>
            <p:nvPr/>
          </p:nvSpPr>
          <p:spPr>
            <a:xfrm>
              <a:off x="5477649" y="1299637"/>
              <a:ext cx="185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DFE807A4-6297-4350-A9C1-6CA9C37B6F81}"/>
                </a:ext>
              </a:extLst>
            </p:cNvPr>
            <p:cNvSpPr txBox="1"/>
            <p:nvPr/>
          </p:nvSpPr>
          <p:spPr>
            <a:xfrm>
              <a:off x="4845663" y="1620422"/>
              <a:ext cx="2500673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567EC74-DCBB-42B3-84B0-044202E195FB}"/>
              </a:ext>
            </a:extLst>
          </p:cNvPr>
          <p:cNvGrpSpPr/>
          <p:nvPr/>
        </p:nvGrpSpPr>
        <p:grpSpPr>
          <a:xfrm>
            <a:off x="4102420" y="2707590"/>
            <a:ext cx="3936112" cy="3264947"/>
            <a:chOff x="4102420" y="2707590"/>
            <a:chExt cx="3936112" cy="3264947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2B703AF9-43AE-40DC-B23E-853178F4B338}"/>
                </a:ext>
              </a:extLst>
            </p:cNvPr>
            <p:cNvSpPr/>
            <p:nvPr/>
          </p:nvSpPr>
          <p:spPr>
            <a:xfrm>
              <a:off x="5002198" y="2707590"/>
              <a:ext cx="2187608" cy="2187606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3494" tIns="568960" rIns="433493" bIns="121920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574306AC-76A5-41D8-86E1-9AB502F2732E}"/>
                </a:ext>
              </a:extLst>
            </p:cNvPr>
            <p:cNvSpPr/>
            <p:nvPr/>
          </p:nvSpPr>
          <p:spPr>
            <a:xfrm>
              <a:off x="5624183" y="3784931"/>
              <a:ext cx="2187608" cy="2187606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994325" tIns="839893" rIns="306155" bIns="62314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996BD97C-2E49-43C5-AD3E-A6B6505F6191}"/>
                </a:ext>
              </a:extLst>
            </p:cNvPr>
            <p:cNvSpPr/>
            <p:nvPr/>
          </p:nvSpPr>
          <p:spPr>
            <a:xfrm>
              <a:off x="4380213" y="3784931"/>
              <a:ext cx="2187608" cy="2187606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06155" tIns="839893" rIns="994325" bIns="62314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568F0C94-D744-4A5D-A34C-0611CE86C910}"/>
                </a:ext>
              </a:extLst>
            </p:cNvPr>
            <p:cNvSpPr/>
            <p:nvPr/>
          </p:nvSpPr>
          <p:spPr>
            <a:xfrm>
              <a:off x="5627348" y="3979060"/>
              <a:ext cx="938568" cy="919948"/>
            </a:xfrm>
            <a:custGeom>
              <a:avLst/>
              <a:gdLst>
                <a:gd name="connsiteX0" fmla="*/ 559735 w 1119469"/>
                <a:gd name="connsiteY0" fmla="*/ 0 h 1097260"/>
                <a:gd name="connsiteX1" fmla="*/ 573536 w 1119469"/>
                <a:gd name="connsiteY1" fmla="*/ 9505 h 1097260"/>
                <a:gd name="connsiteX2" fmla="*/ 625128 w 1119469"/>
                <a:gd name="connsiteY2" fmla="*/ 48084 h 1097260"/>
                <a:gd name="connsiteX3" fmla="*/ 674722 w 1119469"/>
                <a:gd name="connsiteY3" fmla="*/ 89731 h 1097260"/>
                <a:gd name="connsiteX4" fmla="*/ 730305 w 1119469"/>
                <a:gd name="connsiteY4" fmla="*/ 140857 h 1097260"/>
                <a:gd name="connsiteX5" fmla="*/ 773637 w 1119469"/>
                <a:gd name="connsiteY5" fmla="*/ 185401 h 1097260"/>
                <a:gd name="connsiteX6" fmla="*/ 823375 w 1119469"/>
                <a:gd name="connsiteY6" fmla="*/ 242135 h 1097260"/>
                <a:gd name="connsiteX7" fmla="*/ 862025 w 1119469"/>
                <a:gd name="connsiteY7" fmla="*/ 290832 h 1097260"/>
                <a:gd name="connsiteX8" fmla="*/ 905611 w 1119469"/>
                <a:gd name="connsiteY8" fmla="*/ 352916 h 1097260"/>
                <a:gd name="connsiteX9" fmla="*/ 939085 w 1119469"/>
                <a:gd name="connsiteY9" fmla="*/ 405181 h 1097260"/>
                <a:gd name="connsiteX10" fmla="*/ 976158 w 1119469"/>
                <a:gd name="connsiteY10" fmla="*/ 472468 h 1097260"/>
                <a:gd name="connsiteX11" fmla="*/ 1003995 w 1119469"/>
                <a:gd name="connsiteY11" fmla="*/ 527603 h 1097260"/>
                <a:gd name="connsiteX12" fmla="*/ 1034152 w 1119469"/>
                <a:gd name="connsiteY12" fmla="*/ 600166 h 1097260"/>
                <a:gd name="connsiteX13" fmla="*/ 1055921 w 1119469"/>
                <a:gd name="connsiteY13" fmla="*/ 657252 h 1097260"/>
                <a:gd name="connsiteX14" fmla="*/ 1078700 w 1119469"/>
                <a:gd name="connsiteY14" fmla="*/ 735656 h 1097260"/>
                <a:gd name="connsiteX15" fmla="*/ 1094020 w 1119469"/>
                <a:gd name="connsiteY15" fmla="*/ 793283 h 1097260"/>
                <a:gd name="connsiteX16" fmla="*/ 1108834 w 1119469"/>
                <a:gd name="connsiteY16" fmla="*/ 879445 h 1097260"/>
                <a:gd name="connsiteX17" fmla="*/ 1117444 w 1119469"/>
                <a:gd name="connsiteY17" fmla="*/ 934845 h 1097260"/>
                <a:gd name="connsiteX18" fmla="*/ 1119469 w 1119469"/>
                <a:gd name="connsiteY18" fmla="*/ 970499 h 1097260"/>
                <a:gd name="connsiteX19" fmla="*/ 1105567 w 1119469"/>
                <a:gd name="connsiteY19" fmla="*/ 977196 h 1097260"/>
                <a:gd name="connsiteX20" fmla="*/ 1056007 w 1119469"/>
                <a:gd name="connsiteY20" fmla="*/ 999415 h 1097260"/>
                <a:gd name="connsiteX21" fmla="*/ 988831 w 1119469"/>
                <a:gd name="connsiteY21" fmla="*/ 1024002 h 1097260"/>
                <a:gd name="connsiteX22" fmla="*/ 938588 w 1119469"/>
                <a:gd name="connsiteY22" fmla="*/ 1041171 h 1097260"/>
                <a:gd name="connsiteX23" fmla="*/ 865303 w 1119469"/>
                <a:gd name="connsiteY23" fmla="*/ 1060014 h 1097260"/>
                <a:gd name="connsiteX24" fmla="*/ 816339 w 1119469"/>
                <a:gd name="connsiteY24" fmla="*/ 1071794 h 1097260"/>
                <a:gd name="connsiteX25" fmla="*/ 732225 w 1119469"/>
                <a:gd name="connsiteY25" fmla="*/ 1084631 h 1097260"/>
                <a:gd name="connsiteX26" fmla="*/ 689856 w 1119469"/>
                <a:gd name="connsiteY26" fmla="*/ 1090690 h 1097260"/>
                <a:gd name="connsiteX27" fmla="*/ 559734 w 1119469"/>
                <a:gd name="connsiteY27" fmla="*/ 1097260 h 1097260"/>
                <a:gd name="connsiteX28" fmla="*/ 429613 w 1119469"/>
                <a:gd name="connsiteY28" fmla="*/ 1090690 h 1097260"/>
                <a:gd name="connsiteX29" fmla="*/ 387241 w 1119469"/>
                <a:gd name="connsiteY29" fmla="*/ 1084631 h 1097260"/>
                <a:gd name="connsiteX30" fmla="*/ 303130 w 1119469"/>
                <a:gd name="connsiteY30" fmla="*/ 1071794 h 1097260"/>
                <a:gd name="connsiteX31" fmla="*/ 254161 w 1119469"/>
                <a:gd name="connsiteY31" fmla="*/ 1060013 h 1097260"/>
                <a:gd name="connsiteX32" fmla="*/ 180882 w 1119469"/>
                <a:gd name="connsiteY32" fmla="*/ 1041171 h 1097260"/>
                <a:gd name="connsiteX33" fmla="*/ 130632 w 1119469"/>
                <a:gd name="connsiteY33" fmla="*/ 1024000 h 1097260"/>
                <a:gd name="connsiteX34" fmla="*/ 63464 w 1119469"/>
                <a:gd name="connsiteY34" fmla="*/ 999416 h 1097260"/>
                <a:gd name="connsiteX35" fmla="*/ 13896 w 1119469"/>
                <a:gd name="connsiteY35" fmla="*/ 977193 h 1097260"/>
                <a:gd name="connsiteX36" fmla="*/ 0 w 1119469"/>
                <a:gd name="connsiteY36" fmla="*/ 970499 h 1097260"/>
                <a:gd name="connsiteX37" fmla="*/ 2024 w 1119469"/>
                <a:gd name="connsiteY37" fmla="*/ 934854 h 1097260"/>
                <a:gd name="connsiteX38" fmla="*/ 10644 w 1119469"/>
                <a:gd name="connsiteY38" fmla="*/ 879394 h 1097260"/>
                <a:gd name="connsiteX39" fmla="*/ 25448 w 1119469"/>
                <a:gd name="connsiteY39" fmla="*/ 793290 h 1097260"/>
                <a:gd name="connsiteX40" fmla="*/ 40776 w 1119469"/>
                <a:gd name="connsiteY40" fmla="*/ 735632 h 1097260"/>
                <a:gd name="connsiteX41" fmla="*/ 63546 w 1119469"/>
                <a:gd name="connsiteY41" fmla="*/ 657257 h 1097260"/>
                <a:gd name="connsiteX42" fmla="*/ 85322 w 1119469"/>
                <a:gd name="connsiteY42" fmla="*/ 600156 h 1097260"/>
                <a:gd name="connsiteX43" fmla="*/ 115472 w 1119469"/>
                <a:gd name="connsiteY43" fmla="*/ 527606 h 1097260"/>
                <a:gd name="connsiteX44" fmla="*/ 143313 w 1119469"/>
                <a:gd name="connsiteY44" fmla="*/ 472464 h 1097260"/>
                <a:gd name="connsiteX45" fmla="*/ 180383 w 1119469"/>
                <a:gd name="connsiteY45" fmla="*/ 405183 h 1097260"/>
                <a:gd name="connsiteX46" fmla="*/ 213860 w 1119469"/>
                <a:gd name="connsiteY46" fmla="*/ 352914 h 1097260"/>
                <a:gd name="connsiteX47" fmla="*/ 257443 w 1119469"/>
                <a:gd name="connsiteY47" fmla="*/ 290834 h 1097260"/>
                <a:gd name="connsiteX48" fmla="*/ 296095 w 1119469"/>
                <a:gd name="connsiteY48" fmla="*/ 242134 h 1097260"/>
                <a:gd name="connsiteX49" fmla="*/ 345830 w 1119469"/>
                <a:gd name="connsiteY49" fmla="*/ 185403 h 1097260"/>
                <a:gd name="connsiteX50" fmla="*/ 389166 w 1119469"/>
                <a:gd name="connsiteY50" fmla="*/ 140855 h 1097260"/>
                <a:gd name="connsiteX51" fmla="*/ 444742 w 1119469"/>
                <a:gd name="connsiteY51" fmla="*/ 89736 h 1097260"/>
                <a:gd name="connsiteX52" fmla="*/ 494346 w 1119469"/>
                <a:gd name="connsiteY52" fmla="*/ 48081 h 1097260"/>
                <a:gd name="connsiteX53" fmla="*/ 545923 w 1119469"/>
                <a:gd name="connsiteY53" fmla="*/ 9512 h 10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19469" h="1097260">
                  <a:moveTo>
                    <a:pt x="559735" y="0"/>
                  </a:moveTo>
                  <a:lnTo>
                    <a:pt x="573536" y="9505"/>
                  </a:lnTo>
                  <a:lnTo>
                    <a:pt x="625128" y="48084"/>
                  </a:lnTo>
                  <a:lnTo>
                    <a:pt x="674722" y="89731"/>
                  </a:lnTo>
                  <a:lnTo>
                    <a:pt x="730305" y="140857"/>
                  </a:lnTo>
                  <a:lnTo>
                    <a:pt x="773637" y="185401"/>
                  </a:lnTo>
                  <a:lnTo>
                    <a:pt x="823375" y="242135"/>
                  </a:lnTo>
                  <a:lnTo>
                    <a:pt x="862025" y="290832"/>
                  </a:lnTo>
                  <a:lnTo>
                    <a:pt x="905611" y="352916"/>
                  </a:lnTo>
                  <a:lnTo>
                    <a:pt x="939085" y="405181"/>
                  </a:lnTo>
                  <a:lnTo>
                    <a:pt x="976158" y="472468"/>
                  </a:lnTo>
                  <a:lnTo>
                    <a:pt x="1003995" y="527603"/>
                  </a:lnTo>
                  <a:lnTo>
                    <a:pt x="1034152" y="600166"/>
                  </a:lnTo>
                  <a:lnTo>
                    <a:pt x="1055921" y="657252"/>
                  </a:lnTo>
                  <a:lnTo>
                    <a:pt x="1078700" y="735656"/>
                  </a:lnTo>
                  <a:lnTo>
                    <a:pt x="1094020" y="793283"/>
                  </a:lnTo>
                  <a:lnTo>
                    <a:pt x="1108834" y="879445"/>
                  </a:lnTo>
                  <a:lnTo>
                    <a:pt x="1117444" y="934845"/>
                  </a:lnTo>
                  <a:lnTo>
                    <a:pt x="1119469" y="970499"/>
                  </a:lnTo>
                  <a:lnTo>
                    <a:pt x="1105567" y="977196"/>
                  </a:lnTo>
                  <a:lnTo>
                    <a:pt x="1056007" y="999415"/>
                  </a:lnTo>
                  <a:lnTo>
                    <a:pt x="988831" y="1024002"/>
                  </a:lnTo>
                  <a:lnTo>
                    <a:pt x="938588" y="1041171"/>
                  </a:lnTo>
                  <a:lnTo>
                    <a:pt x="865303" y="1060014"/>
                  </a:lnTo>
                  <a:lnTo>
                    <a:pt x="816339" y="1071794"/>
                  </a:lnTo>
                  <a:lnTo>
                    <a:pt x="732225" y="1084631"/>
                  </a:lnTo>
                  <a:lnTo>
                    <a:pt x="689856" y="1090690"/>
                  </a:lnTo>
                  <a:lnTo>
                    <a:pt x="559734" y="1097260"/>
                  </a:lnTo>
                  <a:lnTo>
                    <a:pt x="429613" y="1090690"/>
                  </a:lnTo>
                  <a:lnTo>
                    <a:pt x="387241" y="1084631"/>
                  </a:lnTo>
                  <a:lnTo>
                    <a:pt x="303130" y="1071794"/>
                  </a:lnTo>
                  <a:lnTo>
                    <a:pt x="254161" y="1060013"/>
                  </a:lnTo>
                  <a:lnTo>
                    <a:pt x="180882" y="1041171"/>
                  </a:lnTo>
                  <a:lnTo>
                    <a:pt x="130632" y="1024000"/>
                  </a:lnTo>
                  <a:lnTo>
                    <a:pt x="63464" y="999416"/>
                  </a:lnTo>
                  <a:lnTo>
                    <a:pt x="13896" y="977193"/>
                  </a:lnTo>
                  <a:lnTo>
                    <a:pt x="0" y="970499"/>
                  </a:lnTo>
                  <a:lnTo>
                    <a:pt x="2024" y="934854"/>
                  </a:lnTo>
                  <a:lnTo>
                    <a:pt x="10644" y="879394"/>
                  </a:lnTo>
                  <a:lnTo>
                    <a:pt x="25448" y="793290"/>
                  </a:lnTo>
                  <a:lnTo>
                    <a:pt x="40776" y="735632"/>
                  </a:lnTo>
                  <a:lnTo>
                    <a:pt x="63546" y="657257"/>
                  </a:lnTo>
                  <a:lnTo>
                    <a:pt x="85322" y="600156"/>
                  </a:lnTo>
                  <a:lnTo>
                    <a:pt x="115472" y="527606"/>
                  </a:lnTo>
                  <a:lnTo>
                    <a:pt x="143313" y="472464"/>
                  </a:lnTo>
                  <a:lnTo>
                    <a:pt x="180383" y="405183"/>
                  </a:lnTo>
                  <a:lnTo>
                    <a:pt x="213860" y="352914"/>
                  </a:lnTo>
                  <a:lnTo>
                    <a:pt x="257443" y="290834"/>
                  </a:lnTo>
                  <a:lnTo>
                    <a:pt x="296095" y="242134"/>
                  </a:lnTo>
                  <a:lnTo>
                    <a:pt x="345830" y="185403"/>
                  </a:lnTo>
                  <a:lnTo>
                    <a:pt x="389166" y="140855"/>
                  </a:lnTo>
                  <a:lnTo>
                    <a:pt x="444742" y="89736"/>
                  </a:lnTo>
                  <a:lnTo>
                    <a:pt x="494346" y="48081"/>
                  </a:lnTo>
                  <a:lnTo>
                    <a:pt x="545923" y="9512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accent1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06155" tIns="839893" rIns="994325" bIns="62314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968AC741-56E8-45E4-AE18-0BD731063760}"/>
                </a:ext>
              </a:extLst>
            </p:cNvPr>
            <p:cNvCxnSpPr>
              <a:cxnSpLocks/>
            </p:cNvCxnSpPr>
            <p:nvPr/>
          </p:nvCxnSpPr>
          <p:spPr>
            <a:xfrm>
              <a:off x="4102420" y="4895195"/>
              <a:ext cx="480489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295EE479-1719-4B15-9FF0-C9F1CF441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5052" y="4895195"/>
              <a:ext cx="453480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85F642A7-0229-4E73-BED7-4742D9E132A9}"/>
                </a:ext>
              </a:extLst>
            </p:cNvPr>
            <p:cNvGrpSpPr/>
            <p:nvPr/>
          </p:nvGrpSpPr>
          <p:grpSpPr>
            <a:xfrm>
              <a:off x="5847397" y="3104941"/>
              <a:ext cx="497204" cy="497204"/>
              <a:chOff x="5948362" y="2588385"/>
              <a:chExt cx="497204" cy="497204"/>
            </a:xfrm>
          </p:grpSpPr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201A2490-DAF1-49E6-8E05-D619E3B5310B}"/>
                  </a:ext>
                </a:extLst>
              </p:cNvPr>
              <p:cNvSpPr/>
              <p:nvPr/>
            </p:nvSpPr>
            <p:spPr>
              <a:xfrm>
                <a:off x="5948362" y="2588385"/>
                <a:ext cx="497204" cy="4972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 dirty="0">
                  <a:latin typeface="+mj-lt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FCE452DB-4E89-48EF-892C-B5F65413961C}"/>
                  </a:ext>
                </a:extLst>
              </p:cNvPr>
              <p:cNvSpPr/>
              <p:nvPr/>
            </p:nvSpPr>
            <p:spPr>
              <a:xfrm>
                <a:off x="5957648" y="2636932"/>
                <a:ext cx="4786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+mj-lt"/>
                  </a:rPr>
                  <a:t>01</a:t>
                </a:r>
                <a:endParaRPr lang="zh-CN" altLang="en-US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03C073D9-260B-4D37-B133-1D4EA465BA20}"/>
                </a:ext>
              </a:extLst>
            </p:cNvPr>
            <p:cNvGrpSpPr/>
            <p:nvPr/>
          </p:nvGrpSpPr>
          <p:grpSpPr>
            <a:xfrm>
              <a:off x="4917757" y="4698685"/>
              <a:ext cx="497204" cy="497204"/>
              <a:chOff x="5948362" y="2588385"/>
              <a:chExt cx="497204" cy="497204"/>
            </a:xfrm>
          </p:grpSpPr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F0DB45A4-5A9E-475E-ABBA-1CF19C5BED88}"/>
                  </a:ext>
                </a:extLst>
              </p:cNvPr>
              <p:cNvSpPr/>
              <p:nvPr/>
            </p:nvSpPr>
            <p:spPr>
              <a:xfrm>
                <a:off x="5948362" y="2588385"/>
                <a:ext cx="497204" cy="4972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 dirty="0">
                  <a:latin typeface="+mj-lt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2DCE553C-6458-44A7-9DC7-B1E0E7A149F5}"/>
                  </a:ext>
                </a:extLst>
              </p:cNvPr>
              <p:cNvSpPr/>
              <p:nvPr/>
            </p:nvSpPr>
            <p:spPr>
              <a:xfrm>
                <a:off x="5957648" y="2636932"/>
                <a:ext cx="4786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+mj-lt"/>
                  </a:rPr>
                  <a:t>02</a:t>
                </a:r>
                <a:endParaRPr lang="zh-CN" altLang="en-US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452D47D2-E383-46E7-8DD5-156BA2674DFD}"/>
                </a:ext>
              </a:extLst>
            </p:cNvPr>
            <p:cNvGrpSpPr/>
            <p:nvPr/>
          </p:nvGrpSpPr>
          <p:grpSpPr>
            <a:xfrm>
              <a:off x="6839151" y="4699877"/>
              <a:ext cx="497204" cy="497204"/>
              <a:chOff x="5948362" y="2588385"/>
              <a:chExt cx="497204" cy="497204"/>
            </a:xfrm>
          </p:grpSpPr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B0831B7B-8C0C-4328-AF97-A7E600F770F2}"/>
                  </a:ext>
                </a:extLst>
              </p:cNvPr>
              <p:cNvSpPr/>
              <p:nvPr/>
            </p:nvSpPr>
            <p:spPr>
              <a:xfrm>
                <a:off x="5948362" y="2588385"/>
                <a:ext cx="497204" cy="4972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 dirty="0">
                  <a:latin typeface="+mj-lt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72A5D636-094A-4E3E-87DB-4A5D4F6EC7AC}"/>
                  </a:ext>
                </a:extLst>
              </p:cNvPr>
              <p:cNvSpPr/>
              <p:nvPr/>
            </p:nvSpPr>
            <p:spPr>
              <a:xfrm>
                <a:off x="5957648" y="2636932"/>
                <a:ext cx="4786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+mj-lt"/>
                  </a:rPr>
                  <a:t>03</a:t>
                </a:r>
                <a:endParaRPr lang="zh-CN" altLang="en-US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0" name="light-bulb-outline-sign-inside-a-circle_41881">
              <a:extLst>
                <a:ext uri="{FF2B5EF4-FFF2-40B4-BE49-F238E27FC236}">
                  <a16:creationId xmlns:a16="http://schemas.microsoft.com/office/drawing/2014/main" id="{7C1A3EC0-3DA6-4735-8561-E608C01776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77194" y="4308643"/>
              <a:ext cx="438876" cy="370511"/>
            </a:xfrm>
            <a:custGeom>
              <a:avLst/>
              <a:gdLst>
                <a:gd name="connsiteX0" fmla="*/ 277608 w 608797"/>
                <a:gd name="connsiteY0" fmla="*/ 489109 h 513964"/>
                <a:gd name="connsiteX1" fmla="*/ 331189 w 608797"/>
                <a:gd name="connsiteY1" fmla="*/ 489109 h 513964"/>
                <a:gd name="connsiteX2" fmla="*/ 344122 w 608797"/>
                <a:gd name="connsiteY2" fmla="*/ 501997 h 513964"/>
                <a:gd name="connsiteX3" fmla="*/ 331189 w 608797"/>
                <a:gd name="connsiteY3" fmla="*/ 513964 h 513964"/>
                <a:gd name="connsiteX4" fmla="*/ 277608 w 608797"/>
                <a:gd name="connsiteY4" fmla="*/ 513964 h 513964"/>
                <a:gd name="connsiteX5" fmla="*/ 264675 w 608797"/>
                <a:gd name="connsiteY5" fmla="*/ 501997 h 513964"/>
                <a:gd name="connsiteX6" fmla="*/ 277608 w 608797"/>
                <a:gd name="connsiteY6" fmla="*/ 489109 h 513964"/>
                <a:gd name="connsiteX7" fmla="*/ 259223 w 608797"/>
                <a:gd name="connsiteY7" fmla="*/ 430993 h 513964"/>
                <a:gd name="connsiteX8" fmla="*/ 259223 w 608797"/>
                <a:gd name="connsiteY8" fmla="*/ 458621 h 513964"/>
                <a:gd name="connsiteX9" fmla="*/ 349573 w 608797"/>
                <a:gd name="connsiteY9" fmla="*/ 458621 h 513964"/>
                <a:gd name="connsiteX10" fmla="*/ 349573 w 608797"/>
                <a:gd name="connsiteY10" fmla="*/ 430993 h 513964"/>
                <a:gd name="connsiteX11" fmla="*/ 104682 w 608797"/>
                <a:gd name="connsiteY11" fmla="*/ 390182 h 513964"/>
                <a:gd name="connsiteX12" fmla="*/ 111596 w 608797"/>
                <a:gd name="connsiteY12" fmla="*/ 396049 h 513964"/>
                <a:gd name="connsiteX13" fmla="*/ 105143 w 608797"/>
                <a:gd name="connsiteY13" fmla="*/ 412614 h 513964"/>
                <a:gd name="connsiteX14" fmla="*/ 46139 w 608797"/>
                <a:gd name="connsiteY14" fmla="*/ 441142 h 513964"/>
                <a:gd name="connsiteX15" fmla="*/ 40607 w 608797"/>
                <a:gd name="connsiteY15" fmla="*/ 442062 h 513964"/>
                <a:gd name="connsiteX16" fmla="*/ 29544 w 608797"/>
                <a:gd name="connsiteY16" fmla="*/ 435620 h 513964"/>
                <a:gd name="connsiteX17" fmla="*/ 35075 w 608797"/>
                <a:gd name="connsiteY17" fmla="*/ 419055 h 513964"/>
                <a:gd name="connsiteX18" fmla="*/ 95001 w 608797"/>
                <a:gd name="connsiteY18" fmla="*/ 390527 h 513964"/>
                <a:gd name="connsiteX19" fmla="*/ 104682 w 608797"/>
                <a:gd name="connsiteY19" fmla="*/ 390182 h 513964"/>
                <a:gd name="connsiteX20" fmla="*/ 522056 w 608797"/>
                <a:gd name="connsiteY20" fmla="*/ 368479 h 513964"/>
                <a:gd name="connsiteX21" fmla="*/ 583857 w 608797"/>
                <a:gd name="connsiteY21" fmla="*/ 389616 h 513964"/>
                <a:gd name="connsiteX22" fmla="*/ 591236 w 608797"/>
                <a:gd name="connsiteY22" fmla="*/ 405238 h 513964"/>
                <a:gd name="connsiteX23" fmla="*/ 580167 w 608797"/>
                <a:gd name="connsiteY23" fmla="*/ 413509 h 513964"/>
                <a:gd name="connsiteX24" fmla="*/ 575555 w 608797"/>
                <a:gd name="connsiteY24" fmla="*/ 412590 h 513964"/>
                <a:gd name="connsiteX25" fmla="*/ 513754 w 608797"/>
                <a:gd name="connsiteY25" fmla="*/ 391454 h 513964"/>
                <a:gd name="connsiteX26" fmla="*/ 506375 w 608797"/>
                <a:gd name="connsiteY26" fmla="*/ 375831 h 513964"/>
                <a:gd name="connsiteX27" fmla="*/ 522056 w 608797"/>
                <a:gd name="connsiteY27" fmla="*/ 368479 h 513964"/>
                <a:gd name="connsiteX28" fmla="*/ 77481 w 608797"/>
                <a:gd name="connsiteY28" fmla="*/ 300217 h 513964"/>
                <a:gd name="connsiteX29" fmla="*/ 90395 w 608797"/>
                <a:gd name="connsiteY29" fmla="*/ 311284 h 513964"/>
                <a:gd name="connsiteX30" fmla="*/ 78404 w 608797"/>
                <a:gd name="connsiteY30" fmla="*/ 324195 h 513964"/>
                <a:gd name="connsiteX31" fmla="*/ 12914 w 608797"/>
                <a:gd name="connsiteY31" fmla="*/ 326961 h 513964"/>
                <a:gd name="connsiteX32" fmla="*/ 11991 w 608797"/>
                <a:gd name="connsiteY32" fmla="*/ 326961 h 513964"/>
                <a:gd name="connsiteX33" fmla="*/ 0 w 608797"/>
                <a:gd name="connsiteY33" fmla="*/ 314973 h 513964"/>
                <a:gd name="connsiteX34" fmla="*/ 11991 w 608797"/>
                <a:gd name="connsiteY34" fmla="*/ 302062 h 513964"/>
                <a:gd name="connsiteX35" fmla="*/ 595883 w 608797"/>
                <a:gd name="connsiteY35" fmla="*/ 281837 h 513964"/>
                <a:gd name="connsiteX36" fmla="*/ 608797 w 608797"/>
                <a:gd name="connsiteY36" fmla="*/ 293841 h 513964"/>
                <a:gd name="connsiteX37" fmla="*/ 596806 w 608797"/>
                <a:gd name="connsiteY37" fmla="*/ 306768 h 513964"/>
                <a:gd name="connsiteX38" fmla="*/ 531316 w 608797"/>
                <a:gd name="connsiteY38" fmla="*/ 308615 h 513964"/>
                <a:gd name="connsiteX39" fmla="*/ 530393 w 608797"/>
                <a:gd name="connsiteY39" fmla="*/ 308615 h 513964"/>
                <a:gd name="connsiteX40" fmla="*/ 518402 w 608797"/>
                <a:gd name="connsiteY40" fmla="*/ 296611 h 513964"/>
                <a:gd name="connsiteX41" fmla="*/ 530393 w 608797"/>
                <a:gd name="connsiteY41" fmla="*/ 284607 h 513964"/>
                <a:gd name="connsiteX42" fmla="*/ 33243 w 608797"/>
                <a:gd name="connsiteY42" fmla="*/ 195351 h 513964"/>
                <a:gd name="connsiteX43" fmla="*/ 95044 w 608797"/>
                <a:gd name="connsiteY43" fmla="*/ 217406 h 513964"/>
                <a:gd name="connsiteX44" fmla="*/ 102423 w 608797"/>
                <a:gd name="connsiteY44" fmla="*/ 233029 h 513964"/>
                <a:gd name="connsiteX45" fmla="*/ 91354 w 608797"/>
                <a:gd name="connsiteY45" fmla="*/ 241300 h 513964"/>
                <a:gd name="connsiteX46" fmla="*/ 86742 w 608797"/>
                <a:gd name="connsiteY46" fmla="*/ 240381 h 513964"/>
                <a:gd name="connsiteX47" fmla="*/ 24941 w 608797"/>
                <a:gd name="connsiteY47" fmla="*/ 218325 h 513964"/>
                <a:gd name="connsiteX48" fmla="*/ 17562 w 608797"/>
                <a:gd name="connsiteY48" fmla="*/ 202703 h 513964"/>
                <a:gd name="connsiteX49" fmla="*/ 33243 w 608797"/>
                <a:gd name="connsiteY49" fmla="*/ 195351 h 513964"/>
                <a:gd name="connsiteX50" fmla="*/ 304398 w 608797"/>
                <a:gd name="connsiteY50" fmla="*/ 168521 h 513964"/>
                <a:gd name="connsiteX51" fmla="*/ 203906 w 608797"/>
                <a:gd name="connsiteY51" fmla="*/ 268904 h 513964"/>
                <a:gd name="connsiteX52" fmla="*/ 256457 w 608797"/>
                <a:gd name="connsiteY52" fmla="*/ 406127 h 513964"/>
                <a:gd name="connsiteX53" fmla="*/ 356027 w 608797"/>
                <a:gd name="connsiteY53" fmla="*/ 406127 h 513964"/>
                <a:gd name="connsiteX54" fmla="*/ 404890 w 608797"/>
                <a:gd name="connsiteY54" fmla="*/ 268904 h 513964"/>
                <a:gd name="connsiteX55" fmla="*/ 304398 w 608797"/>
                <a:gd name="connsiteY55" fmla="*/ 168521 h 513964"/>
                <a:gd name="connsiteX56" fmla="*/ 562658 w 608797"/>
                <a:gd name="connsiteY56" fmla="*/ 167721 h 513964"/>
                <a:gd name="connsiteX57" fmla="*/ 579253 w 608797"/>
                <a:gd name="connsiteY57" fmla="*/ 173242 h 513964"/>
                <a:gd name="connsiteX58" fmla="*/ 573722 w 608797"/>
                <a:gd name="connsiteY58" fmla="*/ 189807 h 513964"/>
                <a:gd name="connsiteX59" fmla="*/ 513796 w 608797"/>
                <a:gd name="connsiteY59" fmla="*/ 218335 h 513964"/>
                <a:gd name="connsiteX60" fmla="*/ 508264 w 608797"/>
                <a:gd name="connsiteY60" fmla="*/ 219256 h 513964"/>
                <a:gd name="connsiteX61" fmla="*/ 497201 w 608797"/>
                <a:gd name="connsiteY61" fmla="*/ 211894 h 513964"/>
                <a:gd name="connsiteX62" fmla="*/ 503654 w 608797"/>
                <a:gd name="connsiteY62" fmla="*/ 196249 h 513964"/>
                <a:gd name="connsiteX63" fmla="*/ 304398 w 608797"/>
                <a:gd name="connsiteY63" fmla="*/ 143655 h 513964"/>
                <a:gd name="connsiteX64" fmla="*/ 429782 w 608797"/>
                <a:gd name="connsiteY64" fmla="*/ 268904 h 513964"/>
                <a:gd name="connsiteX65" fmla="*/ 374466 w 608797"/>
                <a:gd name="connsiteY65" fmla="*/ 423625 h 513964"/>
                <a:gd name="connsiteX66" fmla="*/ 374466 w 608797"/>
                <a:gd name="connsiteY66" fmla="*/ 424546 h 513964"/>
                <a:gd name="connsiteX67" fmla="*/ 374466 w 608797"/>
                <a:gd name="connsiteY67" fmla="*/ 470594 h 513964"/>
                <a:gd name="connsiteX68" fmla="*/ 361558 w 608797"/>
                <a:gd name="connsiteY68" fmla="*/ 483487 h 513964"/>
                <a:gd name="connsiteX69" fmla="*/ 247238 w 608797"/>
                <a:gd name="connsiteY69" fmla="*/ 483487 h 513964"/>
                <a:gd name="connsiteX70" fmla="*/ 234330 w 608797"/>
                <a:gd name="connsiteY70" fmla="*/ 470594 h 513964"/>
                <a:gd name="connsiteX71" fmla="*/ 234330 w 608797"/>
                <a:gd name="connsiteY71" fmla="*/ 418100 h 513964"/>
                <a:gd name="connsiteX72" fmla="*/ 235252 w 608797"/>
                <a:gd name="connsiteY72" fmla="*/ 418100 h 513964"/>
                <a:gd name="connsiteX73" fmla="*/ 179014 w 608797"/>
                <a:gd name="connsiteY73" fmla="*/ 268904 h 513964"/>
                <a:gd name="connsiteX74" fmla="*/ 304398 w 608797"/>
                <a:gd name="connsiteY74" fmla="*/ 143655 h 513964"/>
                <a:gd name="connsiteX75" fmla="*/ 502765 w 608797"/>
                <a:gd name="connsiteY75" fmla="*/ 89382 h 513964"/>
                <a:gd name="connsiteX76" fmla="*/ 520298 w 608797"/>
                <a:gd name="connsiteY76" fmla="*/ 89382 h 513964"/>
                <a:gd name="connsiteX77" fmla="*/ 520298 w 608797"/>
                <a:gd name="connsiteY77" fmla="*/ 106896 h 513964"/>
                <a:gd name="connsiteX78" fmla="*/ 473235 w 608797"/>
                <a:gd name="connsiteY78" fmla="*/ 152987 h 513964"/>
                <a:gd name="connsiteX79" fmla="*/ 464929 w 608797"/>
                <a:gd name="connsiteY79" fmla="*/ 156675 h 513964"/>
                <a:gd name="connsiteX80" fmla="*/ 455701 w 608797"/>
                <a:gd name="connsiteY80" fmla="*/ 152987 h 513964"/>
                <a:gd name="connsiteX81" fmla="*/ 455701 w 608797"/>
                <a:gd name="connsiteY81" fmla="*/ 135473 h 513964"/>
                <a:gd name="connsiteX82" fmla="*/ 89486 w 608797"/>
                <a:gd name="connsiteY82" fmla="*/ 89378 h 513964"/>
                <a:gd name="connsiteX83" fmla="*/ 106081 w 608797"/>
                <a:gd name="connsiteY83" fmla="*/ 89378 h 513964"/>
                <a:gd name="connsiteX84" fmla="*/ 153100 w 608797"/>
                <a:gd name="connsiteY84" fmla="*/ 135426 h 513964"/>
                <a:gd name="connsiteX85" fmla="*/ 153100 w 608797"/>
                <a:gd name="connsiteY85" fmla="*/ 152924 h 513964"/>
                <a:gd name="connsiteX86" fmla="*/ 152178 w 608797"/>
                <a:gd name="connsiteY86" fmla="*/ 153845 h 513964"/>
                <a:gd name="connsiteX87" fmla="*/ 151256 w 608797"/>
                <a:gd name="connsiteY87" fmla="*/ 154766 h 513964"/>
                <a:gd name="connsiteX88" fmla="*/ 142037 w 608797"/>
                <a:gd name="connsiteY88" fmla="*/ 158450 h 513964"/>
                <a:gd name="connsiteX89" fmla="*/ 133739 w 608797"/>
                <a:gd name="connsiteY89" fmla="*/ 155687 h 513964"/>
                <a:gd name="connsiteX90" fmla="*/ 86720 w 608797"/>
                <a:gd name="connsiteY90" fmla="*/ 109639 h 513964"/>
                <a:gd name="connsiteX91" fmla="*/ 86720 w 608797"/>
                <a:gd name="connsiteY91" fmla="*/ 92140 h 513964"/>
                <a:gd name="connsiteX92" fmla="*/ 87642 w 608797"/>
                <a:gd name="connsiteY92" fmla="*/ 91219 h 513964"/>
                <a:gd name="connsiteX93" fmla="*/ 89486 w 608797"/>
                <a:gd name="connsiteY93" fmla="*/ 89378 h 513964"/>
                <a:gd name="connsiteX94" fmla="*/ 422896 w 608797"/>
                <a:gd name="connsiteY94" fmla="*/ 28309 h 513964"/>
                <a:gd name="connsiteX95" fmla="*/ 432579 w 608797"/>
                <a:gd name="connsiteY95" fmla="*/ 28654 h 513964"/>
                <a:gd name="connsiteX96" fmla="*/ 438112 w 608797"/>
                <a:gd name="connsiteY96" fmla="*/ 44312 h 513964"/>
                <a:gd name="connsiteX97" fmla="*/ 410446 w 608797"/>
                <a:gd name="connsiteY97" fmla="*/ 104183 h 513964"/>
                <a:gd name="connsiteX98" fmla="*/ 399380 w 608797"/>
                <a:gd name="connsiteY98" fmla="*/ 111552 h 513964"/>
                <a:gd name="connsiteX99" fmla="*/ 393847 w 608797"/>
                <a:gd name="connsiteY99" fmla="*/ 110631 h 513964"/>
                <a:gd name="connsiteX100" fmla="*/ 388314 w 608797"/>
                <a:gd name="connsiteY100" fmla="*/ 94051 h 513964"/>
                <a:gd name="connsiteX101" fmla="*/ 415980 w 608797"/>
                <a:gd name="connsiteY101" fmla="*/ 34181 h 513964"/>
                <a:gd name="connsiteX102" fmla="*/ 422896 w 608797"/>
                <a:gd name="connsiteY102" fmla="*/ 28309 h 513964"/>
                <a:gd name="connsiteX103" fmla="*/ 192821 w 608797"/>
                <a:gd name="connsiteY103" fmla="*/ 21254 h 513964"/>
                <a:gd name="connsiteX104" fmla="*/ 209417 w 608797"/>
                <a:gd name="connsiteY104" fmla="*/ 28617 h 513964"/>
                <a:gd name="connsiteX105" fmla="*/ 233390 w 608797"/>
                <a:gd name="connsiteY105" fmla="*/ 89362 h 513964"/>
                <a:gd name="connsiteX106" fmla="*/ 226014 w 608797"/>
                <a:gd name="connsiteY106" fmla="*/ 105008 h 513964"/>
                <a:gd name="connsiteX107" fmla="*/ 221404 w 608797"/>
                <a:gd name="connsiteY107" fmla="*/ 105929 h 513964"/>
                <a:gd name="connsiteX108" fmla="*/ 210340 w 608797"/>
                <a:gd name="connsiteY108" fmla="*/ 98566 h 513964"/>
                <a:gd name="connsiteX109" fmla="*/ 186367 w 608797"/>
                <a:gd name="connsiteY109" fmla="*/ 36900 h 513964"/>
                <a:gd name="connsiteX110" fmla="*/ 192821 w 608797"/>
                <a:gd name="connsiteY110" fmla="*/ 21254 h 513964"/>
                <a:gd name="connsiteX111" fmla="*/ 304399 w 608797"/>
                <a:gd name="connsiteY111" fmla="*/ 0 h 513964"/>
                <a:gd name="connsiteX112" fmla="*/ 316456 w 608797"/>
                <a:gd name="connsiteY112" fmla="*/ 11971 h 513964"/>
                <a:gd name="connsiteX113" fmla="*/ 316456 w 608797"/>
                <a:gd name="connsiteY113" fmla="*/ 78275 h 513964"/>
                <a:gd name="connsiteX114" fmla="*/ 304399 w 608797"/>
                <a:gd name="connsiteY114" fmla="*/ 90247 h 513964"/>
                <a:gd name="connsiteX115" fmla="*/ 292341 w 608797"/>
                <a:gd name="connsiteY115" fmla="*/ 78275 h 513964"/>
                <a:gd name="connsiteX116" fmla="*/ 292341 w 608797"/>
                <a:gd name="connsiteY116" fmla="*/ 11971 h 513964"/>
                <a:gd name="connsiteX117" fmla="*/ 304399 w 608797"/>
                <a:gd name="connsiteY117" fmla="*/ 0 h 5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08797" h="513964">
                  <a:moveTo>
                    <a:pt x="277608" y="489109"/>
                  </a:moveTo>
                  <a:lnTo>
                    <a:pt x="331189" y="489109"/>
                  </a:lnTo>
                  <a:cubicBezTo>
                    <a:pt x="338579" y="489109"/>
                    <a:pt x="344122" y="494633"/>
                    <a:pt x="344122" y="501997"/>
                  </a:cubicBezTo>
                  <a:cubicBezTo>
                    <a:pt x="344122" y="508441"/>
                    <a:pt x="338579" y="513964"/>
                    <a:pt x="331189" y="513964"/>
                  </a:cubicBezTo>
                  <a:lnTo>
                    <a:pt x="277608" y="513964"/>
                  </a:lnTo>
                  <a:cubicBezTo>
                    <a:pt x="270218" y="513964"/>
                    <a:pt x="264675" y="508441"/>
                    <a:pt x="264675" y="501997"/>
                  </a:cubicBezTo>
                  <a:cubicBezTo>
                    <a:pt x="264675" y="494633"/>
                    <a:pt x="270218" y="489109"/>
                    <a:pt x="277608" y="489109"/>
                  </a:cubicBezTo>
                  <a:close/>
                  <a:moveTo>
                    <a:pt x="259223" y="430993"/>
                  </a:moveTo>
                  <a:lnTo>
                    <a:pt x="259223" y="458621"/>
                  </a:lnTo>
                  <a:lnTo>
                    <a:pt x="349573" y="458621"/>
                  </a:lnTo>
                  <a:lnTo>
                    <a:pt x="349573" y="430993"/>
                  </a:lnTo>
                  <a:close/>
                  <a:moveTo>
                    <a:pt x="104682" y="390182"/>
                  </a:moveTo>
                  <a:cubicBezTo>
                    <a:pt x="107678" y="391217"/>
                    <a:pt x="110213" y="393288"/>
                    <a:pt x="111596" y="396049"/>
                  </a:cubicBezTo>
                  <a:cubicBezTo>
                    <a:pt x="114362" y="402491"/>
                    <a:pt x="111596" y="409853"/>
                    <a:pt x="105143" y="412614"/>
                  </a:cubicBezTo>
                  <a:lnTo>
                    <a:pt x="46139" y="441142"/>
                  </a:lnTo>
                  <a:cubicBezTo>
                    <a:pt x="44295" y="442062"/>
                    <a:pt x="42451" y="442062"/>
                    <a:pt x="40607" y="442062"/>
                  </a:cubicBezTo>
                  <a:cubicBezTo>
                    <a:pt x="35997" y="442062"/>
                    <a:pt x="31388" y="440222"/>
                    <a:pt x="29544" y="435620"/>
                  </a:cubicBezTo>
                  <a:cubicBezTo>
                    <a:pt x="26778" y="429178"/>
                    <a:pt x="29544" y="421816"/>
                    <a:pt x="35075" y="419055"/>
                  </a:cubicBezTo>
                  <a:lnTo>
                    <a:pt x="95001" y="390527"/>
                  </a:lnTo>
                  <a:cubicBezTo>
                    <a:pt x="98228" y="389147"/>
                    <a:pt x="101685" y="389147"/>
                    <a:pt x="104682" y="390182"/>
                  </a:cubicBezTo>
                  <a:close/>
                  <a:moveTo>
                    <a:pt x="522056" y="368479"/>
                  </a:moveTo>
                  <a:lnTo>
                    <a:pt x="583857" y="389616"/>
                  </a:lnTo>
                  <a:cubicBezTo>
                    <a:pt x="590313" y="392373"/>
                    <a:pt x="594003" y="398806"/>
                    <a:pt x="591236" y="405238"/>
                  </a:cubicBezTo>
                  <a:cubicBezTo>
                    <a:pt x="589391" y="410752"/>
                    <a:pt x="584779" y="413509"/>
                    <a:pt x="580167" y="413509"/>
                  </a:cubicBezTo>
                  <a:cubicBezTo>
                    <a:pt x="578322" y="413509"/>
                    <a:pt x="577400" y="413509"/>
                    <a:pt x="575555" y="412590"/>
                  </a:cubicBezTo>
                  <a:lnTo>
                    <a:pt x="513754" y="391454"/>
                  </a:lnTo>
                  <a:cubicBezTo>
                    <a:pt x="507298" y="388697"/>
                    <a:pt x="503608" y="382264"/>
                    <a:pt x="506375" y="375831"/>
                  </a:cubicBezTo>
                  <a:cubicBezTo>
                    <a:pt x="508220" y="369398"/>
                    <a:pt x="515599" y="365722"/>
                    <a:pt x="522056" y="368479"/>
                  </a:cubicBezTo>
                  <a:close/>
                  <a:moveTo>
                    <a:pt x="77481" y="300217"/>
                  </a:moveTo>
                  <a:cubicBezTo>
                    <a:pt x="84861" y="299295"/>
                    <a:pt x="90395" y="304828"/>
                    <a:pt x="90395" y="311284"/>
                  </a:cubicBezTo>
                  <a:cubicBezTo>
                    <a:pt x="90395" y="318661"/>
                    <a:pt x="85783" y="324195"/>
                    <a:pt x="78404" y="324195"/>
                  </a:cubicBezTo>
                  <a:lnTo>
                    <a:pt x="12914" y="326961"/>
                  </a:lnTo>
                  <a:cubicBezTo>
                    <a:pt x="12914" y="326961"/>
                    <a:pt x="11991" y="326961"/>
                    <a:pt x="11991" y="326961"/>
                  </a:cubicBezTo>
                  <a:cubicBezTo>
                    <a:pt x="5534" y="326961"/>
                    <a:pt x="0" y="321428"/>
                    <a:pt x="0" y="314973"/>
                  </a:cubicBezTo>
                  <a:cubicBezTo>
                    <a:pt x="0" y="307595"/>
                    <a:pt x="5534" y="302062"/>
                    <a:pt x="11991" y="302062"/>
                  </a:cubicBezTo>
                  <a:close/>
                  <a:moveTo>
                    <a:pt x="595883" y="281837"/>
                  </a:moveTo>
                  <a:cubicBezTo>
                    <a:pt x="603263" y="281837"/>
                    <a:pt x="608797" y="287378"/>
                    <a:pt x="608797" y="293841"/>
                  </a:cubicBezTo>
                  <a:cubicBezTo>
                    <a:pt x="608797" y="300305"/>
                    <a:pt x="604185" y="306768"/>
                    <a:pt x="596806" y="306768"/>
                  </a:cubicBezTo>
                  <a:lnTo>
                    <a:pt x="531316" y="308615"/>
                  </a:lnTo>
                  <a:cubicBezTo>
                    <a:pt x="530393" y="308615"/>
                    <a:pt x="530393" y="308615"/>
                    <a:pt x="530393" y="308615"/>
                  </a:cubicBezTo>
                  <a:cubicBezTo>
                    <a:pt x="523936" y="308615"/>
                    <a:pt x="518402" y="303998"/>
                    <a:pt x="518402" y="296611"/>
                  </a:cubicBezTo>
                  <a:cubicBezTo>
                    <a:pt x="518402" y="290148"/>
                    <a:pt x="523014" y="284607"/>
                    <a:pt x="530393" y="284607"/>
                  </a:cubicBezTo>
                  <a:close/>
                  <a:moveTo>
                    <a:pt x="33243" y="195351"/>
                  </a:moveTo>
                  <a:lnTo>
                    <a:pt x="95044" y="217406"/>
                  </a:lnTo>
                  <a:cubicBezTo>
                    <a:pt x="101500" y="220163"/>
                    <a:pt x="105190" y="226596"/>
                    <a:pt x="102423" y="233029"/>
                  </a:cubicBezTo>
                  <a:cubicBezTo>
                    <a:pt x="100578" y="238543"/>
                    <a:pt x="95966" y="241300"/>
                    <a:pt x="91354" y="241300"/>
                  </a:cubicBezTo>
                  <a:cubicBezTo>
                    <a:pt x="89509" y="241300"/>
                    <a:pt x="88587" y="241300"/>
                    <a:pt x="86742" y="240381"/>
                  </a:cubicBezTo>
                  <a:lnTo>
                    <a:pt x="24941" y="218325"/>
                  </a:lnTo>
                  <a:cubicBezTo>
                    <a:pt x="18485" y="216487"/>
                    <a:pt x="14795" y="209135"/>
                    <a:pt x="17562" y="202703"/>
                  </a:cubicBezTo>
                  <a:cubicBezTo>
                    <a:pt x="19407" y="196270"/>
                    <a:pt x="26786" y="193513"/>
                    <a:pt x="33243" y="195351"/>
                  </a:cubicBezTo>
                  <a:close/>
                  <a:moveTo>
                    <a:pt x="304398" y="168521"/>
                  </a:moveTo>
                  <a:cubicBezTo>
                    <a:pt x="249082" y="168521"/>
                    <a:pt x="203906" y="213647"/>
                    <a:pt x="203906" y="268904"/>
                  </a:cubicBezTo>
                  <a:cubicBezTo>
                    <a:pt x="203906" y="299296"/>
                    <a:pt x="238940" y="372973"/>
                    <a:pt x="256457" y="406127"/>
                  </a:cubicBezTo>
                  <a:lnTo>
                    <a:pt x="356027" y="406127"/>
                  </a:lnTo>
                  <a:cubicBezTo>
                    <a:pt x="372622" y="372973"/>
                    <a:pt x="404890" y="301138"/>
                    <a:pt x="404890" y="268904"/>
                  </a:cubicBezTo>
                  <a:cubicBezTo>
                    <a:pt x="404890" y="213647"/>
                    <a:pt x="359714" y="168521"/>
                    <a:pt x="304398" y="168521"/>
                  </a:cubicBezTo>
                  <a:close/>
                  <a:moveTo>
                    <a:pt x="562658" y="167721"/>
                  </a:moveTo>
                  <a:cubicBezTo>
                    <a:pt x="569112" y="164960"/>
                    <a:pt x="576487" y="166800"/>
                    <a:pt x="579253" y="173242"/>
                  </a:cubicBezTo>
                  <a:cubicBezTo>
                    <a:pt x="582019" y="179684"/>
                    <a:pt x="579253" y="187046"/>
                    <a:pt x="573722" y="189807"/>
                  </a:cubicBezTo>
                  <a:lnTo>
                    <a:pt x="513796" y="218335"/>
                  </a:lnTo>
                  <a:cubicBezTo>
                    <a:pt x="511952" y="219256"/>
                    <a:pt x="510108" y="219256"/>
                    <a:pt x="508264" y="219256"/>
                  </a:cubicBezTo>
                  <a:cubicBezTo>
                    <a:pt x="503654" y="219256"/>
                    <a:pt x="499967" y="216495"/>
                    <a:pt x="497201" y="211894"/>
                  </a:cubicBezTo>
                  <a:cubicBezTo>
                    <a:pt x="494435" y="206372"/>
                    <a:pt x="497201" y="199010"/>
                    <a:pt x="503654" y="196249"/>
                  </a:cubicBezTo>
                  <a:close/>
                  <a:moveTo>
                    <a:pt x="304398" y="143655"/>
                  </a:moveTo>
                  <a:cubicBezTo>
                    <a:pt x="373544" y="143655"/>
                    <a:pt x="429782" y="199833"/>
                    <a:pt x="429782" y="268904"/>
                  </a:cubicBezTo>
                  <a:cubicBezTo>
                    <a:pt x="429782" y="316795"/>
                    <a:pt x="377231" y="419941"/>
                    <a:pt x="374466" y="423625"/>
                  </a:cubicBezTo>
                  <a:cubicBezTo>
                    <a:pt x="374466" y="424546"/>
                    <a:pt x="374466" y="424546"/>
                    <a:pt x="374466" y="424546"/>
                  </a:cubicBezTo>
                  <a:lnTo>
                    <a:pt x="374466" y="470594"/>
                  </a:lnTo>
                  <a:cubicBezTo>
                    <a:pt x="374466" y="477962"/>
                    <a:pt x="368934" y="483487"/>
                    <a:pt x="361558" y="483487"/>
                  </a:cubicBezTo>
                  <a:lnTo>
                    <a:pt x="247238" y="483487"/>
                  </a:lnTo>
                  <a:cubicBezTo>
                    <a:pt x="239862" y="483487"/>
                    <a:pt x="234330" y="477962"/>
                    <a:pt x="234330" y="470594"/>
                  </a:cubicBezTo>
                  <a:lnTo>
                    <a:pt x="234330" y="418100"/>
                  </a:lnTo>
                  <a:cubicBezTo>
                    <a:pt x="234330" y="418100"/>
                    <a:pt x="235252" y="418100"/>
                    <a:pt x="235252" y="418100"/>
                  </a:cubicBezTo>
                  <a:cubicBezTo>
                    <a:pt x="221423" y="392313"/>
                    <a:pt x="179014" y="308506"/>
                    <a:pt x="179014" y="268904"/>
                  </a:cubicBezTo>
                  <a:cubicBezTo>
                    <a:pt x="179014" y="199833"/>
                    <a:pt x="235252" y="143655"/>
                    <a:pt x="304398" y="143655"/>
                  </a:cubicBezTo>
                  <a:close/>
                  <a:moveTo>
                    <a:pt x="502765" y="89382"/>
                  </a:moveTo>
                  <a:cubicBezTo>
                    <a:pt x="507379" y="84773"/>
                    <a:pt x="514761" y="84773"/>
                    <a:pt x="520298" y="89382"/>
                  </a:cubicBezTo>
                  <a:cubicBezTo>
                    <a:pt x="524912" y="93991"/>
                    <a:pt x="524912" y="102287"/>
                    <a:pt x="520298" y="106896"/>
                  </a:cubicBezTo>
                  <a:lnTo>
                    <a:pt x="473235" y="152987"/>
                  </a:lnTo>
                  <a:cubicBezTo>
                    <a:pt x="470466" y="155753"/>
                    <a:pt x="467698" y="156675"/>
                    <a:pt x="464929" y="156675"/>
                  </a:cubicBezTo>
                  <a:cubicBezTo>
                    <a:pt x="461238" y="156675"/>
                    <a:pt x="458469" y="155753"/>
                    <a:pt x="455701" y="152987"/>
                  </a:cubicBezTo>
                  <a:cubicBezTo>
                    <a:pt x="451087" y="148378"/>
                    <a:pt x="451087" y="141004"/>
                    <a:pt x="455701" y="135473"/>
                  </a:cubicBezTo>
                  <a:close/>
                  <a:moveTo>
                    <a:pt x="89486" y="89378"/>
                  </a:moveTo>
                  <a:cubicBezTo>
                    <a:pt x="94095" y="84773"/>
                    <a:pt x="101471" y="84773"/>
                    <a:pt x="106081" y="89378"/>
                  </a:cubicBezTo>
                  <a:lnTo>
                    <a:pt x="153100" y="135426"/>
                  </a:lnTo>
                  <a:cubicBezTo>
                    <a:pt x="157710" y="140951"/>
                    <a:pt x="157710" y="148319"/>
                    <a:pt x="153100" y="152924"/>
                  </a:cubicBezTo>
                  <a:cubicBezTo>
                    <a:pt x="153100" y="153845"/>
                    <a:pt x="152178" y="153845"/>
                    <a:pt x="152178" y="153845"/>
                  </a:cubicBezTo>
                  <a:cubicBezTo>
                    <a:pt x="152178" y="153845"/>
                    <a:pt x="151256" y="154766"/>
                    <a:pt x="151256" y="154766"/>
                  </a:cubicBezTo>
                  <a:cubicBezTo>
                    <a:pt x="148490" y="157529"/>
                    <a:pt x="145725" y="158450"/>
                    <a:pt x="142037" y="158450"/>
                  </a:cubicBezTo>
                  <a:cubicBezTo>
                    <a:pt x="139271" y="158450"/>
                    <a:pt x="136505" y="157529"/>
                    <a:pt x="133739" y="155687"/>
                  </a:cubicBezTo>
                  <a:lnTo>
                    <a:pt x="86720" y="109639"/>
                  </a:lnTo>
                  <a:cubicBezTo>
                    <a:pt x="82110" y="104113"/>
                    <a:pt x="82110" y="96745"/>
                    <a:pt x="86720" y="92140"/>
                  </a:cubicBezTo>
                  <a:cubicBezTo>
                    <a:pt x="86720" y="91219"/>
                    <a:pt x="87642" y="91219"/>
                    <a:pt x="87642" y="91219"/>
                  </a:cubicBezTo>
                  <a:cubicBezTo>
                    <a:pt x="88564" y="90299"/>
                    <a:pt x="88564" y="89378"/>
                    <a:pt x="89486" y="89378"/>
                  </a:cubicBezTo>
                  <a:close/>
                  <a:moveTo>
                    <a:pt x="422896" y="28309"/>
                  </a:moveTo>
                  <a:cubicBezTo>
                    <a:pt x="425893" y="27273"/>
                    <a:pt x="429352" y="27273"/>
                    <a:pt x="432579" y="28654"/>
                  </a:cubicBezTo>
                  <a:cubicBezTo>
                    <a:pt x="438112" y="31417"/>
                    <a:pt x="440879" y="38786"/>
                    <a:pt x="438112" y="44312"/>
                  </a:cubicBezTo>
                  <a:lnTo>
                    <a:pt x="410446" y="104183"/>
                  </a:lnTo>
                  <a:cubicBezTo>
                    <a:pt x="408602" y="108788"/>
                    <a:pt x="403991" y="111552"/>
                    <a:pt x="399380" y="111552"/>
                  </a:cubicBezTo>
                  <a:cubicBezTo>
                    <a:pt x="397536" y="111552"/>
                    <a:pt x="395691" y="111552"/>
                    <a:pt x="393847" y="110631"/>
                  </a:cubicBezTo>
                  <a:cubicBezTo>
                    <a:pt x="388314" y="107867"/>
                    <a:pt x="385547" y="100499"/>
                    <a:pt x="388314" y="94051"/>
                  </a:cubicBezTo>
                  <a:lnTo>
                    <a:pt x="415980" y="34181"/>
                  </a:lnTo>
                  <a:cubicBezTo>
                    <a:pt x="417363" y="31418"/>
                    <a:pt x="419899" y="29345"/>
                    <a:pt x="422896" y="28309"/>
                  </a:cubicBezTo>
                  <a:close/>
                  <a:moveTo>
                    <a:pt x="192821" y="21254"/>
                  </a:moveTo>
                  <a:cubicBezTo>
                    <a:pt x="199275" y="18493"/>
                    <a:pt x="206651" y="22174"/>
                    <a:pt x="209417" y="28617"/>
                  </a:cubicBezTo>
                  <a:lnTo>
                    <a:pt x="233390" y="89362"/>
                  </a:lnTo>
                  <a:cubicBezTo>
                    <a:pt x="235234" y="95805"/>
                    <a:pt x="232468" y="103168"/>
                    <a:pt x="226014" y="105008"/>
                  </a:cubicBezTo>
                  <a:cubicBezTo>
                    <a:pt x="225092" y="105929"/>
                    <a:pt x="223248" y="105929"/>
                    <a:pt x="221404" y="105929"/>
                  </a:cubicBezTo>
                  <a:cubicBezTo>
                    <a:pt x="216794" y="105929"/>
                    <a:pt x="212184" y="103168"/>
                    <a:pt x="210340" y="98566"/>
                  </a:cubicBezTo>
                  <a:lnTo>
                    <a:pt x="186367" y="36900"/>
                  </a:lnTo>
                  <a:cubicBezTo>
                    <a:pt x="183601" y="30458"/>
                    <a:pt x="186367" y="24015"/>
                    <a:pt x="192821" y="21254"/>
                  </a:cubicBezTo>
                  <a:close/>
                  <a:moveTo>
                    <a:pt x="304399" y="0"/>
                  </a:moveTo>
                  <a:cubicBezTo>
                    <a:pt x="310891" y="0"/>
                    <a:pt x="316456" y="5525"/>
                    <a:pt x="316456" y="11971"/>
                  </a:cubicBezTo>
                  <a:lnTo>
                    <a:pt x="316456" y="78275"/>
                  </a:lnTo>
                  <a:cubicBezTo>
                    <a:pt x="316456" y="84721"/>
                    <a:pt x="310891" y="90247"/>
                    <a:pt x="304399" y="90247"/>
                  </a:cubicBezTo>
                  <a:cubicBezTo>
                    <a:pt x="297906" y="90247"/>
                    <a:pt x="292341" y="84721"/>
                    <a:pt x="292341" y="78275"/>
                  </a:cubicBezTo>
                  <a:lnTo>
                    <a:pt x="292341" y="11971"/>
                  </a:lnTo>
                  <a:cubicBezTo>
                    <a:pt x="292341" y="5525"/>
                    <a:pt x="297906" y="0"/>
                    <a:pt x="3043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730620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C9231-5E2A-4851-8D8A-BFE683391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四项内容页面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711ED97-9587-43BA-998C-9ACB197C5B0D}"/>
              </a:ext>
            </a:extLst>
          </p:cNvPr>
          <p:cNvGrpSpPr/>
          <p:nvPr/>
        </p:nvGrpSpPr>
        <p:grpSpPr>
          <a:xfrm>
            <a:off x="660400" y="1931150"/>
            <a:ext cx="2447024" cy="2995699"/>
            <a:chOff x="660400" y="1931150"/>
            <a:chExt cx="2447024" cy="299569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52E6937-857D-4B39-AACE-FD9965982714}"/>
                </a:ext>
              </a:extLst>
            </p:cNvPr>
            <p:cNvSpPr/>
            <p:nvPr/>
          </p:nvSpPr>
          <p:spPr>
            <a:xfrm>
              <a:off x="660400" y="1931150"/>
              <a:ext cx="2447024" cy="2995699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608503A-08CC-410A-BA51-92F669E54600}"/>
                </a:ext>
              </a:extLst>
            </p:cNvPr>
            <p:cNvSpPr/>
            <p:nvPr/>
          </p:nvSpPr>
          <p:spPr>
            <a:xfrm>
              <a:off x="832675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2A46C09-2480-4C19-B557-FD6AE6F2D228}"/>
                </a:ext>
              </a:extLst>
            </p:cNvPr>
            <p:cNvSpPr/>
            <p:nvPr/>
          </p:nvSpPr>
          <p:spPr>
            <a:xfrm>
              <a:off x="660401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8BD91C1-276F-4DC1-8E7B-A272B43712E8}"/>
                </a:ext>
              </a:extLst>
            </p:cNvPr>
            <p:cNvSpPr/>
            <p:nvPr/>
          </p:nvSpPr>
          <p:spPr>
            <a:xfrm>
              <a:off x="832675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4EF1A26-B66E-4461-8ECD-952E97DB9799}"/>
                </a:ext>
              </a:extLst>
            </p:cNvPr>
            <p:cNvGrpSpPr/>
            <p:nvPr/>
          </p:nvGrpSpPr>
          <p:grpSpPr>
            <a:xfrm flipH="1">
              <a:off x="832675" y="4463181"/>
              <a:ext cx="364235" cy="369223"/>
              <a:chOff x="9363075" y="4967288"/>
              <a:chExt cx="463551" cy="469900"/>
            </a:xfrm>
            <a:solidFill>
              <a:schemeClr val="bg1"/>
            </a:solidFill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5F797A6A-C52A-4C34-B3E4-C05B9D6AB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1013" y="5280025"/>
                <a:ext cx="158750" cy="150813"/>
              </a:xfrm>
              <a:custGeom>
                <a:avLst/>
                <a:gdLst>
                  <a:gd name="T0" fmla="*/ 14 w 100"/>
                  <a:gd name="T1" fmla="*/ 95 h 95"/>
                  <a:gd name="T2" fmla="*/ 0 w 100"/>
                  <a:gd name="T3" fmla="*/ 80 h 95"/>
                  <a:gd name="T4" fmla="*/ 85 w 100"/>
                  <a:gd name="T5" fmla="*/ 0 h 95"/>
                  <a:gd name="T6" fmla="*/ 100 w 100"/>
                  <a:gd name="T7" fmla="*/ 14 h 95"/>
                  <a:gd name="T8" fmla="*/ 14 w 100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95">
                    <a:moveTo>
                      <a:pt x="14" y="95"/>
                    </a:moveTo>
                    <a:lnTo>
                      <a:pt x="0" y="80"/>
                    </a:lnTo>
                    <a:lnTo>
                      <a:pt x="85" y="0"/>
                    </a:lnTo>
                    <a:lnTo>
                      <a:pt x="100" y="14"/>
                    </a:lnTo>
                    <a:lnTo>
                      <a:pt x="14" y="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A0BF61EB-A5FC-459A-98F0-279C56852D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86900" y="5200650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8 h 32"/>
                  <a:gd name="T12" fmla="*/ 8 w 32"/>
                  <a:gd name="T13" fmla="*/ 16 h 32"/>
                  <a:gd name="T14" fmla="*/ 16 w 32"/>
                  <a:gd name="T15" fmla="*/ 24 h 32"/>
                  <a:gd name="T16" fmla="*/ 24 w 32"/>
                  <a:gd name="T17" fmla="*/ 16 h 32"/>
                  <a:gd name="T18" fmla="*/ 16 w 32"/>
                  <a:gd name="T1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AAF67AD6-DD97-41A1-A6C1-D357870D8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77388" y="4967288"/>
                <a:ext cx="249238" cy="249238"/>
              </a:xfrm>
              <a:custGeom>
                <a:avLst/>
                <a:gdLst>
                  <a:gd name="T0" fmla="*/ 32 w 66"/>
                  <a:gd name="T1" fmla="*/ 66 h 66"/>
                  <a:gd name="T2" fmla="*/ 9 w 66"/>
                  <a:gd name="T3" fmla="*/ 57 h 66"/>
                  <a:gd name="T4" fmla="*/ 0 w 66"/>
                  <a:gd name="T5" fmla="*/ 34 h 66"/>
                  <a:gd name="T6" fmla="*/ 9 w 66"/>
                  <a:gd name="T7" fmla="*/ 11 h 66"/>
                  <a:gd name="T8" fmla="*/ 20 w 66"/>
                  <a:gd name="T9" fmla="*/ 0 h 66"/>
                  <a:gd name="T10" fmla="*/ 66 w 66"/>
                  <a:gd name="T11" fmla="*/ 46 h 66"/>
                  <a:gd name="T12" fmla="*/ 55 w 66"/>
                  <a:gd name="T13" fmla="*/ 57 h 66"/>
                  <a:gd name="T14" fmla="*/ 32 w 66"/>
                  <a:gd name="T15" fmla="*/ 66 h 66"/>
                  <a:gd name="T16" fmla="*/ 20 w 66"/>
                  <a:gd name="T17" fmla="*/ 12 h 66"/>
                  <a:gd name="T18" fmla="*/ 15 w 66"/>
                  <a:gd name="T19" fmla="*/ 17 h 66"/>
                  <a:gd name="T20" fmla="*/ 8 w 66"/>
                  <a:gd name="T21" fmla="*/ 34 h 66"/>
                  <a:gd name="T22" fmla="*/ 15 w 66"/>
                  <a:gd name="T23" fmla="*/ 51 h 66"/>
                  <a:gd name="T24" fmla="*/ 32 w 66"/>
                  <a:gd name="T25" fmla="*/ 58 h 66"/>
                  <a:gd name="T26" fmla="*/ 49 w 66"/>
                  <a:gd name="T27" fmla="*/ 51 h 66"/>
                  <a:gd name="T28" fmla="*/ 54 w 66"/>
                  <a:gd name="T29" fmla="*/ 46 h 66"/>
                  <a:gd name="T30" fmla="*/ 20 w 66"/>
                  <a:gd name="T31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23" y="66"/>
                      <a:pt x="15" y="63"/>
                      <a:pt x="9" y="57"/>
                    </a:cubicBezTo>
                    <a:cubicBezTo>
                      <a:pt x="3" y="51"/>
                      <a:pt x="0" y="43"/>
                      <a:pt x="0" y="34"/>
                    </a:cubicBezTo>
                    <a:cubicBezTo>
                      <a:pt x="0" y="25"/>
                      <a:pt x="3" y="17"/>
                      <a:pt x="9" y="1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49" y="63"/>
                      <a:pt x="41" y="66"/>
                      <a:pt x="32" y="66"/>
                    </a:cubicBezTo>
                    <a:moveTo>
                      <a:pt x="20" y="12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0" y="22"/>
                      <a:pt x="8" y="28"/>
                      <a:pt x="8" y="34"/>
                    </a:cubicBezTo>
                    <a:cubicBezTo>
                      <a:pt x="8" y="40"/>
                      <a:pt x="10" y="46"/>
                      <a:pt x="15" y="51"/>
                    </a:cubicBezTo>
                    <a:cubicBezTo>
                      <a:pt x="20" y="56"/>
                      <a:pt x="26" y="58"/>
                      <a:pt x="32" y="58"/>
                    </a:cubicBezTo>
                    <a:cubicBezTo>
                      <a:pt x="38" y="58"/>
                      <a:pt x="44" y="56"/>
                      <a:pt x="49" y="51"/>
                    </a:cubicBezTo>
                    <a:cubicBezTo>
                      <a:pt x="54" y="46"/>
                      <a:pt x="54" y="46"/>
                      <a:pt x="54" y="46"/>
                    </a:cubicBezTo>
                    <a:lnTo>
                      <a:pt x="2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52EAFD20-F81D-45AD-A7AA-AD7C1FCDA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3075" y="5065713"/>
                <a:ext cx="365125" cy="371475"/>
              </a:xfrm>
              <a:custGeom>
                <a:avLst/>
                <a:gdLst>
                  <a:gd name="T0" fmla="*/ 0 w 230"/>
                  <a:gd name="T1" fmla="*/ 234 h 234"/>
                  <a:gd name="T2" fmla="*/ 22 w 230"/>
                  <a:gd name="T3" fmla="*/ 49 h 234"/>
                  <a:gd name="T4" fmla="*/ 112 w 230"/>
                  <a:gd name="T5" fmla="*/ 0 h 234"/>
                  <a:gd name="T6" fmla="*/ 121 w 230"/>
                  <a:gd name="T7" fmla="*/ 16 h 234"/>
                  <a:gd name="T8" fmla="*/ 41 w 230"/>
                  <a:gd name="T9" fmla="*/ 61 h 234"/>
                  <a:gd name="T10" fmla="*/ 24 w 230"/>
                  <a:gd name="T11" fmla="*/ 211 h 234"/>
                  <a:gd name="T12" fmla="*/ 185 w 230"/>
                  <a:gd name="T13" fmla="*/ 180 h 234"/>
                  <a:gd name="T14" fmla="*/ 211 w 230"/>
                  <a:gd name="T15" fmla="*/ 111 h 234"/>
                  <a:gd name="T16" fmla="*/ 230 w 230"/>
                  <a:gd name="T17" fmla="*/ 116 h 234"/>
                  <a:gd name="T18" fmla="*/ 199 w 230"/>
                  <a:gd name="T19" fmla="*/ 199 h 234"/>
                  <a:gd name="T20" fmla="*/ 0 w 230"/>
                  <a:gd name="T21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0" h="234">
                    <a:moveTo>
                      <a:pt x="0" y="234"/>
                    </a:moveTo>
                    <a:lnTo>
                      <a:pt x="22" y="49"/>
                    </a:lnTo>
                    <a:lnTo>
                      <a:pt x="112" y="0"/>
                    </a:lnTo>
                    <a:lnTo>
                      <a:pt x="121" y="16"/>
                    </a:lnTo>
                    <a:lnTo>
                      <a:pt x="41" y="61"/>
                    </a:lnTo>
                    <a:lnTo>
                      <a:pt x="24" y="211"/>
                    </a:lnTo>
                    <a:lnTo>
                      <a:pt x="185" y="180"/>
                    </a:lnTo>
                    <a:lnTo>
                      <a:pt x="211" y="111"/>
                    </a:lnTo>
                    <a:lnTo>
                      <a:pt x="230" y="116"/>
                    </a:lnTo>
                    <a:lnTo>
                      <a:pt x="199" y="199"/>
                    </a:lnTo>
                    <a:lnTo>
                      <a:pt x="0" y="2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26C6EFE9-CBC6-46DF-BE20-B3D7D1D05373}"/>
              </a:ext>
            </a:extLst>
          </p:cNvPr>
          <p:cNvSpPr txBox="1"/>
          <p:nvPr/>
        </p:nvSpPr>
        <p:spPr>
          <a:xfrm>
            <a:off x="660400" y="5750299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0F049F1-2D4C-4687-94EC-B5E1C6430ADF}"/>
              </a:ext>
            </a:extLst>
          </p:cNvPr>
          <p:cNvGrpSpPr/>
          <p:nvPr/>
        </p:nvGrpSpPr>
        <p:grpSpPr>
          <a:xfrm>
            <a:off x="3468458" y="1931150"/>
            <a:ext cx="2447024" cy="2995699"/>
            <a:chOff x="3468458" y="1931150"/>
            <a:chExt cx="2447024" cy="299569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2ED2F12-7CC4-4721-BBAE-BB848C4A7E0A}"/>
                </a:ext>
              </a:extLst>
            </p:cNvPr>
            <p:cNvSpPr/>
            <p:nvPr/>
          </p:nvSpPr>
          <p:spPr>
            <a:xfrm>
              <a:off x="3468458" y="1931150"/>
              <a:ext cx="2447024" cy="2995699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72494DF-8E2C-476B-9076-C63E9D0C976E}"/>
                </a:ext>
              </a:extLst>
            </p:cNvPr>
            <p:cNvSpPr/>
            <p:nvPr/>
          </p:nvSpPr>
          <p:spPr>
            <a:xfrm>
              <a:off x="3640733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3E9A5AC-EF2A-48BF-9601-5DB7BC21ED7A}"/>
                </a:ext>
              </a:extLst>
            </p:cNvPr>
            <p:cNvSpPr/>
            <p:nvPr/>
          </p:nvSpPr>
          <p:spPr>
            <a:xfrm>
              <a:off x="3468459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4529A3A-9447-4A78-937E-AE293E2B4852}"/>
                </a:ext>
              </a:extLst>
            </p:cNvPr>
            <p:cNvSpPr/>
            <p:nvPr/>
          </p:nvSpPr>
          <p:spPr>
            <a:xfrm>
              <a:off x="3640733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7B314BF5-9309-44FA-9D37-49848DA0BBEE}"/>
                </a:ext>
              </a:extLst>
            </p:cNvPr>
            <p:cNvGrpSpPr/>
            <p:nvPr/>
          </p:nvGrpSpPr>
          <p:grpSpPr>
            <a:xfrm>
              <a:off x="3640723" y="4471950"/>
              <a:ext cx="310873" cy="355464"/>
              <a:chOff x="11864960" y="2498733"/>
              <a:chExt cx="420669" cy="481011"/>
            </a:xfrm>
            <a:solidFill>
              <a:schemeClr val="bg1"/>
            </a:solidFill>
          </p:grpSpPr>
          <p:sp>
            <p:nvSpPr>
              <p:cNvPr id="60" name="Freeform 5">
                <a:extLst>
                  <a:ext uri="{FF2B5EF4-FFF2-40B4-BE49-F238E27FC236}">
                    <a16:creationId xmlns:a16="http://schemas.microsoft.com/office/drawing/2014/main" id="{83626811-FDD3-4084-ADDE-37899F88E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4960" y="2603505"/>
                <a:ext cx="390525" cy="376239"/>
              </a:xfrm>
              <a:custGeom>
                <a:avLst/>
                <a:gdLst>
                  <a:gd name="T0" fmla="*/ 52 w 104"/>
                  <a:gd name="T1" fmla="*/ 100 h 100"/>
                  <a:gd name="T2" fmla="*/ 0 w 104"/>
                  <a:gd name="T3" fmla="*/ 48 h 100"/>
                  <a:gd name="T4" fmla="*/ 32 w 104"/>
                  <a:gd name="T5" fmla="*/ 0 h 100"/>
                  <a:gd name="T6" fmla="*/ 35 w 104"/>
                  <a:gd name="T7" fmla="*/ 7 h 100"/>
                  <a:gd name="T8" fmla="*/ 8 w 104"/>
                  <a:gd name="T9" fmla="*/ 48 h 100"/>
                  <a:gd name="T10" fmla="*/ 52 w 104"/>
                  <a:gd name="T11" fmla="*/ 92 h 100"/>
                  <a:gd name="T12" fmla="*/ 96 w 104"/>
                  <a:gd name="T13" fmla="*/ 52 h 100"/>
                  <a:gd name="T14" fmla="*/ 104 w 104"/>
                  <a:gd name="T15" fmla="*/ 52 h 100"/>
                  <a:gd name="T16" fmla="*/ 52 w 104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100">
                    <a:moveTo>
                      <a:pt x="52" y="100"/>
                    </a:moveTo>
                    <a:cubicBezTo>
                      <a:pt x="23" y="100"/>
                      <a:pt x="0" y="77"/>
                      <a:pt x="0" y="48"/>
                    </a:cubicBezTo>
                    <a:cubicBezTo>
                      <a:pt x="0" y="27"/>
                      <a:pt x="13" y="8"/>
                      <a:pt x="32" y="0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19" y="14"/>
                      <a:pt x="8" y="30"/>
                      <a:pt x="8" y="48"/>
                    </a:cubicBezTo>
                    <a:cubicBezTo>
                      <a:pt x="8" y="72"/>
                      <a:pt x="28" y="92"/>
                      <a:pt x="52" y="92"/>
                    </a:cubicBezTo>
                    <a:cubicBezTo>
                      <a:pt x="75" y="92"/>
                      <a:pt x="94" y="74"/>
                      <a:pt x="96" y="52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2" y="79"/>
                      <a:pt x="79" y="100"/>
                      <a:pt x="52" y="1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67290ECA-5A3F-4B53-84AA-8C0337397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3723" y="2603505"/>
                <a:ext cx="131762" cy="166689"/>
              </a:xfrm>
              <a:custGeom>
                <a:avLst/>
                <a:gdLst>
                  <a:gd name="T0" fmla="*/ 27 w 35"/>
                  <a:gd name="T1" fmla="*/ 44 h 44"/>
                  <a:gd name="T2" fmla="*/ 0 w 35"/>
                  <a:gd name="T3" fmla="*/ 7 h 44"/>
                  <a:gd name="T4" fmla="*/ 3 w 35"/>
                  <a:gd name="T5" fmla="*/ 0 h 44"/>
                  <a:gd name="T6" fmla="*/ 35 w 35"/>
                  <a:gd name="T7" fmla="*/ 44 h 44"/>
                  <a:gd name="T8" fmla="*/ 27 w 3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27" y="44"/>
                    </a:moveTo>
                    <a:cubicBezTo>
                      <a:pt x="25" y="28"/>
                      <a:pt x="15" y="14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1" y="8"/>
                      <a:pt x="33" y="24"/>
                      <a:pt x="35" y="44"/>
                    </a:cubicBezTo>
                    <a:lnTo>
                      <a:pt x="27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7">
                <a:extLst>
                  <a:ext uri="{FF2B5EF4-FFF2-40B4-BE49-F238E27FC236}">
                    <a16:creationId xmlns:a16="http://schemas.microsoft.com/office/drawing/2014/main" id="{79CB8AFA-25DA-422F-BC32-8D5A03461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69747" y="2498733"/>
                <a:ext cx="180975" cy="134938"/>
              </a:xfrm>
              <a:custGeom>
                <a:avLst/>
                <a:gdLst>
                  <a:gd name="T0" fmla="*/ 86 w 114"/>
                  <a:gd name="T1" fmla="*/ 85 h 85"/>
                  <a:gd name="T2" fmla="*/ 67 w 114"/>
                  <a:gd name="T3" fmla="*/ 85 h 85"/>
                  <a:gd name="T4" fmla="*/ 67 w 114"/>
                  <a:gd name="T5" fmla="*/ 38 h 85"/>
                  <a:gd name="T6" fmla="*/ 95 w 114"/>
                  <a:gd name="T7" fmla="*/ 38 h 85"/>
                  <a:gd name="T8" fmla="*/ 95 w 114"/>
                  <a:gd name="T9" fmla="*/ 19 h 85"/>
                  <a:gd name="T10" fmla="*/ 19 w 114"/>
                  <a:gd name="T11" fmla="*/ 19 h 85"/>
                  <a:gd name="T12" fmla="*/ 19 w 114"/>
                  <a:gd name="T13" fmla="*/ 38 h 85"/>
                  <a:gd name="T14" fmla="*/ 48 w 114"/>
                  <a:gd name="T15" fmla="*/ 38 h 85"/>
                  <a:gd name="T16" fmla="*/ 48 w 114"/>
                  <a:gd name="T17" fmla="*/ 85 h 85"/>
                  <a:gd name="T18" fmla="*/ 29 w 114"/>
                  <a:gd name="T19" fmla="*/ 85 h 85"/>
                  <a:gd name="T20" fmla="*/ 29 w 114"/>
                  <a:gd name="T21" fmla="*/ 57 h 85"/>
                  <a:gd name="T22" fmla="*/ 0 w 114"/>
                  <a:gd name="T23" fmla="*/ 57 h 85"/>
                  <a:gd name="T24" fmla="*/ 0 w 114"/>
                  <a:gd name="T25" fmla="*/ 0 h 85"/>
                  <a:gd name="T26" fmla="*/ 114 w 114"/>
                  <a:gd name="T27" fmla="*/ 0 h 85"/>
                  <a:gd name="T28" fmla="*/ 114 w 114"/>
                  <a:gd name="T29" fmla="*/ 57 h 85"/>
                  <a:gd name="T30" fmla="*/ 86 w 114"/>
                  <a:gd name="T31" fmla="*/ 57 h 85"/>
                  <a:gd name="T32" fmla="*/ 86 w 114"/>
                  <a:gd name="T3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85">
                    <a:moveTo>
                      <a:pt x="86" y="85"/>
                    </a:moveTo>
                    <a:lnTo>
                      <a:pt x="67" y="85"/>
                    </a:lnTo>
                    <a:lnTo>
                      <a:pt x="67" y="38"/>
                    </a:lnTo>
                    <a:lnTo>
                      <a:pt x="95" y="38"/>
                    </a:lnTo>
                    <a:lnTo>
                      <a:pt x="95" y="19"/>
                    </a:lnTo>
                    <a:lnTo>
                      <a:pt x="19" y="19"/>
                    </a:lnTo>
                    <a:lnTo>
                      <a:pt x="19" y="38"/>
                    </a:lnTo>
                    <a:lnTo>
                      <a:pt x="48" y="38"/>
                    </a:lnTo>
                    <a:lnTo>
                      <a:pt x="48" y="85"/>
                    </a:lnTo>
                    <a:lnTo>
                      <a:pt x="29" y="85"/>
                    </a:lnTo>
                    <a:lnTo>
                      <a:pt x="29" y="57"/>
                    </a:lnTo>
                    <a:lnTo>
                      <a:pt x="0" y="57"/>
                    </a:lnTo>
                    <a:lnTo>
                      <a:pt x="0" y="0"/>
                    </a:lnTo>
                    <a:lnTo>
                      <a:pt x="114" y="0"/>
                    </a:lnTo>
                    <a:lnTo>
                      <a:pt x="114" y="57"/>
                    </a:lnTo>
                    <a:lnTo>
                      <a:pt x="86" y="57"/>
                    </a:lnTo>
                    <a:lnTo>
                      <a:pt x="86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">
                <a:extLst>
                  <a:ext uri="{FF2B5EF4-FFF2-40B4-BE49-F238E27FC236}">
                    <a16:creationId xmlns:a16="http://schemas.microsoft.com/office/drawing/2014/main" id="{641553BD-209C-4EBC-83D5-DAE061D91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9936" y="2562233"/>
                <a:ext cx="68263" cy="68263"/>
              </a:xfrm>
              <a:custGeom>
                <a:avLst/>
                <a:gdLst>
                  <a:gd name="T0" fmla="*/ 14 w 43"/>
                  <a:gd name="T1" fmla="*/ 43 h 43"/>
                  <a:gd name="T2" fmla="*/ 0 w 43"/>
                  <a:gd name="T3" fmla="*/ 29 h 43"/>
                  <a:gd name="T4" fmla="*/ 28 w 43"/>
                  <a:gd name="T5" fmla="*/ 0 h 43"/>
                  <a:gd name="T6" fmla="*/ 43 w 43"/>
                  <a:gd name="T7" fmla="*/ 15 h 43"/>
                  <a:gd name="T8" fmla="*/ 14 w 4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14" y="43"/>
                    </a:moveTo>
                    <a:lnTo>
                      <a:pt x="0" y="29"/>
                    </a:lnTo>
                    <a:lnTo>
                      <a:pt x="28" y="0"/>
                    </a:lnTo>
                    <a:lnTo>
                      <a:pt x="43" y="15"/>
                    </a:lnTo>
                    <a:lnTo>
                      <a:pt x="1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id="{E76F9C9F-AFDC-4F6D-8D93-20FF51C50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25304" y="2543181"/>
                <a:ext cx="60325" cy="60325"/>
              </a:xfrm>
              <a:custGeom>
                <a:avLst/>
                <a:gdLst>
                  <a:gd name="T0" fmla="*/ 27 w 38"/>
                  <a:gd name="T1" fmla="*/ 38 h 38"/>
                  <a:gd name="T2" fmla="*/ 0 w 38"/>
                  <a:gd name="T3" fmla="*/ 12 h 38"/>
                  <a:gd name="T4" fmla="*/ 12 w 38"/>
                  <a:gd name="T5" fmla="*/ 0 h 38"/>
                  <a:gd name="T6" fmla="*/ 38 w 38"/>
                  <a:gd name="T7" fmla="*/ 27 h 38"/>
                  <a:gd name="T8" fmla="*/ 27 w 38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27" y="38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38" y="27"/>
                    </a:lnTo>
                    <a:lnTo>
                      <a:pt x="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0">
                <a:extLst>
                  <a:ext uri="{FF2B5EF4-FFF2-40B4-BE49-F238E27FC236}">
                    <a16:creationId xmlns:a16="http://schemas.microsoft.com/office/drawing/2014/main" id="{7BC818EB-8126-4AB0-96B3-3BF8970C9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5950" y="2663825"/>
                <a:ext cx="134938" cy="136525"/>
              </a:xfrm>
              <a:custGeom>
                <a:avLst/>
                <a:gdLst>
                  <a:gd name="T0" fmla="*/ 85 w 85"/>
                  <a:gd name="T1" fmla="*/ 86 h 86"/>
                  <a:gd name="T2" fmla="*/ 0 w 85"/>
                  <a:gd name="T3" fmla="*/ 86 h 86"/>
                  <a:gd name="T4" fmla="*/ 0 w 85"/>
                  <a:gd name="T5" fmla="*/ 0 h 86"/>
                  <a:gd name="T6" fmla="*/ 19 w 85"/>
                  <a:gd name="T7" fmla="*/ 0 h 86"/>
                  <a:gd name="T8" fmla="*/ 19 w 85"/>
                  <a:gd name="T9" fmla="*/ 67 h 86"/>
                  <a:gd name="T10" fmla="*/ 85 w 85"/>
                  <a:gd name="T11" fmla="*/ 67 h 86"/>
                  <a:gd name="T12" fmla="*/ 85 w 85"/>
                  <a:gd name="T13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86">
                    <a:moveTo>
                      <a:pt x="85" y="86"/>
                    </a:moveTo>
                    <a:lnTo>
                      <a:pt x="0" y="86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67"/>
                    </a:lnTo>
                    <a:lnTo>
                      <a:pt x="85" y="67"/>
                    </a:lnTo>
                    <a:lnTo>
                      <a:pt x="85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BAB56F0-5B59-4A8B-B239-E72627214B1B}"/>
              </a:ext>
            </a:extLst>
          </p:cNvPr>
          <p:cNvGrpSpPr/>
          <p:nvPr/>
        </p:nvGrpSpPr>
        <p:grpSpPr>
          <a:xfrm>
            <a:off x="6276516" y="1931150"/>
            <a:ext cx="2447024" cy="2995699"/>
            <a:chOff x="6276516" y="1931150"/>
            <a:chExt cx="2447024" cy="2995699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5C8C8DFB-9AC7-474A-BE48-D7B39A540B0D}"/>
                </a:ext>
              </a:extLst>
            </p:cNvPr>
            <p:cNvSpPr/>
            <p:nvPr/>
          </p:nvSpPr>
          <p:spPr>
            <a:xfrm>
              <a:off x="6276516" y="1931150"/>
              <a:ext cx="2447024" cy="2995699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1F2FDFD-BF68-4C11-8278-3433B10048DF}"/>
                </a:ext>
              </a:extLst>
            </p:cNvPr>
            <p:cNvSpPr/>
            <p:nvPr/>
          </p:nvSpPr>
          <p:spPr>
            <a:xfrm>
              <a:off x="6448791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789138A-F452-40F2-8AE7-549064D1D9FB}"/>
                </a:ext>
              </a:extLst>
            </p:cNvPr>
            <p:cNvSpPr/>
            <p:nvPr/>
          </p:nvSpPr>
          <p:spPr>
            <a:xfrm>
              <a:off x="6276517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AC56F17-B839-499A-9E04-A17C2F624E54}"/>
                </a:ext>
              </a:extLst>
            </p:cNvPr>
            <p:cNvSpPr/>
            <p:nvPr/>
          </p:nvSpPr>
          <p:spPr>
            <a:xfrm>
              <a:off x="6448791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B461B236-F47B-440F-9421-B787E5806109}"/>
                </a:ext>
              </a:extLst>
            </p:cNvPr>
            <p:cNvGrpSpPr/>
            <p:nvPr/>
          </p:nvGrpSpPr>
          <p:grpSpPr>
            <a:xfrm>
              <a:off x="6448791" y="4465536"/>
              <a:ext cx="368569" cy="355727"/>
              <a:chOff x="11834813" y="3744913"/>
              <a:chExt cx="455613" cy="439738"/>
            </a:xfrm>
            <a:solidFill>
              <a:schemeClr val="bg1"/>
            </a:solidFill>
          </p:grpSpPr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9FEF784D-2D4A-455C-B7AB-DC6904B0B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4813" y="3763963"/>
                <a:ext cx="455613" cy="300038"/>
              </a:xfrm>
              <a:custGeom>
                <a:avLst/>
                <a:gdLst>
                  <a:gd name="T0" fmla="*/ 263 w 287"/>
                  <a:gd name="T1" fmla="*/ 189 h 189"/>
                  <a:gd name="T2" fmla="*/ 78 w 287"/>
                  <a:gd name="T3" fmla="*/ 189 h 189"/>
                  <a:gd name="T4" fmla="*/ 31 w 287"/>
                  <a:gd name="T5" fmla="*/ 18 h 189"/>
                  <a:gd name="T6" fmla="*/ 0 w 287"/>
                  <a:gd name="T7" fmla="*/ 18 h 189"/>
                  <a:gd name="T8" fmla="*/ 0 w 287"/>
                  <a:gd name="T9" fmla="*/ 0 h 189"/>
                  <a:gd name="T10" fmla="*/ 45 w 287"/>
                  <a:gd name="T11" fmla="*/ 0 h 189"/>
                  <a:gd name="T12" fmla="*/ 92 w 287"/>
                  <a:gd name="T13" fmla="*/ 170 h 189"/>
                  <a:gd name="T14" fmla="*/ 249 w 287"/>
                  <a:gd name="T15" fmla="*/ 170 h 189"/>
                  <a:gd name="T16" fmla="*/ 263 w 287"/>
                  <a:gd name="T17" fmla="*/ 85 h 189"/>
                  <a:gd name="T18" fmla="*/ 114 w 287"/>
                  <a:gd name="T19" fmla="*/ 85 h 189"/>
                  <a:gd name="T20" fmla="*/ 114 w 287"/>
                  <a:gd name="T21" fmla="*/ 66 h 189"/>
                  <a:gd name="T22" fmla="*/ 287 w 287"/>
                  <a:gd name="T23" fmla="*/ 66 h 189"/>
                  <a:gd name="T24" fmla="*/ 263 w 287"/>
                  <a:gd name="T25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189">
                    <a:moveTo>
                      <a:pt x="263" y="189"/>
                    </a:moveTo>
                    <a:lnTo>
                      <a:pt x="78" y="189"/>
                    </a:lnTo>
                    <a:lnTo>
                      <a:pt x="31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92" y="170"/>
                    </a:lnTo>
                    <a:lnTo>
                      <a:pt x="249" y="170"/>
                    </a:lnTo>
                    <a:lnTo>
                      <a:pt x="263" y="85"/>
                    </a:lnTo>
                    <a:lnTo>
                      <a:pt x="114" y="85"/>
                    </a:lnTo>
                    <a:lnTo>
                      <a:pt x="114" y="66"/>
                    </a:lnTo>
                    <a:lnTo>
                      <a:pt x="287" y="66"/>
                    </a:lnTo>
                    <a:lnTo>
                      <a:pt x="263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11A87584-D703-4F08-9753-A9D3A941E3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55463" y="4094163"/>
                <a:ext cx="90488" cy="904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8 h 24"/>
                  <a:gd name="T12" fmla="*/ 8 w 24"/>
                  <a:gd name="T13" fmla="*/ 12 h 24"/>
                  <a:gd name="T14" fmla="*/ 12 w 24"/>
                  <a:gd name="T15" fmla="*/ 16 h 24"/>
                  <a:gd name="T16" fmla="*/ 16 w 24"/>
                  <a:gd name="T17" fmla="*/ 12 h 24"/>
                  <a:gd name="T18" fmla="*/ 12 w 24"/>
                  <a:gd name="T1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B31A45B2-1803-4364-A834-5283E85A60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50725" y="4094163"/>
                <a:ext cx="90488" cy="904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8 h 24"/>
                  <a:gd name="T12" fmla="*/ 8 w 24"/>
                  <a:gd name="T13" fmla="*/ 12 h 24"/>
                  <a:gd name="T14" fmla="*/ 12 w 24"/>
                  <a:gd name="T15" fmla="*/ 16 h 24"/>
                  <a:gd name="T16" fmla="*/ 16 w 24"/>
                  <a:gd name="T17" fmla="*/ 12 h 24"/>
                  <a:gd name="T18" fmla="*/ 12 w 24"/>
                  <a:gd name="T1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Rectangle 14">
                <a:extLst>
                  <a:ext uri="{FF2B5EF4-FFF2-40B4-BE49-F238E27FC236}">
                    <a16:creationId xmlns:a16="http://schemas.microsoft.com/office/drawing/2014/main" id="{8E405FF0-EE72-478C-82D4-37EC38837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45950" y="3929063"/>
                <a:ext cx="30163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Rectangle 15">
                <a:extLst>
                  <a:ext uri="{FF2B5EF4-FFF2-40B4-BE49-F238E27FC236}">
                    <a16:creationId xmlns:a16="http://schemas.microsoft.com/office/drawing/2014/main" id="{CFFDAA22-16CF-4175-94FB-A1FB93A75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6438" y="3929063"/>
                <a:ext cx="30163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D5777420-1A91-4068-BF05-113D8251F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5788" y="3763963"/>
                <a:ext cx="107950" cy="74613"/>
              </a:xfrm>
              <a:custGeom>
                <a:avLst/>
                <a:gdLst>
                  <a:gd name="T0" fmla="*/ 19 w 68"/>
                  <a:gd name="T1" fmla="*/ 47 h 47"/>
                  <a:gd name="T2" fmla="*/ 0 w 68"/>
                  <a:gd name="T3" fmla="*/ 47 h 47"/>
                  <a:gd name="T4" fmla="*/ 0 w 68"/>
                  <a:gd name="T5" fmla="*/ 21 h 47"/>
                  <a:gd name="T6" fmla="*/ 64 w 68"/>
                  <a:gd name="T7" fmla="*/ 0 h 47"/>
                  <a:gd name="T8" fmla="*/ 68 w 68"/>
                  <a:gd name="T9" fmla="*/ 18 h 47"/>
                  <a:gd name="T10" fmla="*/ 19 w 68"/>
                  <a:gd name="T11" fmla="*/ 35 h 47"/>
                  <a:gd name="T12" fmla="*/ 19 w 68"/>
                  <a:gd name="T1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47">
                    <a:moveTo>
                      <a:pt x="19" y="47"/>
                    </a:moveTo>
                    <a:lnTo>
                      <a:pt x="0" y="47"/>
                    </a:lnTo>
                    <a:lnTo>
                      <a:pt x="0" y="21"/>
                    </a:lnTo>
                    <a:lnTo>
                      <a:pt x="64" y="0"/>
                    </a:lnTo>
                    <a:lnTo>
                      <a:pt x="68" y="18"/>
                    </a:lnTo>
                    <a:lnTo>
                      <a:pt x="19" y="35"/>
                    </a:lnTo>
                    <a:lnTo>
                      <a:pt x="1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F131C47E-1295-49C1-AFB1-1C32F4FFD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6275" y="3744913"/>
                <a:ext cx="149225" cy="93663"/>
              </a:xfrm>
              <a:custGeom>
                <a:avLst/>
                <a:gdLst>
                  <a:gd name="T0" fmla="*/ 94 w 94"/>
                  <a:gd name="T1" fmla="*/ 59 h 59"/>
                  <a:gd name="T2" fmla="*/ 75 w 94"/>
                  <a:gd name="T3" fmla="*/ 59 h 59"/>
                  <a:gd name="T4" fmla="*/ 75 w 94"/>
                  <a:gd name="T5" fmla="*/ 38 h 59"/>
                  <a:gd name="T6" fmla="*/ 19 w 94"/>
                  <a:gd name="T7" fmla="*/ 23 h 59"/>
                  <a:gd name="T8" fmla="*/ 19 w 94"/>
                  <a:gd name="T9" fmla="*/ 59 h 59"/>
                  <a:gd name="T10" fmla="*/ 0 w 94"/>
                  <a:gd name="T11" fmla="*/ 59 h 59"/>
                  <a:gd name="T12" fmla="*/ 0 w 94"/>
                  <a:gd name="T13" fmla="*/ 0 h 59"/>
                  <a:gd name="T14" fmla="*/ 94 w 94"/>
                  <a:gd name="T15" fmla="*/ 23 h 59"/>
                  <a:gd name="T16" fmla="*/ 94 w 94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59">
                    <a:moveTo>
                      <a:pt x="94" y="59"/>
                    </a:moveTo>
                    <a:lnTo>
                      <a:pt x="75" y="59"/>
                    </a:lnTo>
                    <a:lnTo>
                      <a:pt x="75" y="38"/>
                    </a:lnTo>
                    <a:lnTo>
                      <a:pt x="19" y="23"/>
                    </a:lnTo>
                    <a:lnTo>
                      <a:pt x="19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2956298-5DC0-449C-920F-2F6D225A5A65}"/>
              </a:ext>
            </a:extLst>
          </p:cNvPr>
          <p:cNvGrpSpPr/>
          <p:nvPr/>
        </p:nvGrpSpPr>
        <p:grpSpPr>
          <a:xfrm>
            <a:off x="9084575" y="1931150"/>
            <a:ext cx="2447024" cy="2995699"/>
            <a:chOff x="9084575" y="1931150"/>
            <a:chExt cx="2447024" cy="2995699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AFE2A724-362A-4415-991C-ECC2C91A2F8C}"/>
                </a:ext>
              </a:extLst>
            </p:cNvPr>
            <p:cNvSpPr/>
            <p:nvPr/>
          </p:nvSpPr>
          <p:spPr>
            <a:xfrm>
              <a:off x="9084575" y="1931150"/>
              <a:ext cx="2447024" cy="2995699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5B326D90-96C2-40EC-B0CB-27464C12416C}"/>
                </a:ext>
              </a:extLst>
            </p:cNvPr>
            <p:cNvSpPr/>
            <p:nvPr/>
          </p:nvSpPr>
          <p:spPr>
            <a:xfrm>
              <a:off x="9256850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5723DFA-5972-4E31-8C99-340878CBADB0}"/>
                </a:ext>
              </a:extLst>
            </p:cNvPr>
            <p:cNvSpPr/>
            <p:nvPr/>
          </p:nvSpPr>
          <p:spPr>
            <a:xfrm>
              <a:off x="9084576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37798E0-F1E9-420F-8E02-BC2011CC4353}"/>
                </a:ext>
              </a:extLst>
            </p:cNvPr>
            <p:cNvSpPr/>
            <p:nvPr/>
          </p:nvSpPr>
          <p:spPr>
            <a:xfrm>
              <a:off x="9256850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6494545-E9F0-4D35-BBA7-1634AF6848A0}"/>
                </a:ext>
              </a:extLst>
            </p:cNvPr>
            <p:cNvGrpSpPr/>
            <p:nvPr/>
          </p:nvGrpSpPr>
          <p:grpSpPr>
            <a:xfrm>
              <a:off x="9256850" y="4479311"/>
              <a:ext cx="353094" cy="353093"/>
              <a:chOff x="13057188" y="3740150"/>
              <a:chExt cx="474663" cy="474663"/>
            </a:xfrm>
            <a:solidFill>
              <a:schemeClr val="bg1"/>
            </a:solidFill>
          </p:grpSpPr>
          <p:sp>
            <p:nvSpPr>
              <p:cNvPr id="77" name="Freeform 18">
                <a:extLst>
                  <a:ext uri="{FF2B5EF4-FFF2-40B4-BE49-F238E27FC236}">
                    <a16:creationId xmlns:a16="http://schemas.microsoft.com/office/drawing/2014/main" id="{F71EFF66-BD64-4219-9252-D7D1D1ABC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4338" y="4019550"/>
                <a:ext cx="360363" cy="195263"/>
              </a:xfrm>
              <a:custGeom>
                <a:avLst/>
                <a:gdLst>
                  <a:gd name="T0" fmla="*/ 227 w 227"/>
                  <a:gd name="T1" fmla="*/ 123 h 123"/>
                  <a:gd name="T2" fmla="*/ 0 w 227"/>
                  <a:gd name="T3" fmla="*/ 123 h 123"/>
                  <a:gd name="T4" fmla="*/ 0 w 227"/>
                  <a:gd name="T5" fmla="*/ 0 h 123"/>
                  <a:gd name="T6" fmla="*/ 19 w 227"/>
                  <a:gd name="T7" fmla="*/ 0 h 123"/>
                  <a:gd name="T8" fmla="*/ 19 w 227"/>
                  <a:gd name="T9" fmla="*/ 104 h 123"/>
                  <a:gd name="T10" fmla="*/ 208 w 227"/>
                  <a:gd name="T11" fmla="*/ 104 h 123"/>
                  <a:gd name="T12" fmla="*/ 208 w 227"/>
                  <a:gd name="T13" fmla="*/ 0 h 123"/>
                  <a:gd name="T14" fmla="*/ 227 w 227"/>
                  <a:gd name="T15" fmla="*/ 0 h 123"/>
                  <a:gd name="T16" fmla="*/ 227 w 227"/>
                  <a:gd name="T17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23">
                    <a:moveTo>
                      <a:pt x="227" y="123"/>
                    </a:moveTo>
                    <a:lnTo>
                      <a:pt x="0" y="123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104"/>
                    </a:lnTo>
                    <a:lnTo>
                      <a:pt x="208" y="104"/>
                    </a:lnTo>
                    <a:lnTo>
                      <a:pt x="208" y="0"/>
                    </a:lnTo>
                    <a:lnTo>
                      <a:pt x="227" y="0"/>
                    </a:lnTo>
                    <a:lnTo>
                      <a:pt x="227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id="{BAC37453-25A7-4BDE-8B50-4B8CE3DCB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7188" y="3740150"/>
                <a:ext cx="474663" cy="274638"/>
              </a:xfrm>
              <a:custGeom>
                <a:avLst/>
                <a:gdLst>
                  <a:gd name="T0" fmla="*/ 284 w 299"/>
                  <a:gd name="T1" fmla="*/ 173 h 173"/>
                  <a:gd name="T2" fmla="*/ 149 w 299"/>
                  <a:gd name="T3" fmla="*/ 29 h 173"/>
                  <a:gd name="T4" fmla="*/ 14 w 299"/>
                  <a:gd name="T5" fmla="*/ 173 h 173"/>
                  <a:gd name="T6" fmla="*/ 0 w 299"/>
                  <a:gd name="T7" fmla="*/ 159 h 173"/>
                  <a:gd name="T8" fmla="*/ 149 w 299"/>
                  <a:gd name="T9" fmla="*/ 0 h 173"/>
                  <a:gd name="T10" fmla="*/ 299 w 299"/>
                  <a:gd name="T11" fmla="*/ 159 h 173"/>
                  <a:gd name="T12" fmla="*/ 284 w 299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173">
                    <a:moveTo>
                      <a:pt x="284" y="173"/>
                    </a:moveTo>
                    <a:lnTo>
                      <a:pt x="149" y="29"/>
                    </a:lnTo>
                    <a:lnTo>
                      <a:pt x="14" y="173"/>
                    </a:lnTo>
                    <a:lnTo>
                      <a:pt x="0" y="159"/>
                    </a:lnTo>
                    <a:lnTo>
                      <a:pt x="149" y="0"/>
                    </a:lnTo>
                    <a:lnTo>
                      <a:pt x="299" y="159"/>
                    </a:lnTo>
                    <a:lnTo>
                      <a:pt x="284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BD127DE5-08FD-4CB8-BDAB-23BD7AA21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33400" y="4019550"/>
                <a:ext cx="120650" cy="134938"/>
              </a:xfrm>
              <a:custGeom>
                <a:avLst/>
                <a:gdLst>
                  <a:gd name="T0" fmla="*/ 76 w 76"/>
                  <a:gd name="T1" fmla="*/ 85 h 85"/>
                  <a:gd name="T2" fmla="*/ 57 w 76"/>
                  <a:gd name="T3" fmla="*/ 85 h 85"/>
                  <a:gd name="T4" fmla="*/ 57 w 76"/>
                  <a:gd name="T5" fmla="*/ 19 h 85"/>
                  <a:gd name="T6" fmla="*/ 19 w 76"/>
                  <a:gd name="T7" fmla="*/ 19 h 85"/>
                  <a:gd name="T8" fmla="*/ 19 w 76"/>
                  <a:gd name="T9" fmla="*/ 85 h 85"/>
                  <a:gd name="T10" fmla="*/ 0 w 76"/>
                  <a:gd name="T11" fmla="*/ 85 h 85"/>
                  <a:gd name="T12" fmla="*/ 0 w 76"/>
                  <a:gd name="T13" fmla="*/ 0 h 85"/>
                  <a:gd name="T14" fmla="*/ 76 w 76"/>
                  <a:gd name="T15" fmla="*/ 0 h 85"/>
                  <a:gd name="T16" fmla="*/ 76 w 76"/>
                  <a:gd name="T1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85">
                    <a:moveTo>
                      <a:pt x="76" y="85"/>
                    </a:moveTo>
                    <a:lnTo>
                      <a:pt x="57" y="85"/>
                    </a:lnTo>
                    <a:lnTo>
                      <a:pt x="57" y="19"/>
                    </a:lnTo>
                    <a:lnTo>
                      <a:pt x="19" y="19"/>
                    </a:lnTo>
                    <a:lnTo>
                      <a:pt x="1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76" y="0"/>
                    </a:lnTo>
                    <a:lnTo>
                      <a:pt x="76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id="{0C8B888E-F5E0-428D-8D45-A703F47334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3400" y="3868738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8 h 32"/>
                  <a:gd name="T12" fmla="*/ 8 w 32"/>
                  <a:gd name="T13" fmla="*/ 16 h 32"/>
                  <a:gd name="T14" fmla="*/ 16 w 32"/>
                  <a:gd name="T15" fmla="*/ 24 h 32"/>
                  <a:gd name="T16" fmla="*/ 24 w 32"/>
                  <a:gd name="T17" fmla="*/ 16 h 32"/>
                  <a:gd name="T18" fmla="*/ 16 w 32"/>
                  <a:gd name="T1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904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80A0E6-B33A-4F6F-AF36-F6BBC4BDD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四项文本说明版式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1A9740D-8205-4B60-BE75-7E526BDD4B65}"/>
              </a:ext>
            </a:extLst>
          </p:cNvPr>
          <p:cNvGrpSpPr/>
          <p:nvPr/>
        </p:nvGrpSpPr>
        <p:grpSpPr>
          <a:xfrm>
            <a:off x="1498054" y="1403495"/>
            <a:ext cx="4273210" cy="2113280"/>
            <a:chOff x="1310640" y="1391920"/>
            <a:chExt cx="4273210" cy="211328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FFEE059-F38D-4A16-89FA-C620E2A9B983}"/>
                </a:ext>
              </a:extLst>
            </p:cNvPr>
            <p:cNvSpPr/>
            <p:nvPr/>
          </p:nvSpPr>
          <p:spPr>
            <a:xfrm>
              <a:off x="1310640" y="1391920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B545A03-AE4C-498E-8F1B-BB7883483B98}"/>
                </a:ext>
              </a:extLst>
            </p:cNvPr>
            <p:cNvGrpSpPr/>
            <p:nvPr/>
          </p:nvGrpSpPr>
          <p:grpSpPr>
            <a:xfrm>
              <a:off x="4959167" y="1671266"/>
              <a:ext cx="384258" cy="357626"/>
              <a:chOff x="3984487" y="4983865"/>
              <a:chExt cx="384258" cy="357626"/>
            </a:xfrm>
            <a:solidFill>
              <a:schemeClr val="accent1"/>
            </a:solidFill>
          </p:grpSpPr>
          <p:sp>
            <p:nvSpPr>
              <p:cNvPr id="9" name="Freeform 40">
                <a:extLst>
                  <a:ext uri="{FF2B5EF4-FFF2-40B4-BE49-F238E27FC236}">
                    <a16:creationId xmlns:a16="http://schemas.microsoft.com/office/drawing/2014/main" id="{43085875-7FD3-4314-9C16-1DAFC5D9C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487" y="5149996"/>
                <a:ext cx="219394" cy="191495"/>
              </a:xfrm>
              <a:custGeom>
                <a:avLst/>
                <a:gdLst>
                  <a:gd name="T0" fmla="*/ 54 w 73"/>
                  <a:gd name="T1" fmla="*/ 18 h 64"/>
                  <a:gd name="T2" fmla="*/ 44 w 73"/>
                  <a:gd name="T3" fmla="*/ 3 h 64"/>
                  <a:gd name="T4" fmla="*/ 43 w 73"/>
                  <a:gd name="T5" fmla="*/ 0 h 64"/>
                  <a:gd name="T6" fmla="*/ 0 w 73"/>
                  <a:gd name="T7" fmla="*/ 43 h 64"/>
                  <a:gd name="T8" fmla="*/ 0 w 73"/>
                  <a:gd name="T9" fmla="*/ 64 h 64"/>
                  <a:gd name="T10" fmla="*/ 40 w 73"/>
                  <a:gd name="T11" fmla="*/ 64 h 64"/>
                  <a:gd name="T12" fmla="*/ 40 w 73"/>
                  <a:gd name="T13" fmla="*/ 52 h 64"/>
                  <a:gd name="T14" fmla="*/ 52 w 73"/>
                  <a:gd name="T15" fmla="*/ 52 h 64"/>
                  <a:gd name="T16" fmla="*/ 52 w 73"/>
                  <a:gd name="T17" fmla="*/ 40 h 64"/>
                  <a:gd name="T18" fmla="*/ 64 w 73"/>
                  <a:gd name="T19" fmla="*/ 40 h 64"/>
                  <a:gd name="T20" fmla="*/ 64 w 73"/>
                  <a:gd name="T21" fmla="*/ 40 h 64"/>
                  <a:gd name="T22" fmla="*/ 73 w 73"/>
                  <a:gd name="T23" fmla="*/ 30 h 64"/>
                  <a:gd name="T24" fmla="*/ 70 w 73"/>
                  <a:gd name="T25" fmla="*/ 29 h 64"/>
                  <a:gd name="T26" fmla="*/ 54 w 73"/>
                  <a:gd name="T27" fmla="*/ 1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64">
                    <a:moveTo>
                      <a:pt x="54" y="18"/>
                    </a:moveTo>
                    <a:cubicBezTo>
                      <a:pt x="50" y="14"/>
                      <a:pt x="46" y="9"/>
                      <a:pt x="44" y="3"/>
                    </a:cubicBezTo>
                    <a:cubicBezTo>
                      <a:pt x="43" y="2"/>
                      <a:pt x="43" y="1"/>
                      <a:pt x="43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72" y="30"/>
                      <a:pt x="71" y="29"/>
                      <a:pt x="70" y="29"/>
                    </a:cubicBezTo>
                    <a:cubicBezTo>
                      <a:pt x="64" y="26"/>
                      <a:pt x="59" y="23"/>
                      <a:pt x="5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41">
                <a:extLst>
                  <a:ext uri="{FF2B5EF4-FFF2-40B4-BE49-F238E27FC236}">
                    <a16:creationId xmlns:a16="http://schemas.microsoft.com/office/drawing/2014/main" id="{3B6DA4AB-9C27-46DC-927A-D26B226517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4132" y="4983865"/>
                <a:ext cx="234613" cy="234613"/>
              </a:xfrm>
              <a:custGeom>
                <a:avLst/>
                <a:gdLst>
                  <a:gd name="T0" fmla="*/ 39 w 78"/>
                  <a:gd name="T1" fmla="*/ 0 h 78"/>
                  <a:gd name="T2" fmla="*/ 0 w 78"/>
                  <a:gd name="T3" fmla="*/ 39 h 78"/>
                  <a:gd name="T4" fmla="*/ 39 w 78"/>
                  <a:gd name="T5" fmla="*/ 78 h 78"/>
                  <a:gd name="T6" fmla="*/ 78 w 78"/>
                  <a:gd name="T7" fmla="*/ 39 h 78"/>
                  <a:gd name="T8" fmla="*/ 39 w 78"/>
                  <a:gd name="T9" fmla="*/ 0 h 78"/>
                  <a:gd name="T10" fmla="*/ 60 w 78"/>
                  <a:gd name="T11" fmla="*/ 32 h 78"/>
                  <a:gd name="T12" fmla="*/ 46 w 78"/>
                  <a:gd name="T13" fmla="*/ 32 h 78"/>
                  <a:gd name="T14" fmla="*/ 46 w 78"/>
                  <a:gd name="T15" fmla="*/ 18 h 78"/>
                  <a:gd name="T16" fmla="*/ 60 w 78"/>
                  <a:gd name="T17" fmla="*/ 18 h 78"/>
                  <a:gd name="T18" fmla="*/ 60 w 78"/>
                  <a:gd name="T19" fmla="*/ 3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0"/>
                    </a:moveTo>
                    <a:cubicBezTo>
                      <a:pt x="17" y="0"/>
                      <a:pt x="0" y="17"/>
                      <a:pt x="0" y="39"/>
                    </a:cubicBezTo>
                    <a:cubicBezTo>
                      <a:pt x="0" y="60"/>
                      <a:pt x="17" y="78"/>
                      <a:pt x="39" y="78"/>
                    </a:cubicBezTo>
                    <a:cubicBezTo>
                      <a:pt x="60" y="78"/>
                      <a:pt x="78" y="60"/>
                      <a:pt x="78" y="39"/>
                    </a:cubicBezTo>
                    <a:cubicBezTo>
                      <a:pt x="78" y="17"/>
                      <a:pt x="60" y="0"/>
                      <a:pt x="39" y="0"/>
                    </a:cubicBezTo>
                    <a:close/>
                    <a:moveTo>
                      <a:pt x="60" y="32"/>
                    </a:moveTo>
                    <a:cubicBezTo>
                      <a:pt x="56" y="36"/>
                      <a:pt x="50" y="36"/>
                      <a:pt x="46" y="32"/>
                    </a:cubicBezTo>
                    <a:cubicBezTo>
                      <a:pt x="42" y="28"/>
                      <a:pt x="42" y="22"/>
                      <a:pt x="46" y="18"/>
                    </a:cubicBezTo>
                    <a:cubicBezTo>
                      <a:pt x="50" y="14"/>
                      <a:pt x="56" y="14"/>
                      <a:pt x="60" y="18"/>
                    </a:cubicBezTo>
                    <a:cubicBezTo>
                      <a:pt x="63" y="22"/>
                      <a:pt x="63" y="28"/>
                      <a:pt x="6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E36A9C2-5056-4A24-8EA4-5DAF49DDCCE4}"/>
                </a:ext>
              </a:extLst>
            </p:cNvPr>
            <p:cNvSpPr txBox="1"/>
            <p:nvPr/>
          </p:nvSpPr>
          <p:spPr>
            <a:xfrm>
              <a:off x="1682024" y="1557692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B8C4562-C008-42C2-AF11-225DED45DFD4}"/>
                </a:ext>
              </a:extLst>
            </p:cNvPr>
            <p:cNvSpPr txBox="1"/>
            <p:nvPr/>
          </p:nvSpPr>
          <p:spPr>
            <a:xfrm>
              <a:off x="1682024" y="2145907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031CDD6-6452-4166-9F24-0335816FD050}"/>
                </a:ext>
              </a:extLst>
            </p:cNvPr>
            <p:cNvSpPr txBox="1"/>
            <p:nvPr/>
          </p:nvSpPr>
          <p:spPr>
            <a:xfrm>
              <a:off x="1682024" y="2497299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6BB2DA0-E7A2-4887-B20D-9F5CC0D5D3B8}"/>
              </a:ext>
            </a:extLst>
          </p:cNvPr>
          <p:cNvGrpSpPr/>
          <p:nvPr/>
        </p:nvGrpSpPr>
        <p:grpSpPr>
          <a:xfrm>
            <a:off x="6420737" y="1403495"/>
            <a:ext cx="4273210" cy="2113280"/>
            <a:chOff x="6229881" y="1415070"/>
            <a:chExt cx="4273210" cy="2113280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4B33E16-FB37-4640-A0C6-BF80F99323E6}"/>
                </a:ext>
              </a:extLst>
            </p:cNvPr>
            <p:cNvSpPr/>
            <p:nvPr/>
          </p:nvSpPr>
          <p:spPr>
            <a:xfrm>
              <a:off x="6229881" y="1415070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2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C31D041-05E0-4F8C-8207-6A010A351402}"/>
                </a:ext>
              </a:extLst>
            </p:cNvPr>
            <p:cNvSpPr txBox="1"/>
            <p:nvPr/>
          </p:nvSpPr>
          <p:spPr>
            <a:xfrm>
              <a:off x="6601265" y="1580842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2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accent2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DAE0B87-8EF7-49BD-B96D-9FF302725439}"/>
                </a:ext>
              </a:extLst>
            </p:cNvPr>
            <p:cNvSpPr txBox="1"/>
            <p:nvPr/>
          </p:nvSpPr>
          <p:spPr>
            <a:xfrm>
              <a:off x="6601265" y="2169057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04C1DC0-772F-46C6-A4D3-98815F29C1A3}"/>
                </a:ext>
              </a:extLst>
            </p:cNvPr>
            <p:cNvSpPr txBox="1"/>
            <p:nvPr/>
          </p:nvSpPr>
          <p:spPr>
            <a:xfrm>
              <a:off x="6601265" y="2520449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83F82E4-7663-490D-A7B1-7A0B1000DF86}"/>
                </a:ext>
              </a:extLst>
            </p:cNvPr>
            <p:cNvGrpSpPr/>
            <p:nvPr/>
          </p:nvGrpSpPr>
          <p:grpSpPr>
            <a:xfrm>
              <a:off x="9881393" y="1717150"/>
              <a:ext cx="378289" cy="378289"/>
              <a:chOff x="3451225" y="3182938"/>
              <a:chExt cx="481013" cy="481013"/>
            </a:xfrm>
            <a:solidFill>
              <a:schemeClr val="accent2"/>
            </a:solidFill>
          </p:grpSpPr>
          <p:sp>
            <p:nvSpPr>
              <p:cNvPr id="12" name="Freeform 107">
                <a:extLst>
                  <a:ext uri="{FF2B5EF4-FFF2-40B4-BE49-F238E27FC236}">
                    <a16:creationId xmlns:a16="http://schemas.microsoft.com/office/drawing/2014/main" id="{026FC871-DA6F-4DD2-A9F9-65137712E9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1225" y="3182938"/>
                <a:ext cx="481013" cy="481013"/>
              </a:xfrm>
              <a:custGeom>
                <a:avLst/>
                <a:gdLst>
                  <a:gd name="T0" fmla="*/ 64 w 128"/>
                  <a:gd name="T1" fmla="*/ 0 h 128"/>
                  <a:gd name="T2" fmla="*/ 0 w 128"/>
                  <a:gd name="T3" fmla="*/ 64 h 128"/>
                  <a:gd name="T4" fmla="*/ 64 w 128"/>
                  <a:gd name="T5" fmla="*/ 128 h 128"/>
                  <a:gd name="T6" fmla="*/ 128 w 128"/>
                  <a:gd name="T7" fmla="*/ 64 h 128"/>
                  <a:gd name="T8" fmla="*/ 64 w 128"/>
                  <a:gd name="T9" fmla="*/ 0 h 128"/>
                  <a:gd name="T10" fmla="*/ 64 w 128"/>
                  <a:gd name="T11" fmla="*/ 114 h 128"/>
                  <a:gd name="T12" fmla="*/ 15 w 128"/>
                  <a:gd name="T13" fmla="*/ 64 h 128"/>
                  <a:gd name="T14" fmla="*/ 19 w 128"/>
                  <a:gd name="T15" fmla="*/ 43 h 128"/>
                  <a:gd name="T16" fmla="*/ 32 w 128"/>
                  <a:gd name="T17" fmla="*/ 50 h 128"/>
                  <a:gd name="T18" fmla="*/ 37 w 128"/>
                  <a:gd name="T19" fmla="*/ 42 h 128"/>
                  <a:gd name="T20" fmla="*/ 24 w 128"/>
                  <a:gd name="T21" fmla="*/ 35 h 128"/>
                  <a:gd name="T22" fmla="*/ 35 w 128"/>
                  <a:gd name="T23" fmla="*/ 24 h 128"/>
                  <a:gd name="T24" fmla="*/ 43 w 128"/>
                  <a:gd name="T25" fmla="*/ 36 h 128"/>
                  <a:gd name="T26" fmla="*/ 51 w 128"/>
                  <a:gd name="T27" fmla="*/ 31 h 128"/>
                  <a:gd name="T28" fmla="*/ 44 w 128"/>
                  <a:gd name="T29" fmla="*/ 19 h 128"/>
                  <a:gd name="T30" fmla="*/ 59 w 128"/>
                  <a:gd name="T31" fmla="*/ 15 h 128"/>
                  <a:gd name="T32" fmla="*/ 59 w 128"/>
                  <a:gd name="T33" fmla="*/ 29 h 128"/>
                  <a:gd name="T34" fmla="*/ 64 w 128"/>
                  <a:gd name="T35" fmla="*/ 29 h 128"/>
                  <a:gd name="T36" fmla="*/ 69 w 128"/>
                  <a:gd name="T37" fmla="*/ 29 h 128"/>
                  <a:gd name="T38" fmla="*/ 69 w 128"/>
                  <a:gd name="T39" fmla="*/ 15 h 128"/>
                  <a:gd name="T40" fmla="*/ 84 w 128"/>
                  <a:gd name="T41" fmla="*/ 19 h 128"/>
                  <a:gd name="T42" fmla="*/ 77 w 128"/>
                  <a:gd name="T43" fmla="*/ 31 h 128"/>
                  <a:gd name="T44" fmla="*/ 85 w 128"/>
                  <a:gd name="T45" fmla="*/ 36 h 128"/>
                  <a:gd name="T46" fmla="*/ 93 w 128"/>
                  <a:gd name="T47" fmla="*/ 24 h 128"/>
                  <a:gd name="T48" fmla="*/ 104 w 128"/>
                  <a:gd name="T49" fmla="*/ 35 h 128"/>
                  <a:gd name="T50" fmla="*/ 91 w 128"/>
                  <a:gd name="T51" fmla="*/ 42 h 128"/>
                  <a:gd name="T52" fmla="*/ 96 w 128"/>
                  <a:gd name="T53" fmla="*/ 51 h 128"/>
                  <a:gd name="T54" fmla="*/ 109 w 128"/>
                  <a:gd name="T55" fmla="*/ 43 h 128"/>
                  <a:gd name="T56" fmla="*/ 113 w 128"/>
                  <a:gd name="T57" fmla="*/ 64 h 128"/>
                  <a:gd name="T58" fmla="*/ 64 w 128"/>
                  <a:gd name="T59" fmla="*/ 11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8" h="128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99"/>
                      <a:pt x="29" y="128"/>
                      <a:pt x="64" y="128"/>
                    </a:cubicBezTo>
                    <a:cubicBezTo>
                      <a:pt x="99" y="128"/>
                      <a:pt x="128" y="99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lose/>
                    <a:moveTo>
                      <a:pt x="64" y="114"/>
                    </a:moveTo>
                    <a:cubicBezTo>
                      <a:pt x="37" y="114"/>
                      <a:pt x="15" y="91"/>
                      <a:pt x="15" y="64"/>
                    </a:cubicBezTo>
                    <a:cubicBezTo>
                      <a:pt x="15" y="57"/>
                      <a:pt x="16" y="50"/>
                      <a:pt x="19" y="43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47"/>
                      <a:pt x="35" y="45"/>
                      <a:pt x="37" y="42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7" y="30"/>
                      <a:pt x="31" y="27"/>
                      <a:pt x="35" y="24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5" y="34"/>
                      <a:pt x="48" y="33"/>
                      <a:pt x="51" y="31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9" y="17"/>
                      <a:pt x="54" y="15"/>
                      <a:pt x="59" y="15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1" y="29"/>
                      <a:pt x="62" y="29"/>
                      <a:pt x="64" y="29"/>
                    </a:cubicBezTo>
                    <a:cubicBezTo>
                      <a:pt x="66" y="29"/>
                      <a:pt x="67" y="29"/>
                      <a:pt x="69" y="29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4" y="15"/>
                      <a:pt x="79" y="17"/>
                      <a:pt x="84" y="19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80" y="33"/>
                      <a:pt x="83" y="34"/>
                      <a:pt x="85" y="36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7" y="27"/>
                      <a:pt x="101" y="30"/>
                      <a:pt x="104" y="35"/>
                    </a:cubicBezTo>
                    <a:cubicBezTo>
                      <a:pt x="91" y="42"/>
                      <a:pt x="91" y="42"/>
                      <a:pt x="91" y="42"/>
                    </a:cubicBezTo>
                    <a:cubicBezTo>
                      <a:pt x="93" y="45"/>
                      <a:pt x="95" y="47"/>
                      <a:pt x="96" y="51"/>
                    </a:cubicBezTo>
                    <a:cubicBezTo>
                      <a:pt x="109" y="43"/>
                      <a:pt x="109" y="43"/>
                      <a:pt x="109" y="43"/>
                    </a:cubicBezTo>
                    <a:cubicBezTo>
                      <a:pt x="112" y="50"/>
                      <a:pt x="113" y="57"/>
                      <a:pt x="113" y="64"/>
                    </a:cubicBezTo>
                    <a:cubicBezTo>
                      <a:pt x="113" y="91"/>
                      <a:pt x="91" y="114"/>
                      <a:pt x="64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08">
                <a:extLst>
                  <a:ext uri="{FF2B5EF4-FFF2-40B4-BE49-F238E27FC236}">
                    <a16:creationId xmlns:a16="http://schemas.microsoft.com/office/drawing/2014/main" id="{C4530D6B-D16D-4619-B0C6-5CEC69921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425" y="3340101"/>
                <a:ext cx="74613" cy="177800"/>
              </a:xfrm>
              <a:custGeom>
                <a:avLst/>
                <a:gdLst>
                  <a:gd name="T0" fmla="*/ 19 w 20"/>
                  <a:gd name="T1" fmla="*/ 33 h 47"/>
                  <a:gd name="T2" fmla="*/ 10 w 20"/>
                  <a:gd name="T3" fmla="*/ 0 h 47"/>
                  <a:gd name="T4" fmla="*/ 1 w 20"/>
                  <a:gd name="T5" fmla="*/ 33 h 47"/>
                  <a:gd name="T6" fmla="*/ 0 w 20"/>
                  <a:gd name="T7" fmla="*/ 37 h 47"/>
                  <a:gd name="T8" fmla="*/ 10 w 20"/>
                  <a:gd name="T9" fmla="*/ 47 h 47"/>
                  <a:gd name="T10" fmla="*/ 20 w 20"/>
                  <a:gd name="T11" fmla="*/ 37 h 47"/>
                  <a:gd name="T12" fmla="*/ 19 w 20"/>
                  <a:gd name="T13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7">
                    <a:moveTo>
                      <a:pt x="19" y="33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4"/>
                      <a:pt x="0" y="35"/>
                      <a:pt x="0" y="37"/>
                    </a:cubicBezTo>
                    <a:cubicBezTo>
                      <a:pt x="0" y="42"/>
                      <a:pt x="5" y="47"/>
                      <a:pt x="10" y="47"/>
                    </a:cubicBezTo>
                    <a:cubicBezTo>
                      <a:pt x="16" y="47"/>
                      <a:pt x="20" y="42"/>
                      <a:pt x="20" y="37"/>
                    </a:cubicBezTo>
                    <a:cubicBezTo>
                      <a:pt x="20" y="35"/>
                      <a:pt x="20" y="34"/>
                      <a:pt x="1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E30F607-F28F-466F-BB21-7B1C6D8E6139}"/>
              </a:ext>
            </a:extLst>
          </p:cNvPr>
          <p:cNvGrpSpPr/>
          <p:nvPr/>
        </p:nvGrpSpPr>
        <p:grpSpPr>
          <a:xfrm>
            <a:off x="1498054" y="3832144"/>
            <a:ext cx="4273210" cy="2113280"/>
            <a:chOff x="1310640" y="3784546"/>
            <a:chExt cx="4273210" cy="2113280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9F7D707F-81F5-4BC2-8415-050DC58133A0}"/>
                </a:ext>
              </a:extLst>
            </p:cNvPr>
            <p:cNvSpPr/>
            <p:nvPr/>
          </p:nvSpPr>
          <p:spPr>
            <a:xfrm>
              <a:off x="1310640" y="3784546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2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6E96DFB-75FD-4A36-A60F-3A450FC90357}"/>
                </a:ext>
              </a:extLst>
            </p:cNvPr>
            <p:cNvSpPr txBox="1"/>
            <p:nvPr/>
          </p:nvSpPr>
          <p:spPr>
            <a:xfrm>
              <a:off x="1682024" y="3950318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2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chemeClr val="accent2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217F462-1713-4B39-9187-3160CC64A1B7}"/>
                </a:ext>
              </a:extLst>
            </p:cNvPr>
            <p:cNvSpPr txBox="1"/>
            <p:nvPr/>
          </p:nvSpPr>
          <p:spPr>
            <a:xfrm>
              <a:off x="1682024" y="4538533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F257106-FA5A-4E54-A00A-06644CFFCAEC}"/>
                </a:ext>
              </a:extLst>
            </p:cNvPr>
            <p:cNvSpPr txBox="1"/>
            <p:nvPr/>
          </p:nvSpPr>
          <p:spPr>
            <a:xfrm>
              <a:off x="1682024" y="4889925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DF9329C-30CC-4978-BA4A-2120E30C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149" y="4068074"/>
              <a:ext cx="384824" cy="349263"/>
            </a:xfrm>
            <a:custGeom>
              <a:avLst/>
              <a:gdLst>
                <a:gd name="T0" fmla="*/ 279 w 303"/>
                <a:gd name="T1" fmla="*/ 206 h 275"/>
                <a:gd name="T2" fmla="*/ 279 w 303"/>
                <a:gd name="T3" fmla="*/ 126 h 275"/>
                <a:gd name="T4" fmla="*/ 163 w 303"/>
                <a:gd name="T5" fmla="*/ 126 h 275"/>
                <a:gd name="T6" fmla="*/ 163 w 303"/>
                <a:gd name="T7" fmla="*/ 69 h 275"/>
                <a:gd name="T8" fmla="*/ 187 w 303"/>
                <a:gd name="T9" fmla="*/ 69 h 275"/>
                <a:gd name="T10" fmla="*/ 187 w 303"/>
                <a:gd name="T11" fmla="*/ 0 h 275"/>
                <a:gd name="T12" fmla="*/ 116 w 303"/>
                <a:gd name="T13" fmla="*/ 0 h 275"/>
                <a:gd name="T14" fmla="*/ 116 w 303"/>
                <a:gd name="T15" fmla="*/ 69 h 275"/>
                <a:gd name="T16" fmla="*/ 140 w 303"/>
                <a:gd name="T17" fmla="*/ 69 h 275"/>
                <a:gd name="T18" fmla="*/ 140 w 303"/>
                <a:gd name="T19" fmla="*/ 126 h 275"/>
                <a:gd name="T20" fmla="*/ 24 w 303"/>
                <a:gd name="T21" fmla="*/ 126 h 275"/>
                <a:gd name="T22" fmla="*/ 24 w 303"/>
                <a:gd name="T23" fmla="*/ 206 h 275"/>
                <a:gd name="T24" fmla="*/ 0 w 303"/>
                <a:gd name="T25" fmla="*/ 206 h 275"/>
                <a:gd name="T26" fmla="*/ 0 w 303"/>
                <a:gd name="T27" fmla="*/ 275 h 275"/>
                <a:gd name="T28" fmla="*/ 69 w 303"/>
                <a:gd name="T29" fmla="*/ 275 h 275"/>
                <a:gd name="T30" fmla="*/ 69 w 303"/>
                <a:gd name="T31" fmla="*/ 206 h 275"/>
                <a:gd name="T32" fmla="*/ 47 w 303"/>
                <a:gd name="T33" fmla="*/ 206 h 275"/>
                <a:gd name="T34" fmla="*/ 47 w 303"/>
                <a:gd name="T35" fmla="*/ 149 h 275"/>
                <a:gd name="T36" fmla="*/ 140 w 303"/>
                <a:gd name="T37" fmla="*/ 149 h 275"/>
                <a:gd name="T38" fmla="*/ 140 w 303"/>
                <a:gd name="T39" fmla="*/ 206 h 275"/>
                <a:gd name="T40" fmla="*/ 116 w 303"/>
                <a:gd name="T41" fmla="*/ 206 h 275"/>
                <a:gd name="T42" fmla="*/ 116 w 303"/>
                <a:gd name="T43" fmla="*/ 275 h 275"/>
                <a:gd name="T44" fmla="*/ 187 w 303"/>
                <a:gd name="T45" fmla="*/ 275 h 275"/>
                <a:gd name="T46" fmla="*/ 187 w 303"/>
                <a:gd name="T47" fmla="*/ 206 h 275"/>
                <a:gd name="T48" fmla="*/ 163 w 303"/>
                <a:gd name="T49" fmla="*/ 206 h 275"/>
                <a:gd name="T50" fmla="*/ 163 w 303"/>
                <a:gd name="T51" fmla="*/ 149 h 275"/>
                <a:gd name="T52" fmla="*/ 256 w 303"/>
                <a:gd name="T53" fmla="*/ 149 h 275"/>
                <a:gd name="T54" fmla="*/ 256 w 303"/>
                <a:gd name="T55" fmla="*/ 206 h 275"/>
                <a:gd name="T56" fmla="*/ 234 w 303"/>
                <a:gd name="T57" fmla="*/ 206 h 275"/>
                <a:gd name="T58" fmla="*/ 234 w 303"/>
                <a:gd name="T59" fmla="*/ 275 h 275"/>
                <a:gd name="T60" fmla="*/ 303 w 303"/>
                <a:gd name="T61" fmla="*/ 275 h 275"/>
                <a:gd name="T62" fmla="*/ 303 w 303"/>
                <a:gd name="T63" fmla="*/ 206 h 275"/>
                <a:gd name="T64" fmla="*/ 279 w 303"/>
                <a:gd name="T65" fmla="*/ 206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275">
                  <a:moveTo>
                    <a:pt x="279" y="206"/>
                  </a:moveTo>
                  <a:lnTo>
                    <a:pt x="279" y="126"/>
                  </a:lnTo>
                  <a:lnTo>
                    <a:pt x="163" y="126"/>
                  </a:lnTo>
                  <a:lnTo>
                    <a:pt x="163" y="69"/>
                  </a:lnTo>
                  <a:lnTo>
                    <a:pt x="187" y="69"/>
                  </a:lnTo>
                  <a:lnTo>
                    <a:pt x="187" y="0"/>
                  </a:lnTo>
                  <a:lnTo>
                    <a:pt x="116" y="0"/>
                  </a:lnTo>
                  <a:lnTo>
                    <a:pt x="116" y="69"/>
                  </a:lnTo>
                  <a:lnTo>
                    <a:pt x="140" y="69"/>
                  </a:lnTo>
                  <a:lnTo>
                    <a:pt x="140" y="126"/>
                  </a:lnTo>
                  <a:lnTo>
                    <a:pt x="24" y="126"/>
                  </a:lnTo>
                  <a:lnTo>
                    <a:pt x="24" y="206"/>
                  </a:lnTo>
                  <a:lnTo>
                    <a:pt x="0" y="206"/>
                  </a:lnTo>
                  <a:lnTo>
                    <a:pt x="0" y="275"/>
                  </a:lnTo>
                  <a:lnTo>
                    <a:pt x="69" y="275"/>
                  </a:lnTo>
                  <a:lnTo>
                    <a:pt x="69" y="206"/>
                  </a:lnTo>
                  <a:lnTo>
                    <a:pt x="47" y="206"/>
                  </a:lnTo>
                  <a:lnTo>
                    <a:pt x="47" y="149"/>
                  </a:lnTo>
                  <a:lnTo>
                    <a:pt x="140" y="149"/>
                  </a:lnTo>
                  <a:lnTo>
                    <a:pt x="140" y="206"/>
                  </a:lnTo>
                  <a:lnTo>
                    <a:pt x="116" y="206"/>
                  </a:lnTo>
                  <a:lnTo>
                    <a:pt x="116" y="275"/>
                  </a:lnTo>
                  <a:lnTo>
                    <a:pt x="187" y="275"/>
                  </a:lnTo>
                  <a:lnTo>
                    <a:pt x="187" y="206"/>
                  </a:lnTo>
                  <a:lnTo>
                    <a:pt x="163" y="206"/>
                  </a:lnTo>
                  <a:lnTo>
                    <a:pt x="163" y="149"/>
                  </a:lnTo>
                  <a:lnTo>
                    <a:pt x="256" y="149"/>
                  </a:lnTo>
                  <a:lnTo>
                    <a:pt x="256" y="206"/>
                  </a:lnTo>
                  <a:lnTo>
                    <a:pt x="234" y="206"/>
                  </a:lnTo>
                  <a:lnTo>
                    <a:pt x="234" y="275"/>
                  </a:lnTo>
                  <a:lnTo>
                    <a:pt x="303" y="275"/>
                  </a:lnTo>
                  <a:lnTo>
                    <a:pt x="303" y="206"/>
                  </a:lnTo>
                  <a:lnTo>
                    <a:pt x="279" y="2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D7D931C-D328-4D9F-843E-5612B0222D3F}"/>
              </a:ext>
            </a:extLst>
          </p:cNvPr>
          <p:cNvGrpSpPr/>
          <p:nvPr/>
        </p:nvGrpSpPr>
        <p:grpSpPr>
          <a:xfrm>
            <a:off x="6420737" y="3832144"/>
            <a:ext cx="4273210" cy="2113280"/>
            <a:chOff x="6236766" y="3879742"/>
            <a:chExt cx="4273210" cy="211328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A6663855-19F4-4AF5-A45F-FC1A3E1B1088}"/>
                </a:ext>
              </a:extLst>
            </p:cNvPr>
            <p:cNvSpPr/>
            <p:nvPr/>
          </p:nvSpPr>
          <p:spPr>
            <a:xfrm>
              <a:off x="6236766" y="3879742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B053308-E940-4E1F-B577-D85D0EAE16F4}"/>
                </a:ext>
              </a:extLst>
            </p:cNvPr>
            <p:cNvSpPr txBox="1"/>
            <p:nvPr/>
          </p:nvSpPr>
          <p:spPr>
            <a:xfrm>
              <a:off x="6608150" y="4045514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200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EE699A7-042F-4EFB-865F-BBEE05912504}"/>
                </a:ext>
              </a:extLst>
            </p:cNvPr>
            <p:cNvSpPr txBox="1"/>
            <p:nvPr/>
          </p:nvSpPr>
          <p:spPr>
            <a:xfrm>
              <a:off x="6608150" y="4633729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AA69B18-977C-4C06-A229-959720829528}"/>
                </a:ext>
              </a:extLst>
            </p:cNvPr>
            <p:cNvSpPr txBox="1"/>
            <p:nvPr/>
          </p:nvSpPr>
          <p:spPr>
            <a:xfrm>
              <a:off x="6608150" y="4985121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</a:p>
          </p:txBody>
        </p:sp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id="{048FCC7D-EE02-419B-A20D-6035AC9EF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84731" y="4198107"/>
              <a:ext cx="382283" cy="382283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18 w 128"/>
                <a:gd name="T11" fmla="*/ 36 h 128"/>
                <a:gd name="T12" fmla="*/ 36 w 128"/>
                <a:gd name="T13" fmla="*/ 18 h 128"/>
                <a:gd name="T14" fmla="*/ 39 w 128"/>
                <a:gd name="T15" fmla="*/ 23 h 128"/>
                <a:gd name="T16" fmla="*/ 22 w 128"/>
                <a:gd name="T17" fmla="*/ 39 h 128"/>
                <a:gd name="T18" fmla="*/ 18 w 128"/>
                <a:gd name="T19" fmla="*/ 36 h 128"/>
                <a:gd name="T20" fmla="*/ 27 w 128"/>
                <a:gd name="T21" fmla="*/ 42 h 128"/>
                <a:gd name="T22" fmla="*/ 42 w 128"/>
                <a:gd name="T23" fmla="*/ 27 h 128"/>
                <a:gd name="T24" fmla="*/ 45 w 128"/>
                <a:gd name="T25" fmla="*/ 32 h 128"/>
                <a:gd name="T26" fmla="*/ 32 w 128"/>
                <a:gd name="T27" fmla="*/ 45 h 128"/>
                <a:gd name="T28" fmla="*/ 27 w 128"/>
                <a:gd name="T29" fmla="*/ 42 h 128"/>
                <a:gd name="T30" fmla="*/ 43 w 128"/>
                <a:gd name="T31" fmla="*/ 52 h 128"/>
                <a:gd name="T32" fmla="*/ 37 w 128"/>
                <a:gd name="T33" fmla="*/ 48 h 128"/>
                <a:gd name="T34" fmla="*/ 48 w 128"/>
                <a:gd name="T35" fmla="*/ 37 h 128"/>
                <a:gd name="T36" fmla="*/ 51 w 128"/>
                <a:gd name="T37" fmla="*/ 43 h 128"/>
                <a:gd name="T38" fmla="*/ 43 w 128"/>
                <a:gd name="T39" fmla="*/ 52 h 128"/>
                <a:gd name="T40" fmla="*/ 64 w 128"/>
                <a:gd name="T41" fmla="*/ 74 h 128"/>
                <a:gd name="T42" fmla="*/ 54 w 128"/>
                <a:gd name="T43" fmla="*/ 64 h 128"/>
                <a:gd name="T44" fmla="*/ 64 w 128"/>
                <a:gd name="T45" fmla="*/ 54 h 128"/>
                <a:gd name="T46" fmla="*/ 74 w 128"/>
                <a:gd name="T47" fmla="*/ 64 h 128"/>
                <a:gd name="T48" fmla="*/ 64 w 128"/>
                <a:gd name="T49" fmla="*/ 74 h 128"/>
                <a:gd name="T50" fmla="*/ 83 w 128"/>
                <a:gd name="T51" fmla="*/ 89 h 128"/>
                <a:gd name="T52" fmla="*/ 79 w 128"/>
                <a:gd name="T53" fmla="*/ 84 h 128"/>
                <a:gd name="T54" fmla="*/ 83 w 128"/>
                <a:gd name="T55" fmla="*/ 79 h 128"/>
                <a:gd name="T56" fmla="*/ 89 w 128"/>
                <a:gd name="T57" fmla="*/ 83 h 128"/>
                <a:gd name="T58" fmla="*/ 83 w 128"/>
                <a:gd name="T59" fmla="*/ 89 h 128"/>
                <a:gd name="T60" fmla="*/ 87 w 128"/>
                <a:gd name="T61" fmla="*/ 94 h 128"/>
                <a:gd name="T62" fmla="*/ 94 w 128"/>
                <a:gd name="T63" fmla="*/ 87 h 128"/>
                <a:gd name="T64" fmla="*/ 98 w 128"/>
                <a:gd name="T65" fmla="*/ 90 h 128"/>
                <a:gd name="T66" fmla="*/ 90 w 128"/>
                <a:gd name="T67" fmla="*/ 98 h 128"/>
                <a:gd name="T68" fmla="*/ 87 w 128"/>
                <a:gd name="T69" fmla="*/ 94 h 128"/>
                <a:gd name="T70" fmla="*/ 97 w 128"/>
                <a:gd name="T71" fmla="*/ 107 h 128"/>
                <a:gd name="T72" fmla="*/ 93 w 128"/>
                <a:gd name="T73" fmla="*/ 103 h 128"/>
                <a:gd name="T74" fmla="*/ 102 w 128"/>
                <a:gd name="T75" fmla="*/ 94 h 128"/>
                <a:gd name="T76" fmla="*/ 107 w 128"/>
                <a:gd name="T77" fmla="*/ 97 h 128"/>
                <a:gd name="T78" fmla="*/ 97 w 128"/>
                <a:gd name="T79" fmla="*/ 10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18" y="36"/>
                  </a:moveTo>
                  <a:cubicBezTo>
                    <a:pt x="22" y="29"/>
                    <a:pt x="29" y="22"/>
                    <a:pt x="36" y="18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2" y="27"/>
                    <a:pt x="26" y="32"/>
                    <a:pt x="22" y="39"/>
                  </a:cubicBezTo>
                  <a:lnTo>
                    <a:pt x="18" y="36"/>
                  </a:lnTo>
                  <a:close/>
                  <a:moveTo>
                    <a:pt x="27" y="42"/>
                  </a:moveTo>
                  <a:cubicBezTo>
                    <a:pt x="31" y="36"/>
                    <a:pt x="36" y="31"/>
                    <a:pt x="42" y="27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39" y="35"/>
                    <a:pt x="35" y="40"/>
                    <a:pt x="32" y="45"/>
                  </a:cubicBezTo>
                  <a:lnTo>
                    <a:pt x="27" y="42"/>
                  </a:lnTo>
                  <a:close/>
                  <a:moveTo>
                    <a:pt x="43" y="52"/>
                  </a:moveTo>
                  <a:cubicBezTo>
                    <a:pt x="37" y="48"/>
                    <a:pt x="37" y="48"/>
                    <a:pt x="37" y="48"/>
                  </a:cubicBezTo>
                  <a:cubicBezTo>
                    <a:pt x="39" y="43"/>
                    <a:pt x="43" y="40"/>
                    <a:pt x="48" y="37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48" y="45"/>
                    <a:pt x="45" y="48"/>
                    <a:pt x="43" y="52"/>
                  </a:cubicBezTo>
                  <a:close/>
                  <a:moveTo>
                    <a:pt x="64" y="74"/>
                  </a:moveTo>
                  <a:cubicBezTo>
                    <a:pt x="59" y="74"/>
                    <a:pt x="54" y="69"/>
                    <a:pt x="54" y="64"/>
                  </a:cubicBezTo>
                  <a:cubicBezTo>
                    <a:pt x="54" y="59"/>
                    <a:pt x="59" y="54"/>
                    <a:pt x="64" y="54"/>
                  </a:cubicBezTo>
                  <a:cubicBezTo>
                    <a:pt x="69" y="54"/>
                    <a:pt x="74" y="59"/>
                    <a:pt x="74" y="64"/>
                  </a:cubicBezTo>
                  <a:cubicBezTo>
                    <a:pt x="74" y="69"/>
                    <a:pt x="69" y="74"/>
                    <a:pt x="64" y="74"/>
                  </a:cubicBezTo>
                  <a:close/>
                  <a:moveTo>
                    <a:pt x="83" y="89"/>
                  </a:moveTo>
                  <a:cubicBezTo>
                    <a:pt x="79" y="84"/>
                    <a:pt x="79" y="84"/>
                    <a:pt x="79" y="84"/>
                  </a:cubicBezTo>
                  <a:cubicBezTo>
                    <a:pt x="81" y="82"/>
                    <a:pt x="82" y="81"/>
                    <a:pt x="83" y="79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8" y="86"/>
                    <a:pt x="86" y="88"/>
                    <a:pt x="83" y="89"/>
                  </a:cubicBezTo>
                  <a:close/>
                  <a:moveTo>
                    <a:pt x="87" y="94"/>
                  </a:moveTo>
                  <a:cubicBezTo>
                    <a:pt x="89" y="92"/>
                    <a:pt x="92" y="89"/>
                    <a:pt x="94" y="87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6" y="93"/>
                    <a:pt x="93" y="96"/>
                    <a:pt x="90" y="98"/>
                  </a:cubicBezTo>
                  <a:lnTo>
                    <a:pt x="87" y="94"/>
                  </a:lnTo>
                  <a:close/>
                  <a:moveTo>
                    <a:pt x="97" y="107"/>
                  </a:moveTo>
                  <a:cubicBezTo>
                    <a:pt x="93" y="103"/>
                    <a:pt x="93" y="103"/>
                    <a:pt x="93" y="103"/>
                  </a:cubicBezTo>
                  <a:cubicBezTo>
                    <a:pt x="97" y="100"/>
                    <a:pt x="100" y="97"/>
                    <a:pt x="102" y="94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4" y="101"/>
                    <a:pt x="101" y="104"/>
                    <a:pt x="97" y="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632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876E6D-ABA5-4F39-A460-39F50DFF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这一页可以说明很多观点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35524927-95AE-471B-B730-C3CABF1E645A}"/>
              </a:ext>
            </a:extLst>
          </p:cNvPr>
          <p:cNvSpPr/>
          <p:nvPr/>
        </p:nvSpPr>
        <p:spPr>
          <a:xfrm>
            <a:off x="3838264" y="2451291"/>
            <a:ext cx="2382139" cy="238213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3A4D91-0B23-4BE3-BF32-C2FE97538868}"/>
              </a:ext>
            </a:extLst>
          </p:cNvPr>
          <p:cNvSpPr txBox="1"/>
          <p:nvPr/>
        </p:nvSpPr>
        <p:spPr>
          <a:xfrm>
            <a:off x="4034715" y="3319195"/>
            <a:ext cx="1989236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2B4C5A9C-F47A-41FB-AAD0-12ACCA30EC50}"/>
              </a:ext>
            </a:extLst>
          </p:cNvPr>
          <p:cNvSpPr/>
          <p:nvPr/>
        </p:nvSpPr>
        <p:spPr>
          <a:xfrm flipH="1">
            <a:off x="3450991" y="1986360"/>
            <a:ext cx="3312000" cy="3312000"/>
          </a:xfrm>
          <a:prstGeom prst="arc">
            <a:avLst>
              <a:gd name="adj1" fmla="val 16200000"/>
              <a:gd name="adj2" fmla="val 5409649"/>
            </a:avLst>
          </a:prstGeom>
          <a:ln w="15875">
            <a:gradFill>
              <a:gsLst>
                <a:gs pos="500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14049B4-501E-479C-BC1F-1E56A063490A}"/>
              </a:ext>
            </a:extLst>
          </p:cNvPr>
          <p:cNvGrpSpPr/>
          <p:nvPr/>
        </p:nvGrpSpPr>
        <p:grpSpPr>
          <a:xfrm>
            <a:off x="1431273" y="2083219"/>
            <a:ext cx="2806517" cy="369332"/>
            <a:chOff x="1664010" y="1921467"/>
            <a:chExt cx="2806517" cy="369332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ED29D60-F67C-4950-89E1-842EB3F2BDAF}"/>
                </a:ext>
              </a:extLst>
            </p:cNvPr>
            <p:cNvSpPr/>
            <p:nvPr/>
          </p:nvSpPr>
          <p:spPr>
            <a:xfrm rot="3366621">
              <a:off x="4358768" y="2050254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48039B2-4E03-4F90-A45B-7882DA99708B}"/>
                </a:ext>
              </a:extLst>
            </p:cNvPr>
            <p:cNvSpPr txBox="1"/>
            <p:nvPr/>
          </p:nvSpPr>
          <p:spPr>
            <a:xfrm>
              <a:off x="1664010" y="1921467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967D011-1B85-4F65-AB8B-15C2961A85D7}"/>
              </a:ext>
            </a:extLst>
          </p:cNvPr>
          <p:cNvGrpSpPr/>
          <p:nvPr/>
        </p:nvGrpSpPr>
        <p:grpSpPr>
          <a:xfrm>
            <a:off x="916048" y="2769951"/>
            <a:ext cx="2748947" cy="369332"/>
            <a:chOff x="1184297" y="2515875"/>
            <a:chExt cx="2748947" cy="369332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6B69784-2E1C-4C96-8FAC-1CA5BF5E57F5}"/>
                </a:ext>
              </a:extLst>
            </p:cNvPr>
            <p:cNvSpPr/>
            <p:nvPr/>
          </p:nvSpPr>
          <p:spPr>
            <a:xfrm rot="3366621">
              <a:off x="3821485" y="2644662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FB44263-0126-41D6-8568-AB968AB1F84A}"/>
                </a:ext>
              </a:extLst>
            </p:cNvPr>
            <p:cNvSpPr txBox="1"/>
            <p:nvPr/>
          </p:nvSpPr>
          <p:spPr>
            <a:xfrm>
              <a:off x="1184297" y="251587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819374B-1D5E-4DB9-A23B-DE20BBDD6F2D}"/>
              </a:ext>
            </a:extLst>
          </p:cNvPr>
          <p:cNvGrpSpPr/>
          <p:nvPr/>
        </p:nvGrpSpPr>
        <p:grpSpPr>
          <a:xfrm>
            <a:off x="766072" y="3456683"/>
            <a:ext cx="2739099" cy="369332"/>
            <a:chOff x="998809" y="3293865"/>
            <a:chExt cx="2739099" cy="36933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72FF637-CF35-4671-BD90-0662F42BDE6C}"/>
                </a:ext>
              </a:extLst>
            </p:cNvPr>
            <p:cNvSpPr/>
            <p:nvPr/>
          </p:nvSpPr>
          <p:spPr>
            <a:xfrm rot="3366621">
              <a:off x="3626149" y="3421731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C56C24F-2E2D-4695-AA14-683E50379024}"/>
                </a:ext>
              </a:extLst>
            </p:cNvPr>
            <p:cNvSpPr txBox="1"/>
            <p:nvPr/>
          </p:nvSpPr>
          <p:spPr>
            <a:xfrm>
              <a:off x="998809" y="329386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D23F2C6-C9DA-4609-8393-059E93B475FE}"/>
              </a:ext>
            </a:extLst>
          </p:cNvPr>
          <p:cNvGrpSpPr/>
          <p:nvPr/>
        </p:nvGrpSpPr>
        <p:grpSpPr>
          <a:xfrm>
            <a:off x="916048" y="4143415"/>
            <a:ext cx="2745952" cy="369332"/>
            <a:chOff x="1184297" y="4076189"/>
            <a:chExt cx="2745952" cy="369332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37C247C2-764A-4F0E-AD9C-69D45670595E}"/>
                </a:ext>
              </a:extLst>
            </p:cNvPr>
            <p:cNvSpPr/>
            <p:nvPr/>
          </p:nvSpPr>
          <p:spPr>
            <a:xfrm rot="3366621">
              <a:off x="3818490" y="4199548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E19490E-3AB0-477A-88ED-8190CE9CD8A4}"/>
                </a:ext>
              </a:extLst>
            </p:cNvPr>
            <p:cNvSpPr txBox="1"/>
            <p:nvPr/>
          </p:nvSpPr>
          <p:spPr>
            <a:xfrm>
              <a:off x="1184297" y="4076189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70F3A97B-2D8D-45F6-B1C1-39201675BCE9}"/>
              </a:ext>
            </a:extLst>
          </p:cNvPr>
          <p:cNvGrpSpPr/>
          <p:nvPr/>
        </p:nvGrpSpPr>
        <p:grpSpPr>
          <a:xfrm>
            <a:off x="1436726" y="4830147"/>
            <a:ext cx="2795776" cy="369332"/>
            <a:chOff x="1669463" y="4668395"/>
            <a:chExt cx="2795776" cy="369332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F99F023-8237-4118-8EDA-9CBDECA569DF}"/>
                </a:ext>
              </a:extLst>
            </p:cNvPr>
            <p:cNvSpPr/>
            <p:nvPr/>
          </p:nvSpPr>
          <p:spPr>
            <a:xfrm rot="3366621">
              <a:off x="4353480" y="4796021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D2283B35-6714-4EDF-AADD-B9164D93F731}"/>
                </a:ext>
              </a:extLst>
            </p:cNvPr>
            <p:cNvSpPr txBox="1"/>
            <p:nvPr/>
          </p:nvSpPr>
          <p:spPr>
            <a:xfrm>
              <a:off x="1669463" y="466839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</a:p>
          </p:txBody>
        </p:sp>
      </p:grpSp>
      <p:sp>
        <p:nvSpPr>
          <p:cNvPr id="41" name="椭圆 40">
            <a:extLst>
              <a:ext uri="{FF2B5EF4-FFF2-40B4-BE49-F238E27FC236}">
                <a16:creationId xmlns:a16="http://schemas.microsoft.com/office/drawing/2014/main" id="{5C8DB70D-4D50-4278-BB58-3F9B0E36E727}"/>
              </a:ext>
            </a:extLst>
          </p:cNvPr>
          <p:cNvSpPr/>
          <p:nvPr/>
        </p:nvSpPr>
        <p:spPr>
          <a:xfrm flipH="1">
            <a:off x="5971598" y="2451291"/>
            <a:ext cx="2382139" cy="238213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1FEAE3F-C912-43B0-8355-FB0586C93BEF}"/>
              </a:ext>
            </a:extLst>
          </p:cNvPr>
          <p:cNvSpPr txBox="1"/>
          <p:nvPr/>
        </p:nvSpPr>
        <p:spPr>
          <a:xfrm flipH="1">
            <a:off x="6168050" y="3319195"/>
            <a:ext cx="1989236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44" name="弧形 43">
            <a:extLst>
              <a:ext uri="{FF2B5EF4-FFF2-40B4-BE49-F238E27FC236}">
                <a16:creationId xmlns:a16="http://schemas.microsoft.com/office/drawing/2014/main" id="{55813395-C5BB-4BC4-BC85-9834DFF73290}"/>
              </a:ext>
            </a:extLst>
          </p:cNvPr>
          <p:cNvSpPr/>
          <p:nvPr/>
        </p:nvSpPr>
        <p:spPr>
          <a:xfrm>
            <a:off x="5429010" y="1986360"/>
            <a:ext cx="3312000" cy="3312000"/>
          </a:xfrm>
          <a:prstGeom prst="arc">
            <a:avLst>
              <a:gd name="adj1" fmla="val 16200000"/>
              <a:gd name="adj2" fmla="val 5409649"/>
            </a:avLst>
          </a:prstGeom>
          <a:ln w="15875">
            <a:gradFill>
              <a:gsLst>
                <a:gs pos="50000">
                  <a:schemeClr val="accent2"/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BEF3C8C-29FF-4151-8C51-A1A210390E0D}"/>
              </a:ext>
            </a:extLst>
          </p:cNvPr>
          <p:cNvGrpSpPr/>
          <p:nvPr/>
        </p:nvGrpSpPr>
        <p:grpSpPr>
          <a:xfrm flipH="1">
            <a:off x="7954211" y="2083219"/>
            <a:ext cx="2806517" cy="369332"/>
            <a:chOff x="1664010" y="1921467"/>
            <a:chExt cx="2806517" cy="369332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9A83CD65-855B-45F7-8ACA-8EF32BAFE766}"/>
                </a:ext>
              </a:extLst>
            </p:cNvPr>
            <p:cNvSpPr/>
            <p:nvPr/>
          </p:nvSpPr>
          <p:spPr>
            <a:xfrm rot="3366621">
              <a:off x="4358768" y="2050254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5D62193A-F60E-421C-B085-5B223CAB8EBF}"/>
                </a:ext>
              </a:extLst>
            </p:cNvPr>
            <p:cNvSpPr txBox="1"/>
            <p:nvPr/>
          </p:nvSpPr>
          <p:spPr>
            <a:xfrm>
              <a:off x="1664010" y="1921467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4C460B4-A2BC-43B8-91FC-F79EE1D86B67}"/>
              </a:ext>
            </a:extLst>
          </p:cNvPr>
          <p:cNvGrpSpPr/>
          <p:nvPr/>
        </p:nvGrpSpPr>
        <p:grpSpPr>
          <a:xfrm flipH="1">
            <a:off x="8535884" y="2769951"/>
            <a:ext cx="2748947" cy="369332"/>
            <a:chOff x="1184297" y="2515875"/>
            <a:chExt cx="2748947" cy="369332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AFCB9474-DA0A-4AFF-8A88-AECFE43E6EC8}"/>
                </a:ext>
              </a:extLst>
            </p:cNvPr>
            <p:cNvSpPr/>
            <p:nvPr/>
          </p:nvSpPr>
          <p:spPr>
            <a:xfrm rot="3366621">
              <a:off x="3821485" y="2644662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A7410F4-DEAD-401A-996D-92A332D3A568}"/>
                </a:ext>
              </a:extLst>
            </p:cNvPr>
            <p:cNvSpPr txBox="1"/>
            <p:nvPr/>
          </p:nvSpPr>
          <p:spPr>
            <a:xfrm>
              <a:off x="1184297" y="251587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93C3DECB-8340-4B2B-84B1-83C08E5B4ECD}"/>
              </a:ext>
            </a:extLst>
          </p:cNvPr>
          <p:cNvGrpSpPr/>
          <p:nvPr/>
        </p:nvGrpSpPr>
        <p:grpSpPr>
          <a:xfrm flipH="1">
            <a:off x="8686830" y="3456683"/>
            <a:ext cx="2739099" cy="369332"/>
            <a:chOff x="998809" y="3293865"/>
            <a:chExt cx="2739099" cy="369332"/>
          </a:xfrm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1C44C5B3-C088-49A3-B183-5D72B18108C6}"/>
                </a:ext>
              </a:extLst>
            </p:cNvPr>
            <p:cNvSpPr/>
            <p:nvPr/>
          </p:nvSpPr>
          <p:spPr>
            <a:xfrm rot="3366621">
              <a:off x="3626149" y="3421731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E52BB756-4BFE-4A84-B04E-FF39B24A1625}"/>
                </a:ext>
              </a:extLst>
            </p:cNvPr>
            <p:cNvSpPr txBox="1"/>
            <p:nvPr/>
          </p:nvSpPr>
          <p:spPr>
            <a:xfrm>
              <a:off x="998809" y="329386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64F5A5C-B108-4F04-81F3-A82ECD2D0374}"/>
              </a:ext>
            </a:extLst>
          </p:cNvPr>
          <p:cNvGrpSpPr/>
          <p:nvPr/>
        </p:nvGrpSpPr>
        <p:grpSpPr>
          <a:xfrm flipH="1">
            <a:off x="8538879" y="4143415"/>
            <a:ext cx="2745952" cy="369332"/>
            <a:chOff x="1184297" y="4076189"/>
            <a:chExt cx="2745952" cy="369332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A144DED5-4D93-48C7-B6A8-6563BB48765E}"/>
                </a:ext>
              </a:extLst>
            </p:cNvPr>
            <p:cNvSpPr/>
            <p:nvPr/>
          </p:nvSpPr>
          <p:spPr>
            <a:xfrm rot="3366621">
              <a:off x="3818490" y="4199548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D9B8E47-61BB-44C9-9EC5-CD1800011661}"/>
                </a:ext>
              </a:extLst>
            </p:cNvPr>
            <p:cNvSpPr txBox="1"/>
            <p:nvPr/>
          </p:nvSpPr>
          <p:spPr>
            <a:xfrm>
              <a:off x="1184297" y="4076189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F008ADA-FB36-4F1D-BFCB-2E145820C87C}"/>
              </a:ext>
            </a:extLst>
          </p:cNvPr>
          <p:cNvGrpSpPr/>
          <p:nvPr/>
        </p:nvGrpSpPr>
        <p:grpSpPr>
          <a:xfrm flipH="1">
            <a:off x="7959499" y="4830147"/>
            <a:ext cx="2795776" cy="369332"/>
            <a:chOff x="1669463" y="4668395"/>
            <a:chExt cx="2795776" cy="369332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06B1E53-F9F1-4C2D-95CA-9AA1114D12CC}"/>
                </a:ext>
              </a:extLst>
            </p:cNvPr>
            <p:cNvSpPr/>
            <p:nvPr/>
          </p:nvSpPr>
          <p:spPr>
            <a:xfrm rot="3366621">
              <a:off x="4353480" y="4796021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9E5268F-6F33-4B70-BD51-0BC5924BC243}"/>
                </a:ext>
              </a:extLst>
            </p:cNvPr>
            <p:cNvSpPr txBox="1"/>
            <p:nvPr/>
          </p:nvSpPr>
          <p:spPr>
            <a:xfrm>
              <a:off x="1669463" y="466839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508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52AB6C-EAEA-4CF8-B6EC-6FE07F5E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大段文字排版专用页面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DCAAF45-B486-4832-873D-60838F6A54D9}"/>
              </a:ext>
            </a:extLst>
          </p:cNvPr>
          <p:cNvGrpSpPr/>
          <p:nvPr/>
        </p:nvGrpSpPr>
        <p:grpSpPr>
          <a:xfrm>
            <a:off x="660400" y="1817881"/>
            <a:ext cx="3193709" cy="3791198"/>
            <a:chOff x="660400" y="1817881"/>
            <a:chExt cx="3193709" cy="3791198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B3B77AD6-7561-49C5-AD55-32481E6D3DD5}"/>
                </a:ext>
              </a:extLst>
            </p:cNvPr>
            <p:cNvSpPr/>
            <p:nvPr/>
          </p:nvSpPr>
          <p:spPr>
            <a:xfrm>
              <a:off x="660400" y="1817881"/>
              <a:ext cx="3193709" cy="3791198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glow rad="254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E557667-C5FF-4C92-9361-C980014CE290}"/>
                </a:ext>
              </a:extLst>
            </p:cNvPr>
            <p:cNvSpPr txBox="1"/>
            <p:nvPr/>
          </p:nvSpPr>
          <p:spPr>
            <a:xfrm>
              <a:off x="1237139" y="1980480"/>
              <a:ext cx="2037397" cy="44582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855399DC-446C-46AD-B8E5-B49F224BC219}"/>
                </a:ext>
              </a:extLst>
            </p:cNvPr>
            <p:cNvCxnSpPr>
              <a:cxnSpLocks/>
            </p:cNvCxnSpPr>
            <p:nvPr/>
          </p:nvCxnSpPr>
          <p:spPr>
            <a:xfrm>
              <a:off x="1617762" y="2608455"/>
              <a:ext cx="1276151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848BE6E-BF67-491E-A71F-B76B3AE79966}"/>
                </a:ext>
              </a:extLst>
            </p:cNvPr>
            <p:cNvSpPr txBox="1"/>
            <p:nvPr/>
          </p:nvSpPr>
          <p:spPr>
            <a:xfrm>
              <a:off x="660400" y="2790603"/>
              <a:ext cx="3190875" cy="2604367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59843EC-B7F9-407F-B756-72ADD415C9F6}"/>
              </a:ext>
            </a:extLst>
          </p:cNvPr>
          <p:cNvGrpSpPr/>
          <p:nvPr/>
        </p:nvGrpSpPr>
        <p:grpSpPr>
          <a:xfrm>
            <a:off x="4492795" y="1817881"/>
            <a:ext cx="3193709" cy="3791198"/>
            <a:chOff x="4492795" y="1817881"/>
            <a:chExt cx="3193709" cy="3791198"/>
          </a:xfrm>
          <a:effectLst/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2516FBAE-B3C7-48D6-A7A0-10561D8AB69F}"/>
                </a:ext>
              </a:extLst>
            </p:cNvPr>
            <p:cNvSpPr/>
            <p:nvPr/>
          </p:nvSpPr>
          <p:spPr>
            <a:xfrm>
              <a:off x="4492795" y="1817881"/>
              <a:ext cx="3193709" cy="3791198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2"/>
              </a:solidFill>
            </a:ln>
            <a:effectLst>
              <a:glow rad="254000">
                <a:schemeClr val="tx1">
                  <a:lumMod val="95000"/>
                  <a:lumOff val="5000"/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C2E0187-6B84-4733-968E-6277F01BB2D3}"/>
                </a:ext>
              </a:extLst>
            </p:cNvPr>
            <p:cNvSpPr txBox="1"/>
            <p:nvPr/>
          </p:nvSpPr>
          <p:spPr>
            <a:xfrm>
              <a:off x="5069534" y="1980480"/>
              <a:ext cx="2037397" cy="44582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19AA8C48-30D5-4745-B3B0-E78623194A97}"/>
                </a:ext>
              </a:extLst>
            </p:cNvPr>
            <p:cNvCxnSpPr>
              <a:cxnSpLocks/>
            </p:cNvCxnSpPr>
            <p:nvPr/>
          </p:nvCxnSpPr>
          <p:spPr>
            <a:xfrm>
              <a:off x="5450157" y="2608455"/>
              <a:ext cx="1276151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9819BFA-BD56-4B14-92BF-C6DDD319639B}"/>
                </a:ext>
              </a:extLst>
            </p:cNvPr>
            <p:cNvSpPr txBox="1"/>
            <p:nvPr/>
          </p:nvSpPr>
          <p:spPr>
            <a:xfrm>
              <a:off x="4492795" y="2790603"/>
              <a:ext cx="3190875" cy="2604367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65CCF79-6FF9-47C4-8C77-084E04022909}"/>
              </a:ext>
            </a:extLst>
          </p:cNvPr>
          <p:cNvGrpSpPr/>
          <p:nvPr/>
        </p:nvGrpSpPr>
        <p:grpSpPr>
          <a:xfrm>
            <a:off x="8325191" y="1817881"/>
            <a:ext cx="3193709" cy="3791198"/>
            <a:chOff x="8325191" y="1817881"/>
            <a:chExt cx="3193709" cy="3791198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993C5AE-84A3-40FE-AD1D-627F3FA38E3F}"/>
                </a:ext>
              </a:extLst>
            </p:cNvPr>
            <p:cNvSpPr/>
            <p:nvPr/>
          </p:nvSpPr>
          <p:spPr>
            <a:xfrm>
              <a:off x="8325191" y="1817881"/>
              <a:ext cx="3193709" cy="3791198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glow rad="254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4A8AE83-D0C9-4BEF-B05F-8C5A769A07BB}"/>
                </a:ext>
              </a:extLst>
            </p:cNvPr>
            <p:cNvSpPr txBox="1"/>
            <p:nvPr/>
          </p:nvSpPr>
          <p:spPr>
            <a:xfrm>
              <a:off x="8901930" y="1980480"/>
              <a:ext cx="2037397" cy="44582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输入你的标题</a:t>
              </a: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DC2963A-B7F3-4516-92C1-185EC09B170D}"/>
                </a:ext>
              </a:extLst>
            </p:cNvPr>
            <p:cNvCxnSpPr>
              <a:cxnSpLocks/>
            </p:cNvCxnSpPr>
            <p:nvPr/>
          </p:nvCxnSpPr>
          <p:spPr>
            <a:xfrm>
              <a:off x="9282553" y="2608455"/>
              <a:ext cx="1276151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15A2290-641C-4CED-869D-F52B2EE18464}"/>
                </a:ext>
              </a:extLst>
            </p:cNvPr>
            <p:cNvSpPr txBox="1"/>
            <p:nvPr/>
          </p:nvSpPr>
          <p:spPr>
            <a:xfrm>
              <a:off x="8325191" y="2790603"/>
              <a:ext cx="3190875" cy="2604367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75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BCF987-34DA-441B-B8B4-56D9FC38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荣誉奖项展示页面</a:t>
            </a:r>
          </a:p>
        </p:txBody>
      </p:sp>
      <p:grpSp>
        <p:nvGrpSpPr>
          <p:cNvPr id="1057" name="组合 1056">
            <a:extLst>
              <a:ext uri="{FF2B5EF4-FFF2-40B4-BE49-F238E27FC236}">
                <a16:creationId xmlns:a16="http://schemas.microsoft.com/office/drawing/2014/main" id="{866DDA56-C7FF-44F2-89D7-645C70A75399}"/>
              </a:ext>
            </a:extLst>
          </p:cNvPr>
          <p:cNvGrpSpPr/>
          <p:nvPr/>
        </p:nvGrpSpPr>
        <p:grpSpPr>
          <a:xfrm>
            <a:off x="1713536" y="1824120"/>
            <a:ext cx="2332843" cy="1328086"/>
            <a:chOff x="1020726" y="1587363"/>
            <a:chExt cx="2332843" cy="1328086"/>
          </a:xfrm>
        </p:grpSpPr>
        <p:sp>
          <p:nvSpPr>
            <p:cNvPr id="727" name="文本框 726">
              <a:extLst>
                <a:ext uri="{FF2B5EF4-FFF2-40B4-BE49-F238E27FC236}">
                  <a16:creationId xmlns:a16="http://schemas.microsoft.com/office/drawing/2014/main" id="{1010B850-D128-47D4-A176-3F0669D7F6D5}"/>
                </a:ext>
              </a:extLst>
            </p:cNvPr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</a:p>
          </p:txBody>
        </p:sp>
        <p:sp>
          <p:nvSpPr>
            <p:cNvPr id="792" name="任意多边形: 形状 791">
              <a:extLst>
                <a:ext uri="{FF2B5EF4-FFF2-40B4-BE49-F238E27FC236}">
                  <a16:creationId xmlns:a16="http://schemas.microsoft.com/office/drawing/2014/main" id="{95628F5D-9393-4CE0-BF1A-80215557EE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4" name="任意多边形: 形状 793">
              <a:extLst>
                <a:ext uri="{FF2B5EF4-FFF2-40B4-BE49-F238E27FC236}">
                  <a16:creationId xmlns:a16="http://schemas.microsoft.com/office/drawing/2014/main" id="{5AEBDD1A-3761-4F3B-8CB1-0DA3EC879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820" name="文本框 819">
            <a:extLst>
              <a:ext uri="{FF2B5EF4-FFF2-40B4-BE49-F238E27FC236}">
                <a16:creationId xmlns:a16="http://schemas.microsoft.com/office/drawing/2014/main" id="{4149E603-166B-4852-A891-8C3C6B002500}"/>
              </a:ext>
            </a:extLst>
          </p:cNvPr>
          <p:cNvSpPr txBox="1"/>
          <p:nvPr/>
        </p:nvSpPr>
        <p:spPr>
          <a:xfrm>
            <a:off x="666750" y="5374498"/>
            <a:ext cx="10858500" cy="4182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这里输入一些奖项的描述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019E521-D61C-4CC4-AD57-419BA97B4F87}"/>
              </a:ext>
            </a:extLst>
          </p:cNvPr>
          <p:cNvGrpSpPr/>
          <p:nvPr/>
        </p:nvGrpSpPr>
        <p:grpSpPr>
          <a:xfrm>
            <a:off x="4980801" y="1824120"/>
            <a:ext cx="2332843" cy="1328086"/>
            <a:chOff x="1020726" y="1587363"/>
            <a:chExt cx="2332843" cy="1328086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FD40D53-30B1-4935-A7F8-1BB6FDD36AB0}"/>
                </a:ext>
              </a:extLst>
            </p:cNvPr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7FCDEB6-E103-4411-BBC0-079FCDB03C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FA3A6482-AB82-45F9-BB97-2C43F738E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776EDDF-D9E6-4C9B-8A41-931206FA49DA}"/>
              </a:ext>
            </a:extLst>
          </p:cNvPr>
          <p:cNvGrpSpPr/>
          <p:nvPr/>
        </p:nvGrpSpPr>
        <p:grpSpPr>
          <a:xfrm>
            <a:off x="8248066" y="1824120"/>
            <a:ext cx="2332843" cy="1328086"/>
            <a:chOff x="1020726" y="1587363"/>
            <a:chExt cx="2332843" cy="1328086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22FF3DA-EB9A-4B05-993A-420F48A55DD6}"/>
                </a:ext>
              </a:extLst>
            </p:cNvPr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69039968-7F0C-455A-BEA7-E0297117E9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BEE5104-A9E9-4B43-B75E-AD0271655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B50C23A-8244-445F-952D-AE3FE51C397E}"/>
              </a:ext>
            </a:extLst>
          </p:cNvPr>
          <p:cNvGrpSpPr/>
          <p:nvPr/>
        </p:nvGrpSpPr>
        <p:grpSpPr>
          <a:xfrm>
            <a:off x="1713536" y="3629720"/>
            <a:ext cx="2332843" cy="1328086"/>
            <a:chOff x="1020726" y="1587363"/>
            <a:chExt cx="2332843" cy="1328086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0B47082-850D-4951-8689-D77A5C4BC9FF}"/>
                </a:ext>
              </a:extLst>
            </p:cNvPr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F83619FB-2BFD-444D-A43D-88F97137FF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0158579C-F074-408D-8460-B668306FE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4578174-463C-4213-92A4-4EDA593CB7C6}"/>
              </a:ext>
            </a:extLst>
          </p:cNvPr>
          <p:cNvGrpSpPr/>
          <p:nvPr/>
        </p:nvGrpSpPr>
        <p:grpSpPr>
          <a:xfrm>
            <a:off x="4980801" y="3629720"/>
            <a:ext cx="2332843" cy="1328086"/>
            <a:chOff x="1020726" y="1587363"/>
            <a:chExt cx="2332843" cy="1328086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61D8C2B-06C3-4656-85BC-0AFB7AFC4AAF}"/>
                </a:ext>
              </a:extLst>
            </p:cNvPr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B958FD44-6720-499F-A7E4-FB72A5CBEE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6FD2135-AAB3-4A4A-A704-E39E7BABA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7063D62-54D8-48BA-9A81-C68BB123DC4E}"/>
              </a:ext>
            </a:extLst>
          </p:cNvPr>
          <p:cNvGrpSpPr/>
          <p:nvPr/>
        </p:nvGrpSpPr>
        <p:grpSpPr>
          <a:xfrm>
            <a:off x="8248066" y="3629720"/>
            <a:ext cx="2332843" cy="1328086"/>
            <a:chOff x="1020726" y="1587363"/>
            <a:chExt cx="2332843" cy="1328086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24D0F5C8-A18D-401B-88B5-EB89789DF50A}"/>
                </a:ext>
              </a:extLst>
            </p:cNvPr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5629383-B720-481F-8EC9-D530227555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BEB3A9BD-719A-4A8B-82ED-83A6460C3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180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A995F8-4DDC-4C3B-AFDC-BB11E1BA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本页版式可以用来说明对比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C8851F3-EA7C-4D1B-9FBC-000F2086462D}"/>
              </a:ext>
            </a:extLst>
          </p:cNvPr>
          <p:cNvGrpSpPr/>
          <p:nvPr/>
        </p:nvGrpSpPr>
        <p:grpSpPr>
          <a:xfrm>
            <a:off x="1203078" y="1675934"/>
            <a:ext cx="4450169" cy="4118056"/>
            <a:chOff x="1019752" y="1573171"/>
            <a:chExt cx="4450169" cy="411805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8A736C00-F256-4896-B0CE-8224F2BC1441}"/>
                </a:ext>
              </a:extLst>
            </p:cNvPr>
            <p:cNvSpPr/>
            <p:nvPr/>
          </p:nvSpPr>
          <p:spPr>
            <a:xfrm>
              <a:off x="2379843" y="1776581"/>
              <a:ext cx="3090078" cy="3711237"/>
            </a:xfrm>
            <a:prstGeom prst="roundRect">
              <a:avLst>
                <a:gd name="adj" fmla="val 2971"/>
              </a:avLst>
            </a:prstGeom>
            <a:pattFill prst="ltUpDiag">
              <a:fgClr>
                <a:schemeClr val="bg1">
                  <a:lumMod val="95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38AAD57E-E7E7-414C-9E3D-372A433CE70F}"/>
                </a:ext>
              </a:extLst>
            </p:cNvPr>
            <p:cNvSpPr/>
            <p:nvPr/>
          </p:nvSpPr>
          <p:spPr>
            <a:xfrm>
              <a:off x="1243083" y="1573171"/>
              <a:ext cx="1580600" cy="4118056"/>
            </a:xfrm>
            <a:prstGeom prst="roundRect">
              <a:avLst>
                <a:gd name="adj" fmla="val 4963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6208D343-0C73-4270-A161-9CDDD4A75E57}"/>
                </a:ext>
              </a:extLst>
            </p:cNvPr>
            <p:cNvGrpSpPr/>
            <p:nvPr/>
          </p:nvGrpSpPr>
          <p:grpSpPr>
            <a:xfrm>
              <a:off x="1019752" y="3904277"/>
              <a:ext cx="1359987" cy="1360676"/>
              <a:chOff x="1248815" y="3219556"/>
              <a:chExt cx="1904310" cy="1905275"/>
            </a:xfrm>
          </p:grpSpPr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E608AB16-5A30-4097-878C-D2C6EB23E3C5}"/>
                  </a:ext>
                </a:extLst>
              </p:cNvPr>
              <p:cNvSpPr/>
              <p:nvPr/>
            </p:nvSpPr>
            <p:spPr>
              <a:xfrm>
                <a:off x="1248815" y="3753229"/>
                <a:ext cx="533401" cy="1371602"/>
              </a:xfrm>
              <a:custGeom>
                <a:avLst/>
                <a:gdLst>
                  <a:gd name="connsiteX0" fmla="*/ 76200 w 533401"/>
                  <a:gd name="connsiteY0" fmla="*/ 0 h 1371602"/>
                  <a:gd name="connsiteX1" fmla="*/ 457201 w 533401"/>
                  <a:gd name="connsiteY1" fmla="*/ 0 h 1371602"/>
                  <a:gd name="connsiteX2" fmla="*/ 533401 w 533401"/>
                  <a:gd name="connsiteY2" fmla="*/ 76200 h 1371602"/>
                  <a:gd name="connsiteX3" fmla="*/ 533401 w 533401"/>
                  <a:gd name="connsiteY3" fmla="*/ 876301 h 1371602"/>
                  <a:gd name="connsiteX4" fmla="*/ 533401 w 533401"/>
                  <a:gd name="connsiteY4" fmla="*/ 1295400 h 1371602"/>
                  <a:gd name="connsiteX5" fmla="*/ 533401 w 533401"/>
                  <a:gd name="connsiteY5" fmla="*/ 1295401 h 1371602"/>
                  <a:gd name="connsiteX6" fmla="*/ 457201 w 533401"/>
                  <a:gd name="connsiteY6" fmla="*/ 1371602 h 1371602"/>
                  <a:gd name="connsiteX7" fmla="*/ 76200 w 533401"/>
                  <a:gd name="connsiteY7" fmla="*/ 1371602 h 1371602"/>
                  <a:gd name="connsiteX8" fmla="*/ 0 w 533401"/>
                  <a:gd name="connsiteY8" fmla="*/ 1295401 h 1371602"/>
                  <a:gd name="connsiteX9" fmla="*/ 0 w 533401"/>
                  <a:gd name="connsiteY9" fmla="*/ 1295400 h 1371602"/>
                  <a:gd name="connsiteX10" fmla="*/ 0 w 533401"/>
                  <a:gd name="connsiteY10" fmla="*/ 876301 h 1371602"/>
                  <a:gd name="connsiteX11" fmla="*/ 0 w 533401"/>
                  <a:gd name="connsiteY11" fmla="*/ 76200 h 1371602"/>
                  <a:gd name="connsiteX12" fmla="*/ 76200 w 533401"/>
                  <a:gd name="connsiteY12" fmla="*/ 0 h 137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3401" h="1371602">
                    <a:moveTo>
                      <a:pt x="76200" y="0"/>
                    </a:moveTo>
                    <a:lnTo>
                      <a:pt x="457201" y="0"/>
                    </a:lnTo>
                    <a:cubicBezTo>
                      <a:pt x="499111" y="0"/>
                      <a:pt x="533401" y="34290"/>
                      <a:pt x="533401" y="76200"/>
                    </a:cubicBezTo>
                    <a:lnTo>
                      <a:pt x="533401" y="876301"/>
                    </a:lnTo>
                    <a:lnTo>
                      <a:pt x="533401" y="1295400"/>
                    </a:lnTo>
                    <a:lnTo>
                      <a:pt x="533401" y="1295401"/>
                    </a:lnTo>
                    <a:cubicBezTo>
                      <a:pt x="533401" y="1337315"/>
                      <a:pt x="499111" y="1371602"/>
                      <a:pt x="457201" y="1371602"/>
                    </a:cubicBezTo>
                    <a:lnTo>
                      <a:pt x="76200" y="1371602"/>
                    </a:lnTo>
                    <a:cubicBezTo>
                      <a:pt x="34290" y="1371602"/>
                      <a:pt x="0" y="1337315"/>
                      <a:pt x="0" y="1295401"/>
                    </a:cubicBezTo>
                    <a:lnTo>
                      <a:pt x="0" y="1295400"/>
                    </a:lnTo>
                    <a:lnTo>
                      <a:pt x="0" y="876301"/>
                    </a:lnTo>
                    <a:lnTo>
                      <a:pt x="0" y="76200"/>
                    </a:lnTo>
                    <a:cubicBezTo>
                      <a:pt x="0" y="34290"/>
                      <a:pt x="34290" y="0"/>
                      <a:pt x="7620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98796974-67C5-48B2-96F7-669B1E279A5C}"/>
                  </a:ext>
                </a:extLst>
              </p:cNvPr>
              <p:cNvSpPr/>
              <p:nvPr/>
            </p:nvSpPr>
            <p:spPr>
              <a:xfrm>
                <a:off x="1419992" y="4781656"/>
                <a:ext cx="189756" cy="189756"/>
              </a:xfrm>
              <a:custGeom>
                <a:avLst/>
                <a:gdLst>
                  <a:gd name="connsiteX0" fmla="*/ 273 w 189755"/>
                  <a:gd name="connsiteY0" fmla="*/ 95523 h 189755"/>
                  <a:gd name="connsiteX1" fmla="*/ 95523 w 189755"/>
                  <a:gd name="connsiteY1" fmla="*/ 190773 h 189755"/>
                  <a:gd name="connsiteX2" fmla="*/ 190773 w 189755"/>
                  <a:gd name="connsiteY2" fmla="*/ 95523 h 189755"/>
                  <a:gd name="connsiteX3" fmla="*/ 95523 w 189755"/>
                  <a:gd name="connsiteY3" fmla="*/ 273 h 189755"/>
                  <a:gd name="connsiteX4" fmla="*/ 273 w 189755"/>
                  <a:gd name="connsiteY4" fmla="*/ 95523 h 18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755" h="189755">
                    <a:moveTo>
                      <a:pt x="273" y="95523"/>
                    </a:moveTo>
                    <a:cubicBezTo>
                      <a:pt x="273" y="148128"/>
                      <a:pt x="42917" y="190773"/>
                      <a:pt x="95523" y="190773"/>
                    </a:cubicBezTo>
                    <a:cubicBezTo>
                      <a:pt x="148128" y="190773"/>
                      <a:pt x="190773" y="148128"/>
                      <a:pt x="190773" y="95523"/>
                    </a:cubicBezTo>
                    <a:cubicBezTo>
                      <a:pt x="190773" y="42917"/>
                      <a:pt x="148128" y="273"/>
                      <a:pt x="95523" y="273"/>
                    </a:cubicBezTo>
                    <a:cubicBezTo>
                      <a:pt x="42917" y="273"/>
                      <a:pt x="273" y="42917"/>
                      <a:pt x="273" y="955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3E634CE2-3CC2-40FD-87FE-1DC2DAE21AB9}"/>
                  </a:ext>
                </a:extLst>
              </p:cNvPr>
              <p:cNvSpPr/>
              <p:nvPr/>
            </p:nvSpPr>
            <p:spPr>
              <a:xfrm>
                <a:off x="1781942" y="3219556"/>
                <a:ext cx="1371079" cy="1828726"/>
              </a:xfrm>
              <a:custGeom>
                <a:avLst/>
                <a:gdLst>
                  <a:gd name="connsiteX0" fmla="*/ 1067073 w 1371079"/>
                  <a:gd name="connsiteY0" fmla="*/ 609873 h 1828725"/>
                  <a:gd name="connsiteX1" fmla="*/ 684168 w 1371079"/>
                  <a:gd name="connsiteY1" fmla="*/ 609873 h 1828725"/>
                  <a:gd name="connsiteX2" fmla="*/ 640353 w 1371079"/>
                  <a:gd name="connsiteY2" fmla="*/ 571773 h 1828725"/>
                  <a:gd name="connsiteX3" fmla="*/ 640353 w 1371079"/>
                  <a:gd name="connsiteY3" fmla="*/ 539388 h 1828725"/>
                  <a:gd name="connsiteX4" fmla="*/ 663213 w 1371079"/>
                  <a:gd name="connsiteY4" fmla="*/ 415563 h 1828725"/>
                  <a:gd name="connsiteX5" fmla="*/ 527958 w 1371079"/>
                  <a:gd name="connsiteY5" fmla="*/ 25038 h 1828725"/>
                  <a:gd name="connsiteX6" fmla="*/ 470808 w 1371079"/>
                  <a:gd name="connsiteY6" fmla="*/ 2178 h 1828725"/>
                  <a:gd name="connsiteX7" fmla="*/ 459378 w 1371079"/>
                  <a:gd name="connsiteY7" fmla="*/ 273 h 1828725"/>
                  <a:gd name="connsiteX8" fmla="*/ 377462 w 1371079"/>
                  <a:gd name="connsiteY8" fmla="*/ 45993 h 1828725"/>
                  <a:gd name="connsiteX9" fmla="*/ 320313 w 1371079"/>
                  <a:gd name="connsiteY9" fmla="*/ 381273 h 1828725"/>
                  <a:gd name="connsiteX10" fmla="*/ 314598 w 1371079"/>
                  <a:gd name="connsiteY10" fmla="*/ 411753 h 1828725"/>
                  <a:gd name="connsiteX11" fmla="*/ 59327 w 1371079"/>
                  <a:gd name="connsiteY11" fmla="*/ 609873 h 1828725"/>
                  <a:gd name="connsiteX12" fmla="*/ 273 w 1371079"/>
                  <a:gd name="connsiteY12" fmla="*/ 609873 h 1828725"/>
                  <a:gd name="connsiteX13" fmla="*/ 273 w 1371079"/>
                  <a:gd name="connsiteY13" fmla="*/ 1829073 h 1828725"/>
                  <a:gd name="connsiteX14" fmla="*/ 945153 w 1371079"/>
                  <a:gd name="connsiteY14" fmla="*/ 1829073 h 1828725"/>
                  <a:gd name="connsiteX15" fmla="*/ 1202328 w 1371079"/>
                  <a:gd name="connsiteY15" fmla="*/ 1634763 h 1828725"/>
                  <a:gd name="connsiteX16" fmla="*/ 1364245 w 1371079"/>
                  <a:gd name="connsiteY16" fmla="*/ 983252 h 1828725"/>
                  <a:gd name="connsiteX17" fmla="*/ 1067073 w 1371079"/>
                  <a:gd name="connsiteY17" fmla="*/ 609873 h 182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71079" h="1828725">
                    <a:moveTo>
                      <a:pt x="1067073" y="609873"/>
                    </a:moveTo>
                    <a:lnTo>
                      <a:pt x="684168" y="609873"/>
                    </a:lnTo>
                    <a:cubicBezTo>
                      <a:pt x="661307" y="609873"/>
                      <a:pt x="642258" y="594633"/>
                      <a:pt x="640353" y="571773"/>
                    </a:cubicBezTo>
                    <a:cubicBezTo>
                      <a:pt x="638448" y="560343"/>
                      <a:pt x="638448" y="548913"/>
                      <a:pt x="640353" y="539388"/>
                    </a:cubicBezTo>
                    <a:lnTo>
                      <a:pt x="663213" y="415563"/>
                    </a:lnTo>
                    <a:cubicBezTo>
                      <a:pt x="689883" y="261258"/>
                      <a:pt x="653688" y="106953"/>
                      <a:pt x="527958" y="25038"/>
                    </a:cubicBezTo>
                    <a:cubicBezTo>
                      <a:pt x="510812" y="13608"/>
                      <a:pt x="491763" y="5988"/>
                      <a:pt x="470808" y="2178"/>
                    </a:cubicBezTo>
                    <a:cubicBezTo>
                      <a:pt x="466997" y="273"/>
                      <a:pt x="463188" y="273"/>
                      <a:pt x="459378" y="273"/>
                    </a:cubicBezTo>
                    <a:cubicBezTo>
                      <a:pt x="417468" y="273"/>
                      <a:pt x="385083" y="9798"/>
                      <a:pt x="377462" y="45993"/>
                    </a:cubicBezTo>
                    <a:lnTo>
                      <a:pt x="320313" y="381273"/>
                    </a:lnTo>
                    <a:cubicBezTo>
                      <a:pt x="318408" y="390798"/>
                      <a:pt x="316503" y="402228"/>
                      <a:pt x="314598" y="411753"/>
                    </a:cubicBezTo>
                    <a:cubicBezTo>
                      <a:pt x="286023" y="527958"/>
                      <a:pt x="179343" y="609873"/>
                      <a:pt x="59327" y="609873"/>
                    </a:cubicBezTo>
                    <a:lnTo>
                      <a:pt x="273" y="609873"/>
                    </a:lnTo>
                    <a:lnTo>
                      <a:pt x="273" y="1829073"/>
                    </a:lnTo>
                    <a:lnTo>
                      <a:pt x="945153" y="1829073"/>
                    </a:lnTo>
                    <a:cubicBezTo>
                      <a:pt x="1065168" y="1829073"/>
                      <a:pt x="1169943" y="1749063"/>
                      <a:pt x="1202328" y="1634763"/>
                    </a:cubicBezTo>
                    <a:lnTo>
                      <a:pt x="1364245" y="983252"/>
                    </a:lnTo>
                    <a:cubicBezTo>
                      <a:pt x="1408075" y="792753"/>
                      <a:pt x="1263288" y="609873"/>
                      <a:pt x="1067073" y="609873"/>
                    </a:cubicBezTo>
                    <a:close/>
                  </a:path>
                </a:pathLst>
              </a:custGeom>
              <a:solidFill>
                <a:srgbClr val="FFE9DD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B6172175-E201-4F25-B43D-FA4E41E30458}"/>
                  </a:ext>
                </a:extLst>
              </p:cNvPr>
              <p:cNvSpPr/>
              <p:nvPr/>
            </p:nvSpPr>
            <p:spPr>
              <a:xfrm>
                <a:off x="2103887" y="3876781"/>
                <a:ext cx="1049238" cy="1172021"/>
              </a:xfrm>
              <a:custGeom>
                <a:avLst/>
                <a:gdLst>
                  <a:gd name="connsiteX0" fmla="*/ 908958 w 1049238"/>
                  <a:gd name="connsiteY0" fmla="*/ 273 h 1172021"/>
                  <a:gd name="connsiteX1" fmla="*/ 273 w 1049238"/>
                  <a:gd name="connsiteY1" fmla="*/ 1171848 h 1172021"/>
                  <a:gd name="connsiteX2" fmla="*/ 621302 w 1049238"/>
                  <a:gd name="connsiteY2" fmla="*/ 1171848 h 1172021"/>
                  <a:gd name="connsiteX3" fmla="*/ 878478 w 1049238"/>
                  <a:gd name="connsiteY3" fmla="*/ 977538 h 1172021"/>
                  <a:gd name="connsiteX4" fmla="*/ 1040403 w 1049238"/>
                  <a:gd name="connsiteY4" fmla="*/ 326027 h 1172021"/>
                  <a:gd name="connsiteX5" fmla="*/ 908958 w 1049238"/>
                  <a:gd name="connsiteY5" fmla="*/ 273 h 117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238" h="1172021">
                    <a:moveTo>
                      <a:pt x="908958" y="273"/>
                    </a:moveTo>
                    <a:cubicBezTo>
                      <a:pt x="849903" y="293643"/>
                      <a:pt x="649878" y="945153"/>
                      <a:pt x="273" y="1171848"/>
                    </a:cubicBezTo>
                    <a:lnTo>
                      <a:pt x="621302" y="1171848"/>
                    </a:lnTo>
                    <a:cubicBezTo>
                      <a:pt x="741318" y="1171848"/>
                      <a:pt x="846093" y="1091838"/>
                      <a:pt x="878478" y="977538"/>
                    </a:cubicBezTo>
                    <a:lnTo>
                      <a:pt x="1040403" y="326027"/>
                    </a:lnTo>
                    <a:cubicBezTo>
                      <a:pt x="1072791" y="194583"/>
                      <a:pt x="1013725" y="66948"/>
                      <a:pt x="908958" y="273"/>
                    </a:cubicBezTo>
                    <a:close/>
                  </a:path>
                </a:pathLst>
              </a:custGeom>
              <a:solidFill>
                <a:srgbClr val="FFDDCB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0716067-75EA-420F-9BE1-3E8B02E0A4CF}"/>
                </a:ext>
              </a:extLst>
            </p:cNvPr>
            <p:cNvSpPr txBox="1"/>
            <p:nvPr/>
          </p:nvSpPr>
          <p:spPr>
            <a:xfrm>
              <a:off x="1469378" y="1909826"/>
              <a:ext cx="3896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>
                      <a:alpha val="50000"/>
                    </a:schemeClr>
                  </a:solidFill>
                  <a:latin typeface="Impact" panose="020B0806030902050204" pitchFamily="34" charset="0"/>
                </a:rPr>
                <a:t>INNOVATION</a:t>
              </a:r>
              <a:endParaRPr lang="zh-CN" altLang="en-US" sz="6000" dirty="0">
                <a:solidFill>
                  <a:schemeClr val="bg1">
                    <a:alpha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280EBE5-0441-4658-8D85-675C9ECF145D}"/>
                </a:ext>
              </a:extLst>
            </p:cNvPr>
            <p:cNvSpPr txBox="1"/>
            <p:nvPr/>
          </p:nvSpPr>
          <p:spPr>
            <a:xfrm>
              <a:off x="1469378" y="2307392"/>
              <a:ext cx="1188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创新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F0D1602-9D88-4B31-8C79-171094E0AE07}"/>
                </a:ext>
              </a:extLst>
            </p:cNvPr>
            <p:cNvSpPr txBox="1"/>
            <p:nvPr/>
          </p:nvSpPr>
          <p:spPr>
            <a:xfrm>
              <a:off x="3129052" y="3057157"/>
              <a:ext cx="2237144" cy="173028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8FC9028-4944-46C8-A17F-2D0FF3F6CEFB}"/>
              </a:ext>
            </a:extLst>
          </p:cNvPr>
          <p:cNvGrpSpPr/>
          <p:nvPr/>
        </p:nvGrpSpPr>
        <p:grpSpPr>
          <a:xfrm>
            <a:off x="6538753" y="1675934"/>
            <a:ext cx="4450169" cy="4118056"/>
            <a:chOff x="6538753" y="1675934"/>
            <a:chExt cx="4450169" cy="4118056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0FEC27F8-389C-4F2C-9C14-DB3351570237}"/>
                </a:ext>
              </a:extLst>
            </p:cNvPr>
            <p:cNvSpPr/>
            <p:nvPr/>
          </p:nvSpPr>
          <p:spPr>
            <a:xfrm>
              <a:off x="7898844" y="1879344"/>
              <a:ext cx="3090078" cy="3711237"/>
            </a:xfrm>
            <a:prstGeom prst="roundRect">
              <a:avLst>
                <a:gd name="adj" fmla="val 2971"/>
              </a:avLst>
            </a:prstGeom>
            <a:pattFill prst="ltUpDiag">
              <a:fgClr>
                <a:schemeClr val="bg1">
                  <a:lumMod val="95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DD6765CF-C478-41BF-9BD6-F133D46A3A90}"/>
                </a:ext>
              </a:extLst>
            </p:cNvPr>
            <p:cNvSpPr/>
            <p:nvPr/>
          </p:nvSpPr>
          <p:spPr>
            <a:xfrm>
              <a:off x="6762084" y="1675934"/>
              <a:ext cx="1580600" cy="4118056"/>
            </a:xfrm>
            <a:prstGeom prst="roundRect">
              <a:avLst>
                <a:gd name="adj" fmla="val 4963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A7B3612-D8B2-4143-969C-31D9A1A89D77}"/>
                </a:ext>
              </a:extLst>
            </p:cNvPr>
            <p:cNvGrpSpPr/>
            <p:nvPr/>
          </p:nvGrpSpPr>
          <p:grpSpPr>
            <a:xfrm flipH="1" flipV="1">
              <a:off x="6538753" y="4007040"/>
              <a:ext cx="1359987" cy="1360676"/>
              <a:chOff x="1248815" y="3219556"/>
              <a:chExt cx="1904310" cy="1905275"/>
            </a:xfrm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AAFF7865-88F5-41D3-AE2A-C6C09BD194C4}"/>
                  </a:ext>
                </a:extLst>
              </p:cNvPr>
              <p:cNvSpPr/>
              <p:nvPr/>
            </p:nvSpPr>
            <p:spPr>
              <a:xfrm>
                <a:off x="1248815" y="3753229"/>
                <a:ext cx="533401" cy="1371602"/>
              </a:xfrm>
              <a:custGeom>
                <a:avLst/>
                <a:gdLst>
                  <a:gd name="connsiteX0" fmla="*/ 76200 w 533401"/>
                  <a:gd name="connsiteY0" fmla="*/ 0 h 1371602"/>
                  <a:gd name="connsiteX1" fmla="*/ 457201 w 533401"/>
                  <a:gd name="connsiteY1" fmla="*/ 0 h 1371602"/>
                  <a:gd name="connsiteX2" fmla="*/ 533401 w 533401"/>
                  <a:gd name="connsiteY2" fmla="*/ 76200 h 1371602"/>
                  <a:gd name="connsiteX3" fmla="*/ 533401 w 533401"/>
                  <a:gd name="connsiteY3" fmla="*/ 876301 h 1371602"/>
                  <a:gd name="connsiteX4" fmla="*/ 533401 w 533401"/>
                  <a:gd name="connsiteY4" fmla="*/ 1295400 h 1371602"/>
                  <a:gd name="connsiteX5" fmla="*/ 533401 w 533401"/>
                  <a:gd name="connsiteY5" fmla="*/ 1295401 h 1371602"/>
                  <a:gd name="connsiteX6" fmla="*/ 457201 w 533401"/>
                  <a:gd name="connsiteY6" fmla="*/ 1371602 h 1371602"/>
                  <a:gd name="connsiteX7" fmla="*/ 76200 w 533401"/>
                  <a:gd name="connsiteY7" fmla="*/ 1371602 h 1371602"/>
                  <a:gd name="connsiteX8" fmla="*/ 0 w 533401"/>
                  <a:gd name="connsiteY8" fmla="*/ 1295401 h 1371602"/>
                  <a:gd name="connsiteX9" fmla="*/ 0 w 533401"/>
                  <a:gd name="connsiteY9" fmla="*/ 1295400 h 1371602"/>
                  <a:gd name="connsiteX10" fmla="*/ 0 w 533401"/>
                  <a:gd name="connsiteY10" fmla="*/ 876301 h 1371602"/>
                  <a:gd name="connsiteX11" fmla="*/ 0 w 533401"/>
                  <a:gd name="connsiteY11" fmla="*/ 76200 h 1371602"/>
                  <a:gd name="connsiteX12" fmla="*/ 76200 w 533401"/>
                  <a:gd name="connsiteY12" fmla="*/ 0 h 137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3401" h="1371602">
                    <a:moveTo>
                      <a:pt x="76200" y="0"/>
                    </a:moveTo>
                    <a:lnTo>
                      <a:pt x="457201" y="0"/>
                    </a:lnTo>
                    <a:cubicBezTo>
                      <a:pt x="499111" y="0"/>
                      <a:pt x="533401" y="34290"/>
                      <a:pt x="533401" y="76200"/>
                    </a:cubicBezTo>
                    <a:lnTo>
                      <a:pt x="533401" y="876301"/>
                    </a:lnTo>
                    <a:lnTo>
                      <a:pt x="533401" y="1295400"/>
                    </a:lnTo>
                    <a:lnTo>
                      <a:pt x="533401" y="1295401"/>
                    </a:lnTo>
                    <a:cubicBezTo>
                      <a:pt x="533401" y="1337315"/>
                      <a:pt x="499111" y="1371602"/>
                      <a:pt x="457201" y="1371602"/>
                    </a:cubicBezTo>
                    <a:lnTo>
                      <a:pt x="76200" y="1371602"/>
                    </a:lnTo>
                    <a:cubicBezTo>
                      <a:pt x="34290" y="1371602"/>
                      <a:pt x="0" y="1337315"/>
                      <a:pt x="0" y="1295401"/>
                    </a:cubicBezTo>
                    <a:lnTo>
                      <a:pt x="0" y="1295400"/>
                    </a:lnTo>
                    <a:lnTo>
                      <a:pt x="0" y="876301"/>
                    </a:lnTo>
                    <a:lnTo>
                      <a:pt x="0" y="76200"/>
                    </a:lnTo>
                    <a:cubicBezTo>
                      <a:pt x="0" y="34290"/>
                      <a:pt x="34290" y="0"/>
                      <a:pt x="76200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63AFE7A6-5A65-459A-A7FB-1427ABE53323}"/>
                  </a:ext>
                </a:extLst>
              </p:cNvPr>
              <p:cNvSpPr/>
              <p:nvPr/>
            </p:nvSpPr>
            <p:spPr>
              <a:xfrm>
                <a:off x="1419992" y="4781656"/>
                <a:ext cx="189756" cy="189756"/>
              </a:xfrm>
              <a:custGeom>
                <a:avLst/>
                <a:gdLst>
                  <a:gd name="connsiteX0" fmla="*/ 273 w 189755"/>
                  <a:gd name="connsiteY0" fmla="*/ 95523 h 189755"/>
                  <a:gd name="connsiteX1" fmla="*/ 95523 w 189755"/>
                  <a:gd name="connsiteY1" fmla="*/ 190773 h 189755"/>
                  <a:gd name="connsiteX2" fmla="*/ 190773 w 189755"/>
                  <a:gd name="connsiteY2" fmla="*/ 95523 h 189755"/>
                  <a:gd name="connsiteX3" fmla="*/ 95523 w 189755"/>
                  <a:gd name="connsiteY3" fmla="*/ 273 h 189755"/>
                  <a:gd name="connsiteX4" fmla="*/ 273 w 189755"/>
                  <a:gd name="connsiteY4" fmla="*/ 95523 h 18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755" h="189755">
                    <a:moveTo>
                      <a:pt x="273" y="95523"/>
                    </a:moveTo>
                    <a:cubicBezTo>
                      <a:pt x="273" y="148128"/>
                      <a:pt x="42917" y="190773"/>
                      <a:pt x="95523" y="190773"/>
                    </a:cubicBezTo>
                    <a:cubicBezTo>
                      <a:pt x="148128" y="190773"/>
                      <a:pt x="190773" y="148128"/>
                      <a:pt x="190773" y="95523"/>
                    </a:cubicBezTo>
                    <a:cubicBezTo>
                      <a:pt x="190773" y="42917"/>
                      <a:pt x="148128" y="273"/>
                      <a:pt x="95523" y="273"/>
                    </a:cubicBezTo>
                    <a:cubicBezTo>
                      <a:pt x="42917" y="273"/>
                      <a:pt x="273" y="42917"/>
                      <a:pt x="273" y="955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9AB3FEB0-7593-4D7E-A3C5-2406FE52D263}"/>
                  </a:ext>
                </a:extLst>
              </p:cNvPr>
              <p:cNvSpPr/>
              <p:nvPr/>
            </p:nvSpPr>
            <p:spPr>
              <a:xfrm>
                <a:off x="1781942" y="3219556"/>
                <a:ext cx="1371079" cy="1828726"/>
              </a:xfrm>
              <a:custGeom>
                <a:avLst/>
                <a:gdLst>
                  <a:gd name="connsiteX0" fmla="*/ 1067073 w 1371079"/>
                  <a:gd name="connsiteY0" fmla="*/ 609873 h 1828725"/>
                  <a:gd name="connsiteX1" fmla="*/ 684168 w 1371079"/>
                  <a:gd name="connsiteY1" fmla="*/ 609873 h 1828725"/>
                  <a:gd name="connsiteX2" fmla="*/ 640353 w 1371079"/>
                  <a:gd name="connsiteY2" fmla="*/ 571773 h 1828725"/>
                  <a:gd name="connsiteX3" fmla="*/ 640353 w 1371079"/>
                  <a:gd name="connsiteY3" fmla="*/ 539388 h 1828725"/>
                  <a:gd name="connsiteX4" fmla="*/ 663213 w 1371079"/>
                  <a:gd name="connsiteY4" fmla="*/ 415563 h 1828725"/>
                  <a:gd name="connsiteX5" fmla="*/ 527958 w 1371079"/>
                  <a:gd name="connsiteY5" fmla="*/ 25038 h 1828725"/>
                  <a:gd name="connsiteX6" fmla="*/ 470808 w 1371079"/>
                  <a:gd name="connsiteY6" fmla="*/ 2178 h 1828725"/>
                  <a:gd name="connsiteX7" fmla="*/ 459378 w 1371079"/>
                  <a:gd name="connsiteY7" fmla="*/ 273 h 1828725"/>
                  <a:gd name="connsiteX8" fmla="*/ 377462 w 1371079"/>
                  <a:gd name="connsiteY8" fmla="*/ 45993 h 1828725"/>
                  <a:gd name="connsiteX9" fmla="*/ 320313 w 1371079"/>
                  <a:gd name="connsiteY9" fmla="*/ 381273 h 1828725"/>
                  <a:gd name="connsiteX10" fmla="*/ 314598 w 1371079"/>
                  <a:gd name="connsiteY10" fmla="*/ 411753 h 1828725"/>
                  <a:gd name="connsiteX11" fmla="*/ 59327 w 1371079"/>
                  <a:gd name="connsiteY11" fmla="*/ 609873 h 1828725"/>
                  <a:gd name="connsiteX12" fmla="*/ 273 w 1371079"/>
                  <a:gd name="connsiteY12" fmla="*/ 609873 h 1828725"/>
                  <a:gd name="connsiteX13" fmla="*/ 273 w 1371079"/>
                  <a:gd name="connsiteY13" fmla="*/ 1829073 h 1828725"/>
                  <a:gd name="connsiteX14" fmla="*/ 945153 w 1371079"/>
                  <a:gd name="connsiteY14" fmla="*/ 1829073 h 1828725"/>
                  <a:gd name="connsiteX15" fmla="*/ 1202328 w 1371079"/>
                  <a:gd name="connsiteY15" fmla="*/ 1634763 h 1828725"/>
                  <a:gd name="connsiteX16" fmla="*/ 1364245 w 1371079"/>
                  <a:gd name="connsiteY16" fmla="*/ 983252 h 1828725"/>
                  <a:gd name="connsiteX17" fmla="*/ 1067073 w 1371079"/>
                  <a:gd name="connsiteY17" fmla="*/ 609873 h 182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71079" h="1828725">
                    <a:moveTo>
                      <a:pt x="1067073" y="609873"/>
                    </a:moveTo>
                    <a:lnTo>
                      <a:pt x="684168" y="609873"/>
                    </a:lnTo>
                    <a:cubicBezTo>
                      <a:pt x="661307" y="609873"/>
                      <a:pt x="642258" y="594633"/>
                      <a:pt x="640353" y="571773"/>
                    </a:cubicBezTo>
                    <a:cubicBezTo>
                      <a:pt x="638448" y="560343"/>
                      <a:pt x="638448" y="548913"/>
                      <a:pt x="640353" y="539388"/>
                    </a:cubicBezTo>
                    <a:lnTo>
                      <a:pt x="663213" y="415563"/>
                    </a:lnTo>
                    <a:cubicBezTo>
                      <a:pt x="689883" y="261258"/>
                      <a:pt x="653688" y="106953"/>
                      <a:pt x="527958" y="25038"/>
                    </a:cubicBezTo>
                    <a:cubicBezTo>
                      <a:pt x="510812" y="13608"/>
                      <a:pt x="491763" y="5988"/>
                      <a:pt x="470808" y="2178"/>
                    </a:cubicBezTo>
                    <a:cubicBezTo>
                      <a:pt x="466997" y="273"/>
                      <a:pt x="463188" y="273"/>
                      <a:pt x="459378" y="273"/>
                    </a:cubicBezTo>
                    <a:cubicBezTo>
                      <a:pt x="417468" y="273"/>
                      <a:pt x="385083" y="9798"/>
                      <a:pt x="377462" y="45993"/>
                    </a:cubicBezTo>
                    <a:lnTo>
                      <a:pt x="320313" y="381273"/>
                    </a:lnTo>
                    <a:cubicBezTo>
                      <a:pt x="318408" y="390798"/>
                      <a:pt x="316503" y="402228"/>
                      <a:pt x="314598" y="411753"/>
                    </a:cubicBezTo>
                    <a:cubicBezTo>
                      <a:pt x="286023" y="527958"/>
                      <a:pt x="179343" y="609873"/>
                      <a:pt x="59327" y="609873"/>
                    </a:cubicBezTo>
                    <a:lnTo>
                      <a:pt x="273" y="609873"/>
                    </a:lnTo>
                    <a:lnTo>
                      <a:pt x="273" y="1829073"/>
                    </a:lnTo>
                    <a:lnTo>
                      <a:pt x="945153" y="1829073"/>
                    </a:lnTo>
                    <a:cubicBezTo>
                      <a:pt x="1065168" y="1829073"/>
                      <a:pt x="1169943" y="1749063"/>
                      <a:pt x="1202328" y="1634763"/>
                    </a:cubicBezTo>
                    <a:lnTo>
                      <a:pt x="1364245" y="983252"/>
                    </a:lnTo>
                    <a:cubicBezTo>
                      <a:pt x="1408075" y="792753"/>
                      <a:pt x="1263288" y="609873"/>
                      <a:pt x="1067073" y="609873"/>
                    </a:cubicBezTo>
                    <a:close/>
                  </a:path>
                </a:pathLst>
              </a:custGeom>
              <a:solidFill>
                <a:srgbClr val="FFE9DD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89977361-67A9-4470-8DD6-D4DDDA3EA0BF}"/>
                  </a:ext>
                </a:extLst>
              </p:cNvPr>
              <p:cNvSpPr/>
              <p:nvPr/>
            </p:nvSpPr>
            <p:spPr>
              <a:xfrm>
                <a:off x="2103887" y="3876781"/>
                <a:ext cx="1049238" cy="1172021"/>
              </a:xfrm>
              <a:custGeom>
                <a:avLst/>
                <a:gdLst>
                  <a:gd name="connsiteX0" fmla="*/ 908958 w 1049238"/>
                  <a:gd name="connsiteY0" fmla="*/ 273 h 1172021"/>
                  <a:gd name="connsiteX1" fmla="*/ 273 w 1049238"/>
                  <a:gd name="connsiteY1" fmla="*/ 1171848 h 1172021"/>
                  <a:gd name="connsiteX2" fmla="*/ 621302 w 1049238"/>
                  <a:gd name="connsiteY2" fmla="*/ 1171848 h 1172021"/>
                  <a:gd name="connsiteX3" fmla="*/ 878478 w 1049238"/>
                  <a:gd name="connsiteY3" fmla="*/ 977538 h 1172021"/>
                  <a:gd name="connsiteX4" fmla="*/ 1040403 w 1049238"/>
                  <a:gd name="connsiteY4" fmla="*/ 326027 h 1172021"/>
                  <a:gd name="connsiteX5" fmla="*/ 908958 w 1049238"/>
                  <a:gd name="connsiteY5" fmla="*/ 273 h 117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238" h="1172021">
                    <a:moveTo>
                      <a:pt x="908958" y="273"/>
                    </a:moveTo>
                    <a:cubicBezTo>
                      <a:pt x="849903" y="293643"/>
                      <a:pt x="649878" y="945153"/>
                      <a:pt x="273" y="1171848"/>
                    </a:cubicBezTo>
                    <a:lnTo>
                      <a:pt x="621302" y="1171848"/>
                    </a:lnTo>
                    <a:cubicBezTo>
                      <a:pt x="741318" y="1171848"/>
                      <a:pt x="846093" y="1091838"/>
                      <a:pt x="878478" y="977538"/>
                    </a:cubicBezTo>
                    <a:lnTo>
                      <a:pt x="1040403" y="326027"/>
                    </a:lnTo>
                    <a:cubicBezTo>
                      <a:pt x="1072791" y="194583"/>
                      <a:pt x="1013725" y="66948"/>
                      <a:pt x="908958" y="273"/>
                    </a:cubicBezTo>
                    <a:close/>
                  </a:path>
                </a:pathLst>
              </a:custGeom>
              <a:solidFill>
                <a:srgbClr val="FFDDCB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D98ED59-DF2F-453F-9CC7-59CF27694F64}"/>
                </a:ext>
              </a:extLst>
            </p:cNvPr>
            <p:cNvSpPr txBox="1"/>
            <p:nvPr/>
          </p:nvSpPr>
          <p:spPr>
            <a:xfrm>
              <a:off x="6988379" y="2012589"/>
              <a:ext cx="3896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>
                      <a:alpha val="50000"/>
                    </a:schemeClr>
                  </a:solidFill>
                  <a:latin typeface="Impact" panose="020B0806030902050204" pitchFamily="34" charset="0"/>
                </a:rPr>
                <a:t>DEFICIENCY</a:t>
              </a:r>
              <a:endParaRPr lang="zh-CN" altLang="en-US" sz="6000" dirty="0">
                <a:solidFill>
                  <a:schemeClr val="bg1">
                    <a:alpha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80C4CA8-5B45-4047-86F4-5741F888B45F}"/>
                </a:ext>
              </a:extLst>
            </p:cNvPr>
            <p:cNvSpPr txBox="1"/>
            <p:nvPr/>
          </p:nvSpPr>
          <p:spPr>
            <a:xfrm>
              <a:off x="6988379" y="2410155"/>
              <a:ext cx="1188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不足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0029A2A-0F67-4D75-AA06-857A22E3BB2E}"/>
                </a:ext>
              </a:extLst>
            </p:cNvPr>
            <p:cNvSpPr txBox="1"/>
            <p:nvPr/>
          </p:nvSpPr>
          <p:spPr>
            <a:xfrm>
              <a:off x="8648053" y="3159920"/>
              <a:ext cx="2237144" cy="173028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395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327855-2164-4067-B281-38EC636D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9F21FA9-5570-45BE-814E-BD76B2AAE38F}"/>
              </a:ext>
            </a:extLst>
          </p:cNvPr>
          <p:cNvSpPr/>
          <p:nvPr/>
        </p:nvSpPr>
        <p:spPr>
          <a:xfrm>
            <a:off x="666750" y="1355069"/>
            <a:ext cx="10858500" cy="4495314"/>
          </a:xfrm>
          <a:prstGeom prst="roundRect">
            <a:avLst>
              <a:gd name="adj" fmla="val 2971"/>
            </a:avLst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05AEEF-5C7F-4521-81E8-97C370FBC176}"/>
              </a:ext>
            </a:extLst>
          </p:cNvPr>
          <p:cNvSpPr txBox="1"/>
          <p:nvPr/>
        </p:nvSpPr>
        <p:spPr>
          <a:xfrm>
            <a:off x="1531468" y="1596455"/>
            <a:ext cx="9129065" cy="390600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期刊类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[J].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刊名，出版年份，卷号（期号）：起止页码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专著类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书名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[M].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出版地：出版社，出版年份：起止页码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报纸类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[N].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报纸名，出版日期（版次）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论文集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[C].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出版地：出版者，出版年份：起始页码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5.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学位论文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作者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篇名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[D].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出版地：保存者，出版年份：起始页码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6.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研究报告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作者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篇名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[R].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出版地：出版者，出版年份：起始页码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7.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条例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颁布单位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条例名称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发布日期</a:t>
            </a: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8.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译著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原著作者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 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书名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[M].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译者，译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出版地：出版社，出版年份：起止页码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5C667A-7106-4067-922C-A3DE264B4F76}"/>
              </a:ext>
            </a:extLst>
          </p:cNvPr>
          <p:cNvSpPr/>
          <p:nvPr/>
        </p:nvSpPr>
        <p:spPr>
          <a:xfrm>
            <a:off x="6096000" y="1368628"/>
            <a:ext cx="5292694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</a:pPr>
            <a:endParaRPr lang="en-US" altLang="zh-CN" sz="1600" dirty="0">
              <a:solidFill>
                <a:srgbClr val="000000">
                  <a:lumMod val="75000"/>
                  <a:lumOff val="25000"/>
                </a:srgbClr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7728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8BF931C6-67B0-4370-A03A-BEFCF71CF863}"/>
              </a:ext>
            </a:extLst>
          </p:cNvPr>
          <p:cNvSpPr/>
          <p:nvPr/>
        </p:nvSpPr>
        <p:spPr>
          <a:xfrm>
            <a:off x="0" y="-930"/>
            <a:ext cx="1011936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872DED-5A8A-40BC-927B-2AD450C04A9E}"/>
              </a:ext>
            </a:extLst>
          </p:cNvPr>
          <p:cNvSpPr/>
          <p:nvPr/>
        </p:nvSpPr>
        <p:spPr>
          <a:xfrm>
            <a:off x="7801517" y="0"/>
            <a:ext cx="43904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EBF00B-C406-48A1-AEA0-8C1024EC1909}"/>
              </a:ext>
            </a:extLst>
          </p:cNvPr>
          <p:cNvSpPr txBox="1"/>
          <p:nvPr/>
        </p:nvSpPr>
        <p:spPr>
          <a:xfrm>
            <a:off x="8336879" y="1674310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图片关键词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8762323-4751-40F9-A963-9A00821F960A}"/>
              </a:ext>
            </a:extLst>
          </p:cNvPr>
          <p:cNvCxnSpPr>
            <a:cxnSpLocks/>
          </p:cNvCxnSpPr>
          <p:nvPr/>
        </p:nvCxnSpPr>
        <p:spPr>
          <a:xfrm>
            <a:off x="8336879" y="2817798"/>
            <a:ext cx="318202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6C8630D-1826-4AC0-81B7-159869407240}"/>
              </a:ext>
            </a:extLst>
          </p:cNvPr>
          <p:cNvSpPr txBox="1"/>
          <p:nvPr/>
        </p:nvSpPr>
        <p:spPr>
          <a:xfrm>
            <a:off x="8336879" y="2135975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a typeface="+mj-ea"/>
              </a:rPr>
              <a:t>Keyword</a:t>
            </a:r>
            <a:endParaRPr lang="zh-CN" alt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62D59D-A0D1-488B-A557-D92327788FBE}"/>
              </a:ext>
            </a:extLst>
          </p:cNvPr>
          <p:cNvSpPr txBox="1"/>
          <p:nvPr/>
        </p:nvSpPr>
        <p:spPr>
          <a:xfrm>
            <a:off x="8336879" y="3095518"/>
            <a:ext cx="3319758" cy="147251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如何更改本页图片：你可以在图片上点击右键使用你的图片填充。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或者你也可以直接插入图片，裁剪到合适的大小即可。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5DB69E0-00AA-4FC1-9B68-4161E2AD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77" y="5712705"/>
            <a:ext cx="1680881" cy="4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69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6BF384E-8E79-48A6-994A-AAF00E036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A8E9FEE-4E33-4C66-8020-9D6CF303D46E}"/>
              </a:ext>
            </a:extLst>
          </p:cNvPr>
          <p:cNvSpPr/>
          <p:nvPr/>
        </p:nvSpPr>
        <p:spPr>
          <a:xfrm>
            <a:off x="0" y="11574"/>
            <a:ext cx="7801516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872DED-5A8A-40BC-927B-2AD450C04A9E}"/>
              </a:ext>
            </a:extLst>
          </p:cNvPr>
          <p:cNvSpPr/>
          <p:nvPr/>
        </p:nvSpPr>
        <p:spPr>
          <a:xfrm>
            <a:off x="7801517" y="0"/>
            <a:ext cx="4390483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EBF00B-C406-48A1-AEA0-8C1024EC1909}"/>
              </a:ext>
            </a:extLst>
          </p:cNvPr>
          <p:cNvSpPr txBox="1"/>
          <p:nvPr/>
        </p:nvSpPr>
        <p:spPr>
          <a:xfrm>
            <a:off x="8336879" y="1674310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输入你的内容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8762323-4751-40F9-A963-9A00821F960A}"/>
              </a:ext>
            </a:extLst>
          </p:cNvPr>
          <p:cNvCxnSpPr>
            <a:cxnSpLocks/>
          </p:cNvCxnSpPr>
          <p:nvPr/>
        </p:nvCxnSpPr>
        <p:spPr>
          <a:xfrm>
            <a:off x="8336879" y="2817798"/>
            <a:ext cx="318202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6C8630D-1826-4AC0-81B7-159869407240}"/>
              </a:ext>
            </a:extLst>
          </p:cNvPr>
          <p:cNvSpPr txBox="1"/>
          <p:nvPr/>
        </p:nvSpPr>
        <p:spPr>
          <a:xfrm>
            <a:off x="8336879" y="2135975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a typeface="+mj-ea"/>
              </a:rPr>
              <a:t>Keyword</a:t>
            </a:r>
            <a:endParaRPr lang="zh-CN" alt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62D59D-A0D1-488B-A557-D92327788FBE}"/>
              </a:ext>
            </a:extLst>
          </p:cNvPr>
          <p:cNvSpPr txBox="1"/>
          <p:nvPr/>
        </p:nvSpPr>
        <p:spPr>
          <a:xfrm>
            <a:off x="8336879" y="3095518"/>
            <a:ext cx="3319758" cy="147251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如何更改本页图片：你可以在图片上点击右键使用你的图片填充。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或者你也可以直接插入图片，裁剪到合适的大小即可。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FC0F1B1B-0AA4-4A4F-84D9-426EB1F046A5}"/>
              </a:ext>
            </a:extLst>
          </p:cNvPr>
          <p:cNvSpPr/>
          <p:nvPr/>
        </p:nvSpPr>
        <p:spPr>
          <a:xfrm>
            <a:off x="-21027" y="370665"/>
            <a:ext cx="2178160" cy="6116670"/>
          </a:xfrm>
          <a:custGeom>
            <a:avLst/>
            <a:gdLst>
              <a:gd name="connsiteX0" fmla="*/ 0 w 2178160"/>
              <a:gd name="connsiteY0" fmla="*/ 0 h 6116670"/>
              <a:gd name="connsiteX1" fmla="*/ 199314 w 2178160"/>
              <a:gd name="connsiteY1" fmla="*/ 72950 h 6116670"/>
              <a:gd name="connsiteX2" fmla="*/ 2178160 w 2178160"/>
              <a:gd name="connsiteY2" fmla="*/ 3058335 h 6116670"/>
              <a:gd name="connsiteX3" fmla="*/ 199314 w 2178160"/>
              <a:gd name="connsiteY3" fmla="*/ 6043720 h 6116670"/>
              <a:gd name="connsiteX4" fmla="*/ 0 w 2178160"/>
              <a:gd name="connsiteY4" fmla="*/ 6116670 h 611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8160" h="6116670">
                <a:moveTo>
                  <a:pt x="0" y="0"/>
                </a:moveTo>
                <a:lnTo>
                  <a:pt x="199314" y="72950"/>
                </a:lnTo>
                <a:cubicBezTo>
                  <a:pt x="1362199" y="564809"/>
                  <a:pt x="2178160" y="1716283"/>
                  <a:pt x="2178160" y="3058335"/>
                </a:cubicBezTo>
                <a:cubicBezTo>
                  <a:pt x="2178160" y="4400388"/>
                  <a:pt x="1362199" y="5551861"/>
                  <a:pt x="199314" y="6043720"/>
                </a:cubicBezTo>
                <a:lnTo>
                  <a:pt x="0" y="6116670"/>
                </a:lnTo>
                <a:close/>
              </a:path>
            </a:pathLst>
          </a:cu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5DB69E0-00AA-4FC1-9B68-4161E2AD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77" y="5712705"/>
            <a:ext cx="1680881" cy="401223"/>
          </a:xfrm>
          <a:prstGeom prst="rect">
            <a:avLst/>
          </a:prstGeom>
        </p:spPr>
      </p:pic>
      <p:grpSp>
        <p:nvGrpSpPr>
          <p:cNvPr id="68" name="组合 67">
            <a:extLst>
              <a:ext uri="{FF2B5EF4-FFF2-40B4-BE49-F238E27FC236}">
                <a16:creationId xmlns:a16="http://schemas.microsoft.com/office/drawing/2014/main" id="{C3BB3331-93CF-4548-92B9-6616DA1811A8}"/>
              </a:ext>
            </a:extLst>
          </p:cNvPr>
          <p:cNvGrpSpPr/>
          <p:nvPr/>
        </p:nvGrpSpPr>
        <p:grpSpPr>
          <a:xfrm>
            <a:off x="1347555" y="1148907"/>
            <a:ext cx="4037774" cy="725152"/>
            <a:chOff x="660400" y="514573"/>
            <a:chExt cx="4037774" cy="725152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9BF2D249-0B16-4894-AABA-53CDB8203182}"/>
                </a:ext>
              </a:extLst>
            </p:cNvPr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CC8D48C8-C35C-4448-A983-157890637BF6}"/>
                </a:ext>
              </a:extLst>
            </p:cNvPr>
            <p:cNvCxnSpPr>
              <a:cxnSpLocks/>
              <a:stCxn id="69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E127BDB-98CC-4D59-8231-CC7411566962}"/>
                </a:ext>
              </a:extLst>
            </p:cNvPr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5C2E85AB-EDBD-492A-99B8-4ED76BEAB5CF}"/>
                </a:ext>
              </a:extLst>
            </p:cNvPr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32388C7F-0402-45CA-A8F4-A4B87F1A2FCD}"/>
              </a:ext>
            </a:extLst>
          </p:cNvPr>
          <p:cNvGrpSpPr/>
          <p:nvPr/>
        </p:nvGrpSpPr>
        <p:grpSpPr>
          <a:xfrm>
            <a:off x="1915245" y="2208624"/>
            <a:ext cx="4037774" cy="725152"/>
            <a:chOff x="660400" y="514573"/>
            <a:chExt cx="4037774" cy="725152"/>
          </a:xfrm>
        </p:grpSpPr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96A48445-101C-4D1D-A7C6-8763C44FCDBC}"/>
                </a:ext>
              </a:extLst>
            </p:cNvPr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D45DE72F-3CB8-4DE3-AAF9-59B8571AC936}"/>
                </a:ext>
              </a:extLst>
            </p:cNvPr>
            <p:cNvCxnSpPr>
              <a:cxnSpLocks/>
              <a:stCxn id="74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37749303-122C-4777-93E5-6799E56C75C9}"/>
                </a:ext>
              </a:extLst>
            </p:cNvPr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71200E89-63B8-4D11-B598-046846867306}"/>
                </a:ext>
              </a:extLst>
            </p:cNvPr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818509C2-918C-45E5-A232-EB771C9620B9}"/>
              </a:ext>
            </a:extLst>
          </p:cNvPr>
          <p:cNvGrpSpPr/>
          <p:nvPr/>
        </p:nvGrpSpPr>
        <p:grpSpPr>
          <a:xfrm>
            <a:off x="2058226" y="3269541"/>
            <a:ext cx="4037774" cy="725152"/>
            <a:chOff x="660400" y="514573"/>
            <a:chExt cx="4037774" cy="725152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0F7D1ADC-454F-49F2-BAF1-84F0D693678B}"/>
                </a:ext>
              </a:extLst>
            </p:cNvPr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81B6871E-F33C-40E2-9864-84E89E7DD737}"/>
                </a:ext>
              </a:extLst>
            </p:cNvPr>
            <p:cNvCxnSpPr>
              <a:cxnSpLocks/>
              <a:stCxn id="79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81B7FBE2-F6ED-4075-BDED-5224D0225F07}"/>
                </a:ext>
              </a:extLst>
            </p:cNvPr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84455D07-769D-4B05-A12C-102F6855253B}"/>
                </a:ext>
              </a:extLst>
            </p:cNvPr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34199B77-AB9C-4038-844E-FDBF2A16DAE4}"/>
              </a:ext>
            </a:extLst>
          </p:cNvPr>
          <p:cNvGrpSpPr/>
          <p:nvPr/>
        </p:nvGrpSpPr>
        <p:grpSpPr>
          <a:xfrm>
            <a:off x="1851446" y="4329257"/>
            <a:ext cx="4037774" cy="725152"/>
            <a:chOff x="660400" y="514573"/>
            <a:chExt cx="4037774" cy="725152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86E1DF08-EE05-4DCA-A654-FBCEE87D4544}"/>
                </a:ext>
              </a:extLst>
            </p:cNvPr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3117031B-E1AF-4D9F-ABE8-155DB57695B5}"/>
                </a:ext>
              </a:extLst>
            </p:cNvPr>
            <p:cNvCxnSpPr>
              <a:cxnSpLocks/>
              <a:stCxn id="84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9410339F-25B7-45CD-B806-24499EA843BD}"/>
                </a:ext>
              </a:extLst>
            </p:cNvPr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3F81F0CD-844E-4DE0-B403-DAF1FA3F6721}"/>
                </a:ext>
              </a:extLst>
            </p:cNvPr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25EB5555-E4F9-41E1-96F6-95F7A65672BD}"/>
              </a:ext>
            </a:extLst>
          </p:cNvPr>
          <p:cNvGrpSpPr/>
          <p:nvPr/>
        </p:nvGrpSpPr>
        <p:grpSpPr>
          <a:xfrm>
            <a:off x="1249031" y="5390174"/>
            <a:ext cx="4037774" cy="725152"/>
            <a:chOff x="660400" y="514573"/>
            <a:chExt cx="4037774" cy="725152"/>
          </a:xfrm>
        </p:grpSpPr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19A75445-909C-4CD8-9837-0F66639C3207}"/>
                </a:ext>
              </a:extLst>
            </p:cNvPr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8EAB8E9F-C5AC-4F5F-830C-0C4C78390318}"/>
                </a:ext>
              </a:extLst>
            </p:cNvPr>
            <p:cNvCxnSpPr>
              <a:cxnSpLocks/>
              <a:stCxn id="89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0227F5B4-7ADD-47B7-8F9D-F691FD5F2113}"/>
                </a:ext>
              </a:extLst>
            </p:cNvPr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5792A50F-7762-41CF-8B48-DFDDD6B712E2}"/>
                </a:ext>
              </a:extLst>
            </p:cNvPr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</p:spTree>
    <p:extLst>
      <p:ext uri="{BB962C8B-B14F-4D97-AF65-F5344CB8AC3E}">
        <p14:creationId xmlns:p14="http://schemas.microsoft.com/office/powerpoint/2010/main" val="319647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778D92-EA5C-41D1-B4B9-5C7AA82EB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请各位老师批评指正</a:t>
            </a:r>
            <a:r>
              <a:rPr lang="en-US" altLang="zh-CN" dirty="0"/>
              <a:t>!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645CDB-25BA-4628-9C9F-8FB2DE2C611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CN" altLang="en-US" dirty="0"/>
              <a:t>中国石油大学汇报答辩通用模板</a:t>
            </a:r>
          </a:p>
        </p:txBody>
      </p:sp>
    </p:spTree>
    <p:extLst>
      <p:ext uri="{BB962C8B-B14F-4D97-AF65-F5344CB8AC3E}">
        <p14:creationId xmlns:p14="http://schemas.microsoft.com/office/powerpoint/2010/main" val="2190171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3579C7-361D-4B14-AAF3-F6E4824E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70B8ACF-C1F0-4A0B-B6B4-37160FCA6BB2}"/>
              </a:ext>
            </a:extLst>
          </p:cNvPr>
          <p:cNvSpPr/>
          <p:nvPr/>
        </p:nvSpPr>
        <p:spPr>
          <a:xfrm>
            <a:off x="0" y="0"/>
            <a:ext cx="10872109" cy="6858000"/>
          </a:xfrm>
          <a:prstGeom prst="rect">
            <a:avLst/>
          </a:prstGeom>
          <a:gradFill>
            <a:gsLst>
              <a:gs pos="49000">
                <a:srgbClr val="003778">
                  <a:alpha val="90000"/>
                </a:srgbClr>
              </a:gs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C4CEB21-3993-4CEE-AF4D-2D29B790F323}"/>
              </a:ext>
            </a:extLst>
          </p:cNvPr>
          <p:cNvSpPr txBox="1"/>
          <p:nvPr/>
        </p:nvSpPr>
        <p:spPr>
          <a:xfrm>
            <a:off x="949768" y="1583487"/>
            <a:ext cx="334803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3600" b="1" dirty="0">
                <a:solidFill>
                  <a:schemeClr val="bg1">
                    <a:alpha val="43000"/>
                  </a:schemeClr>
                </a:solidFill>
                <a:latin typeface="+mj-ea"/>
                <a:ea typeface="+mj-ea"/>
              </a:rPr>
              <a:t>Contact us</a:t>
            </a:r>
            <a:endParaRPr lang="zh-CN" altLang="en-US" sz="3600" b="1" dirty="0">
              <a:solidFill>
                <a:schemeClr val="bg1">
                  <a:alpha val="43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015B69-EE59-4A79-AB58-01E1BAD5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68" y="5739245"/>
            <a:ext cx="1580072" cy="3948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9C1149-9370-4E46-ACEC-AA6F5AEB669F}"/>
              </a:ext>
            </a:extLst>
          </p:cNvPr>
          <p:cNvSpPr/>
          <p:nvPr/>
        </p:nvSpPr>
        <p:spPr>
          <a:xfrm>
            <a:off x="949768" y="2606215"/>
            <a:ext cx="91480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8149F5E-D37E-4A75-A9A1-9F38526C01BA}"/>
              </a:ext>
            </a:extLst>
          </p:cNvPr>
          <p:cNvSpPr txBox="1"/>
          <p:nvPr/>
        </p:nvSpPr>
        <p:spPr>
          <a:xfrm>
            <a:off x="949768" y="1821784"/>
            <a:ext cx="2073753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联系我们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3296BA3-EFC6-4045-90FD-4D897FD925C5}"/>
              </a:ext>
            </a:extLst>
          </p:cNvPr>
          <p:cNvGrpSpPr/>
          <p:nvPr/>
        </p:nvGrpSpPr>
        <p:grpSpPr>
          <a:xfrm>
            <a:off x="949768" y="2922215"/>
            <a:ext cx="2813603" cy="307777"/>
            <a:chOff x="948180" y="2581761"/>
            <a:chExt cx="2813603" cy="307777"/>
          </a:xfrm>
        </p:grpSpPr>
        <p:sp>
          <p:nvSpPr>
            <p:cNvPr id="8" name="new-message-envelope_77506">
              <a:extLst>
                <a:ext uri="{FF2B5EF4-FFF2-40B4-BE49-F238E27FC236}">
                  <a16:creationId xmlns:a16="http://schemas.microsoft.com/office/drawing/2014/main" id="{3415396D-E5B7-43EA-9812-F67E744A74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8180" y="2610692"/>
              <a:ext cx="352827" cy="249915"/>
            </a:xfrm>
            <a:custGeom>
              <a:avLst/>
              <a:gdLst>
                <a:gd name="T0" fmla="*/ 7910 w 8160"/>
                <a:gd name="T1" fmla="*/ 0 h 5788"/>
                <a:gd name="T2" fmla="*/ 250 w 8160"/>
                <a:gd name="T3" fmla="*/ 0 h 5788"/>
                <a:gd name="T4" fmla="*/ 0 w 8160"/>
                <a:gd name="T5" fmla="*/ 250 h 5788"/>
                <a:gd name="T6" fmla="*/ 0 w 8160"/>
                <a:gd name="T7" fmla="*/ 5538 h 5788"/>
                <a:gd name="T8" fmla="*/ 250 w 8160"/>
                <a:gd name="T9" fmla="*/ 5788 h 5788"/>
                <a:gd name="T10" fmla="*/ 7910 w 8160"/>
                <a:gd name="T11" fmla="*/ 5788 h 5788"/>
                <a:gd name="T12" fmla="*/ 8160 w 8160"/>
                <a:gd name="T13" fmla="*/ 5538 h 5788"/>
                <a:gd name="T14" fmla="*/ 8160 w 8160"/>
                <a:gd name="T15" fmla="*/ 250 h 5788"/>
                <a:gd name="T16" fmla="*/ 7910 w 8160"/>
                <a:gd name="T17" fmla="*/ 0 h 5788"/>
                <a:gd name="T18" fmla="*/ 499 w 8160"/>
                <a:gd name="T19" fmla="*/ 821 h 5788"/>
                <a:gd name="T20" fmla="*/ 1692 w 8160"/>
                <a:gd name="T21" fmla="*/ 1925 h 5788"/>
                <a:gd name="T22" fmla="*/ 499 w 8160"/>
                <a:gd name="T23" fmla="*/ 3054 h 5788"/>
                <a:gd name="T24" fmla="*/ 499 w 8160"/>
                <a:gd name="T25" fmla="*/ 821 h 5788"/>
                <a:gd name="T26" fmla="*/ 887 w 8160"/>
                <a:gd name="T27" fmla="*/ 499 h 5788"/>
                <a:gd name="T28" fmla="*/ 7273 w 8160"/>
                <a:gd name="T29" fmla="*/ 499 h 5788"/>
                <a:gd name="T30" fmla="*/ 4080 w 8160"/>
                <a:gd name="T31" fmla="*/ 3455 h 5788"/>
                <a:gd name="T32" fmla="*/ 887 w 8160"/>
                <a:gd name="T33" fmla="*/ 499 h 5788"/>
                <a:gd name="T34" fmla="*/ 7661 w 8160"/>
                <a:gd name="T35" fmla="*/ 821 h 5788"/>
                <a:gd name="T36" fmla="*/ 7661 w 8160"/>
                <a:gd name="T37" fmla="*/ 3054 h 5788"/>
                <a:gd name="T38" fmla="*/ 6468 w 8160"/>
                <a:gd name="T39" fmla="*/ 1925 h 5788"/>
                <a:gd name="T40" fmla="*/ 7661 w 8160"/>
                <a:gd name="T41" fmla="*/ 821 h 5788"/>
                <a:gd name="T42" fmla="*/ 499 w 8160"/>
                <a:gd name="T43" fmla="*/ 5289 h 5788"/>
                <a:gd name="T44" fmla="*/ 499 w 8160"/>
                <a:gd name="T45" fmla="*/ 3742 h 5788"/>
                <a:gd name="T46" fmla="*/ 2059 w 8160"/>
                <a:gd name="T47" fmla="*/ 2265 h 5788"/>
                <a:gd name="T48" fmla="*/ 3910 w 8160"/>
                <a:gd name="T49" fmla="*/ 3978 h 5788"/>
                <a:gd name="T50" fmla="*/ 4080 w 8160"/>
                <a:gd name="T51" fmla="*/ 4045 h 5788"/>
                <a:gd name="T52" fmla="*/ 4250 w 8160"/>
                <a:gd name="T53" fmla="*/ 3978 h 5788"/>
                <a:gd name="T54" fmla="*/ 6101 w 8160"/>
                <a:gd name="T55" fmla="*/ 2265 h 5788"/>
                <a:gd name="T56" fmla="*/ 7625 w 8160"/>
                <a:gd name="T57" fmla="*/ 3708 h 5788"/>
                <a:gd name="T58" fmla="*/ 7661 w 8160"/>
                <a:gd name="T59" fmla="*/ 3736 h 5788"/>
                <a:gd name="T60" fmla="*/ 7661 w 8160"/>
                <a:gd name="T61" fmla="*/ 5289 h 5788"/>
                <a:gd name="T62" fmla="*/ 499 w 8160"/>
                <a:gd name="T63" fmla="*/ 5289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60" h="5788">
                  <a:moveTo>
                    <a:pt x="7910" y="0"/>
                  </a:moveTo>
                  <a:lnTo>
                    <a:pt x="250" y="0"/>
                  </a:lnTo>
                  <a:cubicBezTo>
                    <a:pt x="112" y="0"/>
                    <a:pt x="0" y="112"/>
                    <a:pt x="0" y="250"/>
                  </a:cubicBezTo>
                  <a:lnTo>
                    <a:pt x="0" y="5538"/>
                  </a:lnTo>
                  <a:cubicBezTo>
                    <a:pt x="0" y="5676"/>
                    <a:pt x="112" y="5788"/>
                    <a:pt x="250" y="5788"/>
                  </a:cubicBezTo>
                  <a:lnTo>
                    <a:pt x="7910" y="5788"/>
                  </a:lnTo>
                  <a:cubicBezTo>
                    <a:pt x="8048" y="5788"/>
                    <a:pt x="8160" y="5676"/>
                    <a:pt x="8160" y="5538"/>
                  </a:cubicBezTo>
                  <a:lnTo>
                    <a:pt x="8160" y="250"/>
                  </a:lnTo>
                  <a:cubicBezTo>
                    <a:pt x="8160" y="112"/>
                    <a:pt x="8048" y="0"/>
                    <a:pt x="7910" y="0"/>
                  </a:cubicBezTo>
                  <a:close/>
                  <a:moveTo>
                    <a:pt x="499" y="821"/>
                  </a:moveTo>
                  <a:lnTo>
                    <a:pt x="1692" y="1925"/>
                  </a:lnTo>
                  <a:lnTo>
                    <a:pt x="499" y="3054"/>
                  </a:lnTo>
                  <a:lnTo>
                    <a:pt x="499" y="821"/>
                  </a:lnTo>
                  <a:close/>
                  <a:moveTo>
                    <a:pt x="887" y="499"/>
                  </a:moveTo>
                  <a:lnTo>
                    <a:pt x="7273" y="499"/>
                  </a:lnTo>
                  <a:lnTo>
                    <a:pt x="4080" y="3455"/>
                  </a:lnTo>
                  <a:lnTo>
                    <a:pt x="887" y="499"/>
                  </a:lnTo>
                  <a:close/>
                  <a:moveTo>
                    <a:pt x="7661" y="821"/>
                  </a:moveTo>
                  <a:lnTo>
                    <a:pt x="7661" y="3054"/>
                  </a:lnTo>
                  <a:lnTo>
                    <a:pt x="6468" y="1925"/>
                  </a:lnTo>
                  <a:lnTo>
                    <a:pt x="7661" y="821"/>
                  </a:lnTo>
                  <a:close/>
                  <a:moveTo>
                    <a:pt x="499" y="5289"/>
                  </a:moveTo>
                  <a:lnTo>
                    <a:pt x="499" y="3742"/>
                  </a:lnTo>
                  <a:lnTo>
                    <a:pt x="2059" y="2265"/>
                  </a:lnTo>
                  <a:lnTo>
                    <a:pt x="3910" y="3978"/>
                  </a:lnTo>
                  <a:cubicBezTo>
                    <a:pt x="3958" y="4023"/>
                    <a:pt x="4019" y="4045"/>
                    <a:pt x="4080" y="4045"/>
                  </a:cubicBezTo>
                  <a:cubicBezTo>
                    <a:pt x="4141" y="4045"/>
                    <a:pt x="4202" y="4023"/>
                    <a:pt x="4250" y="3978"/>
                  </a:cubicBezTo>
                  <a:lnTo>
                    <a:pt x="6101" y="2265"/>
                  </a:lnTo>
                  <a:lnTo>
                    <a:pt x="7625" y="3708"/>
                  </a:lnTo>
                  <a:cubicBezTo>
                    <a:pt x="7636" y="3718"/>
                    <a:pt x="7648" y="3727"/>
                    <a:pt x="7661" y="3736"/>
                  </a:cubicBezTo>
                  <a:lnTo>
                    <a:pt x="7661" y="5289"/>
                  </a:lnTo>
                  <a:lnTo>
                    <a:pt x="499" y="52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7932B97-E37B-4AF7-87B0-B49DACD45D88}"/>
                </a:ext>
              </a:extLst>
            </p:cNvPr>
            <p:cNvSpPr txBox="1"/>
            <p:nvPr/>
          </p:nvSpPr>
          <p:spPr>
            <a:xfrm>
              <a:off x="1318303" y="2581761"/>
              <a:ext cx="2443480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</a:rPr>
                <a:t>upc@upc.edu.cn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C1136A2-52C1-4F51-A561-05E0056A84DF}"/>
              </a:ext>
            </a:extLst>
          </p:cNvPr>
          <p:cNvGrpSpPr/>
          <p:nvPr/>
        </p:nvGrpSpPr>
        <p:grpSpPr>
          <a:xfrm>
            <a:off x="949768" y="3500273"/>
            <a:ext cx="2107483" cy="350681"/>
            <a:chOff x="948180" y="3183336"/>
            <a:chExt cx="2107483" cy="350681"/>
          </a:xfrm>
        </p:grpSpPr>
        <p:sp>
          <p:nvSpPr>
            <p:cNvPr id="11" name="telephone-receiver_15377">
              <a:extLst>
                <a:ext uri="{FF2B5EF4-FFF2-40B4-BE49-F238E27FC236}">
                  <a16:creationId xmlns:a16="http://schemas.microsoft.com/office/drawing/2014/main" id="{885E96EA-90D2-4BA8-A02E-E6E2C865E1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8180" y="3183336"/>
              <a:ext cx="352827" cy="350681"/>
            </a:xfrm>
            <a:custGeom>
              <a:avLst/>
              <a:gdLst>
                <a:gd name="connsiteX0" fmla="*/ 352114 w 602980"/>
                <a:gd name="connsiteY0" fmla="*/ 132584 h 599312"/>
                <a:gd name="connsiteX1" fmla="*/ 431407 w 602980"/>
                <a:gd name="connsiteY1" fmla="*/ 174045 h 599312"/>
                <a:gd name="connsiteX2" fmla="*/ 472924 w 602980"/>
                <a:gd name="connsiteY2" fmla="*/ 253980 h 599312"/>
                <a:gd name="connsiteX3" fmla="*/ 456280 w 602980"/>
                <a:gd name="connsiteY3" fmla="*/ 274524 h 599312"/>
                <a:gd name="connsiteX4" fmla="*/ 454410 w 602980"/>
                <a:gd name="connsiteY4" fmla="*/ 274711 h 599312"/>
                <a:gd name="connsiteX5" fmla="*/ 435709 w 602980"/>
                <a:gd name="connsiteY5" fmla="*/ 258089 h 599312"/>
                <a:gd name="connsiteX6" fmla="*/ 405039 w 602980"/>
                <a:gd name="connsiteY6" fmla="*/ 200379 h 599312"/>
                <a:gd name="connsiteX7" fmla="*/ 347813 w 602980"/>
                <a:gd name="connsiteY7" fmla="*/ 169750 h 599312"/>
                <a:gd name="connsiteX8" fmla="*/ 331356 w 602980"/>
                <a:gd name="connsiteY8" fmla="*/ 149019 h 599312"/>
                <a:gd name="connsiteX9" fmla="*/ 352114 w 602980"/>
                <a:gd name="connsiteY9" fmla="*/ 132584 h 599312"/>
                <a:gd name="connsiteX10" fmla="*/ 369482 w 602980"/>
                <a:gd name="connsiteY10" fmla="*/ 54513 h 599312"/>
                <a:gd name="connsiteX11" fmla="*/ 488095 w 602980"/>
                <a:gd name="connsiteY11" fmla="*/ 114642 h 599312"/>
                <a:gd name="connsiteX12" fmla="*/ 548711 w 602980"/>
                <a:gd name="connsiteY12" fmla="*/ 234154 h 599312"/>
                <a:gd name="connsiteX13" fmla="*/ 532061 w 602980"/>
                <a:gd name="connsiteY13" fmla="*/ 254882 h 599312"/>
                <a:gd name="connsiteX14" fmla="*/ 530003 w 602980"/>
                <a:gd name="connsiteY14" fmla="*/ 254882 h 599312"/>
                <a:gd name="connsiteX15" fmla="*/ 511481 w 602980"/>
                <a:gd name="connsiteY15" fmla="*/ 238263 h 599312"/>
                <a:gd name="connsiteX16" fmla="*/ 461716 w 602980"/>
                <a:gd name="connsiteY16" fmla="*/ 140973 h 599312"/>
                <a:gd name="connsiteX17" fmla="*/ 365366 w 602980"/>
                <a:gd name="connsiteY17" fmla="*/ 91487 h 599312"/>
                <a:gd name="connsiteX18" fmla="*/ 348903 w 602980"/>
                <a:gd name="connsiteY18" fmla="*/ 70759 h 599312"/>
                <a:gd name="connsiteX19" fmla="*/ 369482 w 602980"/>
                <a:gd name="connsiteY19" fmla="*/ 54513 h 599312"/>
                <a:gd name="connsiteX20" fmla="*/ 108913 w 602980"/>
                <a:gd name="connsiteY20" fmla="*/ 37352 h 599312"/>
                <a:gd name="connsiteX21" fmla="*/ 89083 w 602980"/>
                <a:gd name="connsiteY21" fmla="*/ 45756 h 599312"/>
                <a:gd name="connsiteX22" fmla="*/ 88148 w 602980"/>
                <a:gd name="connsiteY22" fmla="*/ 46690 h 599312"/>
                <a:gd name="connsiteX23" fmla="*/ 87026 w 602980"/>
                <a:gd name="connsiteY23" fmla="*/ 47623 h 599312"/>
                <a:gd name="connsiteX24" fmla="*/ 41007 w 602980"/>
                <a:gd name="connsiteY24" fmla="*/ 133347 h 599312"/>
                <a:gd name="connsiteX25" fmla="*/ 186358 w 602980"/>
                <a:gd name="connsiteY25" fmla="*/ 416661 h 599312"/>
                <a:gd name="connsiteX26" fmla="*/ 463405 w 602980"/>
                <a:gd name="connsiteY26" fmla="*/ 561960 h 599312"/>
                <a:gd name="connsiteX27" fmla="*/ 471823 w 602980"/>
                <a:gd name="connsiteY27" fmla="*/ 561587 h 599312"/>
                <a:gd name="connsiteX28" fmla="*/ 556751 w 602980"/>
                <a:gd name="connsiteY28" fmla="*/ 515457 h 599312"/>
                <a:gd name="connsiteX29" fmla="*/ 559183 w 602980"/>
                <a:gd name="connsiteY29" fmla="*/ 476238 h 599312"/>
                <a:gd name="connsiteX30" fmla="*/ 472010 w 602980"/>
                <a:gd name="connsiteY30" fmla="*/ 389394 h 599312"/>
                <a:gd name="connsiteX31" fmla="*/ 454426 w 602980"/>
                <a:gd name="connsiteY31" fmla="*/ 382297 h 599312"/>
                <a:gd name="connsiteX32" fmla="*/ 434409 w 602980"/>
                <a:gd name="connsiteY32" fmla="*/ 390515 h 599312"/>
                <a:gd name="connsiteX33" fmla="*/ 398493 w 602980"/>
                <a:gd name="connsiteY33" fmla="*/ 426559 h 599312"/>
                <a:gd name="connsiteX34" fmla="*/ 375670 w 602980"/>
                <a:gd name="connsiteY34" fmla="*/ 437018 h 599312"/>
                <a:gd name="connsiteX35" fmla="*/ 359583 w 602980"/>
                <a:gd name="connsiteY35" fmla="*/ 432723 h 599312"/>
                <a:gd name="connsiteX36" fmla="*/ 249961 w 602980"/>
                <a:gd name="connsiteY36" fmla="*/ 353350 h 599312"/>
                <a:gd name="connsiteX37" fmla="*/ 170271 w 602980"/>
                <a:gd name="connsiteY37" fmla="*/ 243535 h 599312"/>
                <a:gd name="connsiteX38" fmla="*/ 173638 w 602980"/>
                <a:gd name="connsiteY38" fmla="*/ 208051 h 599312"/>
                <a:gd name="connsiteX39" fmla="*/ 174199 w 602980"/>
                <a:gd name="connsiteY39" fmla="*/ 207304 h 599312"/>
                <a:gd name="connsiteX40" fmla="*/ 212548 w 602980"/>
                <a:gd name="connsiteY40" fmla="*/ 169018 h 599312"/>
                <a:gd name="connsiteX41" fmla="*/ 213857 w 602980"/>
                <a:gd name="connsiteY41" fmla="*/ 131479 h 599312"/>
                <a:gd name="connsiteX42" fmla="*/ 126684 w 602980"/>
                <a:gd name="connsiteY42" fmla="*/ 44635 h 599312"/>
                <a:gd name="connsiteX43" fmla="*/ 108913 w 602980"/>
                <a:gd name="connsiteY43" fmla="*/ 37352 h 599312"/>
                <a:gd name="connsiteX44" fmla="*/ 108913 w 602980"/>
                <a:gd name="connsiteY44" fmla="*/ 0 h 599312"/>
                <a:gd name="connsiteX45" fmla="*/ 153060 w 602980"/>
                <a:gd name="connsiteY45" fmla="*/ 18115 h 599312"/>
                <a:gd name="connsiteX46" fmla="*/ 240234 w 602980"/>
                <a:gd name="connsiteY46" fmla="*/ 105145 h 599312"/>
                <a:gd name="connsiteX47" fmla="*/ 239111 w 602980"/>
                <a:gd name="connsiteY47" fmla="*/ 195538 h 599312"/>
                <a:gd name="connsiteX48" fmla="*/ 205065 w 602980"/>
                <a:gd name="connsiteY48" fmla="*/ 229341 h 599312"/>
                <a:gd name="connsiteX49" fmla="*/ 276338 w 602980"/>
                <a:gd name="connsiteY49" fmla="*/ 327017 h 599312"/>
                <a:gd name="connsiteX50" fmla="*/ 374174 w 602980"/>
                <a:gd name="connsiteY50" fmla="*/ 397985 h 599312"/>
                <a:gd name="connsiteX51" fmla="*/ 408033 w 602980"/>
                <a:gd name="connsiteY51" fmla="*/ 364182 h 599312"/>
                <a:gd name="connsiteX52" fmla="*/ 454426 w 602980"/>
                <a:gd name="connsiteY52" fmla="*/ 344945 h 599312"/>
                <a:gd name="connsiteX53" fmla="*/ 498386 w 602980"/>
                <a:gd name="connsiteY53" fmla="*/ 362874 h 599312"/>
                <a:gd name="connsiteX54" fmla="*/ 585560 w 602980"/>
                <a:gd name="connsiteY54" fmla="*/ 449904 h 599312"/>
                <a:gd name="connsiteX55" fmla="*/ 585747 w 602980"/>
                <a:gd name="connsiteY55" fmla="*/ 538802 h 599312"/>
                <a:gd name="connsiteX56" fmla="*/ 476125 w 602980"/>
                <a:gd name="connsiteY56" fmla="*/ 598752 h 599312"/>
                <a:gd name="connsiteX57" fmla="*/ 463405 w 602980"/>
                <a:gd name="connsiteY57" fmla="*/ 599312 h 599312"/>
                <a:gd name="connsiteX58" fmla="*/ 159795 w 602980"/>
                <a:gd name="connsiteY58" fmla="*/ 443181 h 599312"/>
                <a:gd name="connsiteX59" fmla="*/ 4342 w 602980"/>
                <a:gd name="connsiteY59" fmla="*/ 125876 h 599312"/>
                <a:gd name="connsiteX60" fmla="*/ 63455 w 602980"/>
                <a:gd name="connsiteY60" fmla="*/ 18489 h 599312"/>
                <a:gd name="connsiteX61" fmla="*/ 108913 w 602980"/>
                <a:gd name="connsiteY61" fmla="*/ 0 h 59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2980" h="599312">
                  <a:moveTo>
                    <a:pt x="352114" y="132584"/>
                  </a:moveTo>
                  <a:cubicBezTo>
                    <a:pt x="381849" y="136132"/>
                    <a:pt x="413267" y="155929"/>
                    <a:pt x="431407" y="174045"/>
                  </a:cubicBezTo>
                  <a:cubicBezTo>
                    <a:pt x="449734" y="192162"/>
                    <a:pt x="469745" y="224098"/>
                    <a:pt x="472924" y="253980"/>
                  </a:cubicBezTo>
                  <a:cubicBezTo>
                    <a:pt x="474046" y="264252"/>
                    <a:pt x="466566" y="273404"/>
                    <a:pt x="456280" y="274524"/>
                  </a:cubicBezTo>
                  <a:cubicBezTo>
                    <a:pt x="455719" y="274711"/>
                    <a:pt x="454971" y="274711"/>
                    <a:pt x="454410" y="274711"/>
                  </a:cubicBezTo>
                  <a:cubicBezTo>
                    <a:pt x="444872" y="274711"/>
                    <a:pt x="436831" y="267614"/>
                    <a:pt x="435709" y="258089"/>
                  </a:cubicBezTo>
                  <a:cubicBezTo>
                    <a:pt x="433838" y="240533"/>
                    <a:pt x="420935" y="216254"/>
                    <a:pt x="405039" y="200379"/>
                  </a:cubicBezTo>
                  <a:cubicBezTo>
                    <a:pt x="389330" y="184691"/>
                    <a:pt x="365205" y="171804"/>
                    <a:pt x="347813" y="169750"/>
                  </a:cubicBezTo>
                  <a:cubicBezTo>
                    <a:pt x="337527" y="168629"/>
                    <a:pt x="330234" y="159291"/>
                    <a:pt x="331356" y="149019"/>
                  </a:cubicBezTo>
                  <a:cubicBezTo>
                    <a:pt x="332665" y="138747"/>
                    <a:pt x="341829" y="131463"/>
                    <a:pt x="352114" y="132584"/>
                  </a:cubicBezTo>
                  <a:close/>
                  <a:moveTo>
                    <a:pt x="369482" y="54513"/>
                  </a:moveTo>
                  <a:cubicBezTo>
                    <a:pt x="410267" y="59181"/>
                    <a:pt x="455729" y="82150"/>
                    <a:pt x="488095" y="114642"/>
                  </a:cubicBezTo>
                  <a:cubicBezTo>
                    <a:pt x="521023" y="147322"/>
                    <a:pt x="544221" y="193259"/>
                    <a:pt x="548711" y="234154"/>
                  </a:cubicBezTo>
                  <a:cubicBezTo>
                    <a:pt x="549834" y="244425"/>
                    <a:pt x="542351" y="253762"/>
                    <a:pt x="532061" y="254882"/>
                  </a:cubicBezTo>
                  <a:cubicBezTo>
                    <a:pt x="531312" y="254882"/>
                    <a:pt x="530751" y="254882"/>
                    <a:pt x="530003" y="254882"/>
                  </a:cubicBezTo>
                  <a:cubicBezTo>
                    <a:pt x="520648" y="254882"/>
                    <a:pt x="512417" y="247786"/>
                    <a:pt x="511481" y="238263"/>
                  </a:cubicBezTo>
                  <a:cubicBezTo>
                    <a:pt x="507927" y="205770"/>
                    <a:pt x="488469" y="167676"/>
                    <a:pt x="461716" y="140973"/>
                  </a:cubicBezTo>
                  <a:cubicBezTo>
                    <a:pt x="435337" y="114642"/>
                    <a:pt x="397358" y="95222"/>
                    <a:pt x="365366" y="91487"/>
                  </a:cubicBezTo>
                  <a:cubicBezTo>
                    <a:pt x="355076" y="90366"/>
                    <a:pt x="347593" y="81030"/>
                    <a:pt x="348903" y="70759"/>
                  </a:cubicBezTo>
                  <a:cubicBezTo>
                    <a:pt x="350025" y="60675"/>
                    <a:pt x="359379" y="53206"/>
                    <a:pt x="369482" y="54513"/>
                  </a:cubicBezTo>
                  <a:close/>
                  <a:moveTo>
                    <a:pt x="108913" y="37352"/>
                  </a:moveTo>
                  <a:cubicBezTo>
                    <a:pt x="101617" y="37352"/>
                    <a:pt x="94508" y="40340"/>
                    <a:pt x="89083" y="45756"/>
                  </a:cubicBezTo>
                  <a:lnTo>
                    <a:pt x="88148" y="46690"/>
                  </a:lnTo>
                  <a:lnTo>
                    <a:pt x="87026" y="47623"/>
                  </a:lnTo>
                  <a:cubicBezTo>
                    <a:pt x="85716" y="48557"/>
                    <a:pt x="53354" y="73770"/>
                    <a:pt x="41007" y="133347"/>
                  </a:cubicBezTo>
                  <a:cubicBezTo>
                    <a:pt x="24358" y="214961"/>
                    <a:pt x="66448" y="296948"/>
                    <a:pt x="186358" y="416661"/>
                  </a:cubicBezTo>
                  <a:cubicBezTo>
                    <a:pt x="321234" y="551502"/>
                    <a:pt x="432539" y="561960"/>
                    <a:pt x="463405" y="561960"/>
                  </a:cubicBezTo>
                  <a:cubicBezTo>
                    <a:pt x="468830" y="561960"/>
                    <a:pt x="471823" y="561587"/>
                    <a:pt x="471823" y="561587"/>
                  </a:cubicBezTo>
                  <a:cubicBezTo>
                    <a:pt x="524389" y="555424"/>
                    <a:pt x="540102" y="536001"/>
                    <a:pt x="556751" y="515457"/>
                  </a:cubicBezTo>
                  <a:cubicBezTo>
                    <a:pt x="565543" y="504438"/>
                    <a:pt x="570220" y="487443"/>
                    <a:pt x="559183" y="476238"/>
                  </a:cubicBezTo>
                  <a:lnTo>
                    <a:pt x="472010" y="389394"/>
                  </a:lnTo>
                  <a:cubicBezTo>
                    <a:pt x="467520" y="384725"/>
                    <a:pt x="461160" y="382297"/>
                    <a:pt x="454426" y="382297"/>
                  </a:cubicBezTo>
                  <a:cubicBezTo>
                    <a:pt x="446943" y="382297"/>
                    <a:pt x="439834" y="385099"/>
                    <a:pt x="434409" y="390515"/>
                  </a:cubicBezTo>
                  <a:lnTo>
                    <a:pt x="398493" y="426559"/>
                  </a:lnTo>
                  <a:cubicBezTo>
                    <a:pt x="392506" y="433283"/>
                    <a:pt x="384462" y="437018"/>
                    <a:pt x="375670" y="437018"/>
                  </a:cubicBezTo>
                  <a:cubicBezTo>
                    <a:pt x="368375" y="437018"/>
                    <a:pt x="362389" y="434217"/>
                    <a:pt x="359583" y="432723"/>
                  </a:cubicBezTo>
                  <a:cubicBezTo>
                    <a:pt x="330961" y="416848"/>
                    <a:pt x="291677" y="394997"/>
                    <a:pt x="249961" y="353350"/>
                  </a:cubicBezTo>
                  <a:cubicBezTo>
                    <a:pt x="207871" y="311515"/>
                    <a:pt x="186171" y="272296"/>
                    <a:pt x="170271" y="243535"/>
                  </a:cubicBezTo>
                  <a:cubicBezTo>
                    <a:pt x="164659" y="233823"/>
                    <a:pt x="163536" y="219069"/>
                    <a:pt x="173638" y="208051"/>
                  </a:cubicBezTo>
                  <a:lnTo>
                    <a:pt x="174199" y="207304"/>
                  </a:lnTo>
                  <a:lnTo>
                    <a:pt x="212548" y="169018"/>
                  </a:lnTo>
                  <a:cubicBezTo>
                    <a:pt x="223211" y="158373"/>
                    <a:pt x="223772" y="141564"/>
                    <a:pt x="213857" y="131479"/>
                  </a:cubicBezTo>
                  <a:lnTo>
                    <a:pt x="126684" y="44635"/>
                  </a:lnTo>
                  <a:cubicBezTo>
                    <a:pt x="122007" y="39966"/>
                    <a:pt x="115834" y="37352"/>
                    <a:pt x="108913" y="37352"/>
                  </a:cubicBezTo>
                  <a:close/>
                  <a:moveTo>
                    <a:pt x="108913" y="0"/>
                  </a:moveTo>
                  <a:cubicBezTo>
                    <a:pt x="125749" y="0"/>
                    <a:pt x="141462" y="6536"/>
                    <a:pt x="153060" y="18115"/>
                  </a:cubicBezTo>
                  <a:lnTo>
                    <a:pt x="240234" y="105145"/>
                  </a:lnTo>
                  <a:cubicBezTo>
                    <a:pt x="264927" y="129611"/>
                    <a:pt x="264365" y="170138"/>
                    <a:pt x="239111" y="195538"/>
                  </a:cubicBezTo>
                  <a:lnTo>
                    <a:pt x="205065" y="229341"/>
                  </a:lnTo>
                  <a:cubicBezTo>
                    <a:pt x="219843" y="255861"/>
                    <a:pt x="240047" y="290598"/>
                    <a:pt x="276338" y="327017"/>
                  </a:cubicBezTo>
                  <a:cubicBezTo>
                    <a:pt x="312629" y="363248"/>
                    <a:pt x="347797" y="383418"/>
                    <a:pt x="374174" y="397985"/>
                  </a:cubicBezTo>
                  <a:lnTo>
                    <a:pt x="408033" y="364182"/>
                  </a:lnTo>
                  <a:cubicBezTo>
                    <a:pt x="420379" y="351669"/>
                    <a:pt x="436841" y="344945"/>
                    <a:pt x="454426" y="344945"/>
                  </a:cubicBezTo>
                  <a:cubicBezTo>
                    <a:pt x="471075" y="344945"/>
                    <a:pt x="486788" y="351295"/>
                    <a:pt x="498386" y="362874"/>
                  </a:cubicBezTo>
                  <a:lnTo>
                    <a:pt x="585560" y="449904"/>
                  </a:lnTo>
                  <a:cubicBezTo>
                    <a:pt x="608756" y="473063"/>
                    <a:pt x="608756" y="510415"/>
                    <a:pt x="585747" y="538802"/>
                  </a:cubicBezTo>
                  <a:cubicBezTo>
                    <a:pt x="568162" y="560840"/>
                    <a:pt x="543844" y="590721"/>
                    <a:pt x="476125" y="598752"/>
                  </a:cubicBezTo>
                  <a:cubicBezTo>
                    <a:pt x="475003" y="598752"/>
                    <a:pt x="470700" y="599312"/>
                    <a:pt x="463405" y="599312"/>
                  </a:cubicBezTo>
                  <a:cubicBezTo>
                    <a:pt x="428984" y="599312"/>
                    <a:pt x="304959" y="588107"/>
                    <a:pt x="159795" y="443181"/>
                  </a:cubicBezTo>
                  <a:cubicBezTo>
                    <a:pt x="29783" y="313383"/>
                    <a:pt x="-15113" y="221311"/>
                    <a:pt x="4342" y="125876"/>
                  </a:cubicBezTo>
                  <a:cubicBezTo>
                    <a:pt x="18372" y="57709"/>
                    <a:pt x="55973" y="24465"/>
                    <a:pt x="63455" y="18489"/>
                  </a:cubicBezTo>
                  <a:cubicBezTo>
                    <a:pt x="75802" y="6536"/>
                    <a:pt x="91889" y="0"/>
                    <a:pt x="1089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8032AE8-64E1-4038-9880-93FDBBEE082D}"/>
                </a:ext>
              </a:extLst>
            </p:cNvPr>
            <p:cNvSpPr txBox="1"/>
            <p:nvPr/>
          </p:nvSpPr>
          <p:spPr>
            <a:xfrm>
              <a:off x="1318303" y="3204788"/>
              <a:ext cx="1737360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021-111111111</a:t>
              </a:r>
              <a:endParaRPr lang="zh-CN" altLang="en-US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00FD2B1-B492-433C-967A-6CACD885AD9D}"/>
              </a:ext>
            </a:extLst>
          </p:cNvPr>
          <p:cNvGrpSpPr/>
          <p:nvPr/>
        </p:nvGrpSpPr>
        <p:grpSpPr>
          <a:xfrm>
            <a:off x="949768" y="4121236"/>
            <a:ext cx="4525358" cy="352827"/>
            <a:chOff x="949768" y="3780633"/>
            <a:chExt cx="4525358" cy="352827"/>
          </a:xfrm>
        </p:grpSpPr>
        <p:sp>
          <p:nvSpPr>
            <p:cNvPr id="16" name="new-message-envelope_77506">
              <a:extLst>
                <a:ext uri="{FF2B5EF4-FFF2-40B4-BE49-F238E27FC236}">
                  <a16:creationId xmlns:a16="http://schemas.microsoft.com/office/drawing/2014/main" id="{CD2607A0-C55E-4072-B05F-07FABEFF20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9768" y="3780633"/>
              <a:ext cx="286182" cy="352827"/>
            </a:xfrm>
            <a:custGeom>
              <a:avLst/>
              <a:gdLst>
                <a:gd name="connsiteX0" fmla="*/ 244747 w 489371"/>
                <a:gd name="connsiteY0" fmla="*/ 129723 h 603334"/>
                <a:gd name="connsiteX1" fmla="*/ 132664 w 489371"/>
                <a:gd name="connsiteY1" fmla="*/ 241642 h 603334"/>
                <a:gd name="connsiteX2" fmla="*/ 244747 w 489371"/>
                <a:gd name="connsiteY2" fmla="*/ 353438 h 603334"/>
                <a:gd name="connsiteX3" fmla="*/ 356707 w 489371"/>
                <a:gd name="connsiteY3" fmla="*/ 241642 h 603334"/>
                <a:gd name="connsiteX4" fmla="*/ 244747 w 489371"/>
                <a:gd name="connsiteY4" fmla="*/ 129723 h 603334"/>
                <a:gd name="connsiteX5" fmla="*/ 244747 w 489371"/>
                <a:gd name="connsiteY5" fmla="*/ 96957 h 603334"/>
                <a:gd name="connsiteX6" fmla="*/ 389521 w 489371"/>
                <a:gd name="connsiteY6" fmla="*/ 241642 h 603334"/>
                <a:gd name="connsiteX7" fmla="*/ 244747 w 489371"/>
                <a:gd name="connsiteY7" fmla="*/ 386204 h 603334"/>
                <a:gd name="connsiteX8" fmla="*/ 99850 w 489371"/>
                <a:gd name="connsiteY8" fmla="*/ 241642 h 603334"/>
                <a:gd name="connsiteX9" fmla="*/ 244747 w 489371"/>
                <a:gd name="connsiteY9" fmla="*/ 96957 h 603334"/>
                <a:gd name="connsiteX10" fmla="*/ 244747 w 489371"/>
                <a:gd name="connsiteY10" fmla="*/ 32768 h 603334"/>
                <a:gd name="connsiteX11" fmla="*/ 32821 w 489371"/>
                <a:gd name="connsiteY11" fmla="*/ 244353 h 603334"/>
                <a:gd name="connsiteX12" fmla="*/ 78427 w 489371"/>
                <a:gd name="connsiteY12" fmla="*/ 375304 h 603334"/>
                <a:gd name="connsiteX13" fmla="*/ 244747 w 489371"/>
                <a:gd name="connsiteY13" fmla="*/ 556206 h 603334"/>
                <a:gd name="connsiteX14" fmla="*/ 411067 w 489371"/>
                <a:gd name="connsiteY14" fmla="*/ 375304 h 603334"/>
                <a:gd name="connsiteX15" fmla="*/ 456673 w 489371"/>
                <a:gd name="connsiteY15" fmla="*/ 244353 h 603334"/>
                <a:gd name="connsiteX16" fmla="*/ 244747 w 489371"/>
                <a:gd name="connsiteY16" fmla="*/ 32768 h 603334"/>
                <a:gd name="connsiteX17" fmla="*/ 244747 w 489371"/>
                <a:gd name="connsiteY17" fmla="*/ 0 h 603334"/>
                <a:gd name="connsiteX18" fmla="*/ 489371 w 489371"/>
                <a:gd name="connsiteY18" fmla="*/ 244353 h 603334"/>
                <a:gd name="connsiteX19" fmla="*/ 436758 w 489371"/>
                <a:gd name="connsiteY19" fmla="*/ 395677 h 603334"/>
                <a:gd name="connsiteX20" fmla="*/ 256425 w 489371"/>
                <a:gd name="connsiteY20" fmla="*/ 591184 h 603334"/>
                <a:gd name="connsiteX21" fmla="*/ 244747 w 489371"/>
                <a:gd name="connsiteY21" fmla="*/ 603334 h 603334"/>
                <a:gd name="connsiteX22" fmla="*/ 232946 w 489371"/>
                <a:gd name="connsiteY22" fmla="*/ 591184 h 603334"/>
                <a:gd name="connsiteX23" fmla="*/ 52736 w 489371"/>
                <a:gd name="connsiteY23" fmla="*/ 395677 h 603334"/>
                <a:gd name="connsiteX24" fmla="*/ 0 w 489371"/>
                <a:gd name="connsiteY24" fmla="*/ 244353 h 603334"/>
                <a:gd name="connsiteX25" fmla="*/ 244747 w 489371"/>
                <a:gd name="connsiteY25" fmla="*/ 0 h 60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9371" h="603334">
                  <a:moveTo>
                    <a:pt x="244747" y="129723"/>
                  </a:moveTo>
                  <a:cubicBezTo>
                    <a:pt x="182929" y="129723"/>
                    <a:pt x="132664" y="179915"/>
                    <a:pt x="132664" y="241642"/>
                  </a:cubicBezTo>
                  <a:cubicBezTo>
                    <a:pt x="132664" y="303247"/>
                    <a:pt x="182929" y="353438"/>
                    <a:pt x="244747" y="353438"/>
                  </a:cubicBezTo>
                  <a:cubicBezTo>
                    <a:pt x="306442" y="353438"/>
                    <a:pt x="356707" y="303247"/>
                    <a:pt x="356707" y="241642"/>
                  </a:cubicBezTo>
                  <a:cubicBezTo>
                    <a:pt x="356707" y="179915"/>
                    <a:pt x="306442" y="129723"/>
                    <a:pt x="244747" y="129723"/>
                  </a:cubicBezTo>
                  <a:close/>
                  <a:moveTo>
                    <a:pt x="244747" y="96957"/>
                  </a:moveTo>
                  <a:cubicBezTo>
                    <a:pt x="324631" y="96957"/>
                    <a:pt x="389521" y="161875"/>
                    <a:pt x="389521" y="241642"/>
                  </a:cubicBezTo>
                  <a:cubicBezTo>
                    <a:pt x="389521" y="321286"/>
                    <a:pt x="324508" y="386204"/>
                    <a:pt x="244747" y="386204"/>
                  </a:cubicBezTo>
                  <a:cubicBezTo>
                    <a:pt x="164863" y="386204"/>
                    <a:pt x="99850" y="321286"/>
                    <a:pt x="99850" y="241642"/>
                  </a:cubicBezTo>
                  <a:cubicBezTo>
                    <a:pt x="99850" y="161875"/>
                    <a:pt x="164863" y="96957"/>
                    <a:pt x="244747" y="96957"/>
                  </a:cubicBezTo>
                  <a:close/>
                  <a:moveTo>
                    <a:pt x="244747" y="32768"/>
                  </a:moveTo>
                  <a:cubicBezTo>
                    <a:pt x="127844" y="32768"/>
                    <a:pt x="32821" y="127638"/>
                    <a:pt x="32821" y="244353"/>
                  </a:cubicBezTo>
                  <a:cubicBezTo>
                    <a:pt x="32821" y="292462"/>
                    <a:pt x="48556" y="337749"/>
                    <a:pt x="78427" y="375304"/>
                  </a:cubicBezTo>
                  <a:cubicBezTo>
                    <a:pt x="114445" y="420591"/>
                    <a:pt x="211065" y="521351"/>
                    <a:pt x="244747" y="556206"/>
                  </a:cubicBezTo>
                  <a:cubicBezTo>
                    <a:pt x="278429" y="521351"/>
                    <a:pt x="375049" y="420591"/>
                    <a:pt x="411067" y="375304"/>
                  </a:cubicBezTo>
                  <a:cubicBezTo>
                    <a:pt x="440815" y="337749"/>
                    <a:pt x="456673" y="292462"/>
                    <a:pt x="456673" y="244353"/>
                  </a:cubicBezTo>
                  <a:cubicBezTo>
                    <a:pt x="456673" y="127638"/>
                    <a:pt x="361527" y="32768"/>
                    <a:pt x="244747" y="32768"/>
                  </a:cubicBezTo>
                  <a:close/>
                  <a:moveTo>
                    <a:pt x="244747" y="0"/>
                  </a:moveTo>
                  <a:cubicBezTo>
                    <a:pt x="379598" y="0"/>
                    <a:pt x="489371" y="109597"/>
                    <a:pt x="489371" y="244353"/>
                  </a:cubicBezTo>
                  <a:cubicBezTo>
                    <a:pt x="489371" y="299949"/>
                    <a:pt x="471178" y="352231"/>
                    <a:pt x="436758" y="395677"/>
                  </a:cubicBezTo>
                  <a:cubicBezTo>
                    <a:pt x="392013" y="451887"/>
                    <a:pt x="261957" y="585538"/>
                    <a:pt x="256425" y="591184"/>
                  </a:cubicBezTo>
                  <a:lnTo>
                    <a:pt x="244747" y="603334"/>
                  </a:lnTo>
                  <a:lnTo>
                    <a:pt x="232946" y="591184"/>
                  </a:lnTo>
                  <a:cubicBezTo>
                    <a:pt x="227414" y="585538"/>
                    <a:pt x="97481" y="452010"/>
                    <a:pt x="52736" y="395677"/>
                  </a:cubicBezTo>
                  <a:cubicBezTo>
                    <a:pt x="18316" y="352231"/>
                    <a:pt x="0" y="299949"/>
                    <a:pt x="0" y="244353"/>
                  </a:cubicBezTo>
                  <a:cubicBezTo>
                    <a:pt x="0" y="109597"/>
                    <a:pt x="109774" y="0"/>
                    <a:pt x="2447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E7CD82A-123D-4FF6-8830-841B68BF2EE8}"/>
                </a:ext>
              </a:extLst>
            </p:cNvPr>
            <p:cNvSpPr txBox="1"/>
            <p:nvPr/>
          </p:nvSpPr>
          <p:spPr>
            <a:xfrm>
              <a:off x="1318303" y="3803158"/>
              <a:ext cx="4156823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山东省青岛市黄岛区长江西路</a:t>
              </a:r>
              <a:r>
                <a:rPr lang="en-US" altLang="zh-CN" dirty="0"/>
                <a:t>66</a:t>
              </a:r>
              <a:r>
                <a:rPr lang="zh-CN" altLang="en-US" dirty="0"/>
                <a:t>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989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096668C-1DC1-41E4-899A-1AAF20CA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CFED8A0-D5A0-4D99-8442-8C7FEE01D6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47ABBDB-D53A-452B-B239-24252FBC2CFB}"/>
              </a:ext>
            </a:extLst>
          </p:cNvPr>
          <p:cNvSpPr txBox="1"/>
          <p:nvPr/>
        </p:nvSpPr>
        <p:spPr>
          <a:xfrm>
            <a:off x="2825341" y="866248"/>
            <a:ext cx="28214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j-lt"/>
              </a:rPr>
              <a:t>Q</a:t>
            </a:r>
            <a:endParaRPr lang="zh-CN" altLang="en-US" sz="287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18D6838-3465-4A69-857D-8B733071E314}"/>
              </a:ext>
            </a:extLst>
          </p:cNvPr>
          <p:cNvSpPr txBox="1"/>
          <p:nvPr/>
        </p:nvSpPr>
        <p:spPr>
          <a:xfrm>
            <a:off x="4685277" y="875179"/>
            <a:ext cx="28214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j-lt"/>
              </a:rPr>
              <a:t>&amp;</a:t>
            </a:r>
            <a:endParaRPr lang="zh-CN" altLang="en-US" sz="287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F48BFFE-2752-455A-9C3D-3EBD7C03A4AE}"/>
              </a:ext>
            </a:extLst>
          </p:cNvPr>
          <p:cNvSpPr txBox="1"/>
          <p:nvPr/>
        </p:nvSpPr>
        <p:spPr>
          <a:xfrm>
            <a:off x="6545213" y="884110"/>
            <a:ext cx="28214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j-lt"/>
              </a:rPr>
              <a:t>A</a:t>
            </a:r>
            <a:endParaRPr lang="zh-CN" altLang="en-US" sz="287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0" scaled="0"/>
              </a:gradFill>
              <a:latin typeface="+mj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71F42BE-4545-4F37-85A8-17D768FB8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559" y="5712705"/>
            <a:ext cx="1680881" cy="4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9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58AE834-316A-4AFB-837C-994044880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模板使用手册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C89192B-3A93-482D-A650-DD8BF4195E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TEMPLATE USER'S GUIDE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6C329-494B-47F3-8B67-F03493A0E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王志浩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39FD1D3-4154-49EB-9A39-4555554EA1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2459" y="5893688"/>
            <a:ext cx="6107081" cy="342012"/>
          </a:xfrm>
        </p:spPr>
        <p:txBody>
          <a:bodyPr/>
          <a:lstStyle/>
          <a:p>
            <a:r>
              <a:rPr lang="zh-CN" altLang="en-US" dirty="0"/>
              <a:t>模板为公益性质，免费赠与学校师生使用，商用请注意版权</a:t>
            </a:r>
          </a:p>
        </p:txBody>
      </p:sp>
    </p:spTree>
    <p:extLst>
      <p:ext uri="{BB962C8B-B14F-4D97-AF65-F5344CB8AC3E}">
        <p14:creationId xmlns:p14="http://schemas.microsoft.com/office/powerpoint/2010/main" val="1594907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>
            <a:extLst>
              <a:ext uri="{FF2B5EF4-FFF2-40B4-BE49-F238E27FC236}">
                <a16:creationId xmlns:a16="http://schemas.microsoft.com/office/drawing/2014/main" id="{FBAAEEFE-89C1-412F-AF87-83A0A24A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一些说明</a:t>
            </a:r>
          </a:p>
        </p:txBody>
      </p:sp>
    </p:spTree>
    <p:extLst>
      <p:ext uri="{BB962C8B-B14F-4D97-AF65-F5344CB8AC3E}">
        <p14:creationId xmlns:p14="http://schemas.microsoft.com/office/powerpoint/2010/main" val="3787664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D0490-6B85-4823-B5E9-2089F84C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一键替换配色和字体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204AD-4CA2-4C2D-A93C-442468025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56" y="1132273"/>
            <a:ext cx="10860088" cy="9671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89F178-61E8-4DFA-B22A-5E7865DFE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009" y="2762644"/>
            <a:ext cx="6032891" cy="25708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2E8250C-A0DC-4C0B-A608-E3892BAC3FEC}"/>
              </a:ext>
            </a:extLst>
          </p:cNvPr>
          <p:cNvSpPr txBox="1"/>
          <p:nvPr/>
        </p:nvSpPr>
        <p:spPr>
          <a:xfrm>
            <a:off x="1167621" y="5492707"/>
            <a:ext cx="985675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设计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选项卡→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变体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颜色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】/【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字体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→即可一键替换模板主题颜色或字体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推荐使用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islide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插件（官网：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https://www.islide.cc/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）的一键优化功能统一字体、段落、参考线、主题配色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A74680-E1FA-4D6F-BAC1-F9825FB6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7" y="2258551"/>
            <a:ext cx="3932676" cy="30749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0AFF5E5-E377-46C9-A710-39F3A524616B}"/>
              </a:ext>
            </a:extLst>
          </p:cNvPr>
          <p:cNvSpPr txBox="1"/>
          <p:nvPr/>
        </p:nvSpPr>
        <p:spPr>
          <a:xfrm>
            <a:off x="6909857" y="230808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使用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Office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内置配色结果</a:t>
            </a:r>
          </a:p>
        </p:txBody>
      </p:sp>
    </p:spTree>
    <p:extLst>
      <p:ext uri="{BB962C8B-B14F-4D97-AF65-F5344CB8AC3E}">
        <p14:creationId xmlns:p14="http://schemas.microsoft.com/office/powerpoint/2010/main" val="659278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D0490-6B85-4823-B5E9-2089F84C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如何使用带有图片占位符页面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2E8250C-A0DC-4C0B-A608-E3892BAC3FEC}"/>
              </a:ext>
            </a:extLst>
          </p:cNvPr>
          <p:cNvSpPr txBox="1"/>
          <p:nvPr/>
        </p:nvSpPr>
        <p:spPr>
          <a:xfrm>
            <a:off x="1256664" y="4758080"/>
            <a:ext cx="9856757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选中想修改的图片→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【Delete】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删除→点击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图片占位符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→找到自己的图片插入即可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C45969-C36A-4F25-B235-389823588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080217"/>
            <a:ext cx="3390031" cy="18987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DD779A-FA46-43A1-BB2D-2B81B041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327" y="2077447"/>
            <a:ext cx="3390031" cy="19014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519388-805B-49C0-B94F-462D3472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255" y="2063359"/>
            <a:ext cx="3426551" cy="191557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F1555F-E90F-432F-BC73-DF80F5AF50C4}"/>
              </a:ext>
            </a:extLst>
          </p:cNvPr>
          <p:cNvSpPr txBox="1"/>
          <p:nvPr/>
        </p:nvSpPr>
        <p:spPr>
          <a:xfrm>
            <a:off x="762818" y="418383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Step1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2CC637-794B-41FE-BE88-2ACAB86027E9}"/>
              </a:ext>
            </a:extLst>
          </p:cNvPr>
          <p:cNvSpPr txBox="1"/>
          <p:nvPr/>
        </p:nvSpPr>
        <p:spPr>
          <a:xfrm>
            <a:off x="4414745" y="418383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6B1812-77C7-4768-8C2C-DFDA00BCC76A}"/>
              </a:ext>
            </a:extLst>
          </p:cNvPr>
          <p:cNvSpPr txBox="1"/>
          <p:nvPr/>
        </p:nvSpPr>
        <p:spPr>
          <a:xfrm>
            <a:off x="8084933" y="418383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Done!</a:t>
            </a:r>
          </a:p>
        </p:txBody>
      </p:sp>
    </p:spTree>
    <p:extLst>
      <p:ext uri="{BB962C8B-B14F-4D97-AF65-F5344CB8AC3E}">
        <p14:creationId xmlns:p14="http://schemas.microsoft.com/office/powerpoint/2010/main" val="2838021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D0490-6B85-4823-B5E9-2089F84C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版式乱了怎么办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2E8250C-A0DC-4C0B-A608-E3892BAC3FEC}"/>
              </a:ext>
            </a:extLst>
          </p:cNvPr>
          <p:cNvSpPr txBox="1"/>
          <p:nvPr/>
        </p:nvSpPr>
        <p:spPr>
          <a:xfrm>
            <a:off x="1167621" y="4966556"/>
            <a:ext cx="9856757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选中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对应幻灯片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右键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重设幻灯片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→大功告成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899FBA-3C21-4C44-BD14-C963BBD7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767140"/>
            <a:ext cx="4481006" cy="25039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29B53C-A2FA-4BBD-8184-E308C4FAE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06" y="1767139"/>
            <a:ext cx="1643247" cy="25039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6AE857-4D4B-44D7-A2D7-A9405EA8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053" y="1767139"/>
            <a:ext cx="4451547" cy="25039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E958398-E63B-467D-98BC-D6550BCAFC6E}"/>
              </a:ext>
            </a:extLst>
          </p:cNvPr>
          <p:cNvSpPr txBox="1"/>
          <p:nvPr/>
        </p:nvSpPr>
        <p:spPr>
          <a:xfrm>
            <a:off x="1308306" y="4383887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65BEE9E-5E8A-435F-A6CA-B58C6B0884F3}"/>
              </a:ext>
            </a:extLst>
          </p:cNvPr>
          <p:cNvSpPr txBox="1"/>
          <p:nvPr/>
        </p:nvSpPr>
        <p:spPr>
          <a:xfrm>
            <a:off x="4518132" y="4373082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Step2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78C3A7-2025-4D93-AA77-223D9F119215}"/>
              </a:ext>
            </a:extLst>
          </p:cNvPr>
          <p:cNvSpPr txBox="1"/>
          <p:nvPr/>
        </p:nvSpPr>
        <p:spPr>
          <a:xfrm>
            <a:off x="7713229" y="4373082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Done!</a:t>
            </a:r>
          </a:p>
        </p:txBody>
      </p:sp>
    </p:spTree>
    <p:extLst>
      <p:ext uri="{BB962C8B-B14F-4D97-AF65-F5344CB8AC3E}">
        <p14:creationId xmlns:p14="http://schemas.microsoft.com/office/powerpoint/2010/main" val="811059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1BD615-C02F-416A-B8AA-2FB07BE9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如何更改版式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86C5597-897D-4A48-A391-79623FFE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40" y="1130300"/>
            <a:ext cx="4546885" cy="4240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053C1D-6DA2-4B7C-9F86-652B9CC2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920" y="1371633"/>
            <a:ext cx="5964340" cy="33539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38F7AA8-2951-4994-82AC-4E9E627D9339}"/>
              </a:ext>
            </a:extLst>
          </p:cNvPr>
          <p:cNvSpPr txBox="1"/>
          <p:nvPr/>
        </p:nvSpPr>
        <p:spPr>
          <a:xfrm>
            <a:off x="1167621" y="5567747"/>
            <a:ext cx="9856757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在想要修改的幻灯片上→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右键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版式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目标版式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→大功告成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7770349-3069-4932-8325-47D9BDED15D1}"/>
              </a:ext>
            </a:extLst>
          </p:cNvPr>
          <p:cNvSpPr txBox="1"/>
          <p:nvPr/>
        </p:nvSpPr>
        <p:spPr>
          <a:xfrm>
            <a:off x="6956493" y="4811631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选择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【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结尾幻灯片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】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版式结果</a:t>
            </a:r>
          </a:p>
        </p:txBody>
      </p:sp>
    </p:spTree>
    <p:extLst>
      <p:ext uri="{BB962C8B-B14F-4D97-AF65-F5344CB8AC3E}">
        <p14:creationId xmlns:p14="http://schemas.microsoft.com/office/powerpoint/2010/main" val="2661104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8E5B96-9BAC-48C6-AA2B-F54826CA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模板字体规范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37126E3-9D54-45D8-AC9E-C7E5911E14A2}"/>
              </a:ext>
            </a:extLst>
          </p:cNvPr>
          <p:cNvGrpSpPr/>
          <p:nvPr/>
        </p:nvGrpSpPr>
        <p:grpSpPr>
          <a:xfrm>
            <a:off x="1403503" y="2080556"/>
            <a:ext cx="1296364" cy="454357"/>
            <a:chOff x="1403503" y="2397760"/>
            <a:chExt cx="1296364" cy="4543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D10A563-64D4-4881-9D1B-8A23D15AA012}"/>
                </a:ext>
              </a:extLst>
            </p:cNvPr>
            <p:cNvSpPr/>
            <p:nvPr/>
          </p:nvSpPr>
          <p:spPr>
            <a:xfrm>
              <a:off x="1455589" y="2397760"/>
              <a:ext cx="1192192" cy="45435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321FB3-3F94-438C-B2D7-F54BDEEE6561}"/>
                </a:ext>
              </a:extLst>
            </p:cNvPr>
            <p:cNvSpPr txBox="1"/>
            <p:nvPr/>
          </p:nvSpPr>
          <p:spPr>
            <a:xfrm>
              <a:off x="1403503" y="2440272"/>
              <a:ext cx="1296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中文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1E816099-9093-4546-970F-763A022AD9EB}"/>
              </a:ext>
            </a:extLst>
          </p:cNvPr>
          <p:cNvSpPr txBox="1"/>
          <p:nvPr/>
        </p:nvSpPr>
        <p:spPr>
          <a:xfrm>
            <a:off x="3904955" y="2015347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B56F35-23D4-45B3-97FF-E045656761E3}"/>
              </a:ext>
            </a:extLst>
          </p:cNvPr>
          <p:cNvSpPr txBox="1"/>
          <p:nvPr/>
        </p:nvSpPr>
        <p:spPr>
          <a:xfrm>
            <a:off x="7106966" y="2015347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微软雅黑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Light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E8D59EF-92AE-46D9-AABF-76552A9CBEFD}"/>
              </a:ext>
            </a:extLst>
          </p:cNvPr>
          <p:cNvGrpSpPr/>
          <p:nvPr/>
        </p:nvGrpSpPr>
        <p:grpSpPr>
          <a:xfrm>
            <a:off x="1463637" y="4000713"/>
            <a:ext cx="1296364" cy="454357"/>
            <a:chOff x="1403503" y="4043683"/>
            <a:chExt cx="1296364" cy="45435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D0F5DB3-3B90-42D1-B24C-EC229D353990}"/>
                </a:ext>
              </a:extLst>
            </p:cNvPr>
            <p:cNvSpPr/>
            <p:nvPr/>
          </p:nvSpPr>
          <p:spPr>
            <a:xfrm>
              <a:off x="1455589" y="4043683"/>
              <a:ext cx="1192192" cy="45435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6805069-5401-4D0A-A797-C96A8FED7E4F}"/>
                </a:ext>
              </a:extLst>
            </p:cNvPr>
            <p:cNvSpPr txBox="1"/>
            <p:nvPr/>
          </p:nvSpPr>
          <p:spPr>
            <a:xfrm>
              <a:off x="1403503" y="4086195"/>
              <a:ext cx="1296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英文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970EDA1-9C33-475B-9085-853C7EC85097}"/>
              </a:ext>
            </a:extLst>
          </p:cNvPr>
          <p:cNvSpPr txBox="1"/>
          <p:nvPr/>
        </p:nvSpPr>
        <p:spPr>
          <a:xfrm>
            <a:off x="2159000" y="5854311"/>
            <a:ext cx="787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注意：部分字体商用需要购买正版版权，使用前请自行查阅相关规定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8428B88-5E54-42E1-BA57-33ED8D2F0670}"/>
              </a:ext>
            </a:extLst>
          </p:cNvPr>
          <p:cNvCxnSpPr/>
          <p:nvPr/>
        </p:nvCxnSpPr>
        <p:spPr>
          <a:xfrm>
            <a:off x="1186351" y="3132895"/>
            <a:ext cx="981929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C84CCE8-9CC2-47F2-B68E-21BC98E2CE7B}"/>
              </a:ext>
            </a:extLst>
          </p:cNvPr>
          <p:cNvGrpSpPr/>
          <p:nvPr/>
        </p:nvGrpSpPr>
        <p:grpSpPr>
          <a:xfrm>
            <a:off x="3904955" y="3485918"/>
            <a:ext cx="7100693" cy="1483947"/>
            <a:chOff x="3904955" y="3242078"/>
            <a:chExt cx="7100693" cy="1483947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063E946-CE40-419E-85EA-D57905079256}"/>
                </a:ext>
              </a:extLst>
            </p:cNvPr>
            <p:cNvSpPr txBox="1"/>
            <p:nvPr/>
          </p:nvSpPr>
          <p:spPr>
            <a:xfrm>
              <a:off x="3904955" y="3242078"/>
              <a:ext cx="3621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Segoe UI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A58BE33-EE73-4B63-A224-24A1814CB5D9}"/>
                </a:ext>
              </a:extLst>
            </p:cNvPr>
            <p:cNvSpPr txBox="1"/>
            <p:nvPr/>
          </p:nvSpPr>
          <p:spPr>
            <a:xfrm>
              <a:off x="7106966" y="3242078"/>
              <a:ext cx="3621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Segoe UI Light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9EBE2B5-71B8-40C7-BDB4-EAEFB133CC34}"/>
                </a:ext>
              </a:extLst>
            </p:cNvPr>
            <p:cNvSpPr txBox="1"/>
            <p:nvPr/>
          </p:nvSpPr>
          <p:spPr>
            <a:xfrm>
              <a:off x="3904955" y="4079694"/>
              <a:ext cx="71006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IMPACT </a:t>
              </a: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( </a:t>
              </a: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用于标题和修饰 </a:t>
              </a: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208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4665F-3C81-4978-8E11-F67D7414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模板配色规范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EBECDFF-394C-4D16-8435-F79A23302949}"/>
              </a:ext>
            </a:extLst>
          </p:cNvPr>
          <p:cNvGrpSpPr/>
          <p:nvPr/>
        </p:nvGrpSpPr>
        <p:grpSpPr>
          <a:xfrm>
            <a:off x="1039874" y="1695644"/>
            <a:ext cx="4567279" cy="1666647"/>
            <a:chOff x="843085" y="1648549"/>
            <a:chExt cx="5165830" cy="1885064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69AF1882-70BE-44DB-A571-328EB7AB8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085" y="1648549"/>
              <a:ext cx="5165830" cy="1162151"/>
            </a:xfrm>
            <a:prstGeom prst="rect">
              <a:avLst/>
            </a:prstGeom>
            <a:solidFill>
              <a:srgbClr val="003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5" name="矩形 34">
              <a:extLst>
                <a:ext uri="{FF2B5EF4-FFF2-40B4-BE49-F238E27FC236}">
                  <a16:creationId xmlns:a16="http://schemas.microsoft.com/office/drawing/2014/main" id="{6275B167-E9C9-49A0-A5B2-79D19D4F882E}"/>
                </a:ext>
              </a:extLst>
            </p:cNvPr>
            <p:cNvSpPr/>
            <p:nvPr/>
          </p:nvSpPr>
          <p:spPr>
            <a:xfrm>
              <a:off x="843085" y="2861500"/>
              <a:ext cx="672113" cy="672113"/>
            </a:xfrm>
            <a:custGeom>
              <a:avLst/>
              <a:gdLst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  <a:gd name="connsiteX0" fmla="*/ 2349668 w 3135086"/>
                <a:gd name="connsiteY0" fmla="*/ 2977389 h 3762807"/>
                <a:gd name="connsiteX1" fmla="*/ 0 w 3135086"/>
                <a:gd name="connsiteY1" fmla="*/ 0 h 3762807"/>
                <a:gd name="connsiteX2" fmla="*/ 3135086 w 3135086"/>
                <a:gd name="connsiteY2" fmla="*/ 2977389 h 3762807"/>
                <a:gd name="connsiteX3" fmla="*/ 3135086 w 3135086"/>
                <a:gd name="connsiteY3" fmla="*/ 3762807 h 3762807"/>
                <a:gd name="connsiteX4" fmla="*/ 2349668 w 3135086"/>
                <a:gd name="connsiteY4" fmla="*/ 3762807 h 3762807"/>
                <a:gd name="connsiteX5" fmla="*/ 2349668 w 3135086"/>
                <a:gd name="connsiteY5" fmla="*/ 2977389 h 3762807"/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18" h="785418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37">
              <a:extLst>
                <a:ext uri="{FF2B5EF4-FFF2-40B4-BE49-F238E27FC236}">
                  <a16:creationId xmlns:a16="http://schemas.microsoft.com/office/drawing/2014/main" id="{4DCADC6D-5D22-4EED-8E8E-0E0298C0874A}"/>
                </a:ext>
              </a:extLst>
            </p:cNvPr>
            <p:cNvSpPr/>
            <p:nvPr/>
          </p:nvSpPr>
          <p:spPr>
            <a:xfrm>
              <a:off x="1485044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194D8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7" name="任意多边形 39">
              <a:extLst>
                <a:ext uri="{FF2B5EF4-FFF2-40B4-BE49-F238E27FC236}">
                  <a16:creationId xmlns:a16="http://schemas.microsoft.com/office/drawing/2014/main" id="{CC6DE455-33E8-4C22-B9C3-67045E9CC0F4}"/>
                </a:ext>
              </a:extLst>
            </p:cNvPr>
            <p:cNvSpPr/>
            <p:nvPr/>
          </p:nvSpPr>
          <p:spPr>
            <a:xfrm>
              <a:off x="2127004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33649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8" name="任意多边形 41">
              <a:extLst>
                <a:ext uri="{FF2B5EF4-FFF2-40B4-BE49-F238E27FC236}">
                  <a16:creationId xmlns:a16="http://schemas.microsoft.com/office/drawing/2014/main" id="{2F939872-516F-42C4-B469-647B980058F6}"/>
                </a:ext>
              </a:extLst>
            </p:cNvPr>
            <p:cNvSpPr/>
            <p:nvPr/>
          </p:nvSpPr>
          <p:spPr>
            <a:xfrm>
              <a:off x="2768963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4C7AB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 43">
              <a:extLst>
                <a:ext uri="{FF2B5EF4-FFF2-40B4-BE49-F238E27FC236}">
                  <a16:creationId xmlns:a16="http://schemas.microsoft.com/office/drawing/2014/main" id="{36D972B7-3F73-4857-BC37-B5693BB38908}"/>
                </a:ext>
              </a:extLst>
            </p:cNvPr>
            <p:cNvSpPr/>
            <p:nvPr/>
          </p:nvSpPr>
          <p:spPr>
            <a:xfrm>
              <a:off x="3410924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6691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0" name="任意多边形 45">
              <a:extLst>
                <a:ext uri="{FF2B5EF4-FFF2-40B4-BE49-F238E27FC236}">
                  <a16:creationId xmlns:a16="http://schemas.microsoft.com/office/drawing/2014/main" id="{802E4E3F-BAFB-4582-A165-D1EBE906BA67}"/>
                </a:ext>
              </a:extLst>
            </p:cNvPr>
            <p:cNvSpPr/>
            <p:nvPr/>
          </p:nvSpPr>
          <p:spPr>
            <a:xfrm>
              <a:off x="4052883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7FA7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1" name="任意多边形 47">
              <a:extLst>
                <a:ext uri="{FF2B5EF4-FFF2-40B4-BE49-F238E27FC236}">
                  <a16:creationId xmlns:a16="http://schemas.microsoft.com/office/drawing/2014/main" id="{390F9AF6-6150-48CB-B54A-1C51BEF6BE11}"/>
                </a:ext>
              </a:extLst>
            </p:cNvPr>
            <p:cNvSpPr/>
            <p:nvPr/>
          </p:nvSpPr>
          <p:spPr>
            <a:xfrm>
              <a:off x="4694842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99BEE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F48CA84-BAFD-4FF5-9378-41BE785E21B9}"/>
                </a:ext>
              </a:extLst>
            </p:cNvPr>
            <p:cNvSpPr txBox="1"/>
            <p:nvPr/>
          </p:nvSpPr>
          <p:spPr>
            <a:xfrm>
              <a:off x="2250343" y="2029569"/>
              <a:ext cx="2351313" cy="41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ea typeface="微软雅黑 Light" panose="020B0502040204020203" pitchFamily="34" charset="-122"/>
                  <a:cs typeface="Segoe UI" panose="020B0502040204020203" pitchFamily="34" charset="0"/>
                </a:rPr>
                <a:t>RGB (0, 55, 120)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FA3CBF1-7381-45B8-805A-93A1952FEF0A}"/>
              </a:ext>
            </a:extLst>
          </p:cNvPr>
          <p:cNvGrpSpPr/>
          <p:nvPr/>
        </p:nvGrpSpPr>
        <p:grpSpPr>
          <a:xfrm>
            <a:off x="1039874" y="4078385"/>
            <a:ext cx="4567279" cy="1666648"/>
            <a:chOff x="858161" y="3681462"/>
            <a:chExt cx="5165830" cy="1885065"/>
          </a:xfrm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487A0794-ACDC-490E-BEB5-23B4A6EB0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161" y="3681462"/>
              <a:ext cx="5165830" cy="1162151"/>
            </a:xfrm>
            <a:prstGeom prst="rect">
              <a:avLst/>
            </a:prstGeom>
            <a:solidFill>
              <a:srgbClr val="F5A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/>
            </a:p>
          </p:txBody>
        </p:sp>
        <p:sp>
          <p:nvSpPr>
            <p:cNvPr id="15" name="矩形 34">
              <a:extLst>
                <a:ext uri="{FF2B5EF4-FFF2-40B4-BE49-F238E27FC236}">
                  <a16:creationId xmlns:a16="http://schemas.microsoft.com/office/drawing/2014/main" id="{B8A51BE8-A66A-464E-8496-7905618BE281}"/>
                </a:ext>
              </a:extLst>
            </p:cNvPr>
            <p:cNvSpPr/>
            <p:nvPr/>
          </p:nvSpPr>
          <p:spPr>
            <a:xfrm>
              <a:off x="858161" y="4894413"/>
              <a:ext cx="672113" cy="672113"/>
            </a:xfrm>
            <a:custGeom>
              <a:avLst/>
              <a:gdLst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  <a:gd name="connsiteX0" fmla="*/ 2349668 w 3135086"/>
                <a:gd name="connsiteY0" fmla="*/ 2977389 h 3762807"/>
                <a:gd name="connsiteX1" fmla="*/ 0 w 3135086"/>
                <a:gd name="connsiteY1" fmla="*/ 0 h 3762807"/>
                <a:gd name="connsiteX2" fmla="*/ 3135086 w 3135086"/>
                <a:gd name="connsiteY2" fmla="*/ 2977389 h 3762807"/>
                <a:gd name="connsiteX3" fmla="*/ 3135086 w 3135086"/>
                <a:gd name="connsiteY3" fmla="*/ 3762807 h 3762807"/>
                <a:gd name="connsiteX4" fmla="*/ 2349668 w 3135086"/>
                <a:gd name="connsiteY4" fmla="*/ 3762807 h 3762807"/>
                <a:gd name="connsiteX5" fmla="*/ 2349668 w 3135086"/>
                <a:gd name="connsiteY5" fmla="*/ 2977389 h 3762807"/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18" h="785418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6" name="任意多边形 72">
              <a:extLst>
                <a:ext uri="{FF2B5EF4-FFF2-40B4-BE49-F238E27FC236}">
                  <a16:creationId xmlns:a16="http://schemas.microsoft.com/office/drawing/2014/main" id="{239CA8A3-FA35-48F5-9444-617B2AC43E84}"/>
                </a:ext>
              </a:extLst>
            </p:cNvPr>
            <p:cNvSpPr/>
            <p:nvPr/>
          </p:nvSpPr>
          <p:spPr>
            <a:xfrm>
              <a:off x="1500122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6AC1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7" name="任意多边形 74">
              <a:extLst>
                <a:ext uri="{FF2B5EF4-FFF2-40B4-BE49-F238E27FC236}">
                  <a16:creationId xmlns:a16="http://schemas.microsoft.com/office/drawing/2014/main" id="{0953B3B8-57FC-43FF-94FB-005D01428362}"/>
                </a:ext>
              </a:extLst>
            </p:cNvPr>
            <p:cNvSpPr/>
            <p:nvPr/>
          </p:nvSpPr>
          <p:spPr>
            <a:xfrm>
              <a:off x="2142081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7B73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8" name="任意多边形 76">
              <a:extLst>
                <a:ext uri="{FF2B5EF4-FFF2-40B4-BE49-F238E27FC236}">
                  <a16:creationId xmlns:a16="http://schemas.microsoft.com/office/drawing/2014/main" id="{5E5306C9-0DAA-4BEB-833F-0B1AD21CB1C6}"/>
                </a:ext>
              </a:extLst>
            </p:cNvPr>
            <p:cNvSpPr/>
            <p:nvPr/>
          </p:nvSpPr>
          <p:spPr>
            <a:xfrm>
              <a:off x="2784041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9C15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78">
              <a:extLst>
                <a:ext uri="{FF2B5EF4-FFF2-40B4-BE49-F238E27FC236}">
                  <a16:creationId xmlns:a16="http://schemas.microsoft.com/office/drawing/2014/main" id="{0BD79891-2E70-44E3-8EAD-737ACB9B0CCB}"/>
                </a:ext>
              </a:extLst>
            </p:cNvPr>
            <p:cNvSpPr/>
            <p:nvPr/>
          </p:nvSpPr>
          <p:spPr>
            <a:xfrm>
              <a:off x="3426000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ACC7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0" name="任意多边形 80">
              <a:extLst>
                <a:ext uri="{FF2B5EF4-FFF2-40B4-BE49-F238E27FC236}">
                  <a16:creationId xmlns:a16="http://schemas.microsoft.com/office/drawing/2014/main" id="{4A8A96C9-CF6E-4BB1-8AE1-7EBFB48D71CC}"/>
                </a:ext>
              </a:extLst>
            </p:cNvPr>
            <p:cNvSpPr/>
            <p:nvPr/>
          </p:nvSpPr>
          <p:spPr>
            <a:xfrm>
              <a:off x="4067960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CD68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1" name="任意多边形 82">
              <a:extLst>
                <a:ext uri="{FF2B5EF4-FFF2-40B4-BE49-F238E27FC236}">
                  <a16:creationId xmlns:a16="http://schemas.microsoft.com/office/drawing/2014/main" id="{82DC54A0-B784-4C54-878E-53BD14626D40}"/>
                </a:ext>
              </a:extLst>
            </p:cNvPr>
            <p:cNvSpPr/>
            <p:nvPr/>
          </p:nvSpPr>
          <p:spPr>
            <a:xfrm>
              <a:off x="4709918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5" h="672114">
                  <a:moveTo>
                    <a:pt x="0" y="0"/>
                  </a:moveTo>
                  <a:lnTo>
                    <a:pt x="672114" y="0"/>
                  </a:lnTo>
                  <a:lnTo>
                    <a:pt x="672114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DE1A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2" name="矩形 35">
              <a:extLst>
                <a:ext uri="{FF2B5EF4-FFF2-40B4-BE49-F238E27FC236}">
                  <a16:creationId xmlns:a16="http://schemas.microsoft.com/office/drawing/2014/main" id="{4760BD3B-6088-406D-B311-DC15C787AA94}"/>
                </a:ext>
              </a:extLst>
            </p:cNvPr>
            <p:cNvSpPr/>
            <p:nvPr/>
          </p:nvSpPr>
          <p:spPr>
            <a:xfrm>
              <a:off x="5351878" y="4894413"/>
              <a:ext cx="672113" cy="672113"/>
            </a:xfrm>
            <a:custGeom>
              <a:avLst/>
              <a:gdLst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  <a:gd name="connsiteX0" fmla="*/ 7600936 w 8386354"/>
                <a:gd name="connsiteY0" fmla="*/ 2977389 h 3762807"/>
                <a:gd name="connsiteX1" fmla="*/ 0 w 8386354"/>
                <a:gd name="connsiteY1" fmla="*/ 0 h 3762807"/>
                <a:gd name="connsiteX2" fmla="*/ 8386354 w 8386354"/>
                <a:gd name="connsiteY2" fmla="*/ 2977389 h 3762807"/>
                <a:gd name="connsiteX3" fmla="*/ 8386354 w 8386354"/>
                <a:gd name="connsiteY3" fmla="*/ 3762807 h 3762807"/>
                <a:gd name="connsiteX4" fmla="*/ 7600936 w 8386354"/>
                <a:gd name="connsiteY4" fmla="*/ 3762807 h 3762807"/>
                <a:gd name="connsiteX5" fmla="*/ 7600936 w 8386354"/>
                <a:gd name="connsiteY5" fmla="*/ 2977389 h 3762807"/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18" h="785418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CF885F9-B91C-49A2-8F1A-016CBDA9B764}"/>
                </a:ext>
              </a:extLst>
            </p:cNvPr>
            <p:cNvSpPr txBox="1"/>
            <p:nvPr/>
          </p:nvSpPr>
          <p:spPr>
            <a:xfrm>
              <a:off x="2265419" y="4062482"/>
              <a:ext cx="2351313" cy="41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ea typeface="微软雅黑 Light" panose="020B0502040204020203" pitchFamily="34" charset="-122"/>
                  <a:cs typeface="Segoe UI" panose="020B0502040204020203" pitchFamily="34" charset="0"/>
                </a:rPr>
                <a:t>RGB (245, 162, 0)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24" name="Rectangle 5">
            <a:extLst>
              <a:ext uri="{FF2B5EF4-FFF2-40B4-BE49-F238E27FC236}">
                <a16:creationId xmlns:a16="http://schemas.microsoft.com/office/drawing/2014/main" id="{13F37547-D4A1-465E-A377-7B59A47A7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544" y="1695644"/>
            <a:ext cx="4567279" cy="1027496"/>
          </a:xfrm>
          <a:prstGeom prst="rect">
            <a:avLst/>
          </a:prstGeom>
          <a:solidFill>
            <a:srgbClr val="D007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5" name="矩形 34">
            <a:extLst>
              <a:ext uri="{FF2B5EF4-FFF2-40B4-BE49-F238E27FC236}">
                <a16:creationId xmlns:a16="http://schemas.microsoft.com/office/drawing/2014/main" id="{97522D66-1A23-4F29-9623-DB2F1C97BC69}"/>
              </a:ext>
            </a:extLst>
          </p:cNvPr>
          <p:cNvSpPr/>
          <p:nvPr/>
        </p:nvSpPr>
        <p:spPr>
          <a:xfrm>
            <a:off x="6619544" y="2764254"/>
            <a:ext cx="594237" cy="594237"/>
          </a:xfrm>
          <a:custGeom>
            <a:avLst/>
            <a:gdLst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  <a:gd name="connsiteX0" fmla="*/ 2349668 w 3135086"/>
              <a:gd name="connsiteY0" fmla="*/ 2977389 h 3762807"/>
              <a:gd name="connsiteX1" fmla="*/ 0 w 3135086"/>
              <a:gd name="connsiteY1" fmla="*/ 0 h 3762807"/>
              <a:gd name="connsiteX2" fmla="*/ 3135086 w 3135086"/>
              <a:gd name="connsiteY2" fmla="*/ 2977389 h 3762807"/>
              <a:gd name="connsiteX3" fmla="*/ 3135086 w 3135086"/>
              <a:gd name="connsiteY3" fmla="*/ 3762807 h 3762807"/>
              <a:gd name="connsiteX4" fmla="*/ 2349668 w 3135086"/>
              <a:gd name="connsiteY4" fmla="*/ 3762807 h 3762807"/>
              <a:gd name="connsiteX5" fmla="*/ 2349668 w 3135086"/>
              <a:gd name="connsiteY5" fmla="*/ 2977389 h 3762807"/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18" h="785418">
                <a:moveTo>
                  <a:pt x="0" y="0"/>
                </a:moveTo>
                <a:lnTo>
                  <a:pt x="785418" y="0"/>
                </a:lnTo>
                <a:lnTo>
                  <a:pt x="785418" y="785418"/>
                </a:lnTo>
                <a:lnTo>
                  <a:pt x="0" y="785418"/>
                </a:lnTo>
                <a:lnTo>
                  <a:pt x="0" y="0"/>
                </a:lnTo>
                <a:close/>
              </a:path>
            </a:pathLst>
          </a:custGeom>
          <a:solidFill>
            <a:srgbClr val="D00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6" name="任意多边形 103">
            <a:extLst>
              <a:ext uri="{FF2B5EF4-FFF2-40B4-BE49-F238E27FC236}">
                <a16:creationId xmlns:a16="http://schemas.microsoft.com/office/drawing/2014/main" id="{65A187FA-73A0-4548-A67F-38C65A88A3FF}"/>
              </a:ext>
            </a:extLst>
          </p:cNvPr>
          <p:cNvSpPr/>
          <p:nvPr/>
        </p:nvSpPr>
        <p:spPr>
          <a:xfrm>
            <a:off x="7187122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D61C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27" name="任意多边形 105">
            <a:extLst>
              <a:ext uri="{FF2B5EF4-FFF2-40B4-BE49-F238E27FC236}">
                <a16:creationId xmlns:a16="http://schemas.microsoft.com/office/drawing/2014/main" id="{A9C70789-B791-4481-A9DE-19D83D22E274}"/>
              </a:ext>
            </a:extLst>
          </p:cNvPr>
          <p:cNvSpPr/>
          <p:nvPr/>
        </p:nvSpPr>
        <p:spPr>
          <a:xfrm>
            <a:off x="7754700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DC326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28" name="任意多边形 107">
            <a:extLst>
              <a:ext uri="{FF2B5EF4-FFF2-40B4-BE49-F238E27FC236}">
                <a16:creationId xmlns:a16="http://schemas.microsoft.com/office/drawing/2014/main" id="{9520BA7F-09AF-489F-BE61-0EC785A7C93C}"/>
              </a:ext>
            </a:extLst>
          </p:cNvPr>
          <p:cNvSpPr/>
          <p:nvPr/>
        </p:nvSpPr>
        <p:spPr>
          <a:xfrm>
            <a:off x="8322277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E247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29" name="任意多边形 109">
            <a:extLst>
              <a:ext uri="{FF2B5EF4-FFF2-40B4-BE49-F238E27FC236}">
                <a16:creationId xmlns:a16="http://schemas.microsoft.com/office/drawing/2014/main" id="{16FCF4DA-5D3B-4712-BE87-2D605245404F}"/>
              </a:ext>
            </a:extLst>
          </p:cNvPr>
          <p:cNvSpPr/>
          <p:nvPr/>
        </p:nvSpPr>
        <p:spPr>
          <a:xfrm>
            <a:off x="8889855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E95D8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0" name="任意多边形 111">
            <a:extLst>
              <a:ext uri="{FF2B5EF4-FFF2-40B4-BE49-F238E27FC236}">
                <a16:creationId xmlns:a16="http://schemas.microsoft.com/office/drawing/2014/main" id="{0214CEC4-0C49-4A4A-A36A-C74FF378FA2B}"/>
              </a:ext>
            </a:extLst>
          </p:cNvPr>
          <p:cNvSpPr/>
          <p:nvPr/>
        </p:nvSpPr>
        <p:spPr>
          <a:xfrm>
            <a:off x="9457432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EF72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1" name="任意多边形 113">
            <a:extLst>
              <a:ext uri="{FF2B5EF4-FFF2-40B4-BE49-F238E27FC236}">
                <a16:creationId xmlns:a16="http://schemas.microsoft.com/office/drawing/2014/main" id="{31754D63-86AC-4FEE-992D-C34728573EDF}"/>
              </a:ext>
            </a:extLst>
          </p:cNvPr>
          <p:cNvSpPr/>
          <p:nvPr/>
        </p:nvSpPr>
        <p:spPr>
          <a:xfrm>
            <a:off x="10025010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F588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2" name="矩形 35">
            <a:extLst>
              <a:ext uri="{FF2B5EF4-FFF2-40B4-BE49-F238E27FC236}">
                <a16:creationId xmlns:a16="http://schemas.microsoft.com/office/drawing/2014/main" id="{DE48CFED-7DC9-45D4-8203-622425E982F8}"/>
              </a:ext>
            </a:extLst>
          </p:cNvPr>
          <p:cNvSpPr/>
          <p:nvPr/>
        </p:nvSpPr>
        <p:spPr>
          <a:xfrm>
            <a:off x="10592586" y="2764254"/>
            <a:ext cx="594237" cy="594237"/>
          </a:xfrm>
          <a:custGeom>
            <a:avLst/>
            <a:gdLst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  <a:gd name="connsiteX0" fmla="*/ 7600936 w 8386354"/>
              <a:gd name="connsiteY0" fmla="*/ 2977389 h 3762807"/>
              <a:gd name="connsiteX1" fmla="*/ 0 w 8386354"/>
              <a:gd name="connsiteY1" fmla="*/ 0 h 3762807"/>
              <a:gd name="connsiteX2" fmla="*/ 8386354 w 8386354"/>
              <a:gd name="connsiteY2" fmla="*/ 2977389 h 3762807"/>
              <a:gd name="connsiteX3" fmla="*/ 8386354 w 8386354"/>
              <a:gd name="connsiteY3" fmla="*/ 3762807 h 3762807"/>
              <a:gd name="connsiteX4" fmla="*/ 7600936 w 8386354"/>
              <a:gd name="connsiteY4" fmla="*/ 3762807 h 3762807"/>
              <a:gd name="connsiteX5" fmla="*/ 7600936 w 8386354"/>
              <a:gd name="connsiteY5" fmla="*/ 2977389 h 3762807"/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18" h="785418">
                <a:moveTo>
                  <a:pt x="0" y="0"/>
                </a:moveTo>
                <a:lnTo>
                  <a:pt x="785418" y="0"/>
                </a:lnTo>
                <a:lnTo>
                  <a:pt x="785418" y="785418"/>
                </a:lnTo>
                <a:lnTo>
                  <a:pt x="0" y="785418"/>
                </a:lnTo>
                <a:lnTo>
                  <a:pt x="0" y="0"/>
                </a:lnTo>
                <a:close/>
              </a:path>
            </a:pathLst>
          </a:custGeom>
          <a:solidFill>
            <a:srgbClr val="FC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4655739-81D8-4772-98BE-BBBBDB678273}"/>
              </a:ext>
            </a:extLst>
          </p:cNvPr>
          <p:cNvSpPr txBox="1"/>
          <p:nvPr/>
        </p:nvSpPr>
        <p:spPr>
          <a:xfrm>
            <a:off x="7863747" y="2032516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pitchFamily="34" charset="-122"/>
                <a:cs typeface="Segoe UI" panose="020B0502040204020203" pitchFamily="34" charset="0"/>
              </a:rPr>
              <a:t>RGB (208, 7, 70)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BA966CC7-AFDD-4C41-9775-3B019B763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326" y="4103272"/>
            <a:ext cx="4567279" cy="73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35" name="矩形 35">
            <a:extLst>
              <a:ext uri="{FF2B5EF4-FFF2-40B4-BE49-F238E27FC236}">
                <a16:creationId xmlns:a16="http://schemas.microsoft.com/office/drawing/2014/main" id="{A0168F18-1053-4FBB-8647-6CC8E9AEC5C1}"/>
              </a:ext>
            </a:extLst>
          </p:cNvPr>
          <p:cNvSpPr/>
          <p:nvPr/>
        </p:nvSpPr>
        <p:spPr>
          <a:xfrm>
            <a:off x="6619544" y="4968753"/>
            <a:ext cx="4567279" cy="738000"/>
          </a:xfrm>
          <a:custGeom>
            <a:avLst/>
            <a:gdLst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  <a:gd name="connsiteX0" fmla="*/ 7600936 w 8386354"/>
              <a:gd name="connsiteY0" fmla="*/ 2977389 h 3762807"/>
              <a:gd name="connsiteX1" fmla="*/ 0 w 8386354"/>
              <a:gd name="connsiteY1" fmla="*/ 0 h 3762807"/>
              <a:gd name="connsiteX2" fmla="*/ 8386354 w 8386354"/>
              <a:gd name="connsiteY2" fmla="*/ 2977389 h 3762807"/>
              <a:gd name="connsiteX3" fmla="*/ 8386354 w 8386354"/>
              <a:gd name="connsiteY3" fmla="*/ 3762807 h 3762807"/>
              <a:gd name="connsiteX4" fmla="*/ 7600936 w 8386354"/>
              <a:gd name="connsiteY4" fmla="*/ 3762807 h 3762807"/>
              <a:gd name="connsiteX5" fmla="*/ 7600936 w 8386354"/>
              <a:gd name="connsiteY5" fmla="*/ 2977389 h 3762807"/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18" h="785418">
                <a:moveTo>
                  <a:pt x="0" y="0"/>
                </a:moveTo>
                <a:lnTo>
                  <a:pt x="785418" y="0"/>
                </a:lnTo>
                <a:lnTo>
                  <a:pt x="785418" y="785418"/>
                </a:lnTo>
                <a:lnTo>
                  <a:pt x="0" y="785418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8DEAF40-550D-4AB2-AD45-8F084D92ABCA}"/>
              </a:ext>
            </a:extLst>
          </p:cNvPr>
          <p:cNvSpPr txBox="1"/>
          <p:nvPr/>
        </p:nvSpPr>
        <p:spPr>
          <a:xfrm>
            <a:off x="7866529" y="4287606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pitchFamily="34" charset="-122"/>
                <a:cs typeface="Segoe UI" panose="020B0502040204020203" pitchFamily="34" charset="0"/>
              </a:rPr>
              <a:t>RGB (13, 13, 13)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8F479DF-E20A-40FD-AF52-44F6351C2826}"/>
              </a:ext>
            </a:extLst>
          </p:cNvPr>
          <p:cNvSpPr txBox="1"/>
          <p:nvPr/>
        </p:nvSpPr>
        <p:spPr>
          <a:xfrm>
            <a:off x="2500553" y="347758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主色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AA9FBF5-C6AB-4A18-8345-DC04F377E845}"/>
              </a:ext>
            </a:extLst>
          </p:cNvPr>
          <p:cNvSpPr txBox="1"/>
          <p:nvPr/>
        </p:nvSpPr>
        <p:spPr>
          <a:xfrm>
            <a:off x="8080223" y="344753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强调色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EF57A10-07AB-467D-92DB-3E9A26C44882}"/>
              </a:ext>
            </a:extLst>
          </p:cNvPr>
          <p:cNvSpPr txBox="1"/>
          <p:nvPr/>
        </p:nvSpPr>
        <p:spPr>
          <a:xfrm>
            <a:off x="2500553" y="586636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平衡色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9B6F408-D909-4B81-8389-DC315C6EEE4F}"/>
              </a:ext>
            </a:extLst>
          </p:cNvPr>
          <p:cNvSpPr txBox="1"/>
          <p:nvPr/>
        </p:nvSpPr>
        <p:spPr>
          <a:xfrm>
            <a:off x="8080223" y="586636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深浅色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FF65A36-C97F-4015-8F77-7F6497638306}"/>
              </a:ext>
            </a:extLst>
          </p:cNvPr>
          <p:cNvSpPr txBox="1"/>
          <p:nvPr/>
        </p:nvSpPr>
        <p:spPr>
          <a:xfrm>
            <a:off x="7863747" y="5153087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微软雅黑 Light" panose="020B0502040204020203" pitchFamily="34" charset="-122"/>
                <a:cs typeface="Segoe UI" panose="020B0502040204020203" pitchFamily="34" charset="0"/>
              </a:rPr>
              <a:t>RGB (221, 221, 221)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F10B8FB-2273-41B7-8E1F-926DBE788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0FF230A-246B-4B62-806B-74825E33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课题背景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A7A27FB-D900-4265-A649-5670F758F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Background of Project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CD512192-B602-40AF-AD7D-06B990B43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20D1AB-7AB0-46B9-A544-5A22C9D2AD6A}"/>
              </a:ext>
            </a:extLst>
          </p:cNvPr>
          <p:cNvSpPr/>
          <p:nvPr/>
        </p:nvSpPr>
        <p:spPr>
          <a:xfrm>
            <a:off x="67310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D46A45-1469-4EBB-8A8D-82D3787D02BA}"/>
              </a:ext>
            </a:extLst>
          </p:cNvPr>
          <p:cNvSpPr/>
          <p:nvPr/>
        </p:nvSpPr>
        <p:spPr>
          <a:xfrm>
            <a:off x="875031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289554-1D42-469B-83B0-740899C01652}"/>
              </a:ext>
            </a:extLst>
          </p:cNvPr>
          <p:cNvSpPr/>
          <p:nvPr/>
        </p:nvSpPr>
        <p:spPr>
          <a:xfrm>
            <a:off x="107696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5FF172-CB5F-43BB-81CB-9E1FFA866959}"/>
              </a:ext>
            </a:extLst>
          </p:cNvPr>
          <p:cNvSpPr/>
          <p:nvPr/>
        </p:nvSpPr>
        <p:spPr>
          <a:xfrm>
            <a:off x="127889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72E00D-D69E-4470-A41F-1819A83C2FA3}"/>
              </a:ext>
            </a:extLst>
          </p:cNvPr>
          <p:cNvSpPr/>
          <p:nvPr/>
        </p:nvSpPr>
        <p:spPr>
          <a:xfrm>
            <a:off x="148082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07B1B1-F689-46DE-956A-24EC1FBD99EA}"/>
              </a:ext>
            </a:extLst>
          </p:cNvPr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38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58AE834-316A-4AFB-837C-994044880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模板附赠素材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C89192B-3A93-482D-A650-DD8BF4195E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TEMPLATE ATTACHED MATERIAL</a:t>
            </a:r>
            <a:endParaRPr lang="zh-CN" altLang="en-US" dirty="0">
              <a:latin typeface="+mj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6C329-494B-47F3-8B67-F03493A0E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王志浩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39FD1D3-4154-49EB-9A39-4555554EA1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2459" y="5893688"/>
            <a:ext cx="6107081" cy="342012"/>
          </a:xfrm>
        </p:spPr>
        <p:txBody>
          <a:bodyPr/>
          <a:lstStyle/>
          <a:p>
            <a:r>
              <a:rPr lang="zh-CN" altLang="en-US" dirty="0"/>
              <a:t>模板为公益性质，免费赠与学校师生使用，商用请注意版权</a:t>
            </a:r>
          </a:p>
        </p:txBody>
      </p:sp>
    </p:spTree>
    <p:extLst>
      <p:ext uri="{BB962C8B-B14F-4D97-AF65-F5344CB8AC3E}">
        <p14:creationId xmlns:p14="http://schemas.microsoft.com/office/powerpoint/2010/main" val="2092612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C932C7-EFCE-4095-AFFB-00140CA1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/>
          <a:lstStyle/>
          <a:p>
            <a:r>
              <a:rPr lang="zh-CN" altLang="en-US" dirty="0"/>
              <a:t>图标页面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4" name="Freeform 5">
            <a:extLst>
              <a:ext uri="{FF2B5EF4-FFF2-40B4-BE49-F238E27FC236}">
                <a16:creationId xmlns:a16="http://schemas.microsoft.com/office/drawing/2014/main" id="{54432BB1-A165-4135-B5D2-D57B28E67B07}"/>
              </a:ext>
            </a:extLst>
          </p:cNvPr>
          <p:cNvSpPr>
            <a:spLocks noEditPoints="1"/>
          </p:cNvSpPr>
          <p:nvPr/>
        </p:nvSpPr>
        <p:spPr bwMode="auto">
          <a:xfrm>
            <a:off x="8926649" y="5696580"/>
            <a:ext cx="267585" cy="384257"/>
          </a:xfrm>
          <a:custGeom>
            <a:avLst/>
            <a:gdLst>
              <a:gd name="T0" fmla="*/ 89 w 89"/>
              <a:gd name="T1" fmla="*/ 44 h 128"/>
              <a:gd name="T2" fmla="*/ 44 w 89"/>
              <a:gd name="T3" fmla="*/ 0 h 128"/>
              <a:gd name="T4" fmla="*/ 0 w 89"/>
              <a:gd name="T5" fmla="*/ 44 h 128"/>
              <a:gd name="T6" fmla="*/ 38 w 89"/>
              <a:gd name="T7" fmla="*/ 88 h 128"/>
              <a:gd name="T8" fmla="*/ 38 w 89"/>
              <a:gd name="T9" fmla="*/ 100 h 128"/>
              <a:gd name="T10" fmla="*/ 25 w 89"/>
              <a:gd name="T11" fmla="*/ 100 h 128"/>
              <a:gd name="T12" fmla="*/ 25 w 89"/>
              <a:gd name="T13" fmla="*/ 114 h 128"/>
              <a:gd name="T14" fmla="*/ 38 w 89"/>
              <a:gd name="T15" fmla="*/ 114 h 128"/>
              <a:gd name="T16" fmla="*/ 38 w 89"/>
              <a:gd name="T17" fmla="*/ 128 h 128"/>
              <a:gd name="T18" fmla="*/ 52 w 89"/>
              <a:gd name="T19" fmla="*/ 128 h 128"/>
              <a:gd name="T20" fmla="*/ 52 w 89"/>
              <a:gd name="T21" fmla="*/ 114 h 128"/>
              <a:gd name="T22" fmla="*/ 64 w 89"/>
              <a:gd name="T23" fmla="*/ 114 h 128"/>
              <a:gd name="T24" fmla="*/ 64 w 89"/>
              <a:gd name="T25" fmla="*/ 100 h 128"/>
              <a:gd name="T26" fmla="*/ 52 w 89"/>
              <a:gd name="T27" fmla="*/ 100 h 128"/>
              <a:gd name="T28" fmla="*/ 52 w 89"/>
              <a:gd name="T29" fmla="*/ 88 h 128"/>
              <a:gd name="T30" fmla="*/ 89 w 89"/>
              <a:gd name="T31" fmla="*/ 44 h 128"/>
              <a:gd name="T32" fmla="*/ 50 w 89"/>
              <a:gd name="T33" fmla="*/ 74 h 128"/>
              <a:gd name="T34" fmla="*/ 45 w 89"/>
              <a:gd name="T35" fmla="*/ 74 h 128"/>
              <a:gd name="T36" fmla="*/ 40 w 89"/>
              <a:gd name="T37" fmla="*/ 74 h 128"/>
              <a:gd name="T38" fmla="*/ 22 w 89"/>
              <a:gd name="T39" fmla="*/ 64 h 128"/>
              <a:gd name="T40" fmla="*/ 17 w 89"/>
              <a:gd name="T41" fmla="*/ 55 h 128"/>
              <a:gd name="T42" fmla="*/ 15 w 89"/>
              <a:gd name="T43" fmla="*/ 44 h 128"/>
              <a:gd name="T44" fmla="*/ 23 w 89"/>
              <a:gd name="T45" fmla="*/ 23 h 128"/>
              <a:gd name="T46" fmla="*/ 44 w 89"/>
              <a:gd name="T47" fmla="*/ 15 h 128"/>
              <a:gd name="T48" fmla="*/ 65 w 89"/>
              <a:gd name="T49" fmla="*/ 23 h 128"/>
              <a:gd name="T50" fmla="*/ 74 w 89"/>
              <a:gd name="T51" fmla="*/ 44 h 128"/>
              <a:gd name="T52" fmla="*/ 72 w 89"/>
              <a:gd name="T53" fmla="*/ 55 h 128"/>
              <a:gd name="T54" fmla="*/ 67 w 89"/>
              <a:gd name="T55" fmla="*/ 64 h 128"/>
              <a:gd name="T56" fmla="*/ 50 w 89"/>
              <a:gd name="T57" fmla="*/ 7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9" h="128">
                <a:moveTo>
                  <a:pt x="89" y="44"/>
                </a:moveTo>
                <a:cubicBezTo>
                  <a:pt x="89" y="20"/>
                  <a:pt x="69" y="0"/>
                  <a:pt x="44" y="0"/>
                </a:cubicBezTo>
                <a:cubicBezTo>
                  <a:pt x="20" y="0"/>
                  <a:pt x="0" y="20"/>
                  <a:pt x="0" y="44"/>
                </a:cubicBezTo>
                <a:cubicBezTo>
                  <a:pt x="0" y="66"/>
                  <a:pt x="16" y="85"/>
                  <a:pt x="38" y="88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5" y="100"/>
                  <a:pt x="25" y="100"/>
                  <a:pt x="25" y="100"/>
                </a:cubicBezTo>
                <a:cubicBezTo>
                  <a:pt x="25" y="114"/>
                  <a:pt x="25" y="114"/>
                  <a:pt x="25" y="114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2" y="88"/>
                  <a:pt x="52" y="88"/>
                  <a:pt x="52" y="88"/>
                </a:cubicBezTo>
                <a:cubicBezTo>
                  <a:pt x="73" y="84"/>
                  <a:pt x="89" y="66"/>
                  <a:pt x="89" y="44"/>
                </a:cubicBezTo>
                <a:close/>
                <a:moveTo>
                  <a:pt x="50" y="74"/>
                </a:moveTo>
                <a:cubicBezTo>
                  <a:pt x="45" y="74"/>
                  <a:pt x="45" y="74"/>
                  <a:pt x="45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33" y="73"/>
                  <a:pt x="27" y="69"/>
                  <a:pt x="22" y="64"/>
                </a:cubicBezTo>
                <a:cubicBezTo>
                  <a:pt x="20" y="61"/>
                  <a:pt x="18" y="58"/>
                  <a:pt x="17" y="55"/>
                </a:cubicBezTo>
                <a:cubicBezTo>
                  <a:pt x="15" y="52"/>
                  <a:pt x="15" y="48"/>
                  <a:pt x="15" y="44"/>
                </a:cubicBezTo>
                <a:cubicBezTo>
                  <a:pt x="15" y="36"/>
                  <a:pt x="18" y="29"/>
                  <a:pt x="23" y="23"/>
                </a:cubicBezTo>
                <a:cubicBezTo>
                  <a:pt x="29" y="18"/>
                  <a:pt x="37" y="15"/>
                  <a:pt x="44" y="15"/>
                </a:cubicBezTo>
                <a:cubicBezTo>
                  <a:pt x="52" y="15"/>
                  <a:pt x="60" y="18"/>
                  <a:pt x="65" y="23"/>
                </a:cubicBezTo>
                <a:cubicBezTo>
                  <a:pt x="71" y="29"/>
                  <a:pt x="74" y="36"/>
                  <a:pt x="74" y="44"/>
                </a:cubicBezTo>
                <a:cubicBezTo>
                  <a:pt x="74" y="48"/>
                  <a:pt x="73" y="52"/>
                  <a:pt x="72" y="55"/>
                </a:cubicBezTo>
                <a:cubicBezTo>
                  <a:pt x="71" y="58"/>
                  <a:pt x="69" y="61"/>
                  <a:pt x="67" y="64"/>
                </a:cubicBezTo>
                <a:cubicBezTo>
                  <a:pt x="63" y="69"/>
                  <a:pt x="56" y="72"/>
                  <a:pt x="50" y="7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57" name="组合 356">
            <a:extLst>
              <a:ext uri="{FF2B5EF4-FFF2-40B4-BE49-F238E27FC236}">
                <a16:creationId xmlns:a16="http://schemas.microsoft.com/office/drawing/2014/main" id="{E9990497-C0D8-42ED-91E4-2AB84E517D90}"/>
              </a:ext>
            </a:extLst>
          </p:cNvPr>
          <p:cNvGrpSpPr/>
          <p:nvPr/>
        </p:nvGrpSpPr>
        <p:grpSpPr>
          <a:xfrm>
            <a:off x="8868313" y="4961038"/>
            <a:ext cx="384257" cy="294216"/>
            <a:chOff x="10126263" y="5014301"/>
            <a:chExt cx="384257" cy="294216"/>
          </a:xfrm>
        </p:grpSpPr>
        <p:sp>
          <p:nvSpPr>
            <p:cNvPr id="181" name="Freeform 22">
              <a:extLst>
                <a:ext uri="{FF2B5EF4-FFF2-40B4-BE49-F238E27FC236}">
                  <a16:creationId xmlns:a16="http://schemas.microsoft.com/office/drawing/2014/main" id="{BCDCB6A9-94C7-421A-87ED-1D2C762ED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6263" y="5101805"/>
              <a:ext cx="384257" cy="90040"/>
            </a:xfrm>
            <a:custGeom>
              <a:avLst/>
              <a:gdLst>
                <a:gd name="T0" fmla="*/ 0 w 128"/>
                <a:gd name="T1" fmla="*/ 30 h 30"/>
                <a:gd name="T2" fmla="*/ 128 w 128"/>
                <a:gd name="T3" fmla="*/ 30 h 30"/>
                <a:gd name="T4" fmla="*/ 128 w 128"/>
                <a:gd name="T5" fmla="*/ 0 h 30"/>
                <a:gd name="T6" fmla="*/ 0 w 128"/>
                <a:gd name="T7" fmla="*/ 0 h 30"/>
                <a:gd name="T8" fmla="*/ 0 w 128"/>
                <a:gd name="T9" fmla="*/ 30 h 30"/>
                <a:gd name="T10" fmla="*/ 106 w 128"/>
                <a:gd name="T11" fmla="*/ 8 h 30"/>
                <a:gd name="T12" fmla="*/ 113 w 128"/>
                <a:gd name="T13" fmla="*/ 16 h 30"/>
                <a:gd name="T14" fmla="*/ 106 w 128"/>
                <a:gd name="T15" fmla="*/ 23 h 30"/>
                <a:gd name="T16" fmla="*/ 99 w 128"/>
                <a:gd name="T17" fmla="*/ 16 h 30"/>
                <a:gd name="T18" fmla="*/ 106 w 128"/>
                <a:gd name="T19" fmla="*/ 8 h 30"/>
                <a:gd name="T20" fmla="*/ 62 w 128"/>
                <a:gd name="T21" fmla="*/ 8 h 30"/>
                <a:gd name="T22" fmla="*/ 47 w 128"/>
                <a:gd name="T23" fmla="*/ 23 h 30"/>
                <a:gd name="T24" fmla="*/ 33 w 128"/>
                <a:gd name="T25" fmla="*/ 23 h 30"/>
                <a:gd name="T26" fmla="*/ 48 w 128"/>
                <a:gd name="T27" fmla="*/ 8 h 30"/>
                <a:gd name="T28" fmla="*/ 62 w 128"/>
                <a:gd name="T29" fmla="*/ 8 h 30"/>
                <a:gd name="T30" fmla="*/ 22 w 128"/>
                <a:gd name="T31" fmla="*/ 8 h 30"/>
                <a:gd name="T32" fmla="*/ 36 w 128"/>
                <a:gd name="T33" fmla="*/ 8 h 30"/>
                <a:gd name="T34" fmla="*/ 21 w 128"/>
                <a:gd name="T35" fmla="*/ 23 h 30"/>
                <a:gd name="T36" fmla="*/ 8 w 128"/>
                <a:gd name="T37" fmla="*/ 23 h 30"/>
                <a:gd name="T38" fmla="*/ 22 w 128"/>
                <a:gd name="T3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30">
                  <a:moveTo>
                    <a:pt x="0" y="30"/>
                  </a:moveTo>
                  <a:cubicBezTo>
                    <a:pt x="128" y="30"/>
                    <a:pt x="128" y="30"/>
                    <a:pt x="128" y="3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0"/>
                  </a:lnTo>
                  <a:close/>
                  <a:moveTo>
                    <a:pt x="106" y="8"/>
                  </a:moveTo>
                  <a:cubicBezTo>
                    <a:pt x="110" y="8"/>
                    <a:pt x="113" y="12"/>
                    <a:pt x="113" y="16"/>
                  </a:cubicBezTo>
                  <a:cubicBezTo>
                    <a:pt x="113" y="20"/>
                    <a:pt x="110" y="23"/>
                    <a:pt x="106" y="23"/>
                  </a:cubicBezTo>
                  <a:cubicBezTo>
                    <a:pt x="102" y="23"/>
                    <a:pt x="99" y="20"/>
                    <a:pt x="99" y="16"/>
                  </a:cubicBezTo>
                  <a:cubicBezTo>
                    <a:pt x="99" y="12"/>
                    <a:pt x="102" y="8"/>
                    <a:pt x="106" y="8"/>
                  </a:cubicBezTo>
                  <a:close/>
                  <a:moveTo>
                    <a:pt x="62" y="8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8" y="8"/>
                    <a:pt x="48" y="8"/>
                    <a:pt x="48" y="8"/>
                  </a:cubicBezTo>
                  <a:lnTo>
                    <a:pt x="62" y="8"/>
                  </a:lnTo>
                  <a:close/>
                  <a:moveTo>
                    <a:pt x="22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8" y="23"/>
                    <a:pt x="8" y="23"/>
                    <a:pt x="8" y="23"/>
                  </a:cubicBezTo>
                  <a:lnTo>
                    <a:pt x="22" y="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23">
              <a:extLst>
                <a:ext uri="{FF2B5EF4-FFF2-40B4-BE49-F238E27FC236}">
                  <a16:creationId xmlns:a16="http://schemas.microsoft.com/office/drawing/2014/main" id="{BD5DC840-5683-4021-B94A-DF93CAA32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6263" y="5221013"/>
              <a:ext cx="384257" cy="87504"/>
            </a:xfrm>
            <a:custGeom>
              <a:avLst/>
              <a:gdLst>
                <a:gd name="T0" fmla="*/ 0 w 128"/>
                <a:gd name="T1" fmla="*/ 29 h 29"/>
                <a:gd name="T2" fmla="*/ 128 w 128"/>
                <a:gd name="T3" fmla="*/ 29 h 29"/>
                <a:gd name="T4" fmla="*/ 128 w 128"/>
                <a:gd name="T5" fmla="*/ 0 h 29"/>
                <a:gd name="T6" fmla="*/ 0 w 128"/>
                <a:gd name="T7" fmla="*/ 0 h 29"/>
                <a:gd name="T8" fmla="*/ 0 w 128"/>
                <a:gd name="T9" fmla="*/ 29 h 29"/>
                <a:gd name="T10" fmla="*/ 106 w 128"/>
                <a:gd name="T11" fmla="*/ 8 h 29"/>
                <a:gd name="T12" fmla="*/ 113 w 128"/>
                <a:gd name="T13" fmla="*/ 15 h 29"/>
                <a:gd name="T14" fmla="*/ 106 w 128"/>
                <a:gd name="T15" fmla="*/ 22 h 29"/>
                <a:gd name="T16" fmla="*/ 99 w 128"/>
                <a:gd name="T17" fmla="*/ 15 h 29"/>
                <a:gd name="T18" fmla="*/ 106 w 128"/>
                <a:gd name="T19" fmla="*/ 8 h 29"/>
                <a:gd name="T20" fmla="*/ 62 w 128"/>
                <a:gd name="T21" fmla="*/ 8 h 29"/>
                <a:gd name="T22" fmla="*/ 47 w 128"/>
                <a:gd name="T23" fmla="*/ 22 h 29"/>
                <a:gd name="T24" fmla="*/ 33 w 128"/>
                <a:gd name="T25" fmla="*/ 22 h 29"/>
                <a:gd name="T26" fmla="*/ 48 w 128"/>
                <a:gd name="T27" fmla="*/ 8 h 29"/>
                <a:gd name="T28" fmla="*/ 62 w 128"/>
                <a:gd name="T29" fmla="*/ 8 h 29"/>
                <a:gd name="T30" fmla="*/ 22 w 128"/>
                <a:gd name="T31" fmla="*/ 8 h 29"/>
                <a:gd name="T32" fmla="*/ 36 w 128"/>
                <a:gd name="T33" fmla="*/ 8 h 29"/>
                <a:gd name="T34" fmla="*/ 21 w 128"/>
                <a:gd name="T35" fmla="*/ 22 h 29"/>
                <a:gd name="T36" fmla="*/ 8 w 128"/>
                <a:gd name="T37" fmla="*/ 22 h 29"/>
                <a:gd name="T38" fmla="*/ 22 w 128"/>
                <a:gd name="T3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29">
                  <a:moveTo>
                    <a:pt x="0" y="29"/>
                  </a:moveTo>
                  <a:cubicBezTo>
                    <a:pt x="128" y="29"/>
                    <a:pt x="128" y="29"/>
                    <a:pt x="128" y="29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9"/>
                  </a:lnTo>
                  <a:close/>
                  <a:moveTo>
                    <a:pt x="106" y="8"/>
                  </a:moveTo>
                  <a:cubicBezTo>
                    <a:pt x="110" y="8"/>
                    <a:pt x="113" y="11"/>
                    <a:pt x="113" y="15"/>
                  </a:cubicBezTo>
                  <a:cubicBezTo>
                    <a:pt x="113" y="19"/>
                    <a:pt x="110" y="22"/>
                    <a:pt x="106" y="22"/>
                  </a:cubicBezTo>
                  <a:cubicBezTo>
                    <a:pt x="102" y="22"/>
                    <a:pt x="99" y="19"/>
                    <a:pt x="99" y="15"/>
                  </a:cubicBezTo>
                  <a:cubicBezTo>
                    <a:pt x="99" y="11"/>
                    <a:pt x="102" y="8"/>
                    <a:pt x="106" y="8"/>
                  </a:cubicBezTo>
                  <a:close/>
                  <a:moveTo>
                    <a:pt x="62" y="8"/>
                  </a:moveTo>
                  <a:cubicBezTo>
                    <a:pt x="47" y="22"/>
                    <a:pt x="47" y="22"/>
                    <a:pt x="47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8" y="8"/>
                    <a:pt x="48" y="8"/>
                    <a:pt x="48" y="8"/>
                  </a:cubicBezTo>
                  <a:lnTo>
                    <a:pt x="62" y="8"/>
                  </a:lnTo>
                  <a:close/>
                  <a:moveTo>
                    <a:pt x="22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8" y="22"/>
                    <a:pt x="8" y="22"/>
                    <a:pt x="8" y="22"/>
                  </a:cubicBezTo>
                  <a:lnTo>
                    <a:pt x="22" y="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4">
              <a:extLst>
                <a:ext uri="{FF2B5EF4-FFF2-40B4-BE49-F238E27FC236}">
                  <a16:creationId xmlns:a16="http://schemas.microsoft.com/office/drawing/2014/main" id="{3C6D2E99-F835-4776-B0DB-26721BFBE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263" y="5014301"/>
              <a:ext cx="384257" cy="59604"/>
            </a:xfrm>
            <a:custGeom>
              <a:avLst/>
              <a:gdLst>
                <a:gd name="T0" fmla="*/ 303 w 303"/>
                <a:gd name="T1" fmla="*/ 47 h 47"/>
                <a:gd name="T2" fmla="*/ 256 w 303"/>
                <a:gd name="T3" fmla="*/ 0 h 47"/>
                <a:gd name="T4" fmla="*/ 48 w 303"/>
                <a:gd name="T5" fmla="*/ 0 h 47"/>
                <a:gd name="T6" fmla="*/ 0 w 303"/>
                <a:gd name="T7" fmla="*/ 47 h 47"/>
                <a:gd name="T8" fmla="*/ 0 w 303"/>
                <a:gd name="T9" fmla="*/ 47 h 47"/>
                <a:gd name="T10" fmla="*/ 0 w 303"/>
                <a:gd name="T11" fmla="*/ 47 h 47"/>
                <a:gd name="T12" fmla="*/ 303 w 303"/>
                <a:gd name="T13" fmla="*/ 47 h 47"/>
                <a:gd name="T14" fmla="*/ 303 w 303"/>
                <a:gd name="T15" fmla="*/ 47 h 47"/>
                <a:gd name="T16" fmla="*/ 303 w 303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47">
                  <a:moveTo>
                    <a:pt x="303" y="47"/>
                  </a:moveTo>
                  <a:lnTo>
                    <a:pt x="256" y="0"/>
                  </a:lnTo>
                  <a:lnTo>
                    <a:pt x="48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303" y="47"/>
                  </a:lnTo>
                  <a:lnTo>
                    <a:pt x="303" y="47"/>
                  </a:lnTo>
                  <a:lnTo>
                    <a:pt x="303" y="4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7" name="Freeform 48">
            <a:extLst>
              <a:ext uri="{FF2B5EF4-FFF2-40B4-BE49-F238E27FC236}">
                <a16:creationId xmlns:a16="http://schemas.microsoft.com/office/drawing/2014/main" id="{6FE72DD3-1BF8-454B-A235-A8BB9A681B27}"/>
              </a:ext>
            </a:extLst>
          </p:cNvPr>
          <p:cNvSpPr>
            <a:spLocks noEditPoints="1"/>
          </p:cNvSpPr>
          <p:nvPr/>
        </p:nvSpPr>
        <p:spPr bwMode="auto">
          <a:xfrm>
            <a:off x="8868313" y="4186182"/>
            <a:ext cx="384257" cy="324653"/>
          </a:xfrm>
          <a:custGeom>
            <a:avLst/>
            <a:gdLst>
              <a:gd name="T0" fmla="*/ 118 w 128"/>
              <a:gd name="T1" fmla="*/ 49 h 108"/>
              <a:gd name="T2" fmla="*/ 103 w 128"/>
              <a:gd name="T3" fmla="*/ 49 h 108"/>
              <a:gd name="T4" fmla="*/ 103 w 128"/>
              <a:gd name="T5" fmla="*/ 25 h 108"/>
              <a:gd name="T6" fmla="*/ 78 w 128"/>
              <a:gd name="T7" fmla="*/ 0 h 108"/>
              <a:gd name="T8" fmla="*/ 25 w 128"/>
              <a:gd name="T9" fmla="*/ 0 h 108"/>
              <a:gd name="T10" fmla="*/ 25 w 128"/>
              <a:gd name="T11" fmla="*/ 49 h 108"/>
              <a:gd name="T12" fmla="*/ 10 w 128"/>
              <a:gd name="T13" fmla="*/ 49 h 108"/>
              <a:gd name="T14" fmla="*/ 0 w 128"/>
              <a:gd name="T15" fmla="*/ 59 h 108"/>
              <a:gd name="T16" fmla="*/ 0 w 128"/>
              <a:gd name="T17" fmla="*/ 98 h 108"/>
              <a:gd name="T18" fmla="*/ 10 w 128"/>
              <a:gd name="T19" fmla="*/ 108 h 108"/>
              <a:gd name="T20" fmla="*/ 118 w 128"/>
              <a:gd name="T21" fmla="*/ 108 h 108"/>
              <a:gd name="T22" fmla="*/ 128 w 128"/>
              <a:gd name="T23" fmla="*/ 98 h 108"/>
              <a:gd name="T24" fmla="*/ 128 w 128"/>
              <a:gd name="T25" fmla="*/ 59 h 108"/>
              <a:gd name="T26" fmla="*/ 118 w 128"/>
              <a:gd name="T27" fmla="*/ 49 h 108"/>
              <a:gd name="T28" fmla="*/ 35 w 128"/>
              <a:gd name="T29" fmla="*/ 10 h 108"/>
              <a:gd name="T30" fmla="*/ 74 w 128"/>
              <a:gd name="T31" fmla="*/ 10 h 108"/>
              <a:gd name="T32" fmla="*/ 74 w 128"/>
              <a:gd name="T33" fmla="*/ 29 h 108"/>
              <a:gd name="T34" fmla="*/ 93 w 128"/>
              <a:gd name="T35" fmla="*/ 29 h 108"/>
              <a:gd name="T36" fmla="*/ 93 w 128"/>
              <a:gd name="T37" fmla="*/ 59 h 108"/>
              <a:gd name="T38" fmla="*/ 35 w 128"/>
              <a:gd name="T39" fmla="*/ 59 h 108"/>
              <a:gd name="T40" fmla="*/ 35 w 128"/>
              <a:gd name="T41" fmla="*/ 10 h 108"/>
              <a:gd name="T42" fmla="*/ 103 w 128"/>
              <a:gd name="T43" fmla="*/ 93 h 108"/>
              <a:gd name="T44" fmla="*/ 25 w 128"/>
              <a:gd name="T45" fmla="*/ 93 h 108"/>
              <a:gd name="T46" fmla="*/ 25 w 128"/>
              <a:gd name="T47" fmla="*/ 83 h 108"/>
              <a:gd name="T48" fmla="*/ 103 w 128"/>
              <a:gd name="T49" fmla="*/ 83 h 108"/>
              <a:gd name="T50" fmla="*/ 103 w 128"/>
              <a:gd name="T51" fmla="*/ 93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08">
                <a:moveTo>
                  <a:pt x="118" y="49"/>
                </a:moveTo>
                <a:cubicBezTo>
                  <a:pt x="103" y="49"/>
                  <a:pt x="103" y="49"/>
                  <a:pt x="103" y="49"/>
                </a:cubicBezTo>
                <a:cubicBezTo>
                  <a:pt x="103" y="25"/>
                  <a:pt x="103" y="25"/>
                  <a:pt x="103" y="25"/>
                </a:cubicBezTo>
                <a:cubicBezTo>
                  <a:pt x="78" y="0"/>
                  <a:pt x="78" y="0"/>
                  <a:pt x="78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49"/>
                  <a:pt x="25" y="49"/>
                  <a:pt x="25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4" y="49"/>
                  <a:pt x="0" y="53"/>
                  <a:pt x="0" y="59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4"/>
                  <a:pt x="4" y="108"/>
                  <a:pt x="10" y="108"/>
                </a:cubicBezTo>
                <a:cubicBezTo>
                  <a:pt x="118" y="108"/>
                  <a:pt x="118" y="108"/>
                  <a:pt x="118" y="108"/>
                </a:cubicBezTo>
                <a:cubicBezTo>
                  <a:pt x="124" y="108"/>
                  <a:pt x="128" y="104"/>
                  <a:pt x="128" y="98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3"/>
                  <a:pt x="124" y="49"/>
                  <a:pt x="118" y="49"/>
                </a:cubicBezTo>
                <a:close/>
                <a:moveTo>
                  <a:pt x="35" y="10"/>
                </a:moveTo>
                <a:cubicBezTo>
                  <a:pt x="74" y="10"/>
                  <a:pt x="74" y="10"/>
                  <a:pt x="74" y="10"/>
                </a:cubicBezTo>
                <a:cubicBezTo>
                  <a:pt x="74" y="29"/>
                  <a:pt x="74" y="29"/>
                  <a:pt x="74" y="29"/>
                </a:cubicBezTo>
                <a:cubicBezTo>
                  <a:pt x="93" y="29"/>
                  <a:pt x="93" y="29"/>
                  <a:pt x="93" y="29"/>
                </a:cubicBezTo>
                <a:cubicBezTo>
                  <a:pt x="93" y="59"/>
                  <a:pt x="93" y="59"/>
                  <a:pt x="93" y="59"/>
                </a:cubicBezTo>
                <a:cubicBezTo>
                  <a:pt x="35" y="59"/>
                  <a:pt x="35" y="59"/>
                  <a:pt x="35" y="59"/>
                </a:cubicBezTo>
                <a:lnTo>
                  <a:pt x="35" y="10"/>
                </a:lnTo>
                <a:close/>
                <a:moveTo>
                  <a:pt x="103" y="93"/>
                </a:moveTo>
                <a:cubicBezTo>
                  <a:pt x="25" y="93"/>
                  <a:pt x="25" y="93"/>
                  <a:pt x="25" y="93"/>
                </a:cubicBezTo>
                <a:cubicBezTo>
                  <a:pt x="25" y="83"/>
                  <a:pt x="25" y="83"/>
                  <a:pt x="25" y="83"/>
                </a:cubicBezTo>
                <a:cubicBezTo>
                  <a:pt x="103" y="83"/>
                  <a:pt x="103" y="83"/>
                  <a:pt x="103" y="83"/>
                </a:cubicBezTo>
                <a:lnTo>
                  <a:pt x="103" y="9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56" name="组合 355">
            <a:extLst>
              <a:ext uri="{FF2B5EF4-FFF2-40B4-BE49-F238E27FC236}">
                <a16:creationId xmlns:a16="http://schemas.microsoft.com/office/drawing/2014/main" id="{0114F1D1-35B7-4892-9579-6212834DF986}"/>
              </a:ext>
            </a:extLst>
          </p:cNvPr>
          <p:cNvGrpSpPr/>
          <p:nvPr/>
        </p:nvGrpSpPr>
        <p:grpSpPr>
          <a:xfrm>
            <a:off x="8868313" y="3384696"/>
            <a:ext cx="384257" cy="384257"/>
            <a:chOff x="10126263" y="3432886"/>
            <a:chExt cx="384257" cy="384257"/>
          </a:xfrm>
        </p:grpSpPr>
        <p:sp>
          <p:nvSpPr>
            <p:cNvPr id="232" name="Freeform 73">
              <a:extLst>
                <a:ext uri="{FF2B5EF4-FFF2-40B4-BE49-F238E27FC236}">
                  <a16:creationId xmlns:a16="http://schemas.microsoft.com/office/drawing/2014/main" id="{219B0EFD-CCA0-4D7E-AF33-E9E0F81B8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263" y="3432886"/>
              <a:ext cx="105259" cy="105259"/>
            </a:xfrm>
            <a:custGeom>
              <a:avLst/>
              <a:gdLst>
                <a:gd name="T0" fmla="*/ 83 w 83"/>
                <a:gd name="T1" fmla="*/ 33 h 83"/>
                <a:gd name="T2" fmla="*/ 50 w 83"/>
                <a:gd name="T3" fmla="*/ 0 h 83"/>
                <a:gd name="T4" fmla="*/ 0 w 83"/>
                <a:gd name="T5" fmla="*/ 49 h 83"/>
                <a:gd name="T6" fmla="*/ 33 w 83"/>
                <a:gd name="T7" fmla="*/ 83 h 83"/>
                <a:gd name="T8" fmla="*/ 83 w 83"/>
                <a:gd name="T9" fmla="*/ 3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3">
                  <a:moveTo>
                    <a:pt x="83" y="33"/>
                  </a:moveTo>
                  <a:lnTo>
                    <a:pt x="50" y="0"/>
                  </a:lnTo>
                  <a:lnTo>
                    <a:pt x="0" y="49"/>
                  </a:lnTo>
                  <a:lnTo>
                    <a:pt x="33" y="83"/>
                  </a:lnTo>
                  <a:lnTo>
                    <a:pt x="83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74">
              <a:extLst>
                <a:ext uri="{FF2B5EF4-FFF2-40B4-BE49-F238E27FC236}">
                  <a16:creationId xmlns:a16="http://schemas.microsoft.com/office/drawing/2014/main" id="{A097DC6A-3C5F-4475-8016-83F445DED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039" y="3747393"/>
              <a:ext cx="68481" cy="69750"/>
            </a:xfrm>
            <a:custGeom>
              <a:avLst/>
              <a:gdLst>
                <a:gd name="T0" fmla="*/ 49 w 54"/>
                <a:gd name="T1" fmla="*/ 0 h 55"/>
                <a:gd name="T2" fmla="*/ 0 w 54"/>
                <a:gd name="T3" fmla="*/ 50 h 55"/>
                <a:gd name="T4" fmla="*/ 54 w 54"/>
                <a:gd name="T5" fmla="*/ 55 h 55"/>
                <a:gd name="T6" fmla="*/ 49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49" y="0"/>
                  </a:moveTo>
                  <a:lnTo>
                    <a:pt x="0" y="50"/>
                  </a:lnTo>
                  <a:lnTo>
                    <a:pt x="54" y="5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75">
              <a:extLst>
                <a:ext uri="{FF2B5EF4-FFF2-40B4-BE49-F238E27FC236}">
                  <a16:creationId xmlns:a16="http://schemas.microsoft.com/office/drawing/2014/main" id="{C28B0FBF-3466-4C03-9AEC-F31EF08DA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5657" y="3432886"/>
              <a:ext cx="164863" cy="164863"/>
            </a:xfrm>
            <a:custGeom>
              <a:avLst/>
              <a:gdLst>
                <a:gd name="T0" fmla="*/ 130 w 130"/>
                <a:gd name="T1" fmla="*/ 49 h 130"/>
                <a:gd name="T2" fmla="*/ 80 w 130"/>
                <a:gd name="T3" fmla="*/ 0 h 130"/>
                <a:gd name="T4" fmla="*/ 57 w 130"/>
                <a:gd name="T5" fmla="*/ 23 h 130"/>
                <a:gd name="T6" fmla="*/ 73 w 130"/>
                <a:gd name="T7" fmla="*/ 40 h 130"/>
                <a:gd name="T8" fmla="*/ 64 w 130"/>
                <a:gd name="T9" fmla="*/ 49 h 130"/>
                <a:gd name="T10" fmla="*/ 47 w 130"/>
                <a:gd name="T11" fmla="*/ 33 h 130"/>
                <a:gd name="T12" fmla="*/ 28 w 130"/>
                <a:gd name="T13" fmla="*/ 52 h 130"/>
                <a:gd name="T14" fmla="*/ 45 w 130"/>
                <a:gd name="T15" fmla="*/ 68 h 130"/>
                <a:gd name="T16" fmla="*/ 35 w 130"/>
                <a:gd name="T17" fmla="*/ 78 h 130"/>
                <a:gd name="T18" fmla="*/ 19 w 130"/>
                <a:gd name="T19" fmla="*/ 61 h 130"/>
                <a:gd name="T20" fmla="*/ 0 w 130"/>
                <a:gd name="T21" fmla="*/ 80 h 130"/>
                <a:gd name="T22" fmla="*/ 50 w 130"/>
                <a:gd name="T23" fmla="*/ 130 h 130"/>
                <a:gd name="T24" fmla="*/ 130 w 130"/>
                <a:gd name="T25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30">
                  <a:moveTo>
                    <a:pt x="130" y="49"/>
                  </a:moveTo>
                  <a:lnTo>
                    <a:pt x="80" y="0"/>
                  </a:lnTo>
                  <a:lnTo>
                    <a:pt x="57" y="23"/>
                  </a:lnTo>
                  <a:lnTo>
                    <a:pt x="73" y="40"/>
                  </a:lnTo>
                  <a:lnTo>
                    <a:pt x="64" y="49"/>
                  </a:lnTo>
                  <a:lnTo>
                    <a:pt x="47" y="33"/>
                  </a:lnTo>
                  <a:lnTo>
                    <a:pt x="28" y="52"/>
                  </a:lnTo>
                  <a:lnTo>
                    <a:pt x="45" y="68"/>
                  </a:lnTo>
                  <a:lnTo>
                    <a:pt x="35" y="78"/>
                  </a:lnTo>
                  <a:lnTo>
                    <a:pt x="19" y="61"/>
                  </a:lnTo>
                  <a:lnTo>
                    <a:pt x="0" y="80"/>
                  </a:lnTo>
                  <a:lnTo>
                    <a:pt x="50" y="130"/>
                  </a:lnTo>
                  <a:lnTo>
                    <a:pt x="130" y="4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76">
              <a:extLst>
                <a:ext uri="{FF2B5EF4-FFF2-40B4-BE49-F238E27FC236}">
                  <a16:creationId xmlns:a16="http://schemas.microsoft.com/office/drawing/2014/main" id="{146D6066-EBD0-4A6D-A4D3-140D2AC09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263" y="3651012"/>
              <a:ext cx="164863" cy="166131"/>
            </a:xfrm>
            <a:custGeom>
              <a:avLst/>
              <a:gdLst>
                <a:gd name="T0" fmla="*/ 97 w 130"/>
                <a:gd name="T1" fmla="*/ 17 h 131"/>
                <a:gd name="T2" fmla="*/ 81 w 130"/>
                <a:gd name="T3" fmla="*/ 0 h 131"/>
                <a:gd name="T4" fmla="*/ 62 w 130"/>
                <a:gd name="T5" fmla="*/ 19 h 131"/>
                <a:gd name="T6" fmla="*/ 78 w 130"/>
                <a:gd name="T7" fmla="*/ 36 h 131"/>
                <a:gd name="T8" fmla="*/ 69 w 130"/>
                <a:gd name="T9" fmla="*/ 45 h 131"/>
                <a:gd name="T10" fmla="*/ 52 w 130"/>
                <a:gd name="T11" fmla="*/ 29 h 131"/>
                <a:gd name="T12" fmla="*/ 33 w 130"/>
                <a:gd name="T13" fmla="*/ 48 h 131"/>
                <a:gd name="T14" fmla="*/ 50 w 130"/>
                <a:gd name="T15" fmla="*/ 64 h 131"/>
                <a:gd name="T16" fmla="*/ 40 w 130"/>
                <a:gd name="T17" fmla="*/ 74 h 131"/>
                <a:gd name="T18" fmla="*/ 24 w 130"/>
                <a:gd name="T19" fmla="*/ 57 h 131"/>
                <a:gd name="T20" fmla="*/ 0 w 130"/>
                <a:gd name="T21" fmla="*/ 81 h 131"/>
                <a:gd name="T22" fmla="*/ 50 w 130"/>
                <a:gd name="T23" fmla="*/ 131 h 131"/>
                <a:gd name="T24" fmla="*/ 130 w 130"/>
                <a:gd name="T25" fmla="*/ 50 h 131"/>
                <a:gd name="T26" fmla="*/ 97 w 130"/>
                <a:gd name="T27" fmla="*/ 17 h 131"/>
                <a:gd name="T28" fmla="*/ 97 w 130"/>
                <a:gd name="T29" fmla="*/ 1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1">
                  <a:moveTo>
                    <a:pt x="97" y="17"/>
                  </a:moveTo>
                  <a:lnTo>
                    <a:pt x="81" y="0"/>
                  </a:lnTo>
                  <a:lnTo>
                    <a:pt x="62" y="19"/>
                  </a:lnTo>
                  <a:lnTo>
                    <a:pt x="78" y="36"/>
                  </a:lnTo>
                  <a:lnTo>
                    <a:pt x="69" y="45"/>
                  </a:lnTo>
                  <a:lnTo>
                    <a:pt x="52" y="29"/>
                  </a:lnTo>
                  <a:lnTo>
                    <a:pt x="33" y="48"/>
                  </a:lnTo>
                  <a:lnTo>
                    <a:pt x="50" y="64"/>
                  </a:lnTo>
                  <a:lnTo>
                    <a:pt x="40" y="74"/>
                  </a:lnTo>
                  <a:lnTo>
                    <a:pt x="24" y="57"/>
                  </a:lnTo>
                  <a:lnTo>
                    <a:pt x="0" y="81"/>
                  </a:lnTo>
                  <a:lnTo>
                    <a:pt x="50" y="131"/>
                  </a:lnTo>
                  <a:lnTo>
                    <a:pt x="130" y="50"/>
                  </a:lnTo>
                  <a:lnTo>
                    <a:pt x="97" y="17"/>
                  </a:lnTo>
                  <a:lnTo>
                    <a:pt x="97" y="1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77">
              <a:extLst>
                <a:ext uri="{FF2B5EF4-FFF2-40B4-BE49-F238E27FC236}">
                  <a16:creationId xmlns:a16="http://schemas.microsoft.com/office/drawing/2014/main" id="{23B1E465-5F86-4B15-9E2C-64865FD22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9672" y="3495026"/>
              <a:ext cx="294217" cy="294217"/>
            </a:xfrm>
            <a:custGeom>
              <a:avLst/>
              <a:gdLst>
                <a:gd name="T0" fmla="*/ 50 w 232"/>
                <a:gd name="T1" fmla="*/ 0 h 232"/>
                <a:gd name="T2" fmla="*/ 0 w 232"/>
                <a:gd name="T3" fmla="*/ 50 h 232"/>
                <a:gd name="T4" fmla="*/ 182 w 232"/>
                <a:gd name="T5" fmla="*/ 232 h 232"/>
                <a:gd name="T6" fmla="*/ 232 w 232"/>
                <a:gd name="T7" fmla="*/ 183 h 232"/>
                <a:gd name="T8" fmla="*/ 50 w 232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50" y="0"/>
                  </a:moveTo>
                  <a:lnTo>
                    <a:pt x="0" y="50"/>
                  </a:lnTo>
                  <a:lnTo>
                    <a:pt x="182" y="232"/>
                  </a:lnTo>
                  <a:lnTo>
                    <a:pt x="232" y="18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5" name="组合 354">
            <a:extLst>
              <a:ext uri="{FF2B5EF4-FFF2-40B4-BE49-F238E27FC236}">
                <a16:creationId xmlns:a16="http://schemas.microsoft.com/office/drawing/2014/main" id="{A653CA75-CCBF-4C09-A0D3-C2848518DC3A}"/>
              </a:ext>
            </a:extLst>
          </p:cNvPr>
          <p:cNvGrpSpPr/>
          <p:nvPr/>
        </p:nvGrpSpPr>
        <p:grpSpPr>
          <a:xfrm>
            <a:off x="8913333" y="2619351"/>
            <a:ext cx="294217" cy="384257"/>
            <a:chOff x="10171917" y="2664371"/>
            <a:chExt cx="294217" cy="384257"/>
          </a:xfrm>
        </p:grpSpPr>
        <p:sp>
          <p:nvSpPr>
            <p:cNvPr id="259" name="Freeform 100">
              <a:extLst>
                <a:ext uri="{FF2B5EF4-FFF2-40B4-BE49-F238E27FC236}">
                  <a16:creationId xmlns:a16="http://schemas.microsoft.com/office/drawing/2014/main" id="{DE48E382-9FF4-43B5-8BBA-9291803DB5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1917" y="2664371"/>
              <a:ext cx="294217" cy="384257"/>
            </a:xfrm>
            <a:custGeom>
              <a:avLst/>
              <a:gdLst>
                <a:gd name="T0" fmla="*/ 172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2 w 232"/>
                <a:gd name="T13" fmla="*/ 0 h 303"/>
                <a:gd name="T14" fmla="*/ 198 w 232"/>
                <a:gd name="T15" fmla="*/ 270 h 303"/>
                <a:gd name="T16" fmla="*/ 33 w 232"/>
                <a:gd name="T17" fmla="*/ 270 h 303"/>
                <a:gd name="T18" fmla="*/ 33 w 232"/>
                <a:gd name="T19" fmla="*/ 35 h 303"/>
                <a:gd name="T20" fmla="*/ 139 w 232"/>
                <a:gd name="T21" fmla="*/ 35 h 303"/>
                <a:gd name="T22" fmla="*/ 139 w 232"/>
                <a:gd name="T23" fmla="*/ 92 h 303"/>
                <a:gd name="T24" fmla="*/ 198 w 232"/>
                <a:gd name="T25" fmla="*/ 92 h 303"/>
                <a:gd name="T26" fmla="*/ 198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2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2" y="0"/>
                  </a:lnTo>
                  <a:close/>
                  <a:moveTo>
                    <a:pt x="198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39" y="35"/>
                  </a:lnTo>
                  <a:lnTo>
                    <a:pt x="139" y="92"/>
                  </a:lnTo>
                  <a:lnTo>
                    <a:pt x="198" y="92"/>
                  </a:lnTo>
                  <a:lnTo>
                    <a:pt x="198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Rectangle 101">
              <a:extLst>
                <a:ext uri="{FF2B5EF4-FFF2-40B4-BE49-F238E27FC236}">
                  <a16:creationId xmlns:a16="http://schemas.microsoft.com/office/drawing/2014/main" id="{49FB0366-FACA-4314-B5FF-D5AAF453A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3807" y="2811479"/>
              <a:ext cx="29168" cy="48191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02">
              <a:extLst>
                <a:ext uri="{FF2B5EF4-FFF2-40B4-BE49-F238E27FC236}">
                  <a16:creationId xmlns:a16="http://schemas.microsoft.com/office/drawing/2014/main" id="{6824FD1A-5363-444B-87A7-1E5ED11EC8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8589" y="2888838"/>
              <a:ext cx="59604" cy="87504"/>
            </a:xfrm>
            <a:custGeom>
              <a:avLst/>
              <a:gdLst>
                <a:gd name="T0" fmla="*/ 19 w 20"/>
                <a:gd name="T1" fmla="*/ 17 h 29"/>
                <a:gd name="T2" fmla="*/ 19 w 20"/>
                <a:gd name="T3" fmla="*/ 17 h 29"/>
                <a:gd name="T4" fmla="*/ 15 w 20"/>
                <a:gd name="T5" fmla="*/ 0 h 29"/>
                <a:gd name="T6" fmla="*/ 5 w 20"/>
                <a:gd name="T7" fmla="*/ 0 h 29"/>
                <a:gd name="T8" fmla="*/ 1 w 20"/>
                <a:gd name="T9" fmla="*/ 17 h 29"/>
                <a:gd name="T10" fmla="*/ 1 w 20"/>
                <a:gd name="T11" fmla="*/ 17 h 29"/>
                <a:gd name="T12" fmla="*/ 0 w 20"/>
                <a:gd name="T13" fmla="*/ 20 h 29"/>
                <a:gd name="T14" fmla="*/ 10 w 20"/>
                <a:gd name="T15" fmla="*/ 29 h 29"/>
                <a:gd name="T16" fmla="*/ 20 w 20"/>
                <a:gd name="T17" fmla="*/ 20 h 29"/>
                <a:gd name="T18" fmla="*/ 19 w 20"/>
                <a:gd name="T19" fmla="*/ 17 h 29"/>
                <a:gd name="T20" fmla="*/ 10 w 20"/>
                <a:gd name="T21" fmla="*/ 25 h 29"/>
                <a:gd name="T22" fmla="*/ 5 w 20"/>
                <a:gd name="T23" fmla="*/ 20 h 29"/>
                <a:gd name="T24" fmla="*/ 10 w 20"/>
                <a:gd name="T25" fmla="*/ 15 h 29"/>
                <a:gd name="T26" fmla="*/ 15 w 20"/>
                <a:gd name="T27" fmla="*/ 20 h 29"/>
                <a:gd name="T28" fmla="*/ 10 w 20"/>
                <a:gd name="T2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9">
                  <a:moveTo>
                    <a:pt x="19" y="17"/>
                  </a:moveTo>
                  <a:cubicBezTo>
                    <a:pt x="19" y="17"/>
                    <a:pt x="19" y="17"/>
                    <a:pt x="19" y="1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5"/>
                    <a:pt x="5" y="29"/>
                    <a:pt x="10" y="29"/>
                  </a:cubicBezTo>
                  <a:cubicBezTo>
                    <a:pt x="15" y="29"/>
                    <a:pt x="20" y="25"/>
                    <a:pt x="20" y="20"/>
                  </a:cubicBezTo>
                  <a:cubicBezTo>
                    <a:pt x="20" y="19"/>
                    <a:pt x="20" y="18"/>
                    <a:pt x="19" y="17"/>
                  </a:cubicBezTo>
                  <a:close/>
                  <a:moveTo>
                    <a:pt x="10" y="25"/>
                  </a:moveTo>
                  <a:cubicBezTo>
                    <a:pt x="7" y="25"/>
                    <a:pt x="5" y="22"/>
                    <a:pt x="5" y="20"/>
                  </a:cubicBezTo>
                  <a:cubicBezTo>
                    <a:pt x="5" y="17"/>
                    <a:pt x="7" y="15"/>
                    <a:pt x="10" y="15"/>
                  </a:cubicBezTo>
                  <a:cubicBezTo>
                    <a:pt x="13" y="15"/>
                    <a:pt x="15" y="17"/>
                    <a:pt x="15" y="20"/>
                  </a:cubicBezTo>
                  <a:cubicBezTo>
                    <a:pt x="15" y="22"/>
                    <a:pt x="13" y="25"/>
                    <a:pt x="10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4" name="组合 353">
            <a:extLst>
              <a:ext uri="{FF2B5EF4-FFF2-40B4-BE49-F238E27FC236}">
                <a16:creationId xmlns:a16="http://schemas.microsoft.com/office/drawing/2014/main" id="{B7186A1D-4522-4A52-B971-76B4C0F7A636}"/>
              </a:ext>
            </a:extLst>
          </p:cNvPr>
          <p:cNvGrpSpPr/>
          <p:nvPr/>
        </p:nvGrpSpPr>
        <p:grpSpPr>
          <a:xfrm>
            <a:off x="8868313" y="1922489"/>
            <a:ext cx="384257" cy="234612"/>
            <a:chOff x="10126263" y="1970679"/>
            <a:chExt cx="384257" cy="234612"/>
          </a:xfrm>
        </p:grpSpPr>
        <p:sp>
          <p:nvSpPr>
            <p:cNvPr id="284" name="Freeform 125">
              <a:extLst>
                <a:ext uri="{FF2B5EF4-FFF2-40B4-BE49-F238E27FC236}">
                  <a16:creationId xmlns:a16="http://schemas.microsoft.com/office/drawing/2014/main" id="{E25C5AF9-8200-4377-AF17-014438A40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263" y="1970679"/>
              <a:ext cx="384257" cy="147108"/>
            </a:xfrm>
            <a:custGeom>
              <a:avLst/>
              <a:gdLst>
                <a:gd name="T0" fmla="*/ 303 w 303"/>
                <a:gd name="T1" fmla="*/ 57 h 116"/>
                <a:gd name="T2" fmla="*/ 152 w 303"/>
                <a:gd name="T3" fmla="*/ 0 h 116"/>
                <a:gd name="T4" fmla="*/ 0 w 303"/>
                <a:gd name="T5" fmla="*/ 57 h 116"/>
                <a:gd name="T6" fmla="*/ 152 w 303"/>
                <a:gd name="T7" fmla="*/ 116 h 116"/>
                <a:gd name="T8" fmla="*/ 303 w 303"/>
                <a:gd name="T9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116">
                  <a:moveTo>
                    <a:pt x="303" y="57"/>
                  </a:moveTo>
                  <a:lnTo>
                    <a:pt x="152" y="0"/>
                  </a:lnTo>
                  <a:lnTo>
                    <a:pt x="0" y="57"/>
                  </a:lnTo>
                  <a:lnTo>
                    <a:pt x="152" y="116"/>
                  </a:lnTo>
                  <a:lnTo>
                    <a:pt x="303" y="5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126">
              <a:extLst>
                <a:ext uri="{FF2B5EF4-FFF2-40B4-BE49-F238E27FC236}">
                  <a16:creationId xmlns:a16="http://schemas.microsoft.com/office/drawing/2014/main" id="{0B802D55-0839-4E32-BF01-ABAA33547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1085" y="2102569"/>
              <a:ext cx="234613" cy="102722"/>
            </a:xfrm>
            <a:custGeom>
              <a:avLst/>
              <a:gdLst>
                <a:gd name="T0" fmla="*/ 39 w 78"/>
                <a:gd name="T1" fmla="*/ 15 h 34"/>
                <a:gd name="T2" fmla="*/ 0 w 78"/>
                <a:gd name="T3" fmla="*/ 0 h 34"/>
                <a:gd name="T4" fmla="*/ 0 w 78"/>
                <a:gd name="T5" fmla="*/ 20 h 34"/>
                <a:gd name="T6" fmla="*/ 39 w 78"/>
                <a:gd name="T7" fmla="*/ 34 h 34"/>
                <a:gd name="T8" fmla="*/ 78 w 78"/>
                <a:gd name="T9" fmla="*/ 20 h 34"/>
                <a:gd name="T10" fmla="*/ 78 w 78"/>
                <a:gd name="T11" fmla="*/ 0 h 34"/>
                <a:gd name="T12" fmla="*/ 39 w 78"/>
                <a:gd name="T1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34">
                  <a:moveTo>
                    <a:pt x="39" y="1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8"/>
                    <a:pt x="17" y="34"/>
                    <a:pt x="39" y="34"/>
                  </a:cubicBezTo>
                  <a:cubicBezTo>
                    <a:pt x="61" y="34"/>
                    <a:pt x="78" y="28"/>
                    <a:pt x="78" y="20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39" y="1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6" name="组合 345">
            <a:extLst>
              <a:ext uri="{FF2B5EF4-FFF2-40B4-BE49-F238E27FC236}">
                <a16:creationId xmlns:a16="http://schemas.microsoft.com/office/drawing/2014/main" id="{5AF8FA9D-3AF4-4EC7-AD8C-F42EEC1016A8}"/>
              </a:ext>
            </a:extLst>
          </p:cNvPr>
          <p:cNvGrpSpPr/>
          <p:nvPr/>
        </p:nvGrpSpPr>
        <p:grpSpPr>
          <a:xfrm>
            <a:off x="8868313" y="1127342"/>
            <a:ext cx="384257" cy="276463"/>
            <a:chOff x="10126263" y="1180605"/>
            <a:chExt cx="384257" cy="276463"/>
          </a:xfrm>
        </p:grpSpPr>
        <p:sp>
          <p:nvSpPr>
            <p:cNvPr id="311" name="Freeform 152">
              <a:extLst>
                <a:ext uri="{FF2B5EF4-FFF2-40B4-BE49-F238E27FC236}">
                  <a16:creationId xmlns:a16="http://schemas.microsoft.com/office/drawing/2014/main" id="{33E9AC3E-717F-4BB3-B4FA-331D7D381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7030" y="1384782"/>
              <a:ext cx="102722" cy="72286"/>
            </a:xfrm>
            <a:custGeom>
              <a:avLst/>
              <a:gdLst>
                <a:gd name="T0" fmla="*/ 0 w 34"/>
                <a:gd name="T1" fmla="*/ 6 h 24"/>
                <a:gd name="T2" fmla="*/ 17 w 34"/>
                <a:gd name="T3" fmla="*/ 24 h 24"/>
                <a:gd name="T4" fmla="*/ 34 w 34"/>
                <a:gd name="T5" fmla="*/ 6 h 24"/>
                <a:gd name="T6" fmla="*/ 17 w 34"/>
                <a:gd name="T7" fmla="*/ 0 h 24"/>
                <a:gd name="T8" fmla="*/ 0 w 34"/>
                <a:gd name="T9" fmla="*/ 6 h 24"/>
                <a:gd name="T10" fmla="*/ 17 w 34"/>
                <a:gd name="T11" fmla="*/ 16 h 24"/>
                <a:gd name="T12" fmla="*/ 8 w 34"/>
                <a:gd name="T13" fmla="*/ 7 h 24"/>
                <a:gd name="T14" fmla="*/ 17 w 34"/>
                <a:gd name="T15" fmla="*/ 5 h 24"/>
                <a:gd name="T16" fmla="*/ 26 w 34"/>
                <a:gd name="T17" fmla="*/ 7 h 24"/>
                <a:gd name="T18" fmla="*/ 17 w 34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4">
                  <a:moveTo>
                    <a:pt x="0" y="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4" y="0"/>
                    <a:pt x="17" y="0"/>
                  </a:cubicBezTo>
                  <a:cubicBezTo>
                    <a:pt x="10" y="0"/>
                    <a:pt x="4" y="2"/>
                    <a:pt x="0" y="6"/>
                  </a:cubicBezTo>
                  <a:close/>
                  <a:moveTo>
                    <a:pt x="17" y="16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1" y="6"/>
                    <a:pt x="14" y="5"/>
                    <a:pt x="17" y="5"/>
                  </a:cubicBezTo>
                  <a:cubicBezTo>
                    <a:pt x="20" y="5"/>
                    <a:pt x="23" y="6"/>
                    <a:pt x="26" y="7"/>
                  </a:cubicBezTo>
                  <a:lnTo>
                    <a:pt x="17" y="1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153">
              <a:extLst>
                <a:ext uri="{FF2B5EF4-FFF2-40B4-BE49-F238E27FC236}">
                  <a16:creationId xmlns:a16="http://schemas.microsoft.com/office/drawing/2014/main" id="{99681E17-D67A-487E-A362-507FE29D3F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8549" y="1283328"/>
              <a:ext cx="239685" cy="90040"/>
            </a:xfrm>
            <a:custGeom>
              <a:avLst/>
              <a:gdLst>
                <a:gd name="T0" fmla="*/ 0 w 80"/>
                <a:gd name="T1" fmla="*/ 16 h 30"/>
                <a:gd name="T2" fmla="*/ 13 w 80"/>
                <a:gd name="T3" fmla="*/ 30 h 30"/>
                <a:gd name="T4" fmla="*/ 40 w 80"/>
                <a:gd name="T5" fmla="*/ 20 h 30"/>
                <a:gd name="T6" fmla="*/ 67 w 80"/>
                <a:gd name="T7" fmla="*/ 30 h 30"/>
                <a:gd name="T8" fmla="*/ 80 w 80"/>
                <a:gd name="T9" fmla="*/ 16 h 30"/>
                <a:gd name="T10" fmla="*/ 40 w 80"/>
                <a:gd name="T11" fmla="*/ 0 h 30"/>
                <a:gd name="T12" fmla="*/ 0 w 80"/>
                <a:gd name="T13" fmla="*/ 16 h 30"/>
                <a:gd name="T14" fmla="*/ 66 w 80"/>
                <a:gd name="T15" fmla="*/ 23 h 30"/>
                <a:gd name="T16" fmla="*/ 40 w 80"/>
                <a:gd name="T17" fmla="*/ 14 h 30"/>
                <a:gd name="T18" fmla="*/ 14 w 80"/>
                <a:gd name="T19" fmla="*/ 23 h 30"/>
                <a:gd name="T20" fmla="*/ 8 w 80"/>
                <a:gd name="T21" fmla="*/ 16 h 30"/>
                <a:gd name="T22" fmla="*/ 40 w 80"/>
                <a:gd name="T23" fmla="*/ 6 h 30"/>
                <a:gd name="T24" fmla="*/ 72 w 80"/>
                <a:gd name="T25" fmla="*/ 16 h 30"/>
                <a:gd name="T26" fmla="*/ 66 w 80"/>
                <a:gd name="T2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30">
                  <a:moveTo>
                    <a:pt x="0" y="16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20" y="23"/>
                    <a:pt x="30" y="20"/>
                    <a:pt x="40" y="20"/>
                  </a:cubicBezTo>
                  <a:cubicBezTo>
                    <a:pt x="50" y="20"/>
                    <a:pt x="60" y="23"/>
                    <a:pt x="67" y="30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0" y="6"/>
                    <a:pt x="56" y="0"/>
                    <a:pt x="40" y="0"/>
                  </a:cubicBezTo>
                  <a:cubicBezTo>
                    <a:pt x="24" y="0"/>
                    <a:pt x="10" y="6"/>
                    <a:pt x="0" y="16"/>
                  </a:cubicBezTo>
                  <a:close/>
                  <a:moveTo>
                    <a:pt x="66" y="23"/>
                  </a:moveTo>
                  <a:cubicBezTo>
                    <a:pt x="59" y="17"/>
                    <a:pt x="50" y="14"/>
                    <a:pt x="40" y="14"/>
                  </a:cubicBezTo>
                  <a:cubicBezTo>
                    <a:pt x="30" y="14"/>
                    <a:pt x="21" y="17"/>
                    <a:pt x="14" y="2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7" y="9"/>
                    <a:pt x="28" y="6"/>
                    <a:pt x="40" y="6"/>
                  </a:cubicBezTo>
                  <a:cubicBezTo>
                    <a:pt x="52" y="6"/>
                    <a:pt x="63" y="9"/>
                    <a:pt x="72" y="16"/>
                  </a:cubicBezTo>
                  <a:lnTo>
                    <a:pt x="66" y="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154">
              <a:extLst>
                <a:ext uri="{FF2B5EF4-FFF2-40B4-BE49-F238E27FC236}">
                  <a16:creationId xmlns:a16="http://schemas.microsoft.com/office/drawing/2014/main" id="{69F0F672-ACD7-4351-9EF5-1F12FE2AE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6263" y="1180605"/>
              <a:ext cx="384257" cy="120477"/>
            </a:xfrm>
            <a:custGeom>
              <a:avLst/>
              <a:gdLst>
                <a:gd name="T0" fmla="*/ 64 w 128"/>
                <a:gd name="T1" fmla="*/ 0 h 40"/>
                <a:gd name="T2" fmla="*/ 0 w 128"/>
                <a:gd name="T3" fmla="*/ 25 h 40"/>
                <a:gd name="T4" fmla="*/ 14 w 128"/>
                <a:gd name="T5" fmla="*/ 40 h 40"/>
                <a:gd name="T6" fmla="*/ 35 w 128"/>
                <a:gd name="T7" fmla="*/ 25 h 40"/>
                <a:gd name="T8" fmla="*/ 64 w 128"/>
                <a:gd name="T9" fmla="*/ 19 h 40"/>
                <a:gd name="T10" fmla="*/ 93 w 128"/>
                <a:gd name="T11" fmla="*/ 25 h 40"/>
                <a:gd name="T12" fmla="*/ 114 w 128"/>
                <a:gd name="T13" fmla="*/ 40 h 40"/>
                <a:gd name="T14" fmla="*/ 128 w 128"/>
                <a:gd name="T15" fmla="*/ 25 h 40"/>
                <a:gd name="T16" fmla="*/ 64 w 128"/>
                <a:gd name="T17" fmla="*/ 0 h 40"/>
                <a:gd name="T18" fmla="*/ 114 w 128"/>
                <a:gd name="T19" fmla="*/ 32 h 40"/>
                <a:gd name="T20" fmla="*/ 95 w 128"/>
                <a:gd name="T21" fmla="*/ 20 h 40"/>
                <a:gd name="T22" fmla="*/ 64 w 128"/>
                <a:gd name="T23" fmla="*/ 14 h 40"/>
                <a:gd name="T24" fmla="*/ 33 w 128"/>
                <a:gd name="T25" fmla="*/ 20 h 40"/>
                <a:gd name="T26" fmla="*/ 14 w 128"/>
                <a:gd name="T27" fmla="*/ 32 h 40"/>
                <a:gd name="T28" fmla="*/ 8 w 128"/>
                <a:gd name="T29" fmla="*/ 26 h 40"/>
                <a:gd name="T30" fmla="*/ 64 w 128"/>
                <a:gd name="T31" fmla="*/ 5 h 40"/>
                <a:gd name="T32" fmla="*/ 120 w 128"/>
                <a:gd name="T33" fmla="*/ 26 h 40"/>
                <a:gd name="T34" fmla="*/ 114 w 128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40">
                  <a:moveTo>
                    <a:pt x="64" y="0"/>
                  </a:moveTo>
                  <a:cubicBezTo>
                    <a:pt x="39" y="0"/>
                    <a:pt x="17" y="10"/>
                    <a:pt x="0" y="2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0" y="33"/>
                    <a:pt x="27" y="29"/>
                    <a:pt x="35" y="25"/>
                  </a:cubicBezTo>
                  <a:cubicBezTo>
                    <a:pt x="45" y="21"/>
                    <a:pt x="54" y="19"/>
                    <a:pt x="64" y="19"/>
                  </a:cubicBezTo>
                  <a:cubicBezTo>
                    <a:pt x="74" y="19"/>
                    <a:pt x="83" y="21"/>
                    <a:pt x="93" y="25"/>
                  </a:cubicBezTo>
                  <a:cubicBezTo>
                    <a:pt x="101" y="29"/>
                    <a:pt x="108" y="33"/>
                    <a:pt x="114" y="40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11" y="10"/>
                    <a:pt x="89" y="0"/>
                    <a:pt x="64" y="0"/>
                  </a:cubicBezTo>
                  <a:close/>
                  <a:moveTo>
                    <a:pt x="114" y="32"/>
                  </a:moveTo>
                  <a:cubicBezTo>
                    <a:pt x="108" y="27"/>
                    <a:pt x="102" y="23"/>
                    <a:pt x="95" y="20"/>
                  </a:cubicBezTo>
                  <a:cubicBezTo>
                    <a:pt x="85" y="16"/>
                    <a:pt x="75" y="14"/>
                    <a:pt x="64" y="14"/>
                  </a:cubicBezTo>
                  <a:cubicBezTo>
                    <a:pt x="53" y="14"/>
                    <a:pt x="43" y="16"/>
                    <a:pt x="33" y="20"/>
                  </a:cubicBezTo>
                  <a:cubicBezTo>
                    <a:pt x="26" y="23"/>
                    <a:pt x="20" y="27"/>
                    <a:pt x="14" y="32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24" y="13"/>
                    <a:pt x="43" y="5"/>
                    <a:pt x="64" y="5"/>
                  </a:cubicBezTo>
                  <a:cubicBezTo>
                    <a:pt x="85" y="5"/>
                    <a:pt x="104" y="13"/>
                    <a:pt x="120" y="26"/>
                  </a:cubicBezTo>
                  <a:lnTo>
                    <a:pt x="114" y="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5" name="Freeform 6">
            <a:extLst>
              <a:ext uri="{FF2B5EF4-FFF2-40B4-BE49-F238E27FC236}">
                <a16:creationId xmlns:a16="http://schemas.microsoft.com/office/drawing/2014/main" id="{D33AA5BD-FA4A-4F7C-8D8D-15B6BBD4EDDD}"/>
              </a:ext>
            </a:extLst>
          </p:cNvPr>
          <p:cNvSpPr>
            <a:spLocks noEditPoints="1"/>
          </p:cNvSpPr>
          <p:nvPr/>
        </p:nvSpPr>
        <p:spPr bwMode="auto">
          <a:xfrm>
            <a:off x="8111187" y="5683898"/>
            <a:ext cx="399475" cy="384257"/>
          </a:xfrm>
          <a:custGeom>
            <a:avLst/>
            <a:gdLst>
              <a:gd name="T0" fmla="*/ 117 w 133"/>
              <a:gd name="T1" fmla="*/ 0 h 128"/>
              <a:gd name="T2" fmla="*/ 90 w 133"/>
              <a:gd name="T3" fmla="*/ 0 h 128"/>
              <a:gd name="T4" fmla="*/ 90 w 133"/>
              <a:gd name="T5" fmla="*/ 16 h 128"/>
              <a:gd name="T6" fmla="*/ 106 w 133"/>
              <a:gd name="T7" fmla="*/ 16 h 128"/>
              <a:gd name="T8" fmla="*/ 81 w 133"/>
              <a:gd name="T9" fmla="*/ 41 h 128"/>
              <a:gd name="T10" fmla="*/ 52 w 133"/>
              <a:gd name="T11" fmla="*/ 31 h 128"/>
              <a:gd name="T12" fmla="*/ 19 w 133"/>
              <a:gd name="T13" fmla="*/ 45 h 128"/>
              <a:gd name="T14" fmla="*/ 19 w 133"/>
              <a:gd name="T15" fmla="*/ 114 h 128"/>
              <a:gd name="T16" fmla="*/ 52 w 133"/>
              <a:gd name="T17" fmla="*/ 128 h 128"/>
              <a:gd name="T18" fmla="*/ 86 w 133"/>
              <a:gd name="T19" fmla="*/ 114 h 128"/>
              <a:gd name="T20" fmla="*/ 92 w 133"/>
              <a:gd name="T21" fmla="*/ 52 h 128"/>
              <a:gd name="T22" fmla="*/ 117 w 133"/>
              <a:gd name="T23" fmla="*/ 27 h 128"/>
              <a:gd name="T24" fmla="*/ 117 w 133"/>
              <a:gd name="T25" fmla="*/ 43 h 128"/>
              <a:gd name="T26" fmla="*/ 133 w 133"/>
              <a:gd name="T27" fmla="*/ 43 h 128"/>
              <a:gd name="T28" fmla="*/ 133 w 133"/>
              <a:gd name="T29" fmla="*/ 16 h 128"/>
              <a:gd name="T30" fmla="*/ 133 w 133"/>
              <a:gd name="T31" fmla="*/ 0 h 128"/>
              <a:gd name="T32" fmla="*/ 117 w 133"/>
              <a:gd name="T33" fmla="*/ 0 h 128"/>
              <a:gd name="T34" fmla="*/ 75 w 133"/>
              <a:gd name="T35" fmla="*/ 103 h 128"/>
              <a:gd name="T36" fmla="*/ 52 w 133"/>
              <a:gd name="T37" fmla="*/ 112 h 128"/>
              <a:gd name="T38" fmla="*/ 30 w 133"/>
              <a:gd name="T39" fmla="*/ 103 h 128"/>
              <a:gd name="T40" fmla="*/ 20 w 133"/>
              <a:gd name="T41" fmla="*/ 80 h 128"/>
              <a:gd name="T42" fmla="*/ 30 w 133"/>
              <a:gd name="T43" fmla="*/ 57 h 128"/>
              <a:gd name="T44" fmla="*/ 52 w 133"/>
              <a:gd name="T45" fmla="*/ 47 h 128"/>
              <a:gd name="T46" fmla="*/ 75 w 133"/>
              <a:gd name="T47" fmla="*/ 57 h 128"/>
              <a:gd name="T48" fmla="*/ 85 w 133"/>
              <a:gd name="T49" fmla="*/ 80 h 128"/>
              <a:gd name="T50" fmla="*/ 75 w 133"/>
              <a:gd name="T51" fmla="*/ 10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3" h="128">
                <a:moveTo>
                  <a:pt x="117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16"/>
                  <a:pt x="90" y="16"/>
                  <a:pt x="90" y="16"/>
                </a:cubicBezTo>
                <a:cubicBezTo>
                  <a:pt x="106" y="16"/>
                  <a:pt x="106" y="16"/>
                  <a:pt x="106" y="16"/>
                </a:cubicBezTo>
                <a:cubicBezTo>
                  <a:pt x="81" y="41"/>
                  <a:pt x="81" y="41"/>
                  <a:pt x="81" y="41"/>
                </a:cubicBezTo>
                <a:cubicBezTo>
                  <a:pt x="73" y="35"/>
                  <a:pt x="63" y="31"/>
                  <a:pt x="52" y="31"/>
                </a:cubicBezTo>
                <a:cubicBezTo>
                  <a:pt x="40" y="31"/>
                  <a:pt x="28" y="36"/>
                  <a:pt x="19" y="45"/>
                </a:cubicBezTo>
                <a:cubicBezTo>
                  <a:pt x="0" y="64"/>
                  <a:pt x="0" y="95"/>
                  <a:pt x="19" y="114"/>
                </a:cubicBezTo>
                <a:cubicBezTo>
                  <a:pt x="28" y="123"/>
                  <a:pt x="40" y="128"/>
                  <a:pt x="52" y="128"/>
                </a:cubicBezTo>
                <a:cubicBezTo>
                  <a:pt x="65" y="128"/>
                  <a:pt x="77" y="123"/>
                  <a:pt x="86" y="114"/>
                </a:cubicBezTo>
                <a:cubicBezTo>
                  <a:pt x="103" y="97"/>
                  <a:pt x="105" y="71"/>
                  <a:pt x="92" y="52"/>
                </a:cubicBezTo>
                <a:cubicBezTo>
                  <a:pt x="117" y="27"/>
                  <a:pt x="117" y="27"/>
                  <a:pt x="117" y="27"/>
                </a:cubicBezTo>
                <a:cubicBezTo>
                  <a:pt x="117" y="43"/>
                  <a:pt x="117" y="43"/>
                  <a:pt x="117" y="43"/>
                </a:cubicBezTo>
                <a:cubicBezTo>
                  <a:pt x="133" y="43"/>
                  <a:pt x="133" y="43"/>
                  <a:pt x="133" y="43"/>
                </a:cubicBezTo>
                <a:cubicBezTo>
                  <a:pt x="133" y="16"/>
                  <a:pt x="133" y="16"/>
                  <a:pt x="133" y="16"/>
                </a:cubicBezTo>
                <a:cubicBezTo>
                  <a:pt x="133" y="0"/>
                  <a:pt x="133" y="0"/>
                  <a:pt x="133" y="0"/>
                </a:cubicBezTo>
                <a:lnTo>
                  <a:pt x="117" y="0"/>
                </a:lnTo>
                <a:close/>
                <a:moveTo>
                  <a:pt x="75" y="103"/>
                </a:moveTo>
                <a:cubicBezTo>
                  <a:pt x="69" y="109"/>
                  <a:pt x="61" y="112"/>
                  <a:pt x="52" y="112"/>
                </a:cubicBezTo>
                <a:cubicBezTo>
                  <a:pt x="44" y="112"/>
                  <a:pt x="36" y="109"/>
                  <a:pt x="30" y="103"/>
                </a:cubicBezTo>
                <a:cubicBezTo>
                  <a:pt x="24" y="96"/>
                  <a:pt x="20" y="88"/>
                  <a:pt x="20" y="80"/>
                </a:cubicBezTo>
                <a:cubicBezTo>
                  <a:pt x="20" y="71"/>
                  <a:pt x="24" y="63"/>
                  <a:pt x="30" y="57"/>
                </a:cubicBezTo>
                <a:cubicBezTo>
                  <a:pt x="36" y="51"/>
                  <a:pt x="44" y="47"/>
                  <a:pt x="52" y="47"/>
                </a:cubicBezTo>
                <a:cubicBezTo>
                  <a:pt x="61" y="47"/>
                  <a:pt x="69" y="51"/>
                  <a:pt x="75" y="57"/>
                </a:cubicBezTo>
                <a:cubicBezTo>
                  <a:pt x="81" y="63"/>
                  <a:pt x="85" y="71"/>
                  <a:pt x="85" y="80"/>
                </a:cubicBezTo>
                <a:cubicBezTo>
                  <a:pt x="85" y="88"/>
                  <a:pt x="81" y="96"/>
                  <a:pt x="75" y="10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58" name="组合 357">
            <a:extLst>
              <a:ext uri="{FF2B5EF4-FFF2-40B4-BE49-F238E27FC236}">
                <a16:creationId xmlns:a16="http://schemas.microsoft.com/office/drawing/2014/main" id="{C017A9E5-D926-4D07-B0FB-45ADB6D11598}"/>
              </a:ext>
            </a:extLst>
          </p:cNvPr>
          <p:cNvGrpSpPr/>
          <p:nvPr/>
        </p:nvGrpSpPr>
        <p:grpSpPr>
          <a:xfrm>
            <a:off x="8118796" y="4945820"/>
            <a:ext cx="384257" cy="324653"/>
            <a:chOff x="9359016" y="4999083"/>
            <a:chExt cx="384257" cy="324653"/>
          </a:xfrm>
        </p:grpSpPr>
        <p:sp>
          <p:nvSpPr>
            <p:cNvPr id="184" name="Oval 25">
              <a:extLst>
                <a:ext uri="{FF2B5EF4-FFF2-40B4-BE49-F238E27FC236}">
                  <a16:creationId xmlns:a16="http://schemas.microsoft.com/office/drawing/2014/main" id="{72169205-5977-44BC-B2AD-2B785F326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9016" y="4999083"/>
              <a:ext cx="384257" cy="120477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6">
              <a:extLst>
                <a:ext uri="{FF2B5EF4-FFF2-40B4-BE49-F238E27FC236}">
                  <a16:creationId xmlns:a16="http://schemas.microsoft.com/office/drawing/2014/main" id="{95A8E4DB-C526-4C7B-BFF0-CFA2C442E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9016" y="5101805"/>
              <a:ext cx="384257" cy="119209"/>
            </a:xfrm>
            <a:custGeom>
              <a:avLst/>
              <a:gdLst>
                <a:gd name="T0" fmla="*/ 64 w 128"/>
                <a:gd name="T1" fmla="*/ 20 h 40"/>
                <a:gd name="T2" fmla="*/ 0 w 128"/>
                <a:gd name="T3" fmla="*/ 0 h 40"/>
                <a:gd name="T4" fmla="*/ 0 w 128"/>
                <a:gd name="T5" fmla="*/ 20 h 40"/>
                <a:gd name="T6" fmla="*/ 64 w 128"/>
                <a:gd name="T7" fmla="*/ 40 h 40"/>
                <a:gd name="T8" fmla="*/ 128 w 128"/>
                <a:gd name="T9" fmla="*/ 20 h 40"/>
                <a:gd name="T10" fmla="*/ 128 w 128"/>
                <a:gd name="T11" fmla="*/ 0 h 40"/>
                <a:gd name="T12" fmla="*/ 64 w 128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40">
                  <a:moveTo>
                    <a:pt x="64" y="20"/>
                  </a:moveTo>
                  <a:cubicBezTo>
                    <a:pt x="29" y="20"/>
                    <a:pt x="0" y="11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9" y="40"/>
                    <a:pt x="64" y="40"/>
                  </a:cubicBezTo>
                  <a:cubicBezTo>
                    <a:pt x="99" y="40"/>
                    <a:pt x="128" y="31"/>
                    <a:pt x="128" y="2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1"/>
                    <a:pt x="99" y="20"/>
                    <a:pt x="64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7">
              <a:extLst>
                <a:ext uri="{FF2B5EF4-FFF2-40B4-BE49-F238E27FC236}">
                  <a16:creationId xmlns:a16="http://schemas.microsoft.com/office/drawing/2014/main" id="{DCCD9EB6-9BA6-4B16-8C52-AB699FEC6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9016" y="5207064"/>
              <a:ext cx="384257" cy="116672"/>
            </a:xfrm>
            <a:custGeom>
              <a:avLst/>
              <a:gdLst>
                <a:gd name="T0" fmla="*/ 64 w 128"/>
                <a:gd name="T1" fmla="*/ 19 h 39"/>
                <a:gd name="T2" fmla="*/ 0 w 128"/>
                <a:gd name="T3" fmla="*/ 0 h 39"/>
                <a:gd name="T4" fmla="*/ 0 w 128"/>
                <a:gd name="T5" fmla="*/ 19 h 39"/>
                <a:gd name="T6" fmla="*/ 64 w 128"/>
                <a:gd name="T7" fmla="*/ 39 h 39"/>
                <a:gd name="T8" fmla="*/ 128 w 128"/>
                <a:gd name="T9" fmla="*/ 19 h 39"/>
                <a:gd name="T10" fmla="*/ 128 w 128"/>
                <a:gd name="T11" fmla="*/ 0 h 39"/>
                <a:gd name="T12" fmla="*/ 64 w 128"/>
                <a:gd name="T1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39">
                  <a:moveTo>
                    <a:pt x="64" y="19"/>
                  </a:moveTo>
                  <a:cubicBezTo>
                    <a:pt x="29" y="19"/>
                    <a:pt x="0" y="1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0"/>
                    <a:pt x="29" y="39"/>
                    <a:pt x="64" y="39"/>
                  </a:cubicBezTo>
                  <a:cubicBezTo>
                    <a:pt x="99" y="39"/>
                    <a:pt x="128" y="30"/>
                    <a:pt x="128" y="19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0"/>
                    <a:pt x="99" y="19"/>
                    <a:pt x="64" y="1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9" name="组合 358">
            <a:extLst>
              <a:ext uri="{FF2B5EF4-FFF2-40B4-BE49-F238E27FC236}">
                <a16:creationId xmlns:a16="http://schemas.microsoft.com/office/drawing/2014/main" id="{046B0D6E-774A-4F76-9302-4D8CD7E1F4BB}"/>
              </a:ext>
            </a:extLst>
          </p:cNvPr>
          <p:cNvGrpSpPr/>
          <p:nvPr/>
        </p:nvGrpSpPr>
        <p:grpSpPr>
          <a:xfrm>
            <a:off x="8118796" y="4156379"/>
            <a:ext cx="384257" cy="384258"/>
            <a:chOff x="9359016" y="4201400"/>
            <a:chExt cx="384257" cy="384258"/>
          </a:xfrm>
        </p:grpSpPr>
        <p:sp>
          <p:nvSpPr>
            <p:cNvPr id="208" name="Freeform 49">
              <a:extLst>
                <a:ext uri="{FF2B5EF4-FFF2-40B4-BE49-F238E27FC236}">
                  <a16:creationId xmlns:a16="http://schemas.microsoft.com/office/drawing/2014/main" id="{DF025F09-C716-49D3-BC06-7B9F902A12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9016" y="4201400"/>
              <a:ext cx="384257" cy="176276"/>
            </a:xfrm>
            <a:custGeom>
              <a:avLst/>
              <a:gdLst>
                <a:gd name="T0" fmla="*/ 0 w 303"/>
                <a:gd name="T1" fmla="*/ 0 h 139"/>
                <a:gd name="T2" fmla="*/ 0 w 303"/>
                <a:gd name="T3" fmla="*/ 139 h 139"/>
                <a:gd name="T4" fmla="*/ 303 w 303"/>
                <a:gd name="T5" fmla="*/ 139 h 139"/>
                <a:gd name="T6" fmla="*/ 303 w 303"/>
                <a:gd name="T7" fmla="*/ 0 h 139"/>
                <a:gd name="T8" fmla="*/ 0 w 303"/>
                <a:gd name="T9" fmla="*/ 0 h 139"/>
                <a:gd name="T10" fmla="*/ 199 w 303"/>
                <a:gd name="T11" fmla="*/ 80 h 139"/>
                <a:gd name="T12" fmla="*/ 104 w 303"/>
                <a:gd name="T13" fmla="*/ 80 h 139"/>
                <a:gd name="T14" fmla="*/ 104 w 303"/>
                <a:gd name="T15" fmla="*/ 59 h 139"/>
                <a:gd name="T16" fmla="*/ 199 w 303"/>
                <a:gd name="T17" fmla="*/ 59 h 139"/>
                <a:gd name="T18" fmla="*/ 199 w 303"/>
                <a:gd name="T19" fmla="*/ 8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" h="139">
                  <a:moveTo>
                    <a:pt x="0" y="0"/>
                  </a:moveTo>
                  <a:lnTo>
                    <a:pt x="0" y="139"/>
                  </a:lnTo>
                  <a:lnTo>
                    <a:pt x="303" y="139"/>
                  </a:lnTo>
                  <a:lnTo>
                    <a:pt x="303" y="0"/>
                  </a:lnTo>
                  <a:lnTo>
                    <a:pt x="0" y="0"/>
                  </a:lnTo>
                  <a:close/>
                  <a:moveTo>
                    <a:pt x="199" y="80"/>
                  </a:moveTo>
                  <a:lnTo>
                    <a:pt x="104" y="80"/>
                  </a:lnTo>
                  <a:lnTo>
                    <a:pt x="104" y="59"/>
                  </a:lnTo>
                  <a:lnTo>
                    <a:pt x="199" y="59"/>
                  </a:lnTo>
                  <a:lnTo>
                    <a:pt x="199" y="8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50">
              <a:extLst>
                <a:ext uri="{FF2B5EF4-FFF2-40B4-BE49-F238E27FC236}">
                  <a16:creationId xmlns:a16="http://schemas.microsoft.com/office/drawing/2014/main" id="{45AE221F-A63E-4B9D-9CCB-80E39C64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9016" y="4408113"/>
              <a:ext cx="384257" cy="177545"/>
            </a:xfrm>
            <a:custGeom>
              <a:avLst/>
              <a:gdLst>
                <a:gd name="T0" fmla="*/ 0 w 303"/>
                <a:gd name="T1" fmla="*/ 140 h 140"/>
                <a:gd name="T2" fmla="*/ 303 w 303"/>
                <a:gd name="T3" fmla="*/ 140 h 140"/>
                <a:gd name="T4" fmla="*/ 303 w 303"/>
                <a:gd name="T5" fmla="*/ 0 h 140"/>
                <a:gd name="T6" fmla="*/ 0 w 303"/>
                <a:gd name="T7" fmla="*/ 0 h 140"/>
                <a:gd name="T8" fmla="*/ 0 w 303"/>
                <a:gd name="T9" fmla="*/ 140 h 140"/>
                <a:gd name="T10" fmla="*/ 104 w 303"/>
                <a:gd name="T11" fmla="*/ 59 h 140"/>
                <a:gd name="T12" fmla="*/ 199 w 303"/>
                <a:gd name="T13" fmla="*/ 59 h 140"/>
                <a:gd name="T14" fmla="*/ 199 w 303"/>
                <a:gd name="T15" fmla="*/ 80 h 140"/>
                <a:gd name="T16" fmla="*/ 104 w 303"/>
                <a:gd name="T17" fmla="*/ 80 h 140"/>
                <a:gd name="T18" fmla="*/ 104 w 303"/>
                <a:gd name="T19" fmla="*/ 5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" h="140">
                  <a:moveTo>
                    <a:pt x="0" y="140"/>
                  </a:moveTo>
                  <a:lnTo>
                    <a:pt x="303" y="140"/>
                  </a:lnTo>
                  <a:lnTo>
                    <a:pt x="303" y="0"/>
                  </a:lnTo>
                  <a:lnTo>
                    <a:pt x="0" y="0"/>
                  </a:lnTo>
                  <a:lnTo>
                    <a:pt x="0" y="140"/>
                  </a:lnTo>
                  <a:close/>
                  <a:moveTo>
                    <a:pt x="104" y="59"/>
                  </a:moveTo>
                  <a:lnTo>
                    <a:pt x="199" y="59"/>
                  </a:lnTo>
                  <a:lnTo>
                    <a:pt x="199" y="80"/>
                  </a:lnTo>
                  <a:lnTo>
                    <a:pt x="104" y="80"/>
                  </a:lnTo>
                  <a:lnTo>
                    <a:pt x="104" y="5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7" name="Freeform 78">
            <a:extLst>
              <a:ext uri="{FF2B5EF4-FFF2-40B4-BE49-F238E27FC236}">
                <a16:creationId xmlns:a16="http://schemas.microsoft.com/office/drawing/2014/main" id="{C443234E-416C-40A3-8035-BBE3AA48704C}"/>
              </a:ext>
            </a:extLst>
          </p:cNvPr>
          <p:cNvSpPr>
            <a:spLocks/>
          </p:cNvSpPr>
          <p:nvPr/>
        </p:nvSpPr>
        <p:spPr bwMode="auto">
          <a:xfrm>
            <a:off x="8118796" y="3384696"/>
            <a:ext cx="384257" cy="384257"/>
          </a:xfrm>
          <a:custGeom>
            <a:avLst/>
            <a:gdLst>
              <a:gd name="T0" fmla="*/ 303 w 303"/>
              <a:gd name="T1" fmla="*/ 49 h 303"/>
              <a:gd name="T2" fmla="*/ 253 w 303"/>
              <a:gd name="T3" fmla="*/ 0 h 303"/>
              <a:gd name="T4" fmla="*/ 229 w 303"/>
              <a:gd name="T5" fmla="*/ 23 h 303"/>
              <a:gd name="T6" fmla="*/ 246 w 303"/>
              <a:gd name="T7" fmla="*/ 40 h 303"/>
              <a:gd name="T8" fmla="*/ 236 w 303"/>
              <a:gd name="T9" fmla="*/ 49 h 303"/>
              <a:gd name="T10" fmla="*/ 220 w 303"/>
              <a:gd name="T11" fmla="*/ 33 h 303"/>
              <a:gd name="T12" fmla="*/ 201 w 303"/>
              <a:gd name="T13" fmla="*/ 52 h 303"/>
              <a:gd name="T14" fmla="*/ 217 w 303"/>
              <a:gd name="T15" fmla="*/ 68 h 303"/>
              <a:gd name="T16" fmla="*/ 208 w 303"/>
              <a:gd name="T17" fmla="*/ 78 h 303"/>
              <a:gd name="T18" fmla="*/ 191 w 303"/>
              <a:gd name="T19" fmla="*/ 61 h 303"/>
              <a:gd name="T20" fmla="*/ 191 w 303"/>
              <a:gd name="T21" fmla="*/ 61 h 303"/>
              <a:gd name="T22" fmla="*/ 191 w 303"/>
              <a:gd name="T23" fmla="*/ 61 h 303"/>
              <a:gd name="T24" fmla="*/ 173 w 303"/>
              <a:gd name="T25" fmla="*/ 80 h 303"/>
              <a:gd name="T26" fmla="*/ 189 w 303"/>
              <a:gd name="T27" fmla="*/ 97 h 303"/>
              <a:gd name="T28" fmla="*/ 180 w 303"/>
              <a:gd name="T29" fmla="*/ 106 h 303"/>
              <a:gd name="T30" fmla="*/ 163 w 303"/>
              <a:gd name="T31" fmla="*/ 90 h 303"/>
              <a:gd name="T32" fmla="*/ 144 w 303"/>
              <a:gd name="T33" fmla="*/ 109 h 303"/>
              <a:gd name="T34" fmla="*/ 161 w 303"/>
              <a:gd name="T35" fmla="*/ 125 h 303"/>
              <a:gd name="T36" fmla="*/ 151 w 303"/>
              <a:gd name="T37" fmla="*/ 135 h 303"/>
              <a:gd name="T38" fmla="*/ 151 w 303"/>
              <a:gd name="T39" fmla="*/ 135 h 303"/>
              <a:gd name="T40" fmla="*/ 151 w 303"/>
              <a:gd name="T41" fmla="*/ 135 h 303"/>
              <a:gd name="T42" fmla="*/ 135 w 303"/>
              <a:gd name="T43" fmla="*/ 118 h 303"/>
              <a:gd name="T44" fmla="*/ 118 w 303"/>
              <a:gd name="T45" fmla="*/ 137 h 303"/>
              <a:gd name="T46" fmla="*/ 135 w 303"/>
              <a:gd name="T47" fmla="*/ 151 h 303"/>
              <a:gd name="T48" fmla="*/ 125 w 303"/>
              <a:gd name="T49" fmla="*/ 161 h 303"/>
              <a:gd name="T50" fmla="*/ 109 w 303"/>
              <a:gd name="T51" fmla="*/ 144 h 303"/>
              <a:gd name="T52" fmla="*/ 90 w 303"/>
              <a:gd name="T53" fmla="*/ 163 h 303"/>
              <a:gd name="T54" fmla="*/ 106 w 303"/>
              <a:gd name="T55" fmla="*/ 180 h 303"/>
              <a:gd name="T56" fmla="*/ 97 w 303"/>
              <a:gd name="T57" fmla="*/ 189 h 303"/>
              <a:gd name="T58" fmla="*/ 97 w 303"/>
              <a:gd name="T59" fmla="*/ 189 h 303"/>
              <a:gd name="T60" fmla="*/ 97 w 303"/>
              <a:gd name="T61" fmla="*/ 189 h 303"/>
              <a:gd name="T62" fmla="*/ 80 w 303"/>
              <a:gd name="T63" fmla="*/ 172 h 303"/>
              <a:gd name="T64" fmla="*/ 61 w 303"/>
              <a:gd name="T65" fmla="*/ 191 h 303"/>
              <a:gd name="T66" fmla="*/ 78 w 303"/>
              <a:gd name="T67" fmla="*/ 208 h 303"/>
              <a:gd name="T68" fmla="*/ 68 w 303"/>
              <a:gd name="T69" fmla="*/ 217 h 303"/>
              <a:gd name="T70" fmla="*/ 52 w 303"/>
              <a:gd name="T71" fmla="*/ 201 h 303"/>
              <a:gd name="T72" fmla="*/ 33 w 303"/>
              <a:gd name="T73" fmla="*/ 220 h 303"/>
              <a:gd name="T74" fmla="*/ 50 w 303"/>
              <a:gd name="T75" fmla="*/ 236 h 303"/>
              <a:gd name="T76" fmla="*/ 40 w 303"/>
              <a:gd name="T77" fmla="*/ 246 h 303"/>
              <a:gd name="T78" fmla="*/ 24 w 303"/>
              <a:gd name="T79" fmla="*/ 229 h 303"/>
              <a:gd name="T80" fmla="*/ 0 w 303"/>
              <a:gd name="T81" fmla="*/ 253 h 303"/>
              <a:gd name="T82" fmla="*/ 50 w 303"/>
              <a:gd name="T83" fmla="*/ 303 h 303"/>
              <a:gd name="T84" fmla="*/ 303 w 303"/>
              <a:gd name="T85" fmla="*/ 4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3" h="303">
                <a:moveTo>
                  <a:pt x="303" y="49"/>
                </a:moveTo>
                <a:lnTo>
                  <a:pt x="253" y="0"/>
                </a:lnTo>
                <a:lnTo>
                  <a:pt x="229" y="23"/>
                </a:lnTo>
                <a:lnTo>
                  <a:pt x="246" y="40"/>
                </a:lnTo>
                <a:lnTo>
                  <a:pt x="236" y="49"/>
                </a:lnTo>
                <a:lnTo>
                  <a:pt x="220" y="33"/>
                </a:lnTo>
                <a:lnTo>
                  <a:pt x="201" y="52"/>
                </a:lnTo>
                <a:lnTo>
                  <a:pt x="217" y="68"/>
                </a:lnTo>
                <a:lnTo>
                  <a:pt x="208" y="78"/>
                </a:lnTo>
                <a:lnTo>
                  <a:pt x="191" y="61"/>
                </a:lnTo>
                <a:lnTo>
                  <a:pt x="191" y="61"/>
                </a:lnTo>
                <a:lnTo>
                  <a:pt x="191" y="61"/>
                </a:lnTo>
                <a:lnTo>
                  <a:pt x="173" y="80"/>
                </a:lnTo>
                <a:lnTo>
                  <a:pt x="189" y="97"/>
                </a:lnTo>
                <a:lnTo>
                  <a:pt x="180" y="106"/>
                </a:lnTo>
                <a:lnTo>
                  <a:pt x="163" y="90"/>
                </a:lnTo>
                <a:lnTo>
                  <a:pt x="144" y="109"/>
                </a:lnTo>
                <a:lnTo>
                  <a:pt x="161" y="125"/>
                </a:lnTo>
                <a:lnTo>
                  <a:pt x="151" y="135"/>
                </a:lnTo>
                <a:lnTo>
                  <a:pt x="151" y="135"/>
                </a:lnTo>
                <a:lnTo>
                  <a:pt x="151" y="135"/>
                </a:lnTo>
                <a:lnTo>
                  <a:pt x="135" y="118"/>
                </a:lnTo>
                <a:lnTo>
                  <a:pt x="118" y="137"/>
                </a:lnTo>
                <a:lnTo>
                  <a:pt x="135" y="151"/>
                </a:lnTo>
                <a:lnTo>
                  <a:pt x="125" y="161"/>
                </a:lnTo>
                <a:lnTo>
                  <a:pt x="109" y="144"/>
                </a:lnTo>
                <a:lnTo>
                  <a:pt x="90" y="163"/>
                </a:lnTo>
                <a:lnTo>
                  <a:pt x="106" y="180"/>
                </a:lnTo>
                <a:lnTo>
                  <a:pt x="97" y="189"/>
                </a:lnTo>
                <a:lnTo>
                  <a:pt x="97" y="189"/>
                </a:lnTo>
                <a:lnTo>
                  <a:pt x="97" y="189"/>
                </a:lnTo>
                <a:lnTo>
                  <a:pt x="80" y="172"/>
                </a:lnTo>
                <a:lnTo>
                  <a:pt x="61" y="191"/>
                </a:lnTo>
                <a:lnTo>
                  <a:pt x="78" y="208"/>
                </a:lnTo>
                <a:lnTo>
                  <a:pt x="68" y="217"/>
                </a:lnTo>
                <a:lnTo>
                  <a:pt x="52" y="201"/>
                </a:lnTo>
                <a:lnTo>
                  <a:pt x="33" y="220"/>
                </a:lnTo>
                <a:lnTo>
                  <a:pt x="50" y="236"/>
                </a:lnTo>
                <a:lnTo>
                  <a:pt x="40" y="246"/>
                </a:lnTo>
                <a:lnTo>
                  <a:pt x="24" y="229"/>
                </a:lnTo>
                <a:lnTo>
                  <a:pt x="0" y="253"/>
                </a:lnTo>
                <a:lnTo>
                  <a:pt x="50" y="303"/>
                </a:lnTo>
                <a:lnTo>
                  <a:pt x="303" y="4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0" name="组合 359">
            <a:extLst>
              <a:ext uri="{FF2B5EF4-FFF2-40B4-BE49-F238E27FC236}">
                <a16:creationId xmlns:a16="http://schemas.microsoft.com/office/drawing/2014/main" id="{4AC08623-D8C4-48E6-9711-1C9B69A8D30F}"/>
              </a:ext>
            </a:extLst>
          </p:cNvPr>
          <p:cNvGrpSpPr/>
          <p:nvPr/>
        </p:nvGrpSpPr>
        <p:grpSpPr>
          <a:xfrm>
            <a:off x="8163816" y="2619351"/>
            <a:ext cx="294217" cy="384257"/>
            <a:chOff x="9403403" y="2664371"/>
            <a:chExt cx="294217" cy="384257"/>
          </a:xfrm>
        </p:grpSpPr>
        <p:sp>
          <p:nvSpPr>
            <p:cNvPr id="262" name="Freeform 103">
              <a:extLst>
                <a:ext uri="{FF2B5EF4-FFF2-40B4-BE49-F238E27FC236}">
                  <a16:creationId xmlns:a16="http://schemas.microsoft.com/office/drawing/2014/main" id="{BD7CDF57-5D2E-477B-99C0-EF13B9AB6D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3403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3 w 232"/>
                <a:gd name="T13" fmla="*/ 0 h 303"/>
                <a:gd name="T14" fmla="*/ 199 w 232"/>
                <a:gd name="T15" fmla="*/ 270 h 303"/>
                <a:gd name="T16" fmla="*/ 33 w 232"/>
                <a:gd name="T17" fmla="*/ 270 h 303"/>
                <a:gd name="T18" fmla="*/ 33 w 232"/>
                <a:gd name="T19" fmla="*/ 35 h 303"/>
                <a:gd name="T20" fmla="*/ 140 w 232"/>
                <a:gd name="T21" fmla="*/ 35 h 303"/>
                <a:gd name="T22" fmla="*/ 140 w 232"/>
                <a:gd name="T23" fmla="*/ 92 h 303"/>
                <a:gd name="T24" fmla="*/ 199 w 232"/>
                <a:gd name="T25" fmla="*/ 92 h 303"/>
                <a:gd name="T26" fmla="*/ 199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04">
              <a:extLst>
                <a:ext uri="{FF2B5EF4-FFF2-40B4-BE49-F238E27FC236}">
                  <a16:creationId xmlns:a16="http://schemas.microsoft.com/office/drawing/2014/main" id="{76BB80C1-A729-4CCC-B504-10027F362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538" y="2864743"/>
              <a:ext cx="78627" cy="93845"/>
            </a:xfrm>
            <a:custGeom>
              <a:avLst/>
              <a:gdLst>
                <a:gd name="T0" fmla="*/ 0 w 62"/>
                <a:gd name="T1" fmla="*/ 74 h 74"/>
                <a:gd name="T2" fmla="*/ 62 w 62"/>
                <a:gd name="T3" fmla="*/ 36 h 74"/>
                <a:gd name="T4" fmla="*/ 0 w 62"/>
                <a:gd name="T5" fmla="*/ 0 h 74"/>
                <a:gd name="T6" fmla="*/ 0 w 6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74">
                  <a:moveTo>
                    <a:pt x="0" y="74"/>
                  </a:moveTo>
                  <a:lnTo>
                    <a:pt x="62" y="36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3" name="组合 352">
            <a:extLst>
              <a:ext uri="{FF2B5EF4-FFF2-40B4-BE49-F238E27FC236}">
                <a16:creationId xmlns:a16="http://schemas.microsoft.com/office/drawing/2014/main" id="{7E25902A-C821-4716-B783-A56A0D3DF17B}"/>
              </a:ext>
            </a:extLst>
          </p:cNvPr>
          <p:cNvGrpSpPr/>
          <p:nvPr/>
        </p:nvGrpSpPr>
        <p:grpSpPr>
          <a:xfrm>
            <a:off x="8163816" y="1847667"/>
            <a:ext cx="294217" cy="384257"/>
            <a:chOff x="9403403" y="1895857"/>
            <a:chExt cx="294217" cy="384257"/>
          </a:xfrm>
        </p:grpSpPr>
        <p:sp>
          <p:nvSpPr>
            <p:cNvPr id="286" name="Rectangle 127">
              <a:extLst>
                <a:ext uri="{FF2B5EF4-FFF2-40B4-BE49-F238E27FC236}">
                  <a16:creationId xmlns:a16="http://schemas.microsoft.com/office/drawing/2014/main" id="{7420C475-8E12-4434-A15D-72022449A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8225" y="1977020"/>
              <a:ext cx="147108" cy="291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Rectangle 128">
              <a:extLst>
                <a:ext uri="{FF2B5EF4-FFF2-40B4-BE49-F238E27FC236}">
                  <a16:creationId xmlns:a16="http://schemas.microsoft.com/office/drawing/2014/main" id="{2B3831AC-A86C-4BD8-8EE6-0826895E8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8225" y="2036624"/>
              <a:ext cx="84968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129">
              <a:extLst>
                <a:ext uri="{FF2B5EF4-FFF2-40B4-BE49-F238E27FC236}">
                  <a16:creationId xmlns:a16="http://schemas.microsoft.com/office/drawing/2014/main" id="{AEC1D5CE-A2A6-4F23-A79C-4A7AEE252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0907" y="2117787"/>
              <a:ext cx="120477" cy="162327"/>
            </a:xfrm>
            <a:custGeom>
              <a:avLst/>
              <a:gdLst>
                <a:gd name="T0" fmla="*/ 20 w 40"/>
                <a:gd name="T1" fmla="*/ 0 h 54"/>
                <a:gd name="T2" fmla="*/ 0 w 40"/>
                <a:gd name="T3" fmla="*/ 20 h 54"/>
                <a:gd name="T4" fmla="*/ 10 w 40"/>
                <a:gd name="T5" fmla="*/ 37 h 54"/>
                <a:gd name="T6" fmla="*/ 10 w 40"/>
                <a:gd name="T7" fmla="*/ 54 h 54"/>
                <a:gd name="T8" fmla="*/ 20 w 40"/>
                <a:gd name="T9" fmla="*/ 45 h 54"/>
                <a:gd name="T10" fmla="*/ 30 w 40"/>
                <a:gd name="T11" fmla="*/ 54 h 54"/>
                <a:gd name="T12" fmla="*/ 30 w 40"/>
                <a:gd name="T13" fmla="*/ 37 h 54"/>
                <a:gd name="T14" fmla="*/ 40 w 40"/>
                <a:gd name="T15" fmla="*/ 20 h 54"/>
                <a:gd name="T16" fmla="*/ 20 w 40"/>
                <a:gd name="T17" fmla="*/ 0 h 54"/>
                <a:gd name="T18" fmla="*/ 20 w 40"/>
                <a:gd name="T19" fmla="*/ 30 h 54"/>
                <a:gd name="T20" fmla="*/ 10 w 40"/>
                <a:gd name="T21" fmla="*/ 20 h 54"/>
                <a:gd name="T22" fmla="*/ 20 w 40"/>
                <a:gd name="T23" fmla="*/ 10 h 54"/>
                <a:gd name="T24" fmla="*/ 30 w 40"/>
                <a:gd name="T25" fmla="*/ 20 h 54"/>
                <a:gd name="T26" fmla="*/ 20 w 40"/>
                <a:gd name="T27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4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7"/>
                    <a:pt x="4" y="33"/>
                    <a:pt x="10" y="3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6" y="33"/>
                    <a:pt x="40" y="27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lose/>
                  <a:moveTo>
                    <a:pt x="20" y="30"/>
                  </a:moveTo>
                  <a:cubicBezTo>
                    <a:pt x="15" y="30"/>
                    <a:pt x="10" y="25"/>
                    <a:pt x="10" y="20"/>
                  </a:cubicBezTo>
                  <a:cubicBezTo>
                    <a:pt x="10" y="14"/>
                    <a:pt x="15" y="10"/>
                    <a:pt x="20" y="10"/>
                  </a:cubicBezTo>
                  <a:cubicBezTo>
                    <a:pt x="25" y="10"/>
                    <a:pt x="30" y="14"/>
                    <a:pt x="30" y="20"/>
                  </a:cubicBezTo>
                  <a:cubicBezTo>
                    <a:pt x="30" y="25"/>
                    <a:pt x="25" y="30"/>
                    <a:pt x="20" y="3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130">
              <a:extLst>
                <a:ext uri="{FF2B5EF4-FFF2-40B4-BE49-F238E27FC236}">
                  <a16:creationId xmlns:a16="http://schemas.microsoft.com/office/drawing/2014/main" id="{1E6E2974-9D97-4A65-8BCB-113F300E4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3403" y="1895857"/>
              <a:ext cx="294217" cy="360162"/>
            </a:xfrm>
            <a:custGeom>
              <a:avLst/>
              <a:gdLst>
                <a:gd name="T0" fmla="*/ 0 w 232"/>
                <a:gd name="T1" fmla="*/ 0 h 284"/>
                <a:gd name="T2" fmla="*/ 0 w 232"/>
                <a:gd name="T3" fmla="*/ 284 h 284"/>
                <a:gd name="T4" fmla="*/ 59 w 232"/>
                <a:gd name="T5" fmla="*/ 284 h 284"/>
                <a:gd name="T6" fmla="*/ 59 w 232"/>
                <a:gd name="T7" fmla="*/ 263 h 284"/>
                <a:gd name="T8" fmla="*/ 24 w 232"/>
                <a:gd name="T9" fmla="*/ 263 h 284"/>
                <a:gd name="T10" fmla="*/ 24 w 232"/>
                <a:gd name="T11" fmla="*/ 23 h 284"/>
                <a:gd name="T12" fmla="*/ 208 w 232"/>
                <a:gd name="T13" fmla="*/ 23 h 284"/>
                <a:gd name="T14" fmla="*/ 208 w 232"/>
                <a:gd name="T15" fmla="*/ 263 h 284"/>
                <a:gd name="T16" fmla="*/ 173 w 232"/>
                <a:gd name="T17" fmla="*/ 263 h 284"/>
                <a:gd name="T18" fmla="*/ 173 w 232"/>
                <a:gd name="T19" fmla="*/ 284 h 284"/>
                <a:gd name="T20" fmla="*/ 232 w 232"/>
                <a:gd name="T21" fmla="*/ 284 h 284"/>
                <a:gd name="T22" fmla="*/ 232 w 232"/>
                <a:gd name="T23" fmla="*/ 0 h 284"/>
                <a:gd name="T24" fmla="*/ 0 w 232"/>
                <a:gd name="T2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284">
                  <a:moveTo>
                    <a:pt x="0" y="0"/>
                  </a:moveTo>
                  <a:lnTo>
                    <a:pt x="0" y="284"/>
                  </a:lnTo>
                  <a:lnTo>
                    <a:pt x="59" y="284"/>
                  </a:lnTo>
                  <a:lnTo>
                    <a:pt x="59" y="263"/>
                  </a:lnTo>
                  <a:lnTo>
                    <a:pt x="24" y="263"/>
                  </a:lnTo>
                  <a:lnTo>
                    <a:pt x="24" y="23"/>
                  </a:lnTo>
                  <a:lnTo>
                    <a:pt x="208" y="23"/>
                  </a:lnTo>
                  <a:lnTo>
                    <a:pt x="208" y="263"/>
                  </a:lnTo>
                  <a:lnTo>
                    <a:pt x="173" y="263"/>
                  </a:lnTo>
                  <a:lnTo>
                    <a:pt x="173" y="284"/>
                  </a:lnTo>
                  <a:lnTo>
                    <a:pt x="232" y="284"/>
                  </a:lnTo>
                  <a:lnTo>
                    <a:pt x="2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8" name="组合 347">
            <a:extLst>
              <a:ext uri="{FF2B5EF4-FFF2-40B4-BE49-F238E27FC236}">
                <a16:creationId xmlns:a16="http://schemas.microsoft.com/office/drawing/2014/main" id="{FC7970C2-4355-40B0-9B15-BF85023D614F}"/>
              </a:ext>
            </a:extLst>
          </p:cNvPr>
          <p:cNvGrpSpPr/>
          <p:nvPr/>
        </p:nvGrpSpPr>
        <p:grpSpPr>
          <a:xfrm>
            <a:off x="8118796" y="1127342"/>
            <a:ext cx="384257" cy="276463"/>
            <a:chOff x="9359016" y="1180605"/>
            <a:chExt cx="384257" cy="276463"/>
          </a:xfrm>
        </p:grpSpPr>
        <p:sp>
          <p:nvSpPr>
            <p:cNvPr id="314" name="Freeform 155">
              <a:extLst>
                <a:ext uri="{FF2B5EF4-FFF2-40B4-BE49-F238E27FC236}">
                  <a16:creationId xmlns:a16="http://schemas.microsoft.com/office/drawing/2014/main" id="{68A490B1-442D-4901-BACC-82482AF6A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784" y="1384782"/>
              <a:ext cx="101454" cy="72286"/>
            </a:xfrm>
            <a:custGeom>
              <a:avLst/>
              <a:gdLst>
                <a:gd name="T0" fmla="*/ 0 w 34"/>
                <a:gd name="T1" fmla="*/ 6 h 24"/>
                <a:gd name="T2" fmla="*/ 17 w 34"/>
                <a:gd name="T3" fmla="*/ 24 h 24"/>
                <a:gd name="T4" fmla="*/ 34 w 34"/>
                <a:gd name="T5" fmla="*/ 6 h 24"/>
                <a:gd name="T6" fmla="*/ 17 w 34"/>
                <a:gd name="T7" fmla="*/ 0 h 24"/>
                <a:gd name="T8" fmla="*/ 0 w 34"/>
                <a:gd name="T9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4">
                  <a:moveTo>
                    <a:pt x="0" y="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4" y="0"/>
                    <a:pt x="17" y="0"/>
                  </a:cubicBezTo>
                  <a:cubicBezTo>
                    <a:pt x="10" y="0"/>
                    <a:pt x="4" y="2"/>
                    <a:pt x="0" y="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156">
              <a:extLst>
                <a:ext uri="{FF2B5EF4-FFF2-40B4-BE49-F238E27FC236}">
                  <a16:creationId xmlns:a16="http://schemas.microsoft.com/office/drawing/2014/main" id="{DC7A6E53-B876-4A9B-BAB9-05229C65F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1302" y="1283328"/>
              <a:ext cx="239685" cy="90040"/>
            </a:xfrm>
            <a:custGeom>
              <a:avLst/>
              <a:gdLst>
                <a:gd name="T0" fmla="*/ 0 w 80"/>
                <a:gd name="T1" fmla="*/ 16 h 30"/>
                <a:gd name="T2" fmla="*/ 13 w 80"/>
                <a:gd name="T3" fmla="*/ 30 h 30"/>
                <a:gd name="T4" fmla="*/ 40 w 80"/>
                <a:gd name="T5" fmla="*/ 20 h 30"/>
                <a:gd name="T6" fmla="*/ 67 w 80"/>
                <a:gd name="T7" fmla="*/ 30 h 30"/>
                <a:gd name="T8" fmla="*/ 80 w 80"/>
                <a:gd name="T9" fmla="*/ 16 h 30"/>
                <a:gd name="T10" fmla="*/ 40 w 80"/>
                <a:gd name="T11" fmla="*/ 0 h 30"/>
                <a:gd name="T12" fmla="*/ 0 w 80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0">
                  <a:moveTo>
                    <a:pt x="0" y="16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20" y="23"/>
                    <a:pt x="30" y="20"/>
                    <a:pt x="40" y="20"/>
                  </a:cubicBezTo>
                  <a:cubicBezTo>
                    <a:pt x="50" y="20"/>
                    <a:pt x="60" y="23"/>
                    <a:pt x="67" y="30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0" y="6"/>
                    <a:pt x="56" y="0"/>
                    <a:pt x="40" y="0"/>
                  </a:cubicBezTo>
                  <a:cubicBezTo>
                    <a:pt x="24" y="0"/>
                    <a:pt x="10" y="6"/>
                    <a:pt x="0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157">
              <a:extLst>
                <a:ext uri="{FF2B5EF4-FFF2-40B4-BE49-F238E27FC236}">
                  <a16:creationId xmlns:a16="http://schemas.microsoft.com/office/drawing/2014/main" id="{EF41AC64-2A45-4D5A-B79A-49A099276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9016" y="1180605"/>
              <a:ext cx="384257" cy="120477"/>
            </a:xfrm>
            <a:custGeom>
              <a:avLst/>
              <a:gdLst>
                <a:gd name="T0" fmla="*/ 64 w 128"/>
                <a:gd name="T1" fmla="*/ 0 h 40"/>
                <a:gd name="T2" fmla="*/ 0 w 128"/>
                <a:gd name="T3" fmla="*/ 25 h 40"/>
                <a:gd name="T4" fmla="*/ 14 w 128"/>
                <a:gd name="T5" fmla="*/ 40 h 40"/>
                <a:gd name="T6" fmla="*/ 35 w 128"/>
                <a:gd name="T7" fmla="*/ 25 h 40"/>
                <a:gd name="T8" fmla="*/ 64 w 128"/>
                <a:gd name="T9" fmla="*/ 19 h 40"/>
                <a:gd name="T10" fmla="*/ 93 w 128"/>
                <a:gd name="T11" fmla="*/ 25 h 40"/>
                <a:gd name="T12" fmla="*/ 114 w 128"/>
                <a:gd name="T13" fmla="*/ 40 h 40"/>
                <a:gd name="T14" fmla="*/ 128 w 128"/>
                <a:gd name="T15" fmla="*/ 25 h 40"/>
                <a:gd name="T16" fmla="*/ 64 w 128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40">
                  <a:moveTo>
                    <a:pt x="64" y="0"/>
                  </a:moveTo>
                  <a:cubicBezTo>
                    <a:pt x="39" y="0"/>
                    <a:pt x="17" y="10"/>
                    <a:pt x="0" y="2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0" y="33"/>
                    <a:pt x="27" y="29"/>
                    <a:pt x="35" y="25"/>
                  </a:cubicBezTo>
                  <a:cubicBezTo>
                    <a:pt x="44" y="21"/>
                    <a:pt x="54" y="19"/>
                    <a:pt x="64" y="19"/>
                  </a:cubicBezTo>
                  <a:cubicBezTo>
                    <a:pt x="74" y="19"/>
                    <a:pt x="83" y="21"/>
                    <a:pt x="93" y="25"/>
                  </a:cubicBezTo>
                  <a:cubicBezTo>
                    <a:pt x="101" y="29"/>
                    <a:pt x="108" y="33"/>
                    <a:pt x="114" y="40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11" y="10"/>
                    <a:pt x="89" y="0"/>
                    <a:pt x="6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6" name="Freeform 7">
            <a:extLst>
              <a:ext uri="{FF2B5EF4-FFF2-40B4-BE49-F238E27FC236}">
                <a16:creationId xmlns:a16="http://schemas.microsoft.com/office/drawing/2014/main" id="{4D7A7A84-9DC5-4255-A1C5-6B9A6C0D342D}"/>
              </a:ext>
            </a:extLst>
          </p:cNvPr>
          <p:cNvSpPr>
            <a:spLocks noEditPoints="1"/>
          </p:cNvSpPr>
          <p:nvPr/>
        </p:nvSpPr>
        <p:spPr bwMode="auto">
          <a:xfrm>
            <a:off x="7363572" y="5677557"/>
            <a:ext cx="384257" cy="324653"/>
          </a:xfrm>
          <a:custGeom>
            <a:avLst/>
            <a:gdLst>
              <a:gd name="T0" fmla="*/ 118 w 128"/>
              <a:gd name="T1" fmla="*/ 0 h 108"/>
              <a:gd name="T2" fmla="*/ 10 w 128"/>
              <a:gd name="T3" fmla="*/ 0 h 108"/>
              <a:gd name="T4" fmla="*/ 0 w 128"/>
              <a:gd name="T5" fmla="*/ 10 h 108"/>
              <a:gd name="T6" fmla="*/ 0 w 128"/>
              <a:gd name="T7" fmla="*/ 98 h 108"/>
              <a:gd name="T8" fmla="*/ 10 w 128"/>
              <a:gd name="T9" fmla="*/ 108 h 108"/>
              <a:gd name="T10" fmla="*/ 118 w 128"/>
              <a:gd name="T11" fmla="*/ 108 h 108"/>
              <a:gd name="T12" fmla="*/ 128 w 128"/>
              <a:gd name="T13" fmla="*/ 98 h 108"/>
              <a:gd name="T14" fmla="*/ 128 w 128"/>
              <a:gd name="T15" fmla="*/ 10 h 108"/>
              <a:gd name="T16" fmla="*/ 118 w 128"/>
              <a:gd name="T17" fmla="*/ 0 h 108"/>
              <a:gd name="T18" fmla="*/ 49 w 128"/>
              <a:gd name="T19" fmla="*/ 97 h 108"/>
              <a:gd name="T20" fmla="*/ 39 w 128"/>
              <a:gd name="T21" fmla="*/ 97 h 108"/>
              <a:gd name="T22" fmla="*/ 39 w 128"/>
              <a:gd name="T23" fmla="*/ 87 h 108"/>
              <a:gd name="T24" fmla="*/ 49 w 128"/>
              <a:gd name="T25" fmla="*/ 87 h 108"/>
              <a:gd name="T26" fmla="*/ 49 w 128"/>
              <a:gd name="T27" fmla="*/ 97 h 108"/>
              <a:gd name="T28" fmla="*/ 69 w 128"/>
              <a:gd name="T29" fmla="*/ 97 h 108"/>
              <a:gd name="T30" fmla="*/ 59 w 128"/>
              <a:gd name="T31" fmla="*/ 97 h 108"/>
              <a:gd name="T32" fmla="*/ 59 w 128"/>
              <a:gd name="T33" fmla="*/ 87 h 108"/>
              <a:gd name="T34" fmla="*/ 69 w 128"/>
              <a:gd name="T35" fmla="*/ 87 h 108"/>
              <a:gd name="T36" fmla="*/ 69 w 128"/>
              <a:gd name="T37" fmla="*/ 97 h 108"/>
              <a:gd name="T38" fmla="*/ 89 w 128"/>
              <a:gd name="T39" fmla="*/ 97 h 108"/>
              <a:gd name="T40" fmla="*/ 79 w 128"/>
              <a:gd name="T41" fmla="*/ 97 h 108"/>
              <a:gd name="T42" fmla="*/ 79 w 128"/>
              <a:gd name="T43" fmla="*/ 87 h 108"/>
              <a:gd name="T44" fmla="*/ 89 w 128"/>
              <a:gd name="T45" fmla="*/ 87 h 108"/>
              <a:gd name="T46" fmla="*/ 89 w 128"/>
              <a:gd name="T47" fmla="*/ 97 h 108"/>
              <a:gd name="T48" fmla="*/ 118 w 128"/>
              <a:gd name="T49" fmla="*/ 78 h 108"/>
              <a:gd name="T50" fmla="*/ 10 w 128"/>
              <a:gd name="T51" fmla="*/ 78 h 108"/>
              <a:gd name="T52" fmla="*/ 10 w 128"/>
              <a:gd name="T53" fmla="*/ 52 h 108"/>
              <a:gd name="T54" fmla="*/ 58 w 128"/>
              <a:gd name="T55" fmla="*/ 52 h 108"/>
              <a:gd name="T56" fmla="*/ 61 w 128"/>
              <a:gd name="T57" fmla="*/ 46 h 108"/>
              <a:gd name="T58" fmla="*/ 70 w 128"/>
              <a:gd name="T59" fmla="*/ 69 h 108"/>
              <a:gd name="T60" fmla="*/ 76 w 128"/>
              <a:gd name="T61" fmla="*/ 52 h 108"/>
              <a:gd name="T62" fmla="*/ 118 w 128"/>
              <a:gd name="T63" fmla="*/ 52 h 108"/>
              <a:gd name="T64" fmla="*/ 118 w 128"/>
              <a:gd name="T65" fmla="*/ 78 h 108"/>
              <a:gd name="T66" fmla="*/ 118 w 128"/>
              <a:gd name="T67" fmla="*/ 42 h 108"/>
              <a:gd name="T68" fmla="*/ 70 w 128"/>
              <a:gd name="T69" fmla="*/ 42 h 108"/>
              <a:gd name="T70" fmla="*/ 61 w 128"/>
              <a:gd name="T71" fmla="*/ 19 h 108"/>
              <a:gd name="T72" fmla="*/ 52 w 128"/>
              <a:gd name="T73" fmla="*/ 42 h 108"/>
              <a:gd name="T74" fmla="*/ 10 w 128"/>
              <a:gd name="T75" fmla="*/ 42 h 108"/>
              <a:gd name="T76" fmla="*/ 10 w 128"/>
              <a:gd name="T77" fmla="*/ 10 h 108"/>
              <a:gd name="T78" fmla="*/ 118 w 128"/>
              <a:gd name="T79" fmla="*/ 10 h 108"/>
              <a:gd name="T80" fmla="*/ 118 w 128"/>
              <a:gd name="T81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8" h="108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4"/>
                  <a:pt x="4" y="108"/>
                  <a:pt x="10" y="108"/>
                </a:cubicBezTo>
                <a:cubicBezTo>
                  <a:pt x="118" y="108"/>
                  <a:pt x="118" y="108"/>
                  <a:pt x="118" y="108"/>
                </a:cubicBezTo>
                <a:cubicBezTo>
                  <a:pt x="124" y="108"/>
                  <a:pt x="128" y="104"/>
                  <a:pt x="128" y="9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49" y="97"/>
                </a:moveTo>
                <a:cubicBezTo>
                  <a:pt x="39" y="97"/>
                  <a:pt x="39" y="97"/>
                  <a:pt x="39" y="97"/>
                </a:cubicBezTo>
                <a:cubicBezTo>
                  <a:pt x="39" y="87"/>
                  <a:pt x="39" y="87"/>
                  <a:pt x="39" y="87"/>
                </a:cubicBezTo>
                <a:cubicBezTo>
                  <a:pt x="49" y="87"/>
                  <a:pt x="49" y="87"/>
                  <a:pt x="49" y="87"/>
                </a:cubicBezTo>
                <a:lnTo>
                  <a:pt x="49" y="97"/>
                </a:lnTo>
                <a:close/>
                <a:moveTo>
                  <a:pt x="69" y="97"/>
                </a:moveTo>
                <a:cubicBezTo>
                  <a:pt x="59" y="97"/>
                  <a:pt x="59" y="97"/>
                  <a:pt x="59" y="97"/>
                </a:cubicBezTo>
                <a:cubicBezTo>
                  <a:pt x="59" y="87"/>
                  <a:pt x="59" y="87"/>
                  <a:pt x="59" y="87"/>
                </a:cubicBezTo>
                <a:cubicBezTo>
                  <a:pt x="69" y="87"/>
                  <a:pt x="69" y="87"/>
                  <a:pt x="69" y="87"/>
                </a:cubicBezTo>
                <a:lnTo>
                  <a:pt x="69" y="97"/>
                </a:lnTo>
                <a:close/>
                <a:moveTo>
                  <a:pt x="89" y="97"/>
                </a:moveTo>
                <a:cubicBezTo>
                  <a:pt x="79" y="97"/>
                  <a:pt x="79" y="97"/>
                  <a:pt x="79" y="97"/>
                </a:cubicBezTo>
                <a:cubicBezTo>
                  <a:pt x="79" y="87"/>
                  <a:pt x="79" y="87"/>
                  <a:pt x="79" y="87"/>
                </a:cubicBezTo>
                <a:cubicBezTo>
                  <a:pt x="89" y="87"/>
                  <a:pt x="89" y="87"/>
                  <a:pt x="89" y="87"/>
                </a:cubicBezTo>
                <a:lnTo>
                  <a:pt x="89" y="97"/>
                </a:lnTo>
                <a:close/>
                <a:moveTo>
                  <a:pt x="118" y="78"/>
                </a:moveTo>
                <a:cubicBezTo>
                  <a:pt x="10" y="78"/>
                  <a:pt x="10" y="78"/>
                  <a:pt x="10" y="78"/>
                </a:cubicBezTo>
                <a:cubicBezTo>
                  <a:pt x="10" y="52"/>
                  <a:pt x="10" y="52"/>
                  <a:pt x="10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61" y="46"/>
                  <a:pt x="61" y="46"/>
                  <a:pt x="61" y="46"/>
                </a:cubicBezTo>
                <a:cubicBezTo>
                  <a:pt x="70" y="69"/>
                  <a:pt x="70" y="69"/>
                  <a:pt x="70" y="69"/>
                </a:cubicBezTo>
                <a:cubicBezTo>
                  <a:pt x="76" y="52"/>
                  <a:pt x="76" y="52"/>
                  <a:pt x="76" y="52"/>
                </a:cubicBezTo>
                <a:cubicBezTo>
                  <a:pt x="118" y="52"/>
                  <a:pt x="118" y="52"/>
                  <a:pt x="118" y="52"/>
                </a:cubicBezTo>
                <a:lnTo>
                  <a:pt x="118" y="78"/>
                </a:lnTo>
                <a:close/>
                <a:moveTo>
                  <a:pt x="118" y="42"/>
                </a:moveTo>
                <a:cubicBezTo>
                  <a:pt x="70" y="42"/>
                  <a:pt x="70" y="42"/>
                  <a:pt x="70" y="42"/>
                </a:cubicBezTo>
                <a:cubicBezTo>
                  <a:pt x="61" y="19"/>
                  <a:pt x="61" y="19"/>
                  <a:pt x="61" y="19"/>
                </a:cubicBezTo>
                <a:cubicBezTo>
                  <a:pt x="52" y="42"/>
                  <a:pt x="52" y="42"/>
                  <a:pt x="52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10"/>
                  <a:pt x="10" y="10"/>
                  <a:pt x="10" y="10"/>
                </a:cubicBezTo>
                <a:cubicBezTo>
                  <a:pt x="118" y="10"/>
                  <a:pt x="118" y="10"/>
                  <a:pt x="118" y="10"/>
                </a:cubicBezTo>
                <a:lnTo>
                  <a:pt x="118" y="42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7" name="Freeform 28">
            <a:extLst>
              <a:ext uri="{FF2B5EF4-FFF2-40B4-BE49-F238E27FC236}">
                <a16:creationId xmlns:a16="http://schemas.microsoft.com/office/drawing/2014/main" id="{2082F981-71E1-49CB-B62F-9E067403BCB7}"/>
              </a:ext>
            </a:extLst>
          </p:cNvPr>
          <p:cNvSpPr>
            <a:spLocks noEditPoints="1"/>
          </p:cNvSpPr>
          <p:nvPr/>
        </p:nvSpPr>
        <p:spPr bwMode="auto">
          <a:xfrm>
            <a:off x="7378790" y="4879875"/>
            <a:ext cx="353821" cy="382989"/>
          </a:xfrm>
          <a:custGeom>
            <a:avLst/>
            <a:gdLst>
              <a:gd name="T0" fmla="*/ 59 w 118"/>
              <a:gd name="T1" fmla="*/ 0 h 128"/>
              <a:gd name="T2" fmla="*/ 59 w 118"/>
              <a:gd name="T3" fmla="*/ 0 h 128"/>
              <a:gd name="T4" fmla="*/ 59 w 118"/>
              <a:gd name="T5" fmla="*/ 0 h 128"/>
              <a:gd name="T6" fmla="*/ 59 w 118"/>
              <a:gd name="T7" fmla="*/ 0 h 128"/>
              <a:gd name="T8" fmla="*/ 59 w 118"/>
              <a:gd name="T9" fmla="*/ 0 h 128"/>
              <a:gd name="T10" fmla="*/ 0 w 118"/>
              <a:gd name="T11" fmla="*/ 21 h 128"/>
              <a:gd name="T12" fmla="*/ 59 w 118"/>
              <a:gd name="T13" fmla="*/ 128 h 128"/>
              <a:gd name="T14" fmla="*/ 59 w 118"/>
              <a:gd name="T15" fmla="*/ 128 h 128"/>
              <a:gd name="T16" fmla="*/ 59 w 118"/>
              <a:gd name="T17" fmla="*/ 128 h 128"/>
              <a:gd name="T18" fmla="*/ 59 w 118"/>
              <a:gd name="T19" fmla="*/ 128 h 128"/>
              <a:gd name="T20" fmla="*/ 59 w 118"/>
              <a:gd name="T21" fmla="*/ 128 h 128"/>
              <a:gd name="T22" fmla="*/ 118 w 118"/>
              <a:gd name="T23" fmla="*/ 21 h 128"/>
              <a:gd name="T24" fmla="*/ 59 w 118"/>
              <a:gd name="T25" fmla="*/ 0 h 128"/>
              <a:gd name="T26" fmla="*/ 71 w 118"/>
              <a:gd name="T27" fmla="*/ 87 h 128"/>
              <a:gd name="T28" fmla="*/ 59 w 118"/>
              <a:gd name="T29" fmla="*/ 74 h 128"/>
              <a:gd name="T30" fmla="*/ 46 w 118"/>
              <a:gd name="T31" fmla="*/ 87 h 128"/>
              <a:gd name="T32" fmla="*/ 36 w 118"/>
              <a:gd name="T33" fmla="*/ 76 h 128"/>
              <a:gd name="T34" fmla="*/ 48 w 118"/>
              <a:gd name="T35" fmla="*/ 64 h 128"/>
              <a:gd name="T36" fmla="*/ 36 w 118"/>
              <a:gd name="T37" fmla="*/ 52 h 128"/>
              <a:gd name="T38" fmla="*/ 46 w 118"/>
              <a:gd name="T39" fmla="*/ 42 h 128"/>
              <a:gd name="T40" fmla="*/ 59 w 118"/>
              <a:gd name="T41" fmla="*/ 54 h 128"/>
              <a:gd name="T42" fmla="*/ 71 w 118"/>
              <a:gd name="T43" fmla="*/ 42 h 128"/>
              <a:gd name="T44" fmla="*/ 81 w 118"/>
              <a:gd name="T45" fmla="*/ 52 h 128"/>
              <a:gd name="T46" fmla="*/ 69 w 118"/>
              <a:gd name="T47" fmla="*/ 64 h 128"/>
              <a:gd name="T48" fmla="*/ 81 w 118"/>
              <a:gd name="T49" fmla="*/ 76 h 128"/>
              <a:gd name="T50" fmla="*/ 71 w 118"/>
              <a:gd name="T51" fmla="*/ 8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8" h="128"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43" y="16"/>
                  <a:pt x="18" y="21"/>
                  <a:pt x="0" y="21"/>
                </a:cubicBezTo>
                <a:cubicBezTo>
                  <a:pt x="0" y="67"/>
                  <a:pt x="27" y="107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91" y="107"/>
                  <a:pt x="118" y="67"/>
                  <a:pt x="118" y="21"/>
                </a:cubicBezTo>
                <a:cubicBezTo>
                  <a:pt x="100" y="21"/>
                  <a:pt x="75" y="16"/>
                  <a:pt x="59" y="0"/>
                </a:cubicBezTo>
                <a:close/>
                <a:moveTo>
                  <a:pt x="71" y="87"/>
                </a:moveTo>
                <a:cubicBezTo>
                  <a:pt x="59" y="74"/>
                  <a:pt x="59" y="74"/>
                  <a:pt x="59" y="74"/>
                </a:cubicBezTo>
                <a:cubicBezTo>
                  <a:pt x="46" y="87"/>
                  <a:pt x="46" y="87"/>
                  <a:pt x="46" y="87"/>
                </a:cubicBezTo>
                <a:cubicBezTo>
                  <a:pt x="36" y="76"/>
                  <a:pt x="36" y="76"/>
                  <a:pt x="36" y="76"/>
                </a:cubicBezTo>
                <a:cubicBezTo>
                  <a:pt x="48" y="64"/>
                  <a:pt x="48" y="64"/>
                  <a:pt x="48" y="64"/>
                </a:cubicBezTo>
                <a:cubicBezTo>
                  <a:pt x="36" y="52"/>
                  <a:pt x="36" y="52"/>
                  <a:pt x="36" y="52"/>
                </a:cubicBezTo>
                <a:cubicBezTo>
                  <a:pt x="46" y="42"/>
                  <a:pt x="46" y="42"/>
                  <a:pt x="46" y="42"/>
                </a:cubicBezTo>
                <a:cubicBezTo>
                  <a:pt x="59" y="54"/>
                  <a:pt x="59" y="54"/>
                  <a:pt x="59" y="54"/>
                </a:cubicBezTo>
                <a:cubicBezTo>
                  <a:pt x="71" y="42"/>
                  <a:pt x="71" y="42"/>
                  <a:pt x="71" y="42"/>
                </a:cubicBezTo>
                <a:cubicBezTo>
                  <a:pt x="81" y="52"/>
                  <a:pt x="81" y="52"/>
                  <a:pt x="81" y="52"/>
                </a:cubicBezTo>
                <a:cubicBezTo>
                  <a:pt x="69" y="64"/>
                  <a:pt x="69" y="64"/>
                  <a:pt x="69" y="64"/>
                </a:cubicBezTo>
                <a:cubicBezTo>
                  <a:pt x="81" y="76"/>
                  <a:pt x="81" y="76"/>
                  <a:pt x="81" y="76"/>
                </a:cubicBezTo>
                <a:lnTo>
                  <a:pt x="71" y="87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2" name="组合 361">
            <a:extLst>
              <a:ext uri="{FF2B5EF4-FFF2-40B4-BE49-F238E27FC236}">
                <a16:creationId xmlns:a16="http://schemas.microsoft.com/office/drawing/2014/main" id="{FFEC1489-C984-473D-813F-5390AC3160B8}"/>
              </a:ext>
            </a:extLst>
          </p:cNvPr>
          <p:cNvGrpSpPr/>
          <p:nvPr/>
        </p:nvGrpSpPr>
        <p:grpSpPr>
          <a:xfrm>
            <a:off x="7363572" y="4156380"/>
            <a:ext cx="384257" cy="384257"/>
            <a:chOff x="8590502" y="4201400"/>
            <a:chExt cx="384257" cy="384257"/>
          </a:xfrm>
        </p:grpSpPr>
        <p:sp>
          <p:nvSpPr>
            <p:cNvPr id="210" name="Freeform 51">
              <a:extLst>
                <a:ext uri="{FF2B5EF4-FFF2-40B4-BE49-F238E27FC236}">
                  <a16:creationId xmlns:a16="http://schemas.microsoft.com/office/drawing/2014/main" id="{DC37FE9F-4D92-4098-A651-827B555B4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502" y="4201400"/>
              <a:ext cx="384257" cy="384257"/>
            </a:xfrm>
            <a:custGeom>
              <a:avLst/>
              <a:gdLst>
                <a:gd name="T0" fmla="*/ 24 w 303"/>
                <a:gd name="T1" fmla="*/ 279 h 303"/>
                <a:gd name="T2" fmla="*/ 24 w 303"/>
                <a:gd name="T3" fmla="*/ 0 h 303"/>
                <a:gd name="T4" fmla="*/ 0 w 303"/>
                <a:gd name="T5" fmla="*/ 0 h 303"/>
                <a:gd name="T6" fmla="*/ 0 w 303"/>
                <a:gd name="T7" fmla="*/ 303 h 303"/>
                <a:gd name="T8" fmla="*/ 303 w 303"/>
                <a:gd name="T9" fmla="*/ 303 h 303"/>
                <a:gd name="T10" fmla="*/ 303 w 303"/>
                <a:gd name="T11" fmla="*/ 279 h 303"/>
                <a:gd name="T12" fmla="*/ 24 w 303"/>
                <a:gd name="T13" fmla="*/ 27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303">
                  <a:moveTo>
                    <a:pt x="24" y="279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303"/>
                  </a:lnTo>
                  <a:lnTo>
                    <a:pt x="303" y="303"/>
                  </a:lnTo>
                  <a:lnTo>
                    <a:pt x="303" y="279"/>
                  </a:lnTo>
                  <a:lnTo>
                    <a:pt x="24" y="27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52">
              <a:extLst>
                <a:ext uri="{FF2B5EF4-FFF2-40B4-BE49-F238E27FC236}">
                  <a16:creationId xmlns:a16="http://schemas.microsoft.com/office/drawing/2014/main" id="{7509E586-D2E8-46CF-A57C-9B4E5D73B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374" y="4267345"/>
              <a:ext cx="323385" cy="221931"/>
            </a:xfrm>
            <a:custGeom>
              <a:avLst/>
              <a:gdLst>
                <a:gd name="T0" fmla="*/ 101 w 255"/>
                <a:gd name="T1" fmla="*/ 175 h 175"/>
                <a:gd name="T2" fmla="*/ 210 w 255"/>
                <a:gd name="T3" fmla="*/ 52 h 175"/>
                <a:gd name="T4" fmla="*/ 255 w 255"/>
                <a:gd name="T5" fmla="*/ 104 h 175"/>
                <a:gd name="T6" fmla="*/ 255 w 255"/>
                <a:gd name="T7" fmla="*/ 52 h 175"/>
                <a:gd name="T8" fmla="*/ 210 w 255"/>
                <a:gd name="T9" fmla="*/ 0 h 175"/>
                <a:gd name="T10" fmla="*/ 101 w 255"/>
                <a:gd name="T11" fmla="*/ 123 h 175"/>
                <a:gd name="T12" fmla="*/ 54 w 255"/>
                <a:gd name="T13" fmla="*/ 68 h 175"/>
                <a:gd name="T14" fmla="*/ 0 w 255"/>
                <a:gd name="T15" fmla="*/ 68 h 175"/>
                <a:gd name="T16" fmla="*/ 0 w 255"/>
                <a:gd name="T17" fmla="*/ 104 h 175"/>
                <a:gd name="T18" fmla="*/ 38 w 255"/>
                <a:gd name="T19" fmla="*/ 104 h 175"/>
                <a:gd name="T20" fmla="*/ 101 w 255"/>
                <a:gd name="T21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5" h="175">
                  <a:moveTo>
                    <a:pt x="101" y="175"/>
                  </a:moveTo>
                  <a:lnTo>
                    <a:pt x="210" y="52"/>
                  </a:lnTo>
                  <a:lnTo>
                    <a:pt x="255" y="104"/>
                  </a:lnTo>
                  <a:lnTo>
                    <a:pt x="255" y="52"/>
                  </a:lnTo>
                  <a:lnTo>
                    <a:pt x="210" y="0"/>
                  </a:lnTo>
                  <a:lnTo>
                    <a:pt x="101" y="123"/>
                  </a:lnTo>
                  <a:lnTo>
                    <a:pt x="54" y="68"/>
                  </a:lnTo>
                  <a:lnTo>
                    <a:pt x="0" y="68"/>
                  </a:lnTo>
                  <a:lnTo>
                    <a:pt x="0" y="104"/>
                  </a:lnTo>
                  <a:lnTo>
                    <a:pt x="38" y="104"/>
                  </a:lnTo>
                  <a:lnTo>
                    <a:pt x="101" y="17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8" name="Freeform 79">
            <a:extLst>
              <a:ext uri="{FF2B5EF4-FFF2-40B4-BE49-F238E27FC236}">
                <a16:creationId xmlns:a16="http://schemas.microsoft.com/office/drawing/2014/main" id="{DEC408A3-A468-448B-873B-6C47E305B792}"/>
              </a:ext>
            </a:extLst>
          </p:cNvPr>
          <p:cNvSpPr>
            <a:spLocks/>
          </p:cNvSpPr>
          <p:nvPr/>
        </p:nvSpPr>
        <p:spPr bwMode="auto">
          <a:xfrm>
            <a:off x="7363572" y="3399914"/>
            <a:ext cx="384257" cy="353821"/>
          </a:xfrm>
          <a:custGeom>
            <a:avLst/>
            <a:gdLst>
              <a:gd name="T0" fmla="*/ 118 w 128"/>
              <a:gd name="T1" fmla="*/ 0 h 118"/>
              <a:gd name="T2" fmla="*/ 111 w 128"/>
              <a:gd name="T3" fmla="*/ 3 h 118"/>
              <a:gd name="T4" fmla="*/ 111 w 128"/>
              <a:gd name="T5" fmla="*/ 3 h 118"/>
              <a:gd name="T6" fmla="*/ 111 w 128"/>
              <a:gd name="T7" fmla="*/ 3 h 118"/>
              <a:gd name="T8" fmla="*/ 111 w 128"/>
              <a:gd name="T9" fmla="*/ 4 h 118"/>
              <a:gd name="T10" fmla="*/ 42 w 128"/>
              <a:gd name="T11" fmla="*/ 79 h 118"/>
              <a:gd name="T12" fmla="*/ 39 w 128"/>
              <a:gd name="T13" fmla="*/ 76 h 118"/>
              <a:gd name="T14" fmla="*/ 32 w 128"/>
              <a:gd name="T15" fmla="*/ 83 h 118"/>
              <a:gd name="T16" fmla="*/ 31 w 128"/>
              <a:gd name="T17" fmla="*/ 83 h 118"/>
              <a:gd name="T18" fmla="*/ 30 w 128"/>
              <a:gd name="T19" fmla="*/ 83 h 118"/>
              <a:gd name="T20" fmla="*/ 15 w 128"/>
              <a:gd name="T21" fmla="*/ 93 h 118"/>
              <a:gd name="T22" fmla="*/ 0 w 128"/>
              <a:gd name="T23" fmla="*/ 113 h 118"/>
              <a:gd name="T24" fmla="*/ 33 w 128"/>
              <a:gd name="T25" fmla="*/ 115 h 118"/>
              <a:gd name="T26" fmla="*/ 37 w 128"/>
              <a:gd name="T27" fmla="*/ 113 h 118"/>
              <a:gd name="T28" fmla="*/ 46 w 128"/>
              <a:gd name="T29" fmla="*/ 99 h 118"/>
              <a:gd name="T30" fmla="*/ 46 w 128"/>
              <a:gd name="T31" fmla="*/ 97 h 118"/>
              <a:gd name="T32" fmla="*/ 53 w 128"/>
              <a:gd name="T33" fmla="*/ 90 h 118"/>
              <a:gd name="T34" fmla="*/ 50 w 128"/>
              <a:gd name="T35" fmla="*/ 86 h 118"/>
              <a:gd name="T36" fmla="*/ 125 w 128"/>
              <a:gd name="T37" fmla="*/ 18 h 118"/>
              <a:gd name="T38" fmla="*/ 128 w 128"/>
              <a:gd name="T39" fmla="*/ 10 h 118"/>
              <a:gd name="T40" fmla="*/ 118 w 128"/>
              <a:gd name="T41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8" h="118">
                <a:moveTo>
                  <a:pt x="118" y="0"/>
                </a:moveTo>
                <a:cubicBezTo>
                  <a:pt x="115" y="0"/>
                  <a:pt x="113" y="1"/>
                  <a:pt x="111" y="3"/>
                </a:cubicBezTo>
                <a:cubicBezTo>
                  <a:pt x="111" y="3"/>
                  <a:pt x="111" y="3"/>
                  <a:pt x="111" y="3"/>
                </a:cubicBezTo>
                <a:cubicBezTo>
                  <a:pt x="111" y="3"/>
                  <a:pt x="111" y="3"/>
                  <a:pt x="111" y="3"/>
                </a:cubicBezTo>
                <a:cubicBezTo>
                  <a:pt x="111" y="3"/>
                  <a:pt x="111" y="4"/>
                  <a:pt x="111" y="4"/>
                </a:cubicBezTo>
                <a:cubicBezTo>
                  <a:pt x="42" y="79"/>
                  <a:pt x="42" y="79"/>
                  <a:pt x="42" y="79"/>
                </a:cubicBezTo>
                <a:cubicBezTo>
                  <a:pt x="39" y="76"/>
                  <a:pt x="39" y="76"/>
                  <a:pt x="39" y="76"/>
                </a:cubicBezTo>
                <a:cubicBezTo>
                  <a:pt x="32" y="83"/>
                  <a:pt x="32" y="83"/>
                  <a:pt x="32" y="83"/>
                </a:cubicBezTo>
                <a:cubicBezTo>
                  <a:pt x="32" y="83"/>
                  <a:pt x="31" y="83"/>
                  <a:pt x="31" y="83"/>
                </a:cubicBezTo>
                <a:cubicBezTo>
                  <a:pt x="31" y="83"/>
                  <a:pt x="30" y="83"/>
                  <a:pt x="30" y="83"/>
                </a:cubicBezTo>
                <a:cubicBezTo>
                  <a:pt x="23" y="83"/>
                  <a:pt x="17" y="87"/>
                  <a:pt x="15" y="93"/>
                </a:cubicBezTo>
                <a:cubicBezTo>
                  <a:pt x="12" y="100"/>
                  <a:pt x="11" y="108"/>
                  <a:pt x="0" y="113"/>
                </a:cubicBezTo>
                <a:cubicBezTo>
                  <a:pt x="0" y="113"/>
                  <a:pt x="24" y="118"/>
                  <a:pt x="33" y="115"/>
                </a:cubicBezTo>
                <a:cubicBezTo>
                  <a:pt x="34" y="114"/>
                  <a:pt x="36" y="114"/>
                  <a:pt x="37" y="113"/>
                </a:cubicBezTo>
                <a:cubicBezTo>
                  <a:pt x="42" y="110"/>
                  <a:pt x="46" y="105"/>
                  <a:pt x="46" y="99"/>
                </a:cubicBezTo>
                <a:cubicBezTo>
                  <a:pt x="46" y="98"/>
                  <a:pt x="46" y="97"/>
                  <a:pt x="46" y="97"/>
                </a:cubicBezTo>
                <a:cubicBezTo>
                  <a:pt x="53" y="90"/>
                  <a:pt x="53" y="90"/>
                  <a:pt x="53" y="90"/>
                </a:cubicBezTo>
                <a:cubicBezTo>
                  <a:pt x="50" y="86"/>
                  <a:pt x="50" y="86"/>
                  <a:pt x="50" y="86"/>
                </a:cubicBezTo>
                <a:cubicBezTo>
                  <a:pt x="125" y="18"/>
                  <a:pt x="125" y="18"/>
                  <a:pt x="125" y="18"/>
                </a:cubicBezTo>
                <a:cubicBezTo>
                  <a:pt x="127" y="16"/>
                  <a:pt x="128" y="13"/>
                  <a:pt x="128" y="10"/>
                </a:cubicBezTo>
                <a:cubicBezTo>
                  <a:pt x="128" y="5"/>
                  <a:pt x="124" y="0"/>
                  <a:pt x="118" y="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1" name="组合 360">
            <a:extLst>
              <a:ext uri="{FF2B5EF4-FFF2-40B4-BE49-F238E27FC236}">
                <a16:creationId xmlns:a16="http://schemas.microsoft.com/office/drawing/2014/main" id="{E75851D7-F5E8-48C6-8097-BA0506FE5BB9}"/>
              </a:ext>
            </a:extLst>
          </p:cNvPr>
          <p:cNvGrpSpPr/>
          <p:nvPr/>
        </p:nvGrpSpPr>
        <p:grpSpPr>
          <a:xfrm>
            <a:off x="7408592" y="2619351"/>
            <a:ext cx="294217" cy="384257"/>
            <a:chOff x="8636156" y="2664371"/>
            <a:chExt cx="294217" cy="384257"/>
          </a:xfrm>
        </p:grpSpPr>
        <p:sp>
          <p:nvSpPr>
            <p:cNvPr id="264" name="Freeform 105">
              <a:extLst>
                <a:ext uri="{FF2B5EF4-FFF2-40B4-BE49-F238E27FC236}">
                  <a16:creationId xmlns:a16="http://schemas.microsoft.com/office/drawing/2014/main" id="{1BE41D87-F7D4-4580-96B9-31F31AFED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6156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3 w 232"/>
                <a:gd name="T13" fmla="*/ 0 h 303"/>
                <a:gd name="T14" fmla="*/ 199 w 232"/>
                <a:gd name="T15" fmla="*/ 270 h 303"/>
                <a:gd name="T16" fmla="*/ 33 w 232"/>
                <a:gd name="T17" fmla="*/ 270 h 303"/>
                <a:gd name="T18" fmla="*/ 33 w 232"/>
                <a:gd name="T19" fmla="*/ 35 h 303"/>
                <a:gd name="T20" fmla="*/ 139 w 232"/>
                <a:gd name="T21" fmla="*/ 35 h 303"/>
                <a:gd name="T22" fmla="*/ 139 w 232"/>
                <a:gd name="T23" fmla="*/ 92 h 303"/>
                <a:gd name="T24" fmla="*/ 199 w 232"/>
                <a:gd name="T25" fmla="*/ 92 h 303"/>
                <a:gd name="T26" fmla="*/ 199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39" y="35"/>
                  </a:lnTo>
                  <a:lnTo>
                    <a:pt x="139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106">
              <a:extLst>
                <a:ext uri="{FF2B5EF4-FFF2-40B4-BE49-F238E27FC236}">
                  <a16:creationId xmlns:a16="http://schemas.microsoft.com/office/drawing/2014/main" id="{738112BE-A503-41DB-8C71-6A563AEC4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979" y="2838111"/>
              <a:ext cx="120477" cy="125549"/>
            </a:xfrm>
            <a:custGeom>
              <a:avLst/>
              <a:gdLst>
                <a:gd name="T0" fmla="*/ 13 w 40"/>
                <a:gd name="T1" fmla="*/ 30 h 42"/>
                <a:gd name="T2" fmla="*/ 7 w 40"/>
                <a:gd name="T3" fmla="*/ 30 h 42"/>
                <a:gd name="T4" fmla="*/ 1 w 40"/>
                <a:gd name="T5" fmla="*/ 37 h 42"/>
                <a:gd name="T6" fmla="*/ 10 w 40"/>
                <a:gd name="T7" fmla="*/ 41 h 42"/>
                <a:gd name="T8" fmla="*/ 16 w 40"/>
                <a:gd name="T9" fmla="*/ 35 h 42"/>
                <a:gd name="T10" fmla="*/ 16 w 40"/>
                <a:gd name="T11" fmla="*/ 35 h 42"/>
                <a:gd name="T12" fmla="*/ 16 w 40"/>
                <a:gd name="T13" fmla="*/ 15 h 42"/>
                <a:gd name="T14" fmla="*/ 37 w 40"/>
                <a:gd name="T15" fmla="*/ 11 h 42"/>
                <a:gd name="T16" fmla="*/ 37 w 40"/>
                <a:gd name="T17" fmla="*/ 26 h 42"/>
                <a:gd name="T18" fmla="*/ 31 w 40"/>
                <a:gd name="T19" fmla="*/ 26 h 42"/>
                <a:gd name="T20" fmla="*/ 25 w 40"/>
                <a:gd name="T21" fmla="*/ 33 h 42"/>
                <a:gd name="T22" fmla="*/ 34 w 40"/>
                <a:gd name="T23" fmla="*/ 37 h 42"/>
                <a:gd name="T24" fmla="*/ 40 w 40"/>
                <a:gd name="T25" fmla="*/ 31 h 42"/>
                <a:gd name="T26" fmla="*/ 40 w 40"/>
                <a:gd name="T27" fmla="*/ 31 h 42"/>
                <a:gd name="T28" fmla="*/ 40 w 40"/>
                <a:gd name="T29" fmla="*/ 0 h 42"/>
                <a:gd name="T30" fmla="*/ 13 w 40"/>
                <a:gd name="T31" fmla="*/ 6 h 42"/>
                <a:gd name="T32" fmla="*/ 13 w 40"/>
                <a:gd name="T33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13" y="30"/>
                  </a:moveTo>
                  <a:cubicBezTo>
                    <a:pt x="11" y="29"/>
                    <a:pt x="9" y="29"/>
                    <a:pt x="7" y="30"/>
                  </a:cubicBezTo>
                  <a:cubicBezTo>
                    <a:pt x="3" y="31"/>
                    <a:pt x="0" y="34"/>
                    <a:pt x="1" y="37"/>
                  </a:cubicBezTo>
                  <a:cubicBezTo>
                    <a:pt x="2" y="40"/>
                    <a:pt x="6" y="42"/>
                    <a:pt x="10" y="41"/>
                  </a:cubicBezTo>
                  <a:cubicBezTo>
                    <a:pt x="13" y="40"/>
                    <a:pt x="16" y="37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5" y="26"/>
                    <a:pt x="33" y="25"/>
                    <a:pt x="31" y="26"/>
                  </a:cubicBezTo>
                  <a:cubicBezTo>
                    <a:pt x="27" y="27"/>
                    <a:pt x="24" y="30"/>
                    <a:pt x="25" y="33"/>
                  </a:cubicBezTo>
                  <a:cubicBezTo>
                    <a:pt x="26" y="36"/>
                    <a:pt x="30" y="38"/>
                    <a:pt x="34" y="37"/>
                  </a:cubicBezTo>
                  <a:cubicBezTo>
                    <a:pt x="37" y="36"/>
                    <a:pt x="40" y="34"/>
                    <a:pt x="40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3" y="3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2" name="组合 351">
            <a:extLst>
              <a:ext uri="{FF2B5EF4-FFF2-40B4-BE49-F238E27FC236}">
                <a16:creationId xmlns:a16="http://schemas.microsoft.com/office/drawing/2014/main" id="{19634856-DF8B-4094-83FF-BBA2117D8BAD}"/>
              </a:ext>
            </a:extLst>
          </p:cNvPr>
          <p:cNvGrpSpPr/>
          <p:nvPr/>
        </p:nvGrpSpPr>
        <p:grpSpPr>
          <a:xfrm>
            <a:off x="7357865" y="1841326"/>
            <a:ext cx="395671" cy="396939"/>
            <a:chOff x="8585429" y="1889516"/>
            <a:chExt cx="395671" cy="396939"/>
          </a:xfrm>
        </p:grpSpPr>
        <p:sp>
          <p:nvSpPr>
            <p:cNvPr id="290" name="Oval 131">
              <a:extLst>
                <a:ext uri="{FF2B5EF4-FFF2-40B4-BE49-F238E27FC236}">
                  <a16:creationId xmlns:a16="http://schemas.microsoft.com/office/drawing/2014/main" id="{9BE0431D-A21C-4E62-B30F-A04E3DAF5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828" y="2058183"/>
              <a:ext cx="59604" cy="59604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132">
              <a:extLst>
                <a:ext uri="{FF2B5EF4-FFF2-40B4-BE49-F238E27FC236}">
                  <a16:creationId xmlns:a16="http://schemas.microsoft.com/office/drawing/2014/main" id="{ABB6B6A2-9AC6-4FDC-BA5F-85E1E88E0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8483" y="2102569"/>
              <a:ext cx="77359" cy="78627"/>
            </a:xfrm>
            <a:custGeom>
              <a:avLst/>
              <a:gdLst>
                <a:gd name="T0" fmla="*/ 14 w 26"/>
                <a:gd name="T1" fmla="*/ 0 h 26"/>
                <a:gd name="T2" fmla="*/ 13 w 26"/>
                <a:gd name="T3" fmla="*/ 3 h 26"/>
                <a:gd name="T4" fmla="*/ 9 w 26"/>
                <a:gd name="T5" fmla="*/ 9 h 26"/>
                <a:gd name="T6" fmla="*/ 2 w 26"/>
                <a:gd name="T7" fmla="*/ 13 h 26"/>
                <a:gd name="T8" fmla="*/ 0 w 26"/>
                <a:gd name="T9" fmla="*/ 14 h 26"/>
                <a:gd name="T10" fmla="*/ 0 w 26"/>
                <a:gd name="T11" fmla="*/ 14 h 26"/>
                <a:gd name="T12" fmla="*/ 12 w 26"/>
                <a:gd name="T13" fmla="*/ 26 h 26"/>
                <a:gd name="T14" fmla="*/ 13 w 26"/>
                <a:gd name="T15" fmla="*/ 13 h 26"/>
                <a:gd name="T16" fmla="*/ 26 w 26"/>
                <a:gd name="T17" fmla="*/ 12 h 26"/>
                <a:gd name="T18" fmla="*/ 14 w 26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cubicBezTo>
                    <a:pt x="13" y="1"/>
                    <a:pt x="13" y="2"/>
                    <a:pt x="13" y="3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7" y="11"/>
                    <a:pt x="5" y="12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4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133">
              <a:extLst>
                <a:ext uri="{FF2B5EF4-FFF2-40B4-BE49-F238E27FC236}">
                  <a16:creationId xmlns:a16="http://schemas.microsoft.com/office/drawing/2014/main" id="{6EB3EB37-04AD-4598-AAEC-902800740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429" y="2093692"/>
              <a:ext cx="191495" cy="192763"/>
            </a:xfrm>
            <a:custGeom>
              <a:avLst/>
              <a:gdLst>
                <a:gd name="T0" fmla="*/ 52 w 64"/>
                <a:gd name="T1" fmla="*/ 12 h 64"/>
                <a:gd name="T2" fmla="*/ 48 w 64"/>
                <a:gd name="T3" fmla="*/ 6 h 64"/>
                <a:gd name="T4" fmla="*/ 46 w 64"/>
                <a:gd name="T5" fmla="*/ 0 h 64"/>
                <a:gd name="T6" fmla="*/ 4 w 64"/>
                <a:gd name="T7" fmla="*/ 30 h 64"/>
                <a:gd name="T8" fmla="*/ 11 w 64"/>
                <a:gd name="T9" fmla="*/ 53 h 64"/>
                <a:gd name="T10" fmla="*/ 34 w 64"/>
                <a:gd name="T11" fmla="*/ 60 h 64"/>
                <a:gd name="T12" fmla="*/ 64 w 64"/>
                <a:gd name="T13" fmla="*/ 18 h 64"/>
                <a:gd name="T14" fmla="*/ 58 w 64"/>
                <a:gd name="T15" fmla="*/ 16 h 64"/>
                <a:gd name="T16" fmla="*/ 52 w 64"/>
                <a:gd name="T17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52" y="12"/>
                  </a:moveTo>
                  <a:cubicBezTo>
                    <a:pt x="50" y="10"/>
                    <a:pt x="49" y="8"/>
                    <a:pt x="48" y="6"/>
                  </a:cubicBezTo>
                  <a:cubicBezTo>
                    <a:pt x="47" y="4"/>
                    <a:pt x="46" y="2"/>
                    <a:pt x="46" y="0"/>
                  </a:cubicBezTo>
                  <a:cubicBezTo>
                    <a:pt x="30" y="12"/>
                    <a:pt x="4" y="30"/>
                    <a:pt x="4" y="30"/>
                  </a:cubicBezTo>
                  <a:cubicBezTo>
                    <a:pt x="0" y="34"/>
                    <a:pt x="3" y="44"/>
                    <a:pt x="11" y="53"/>
                  </a:cubicBezTo>
                  <a:cubicBezTo>
                    <a:pt x="20" y="61"/>
                    <a:pt x="30" y="64"/>
                    <a:pt x="34" y="60"/>
                  </a:cubicBezTo>
                  <a:cubicBezTo>
                    <a:pt x="34" y="60"/>
                    <a:pt x="53" y="34"/>
                    <a:pt x="64" y="18"/>
                  </a:cubicBezTo>
                  <a:cubicBezTo>
                    <a:pt x="62" y="17"/>
                    <a:pt x="60" y="17"/>
                    <a:pt x="58" y="16"/>
                  </a:cubicBezTo>
                  <a:cubicBezTo>
                    <a:pt x="56" y="15"/>
                    <a:pt x="54" y="14"/>
                    <a:pt x="52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134">
              <a:extLst>
                <a:ext uri="{FF2B5EF4-FFF2-40B4-BE49-F238E27FC236}">
                  <a16:creationId xmlns:a16="http://schemas.microsoft.com/office/drawing/2014/main" id="{0D4A2175-7A45-4324-A608-6E79719EA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605" y="1889516"/>
              <a:ext cx="191495" cy="192763"/>
            </a:xfrm>
            <a:custGeom>
              <a:avLst/>
              <a:gdLst>
                <a:gd name="T0" fmla="*/ 53 w 64"/>
                <a:gd name="T1" fmla="*/ 11 h 64"/>
                <a:gd name="T2" fmla="*/ 30 w 64"/>
                <a:gd name="T3" fmla="*/ 4 h 64"/>
                <a:gd name="T4" fmla="*/ 0 w 64"/>
                <a:gd name="T5" fmla="*/ 46 h 64"/>
                <a:gd name="T6" fmla="*/ 5 w 64"/>
                <a:gd name="T7" fmla="*/ 48 h 64"/>
                <a:gd name="T8" fmla="*/ 12 w 64"/>
                <a:gd name="T9" fmla="*/ 52 h 64"/>
                <a:gd name="T10" fmla="*/ 16 w 64"/>
                <a:gd name="T11" fmla="*/ 58 h 64"/>
                <a:gd name="T12" fmla="*/ 17 w 64"/>
                <a:gd name="T13" fmla="*/ 64 h 64"/>
                <a:gd name="T14" fmla="*/ 60 w 64"/>
                <a:gd name="T15" fmla="*/ 34 h 64"/>
                <a:gd name="T16" fmla="*/ 53 w 64"/>
                <a:gd name="T17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53" y="11"/>
                  </a:moveTo>
                  <a:cubicBezTo>
                    <a:pt x="44" y="3"/>
                    <a:pt x="34" y="0"/>
                    <a:pt x="30" y="4"/>
                  </a:cubicBezTo>
                  <a:cubicBezTo>
                    <a:pt x="30" y="4"/>
                    <a:pt x="11" y="30"/>
                    <a:pt x="0" y="46"/>
                  </a:cubicBezTo>
                  <a:cubicBezTo>
                    <a:pt x="2" y="47"/>
                    <a:pt x="4" y="47"/>
                    <a:pt x="5" y="48"/>
                  </a:cubicBezTo>
                  <a:cubicBezTo>
                    <a:pt x="8" y="49"/>
                    <a:pt x="10" y="50"/>
                    <a:pt x="12" y="52"/>
                  </a:cubicBezTo>
                  <a:cubicBezTo>
                    <a:pt x="13" y="54"/>
                    <a:pt x="15" y="56"/>
                    <a:pt x="16" y="58"/>
                  </a:cubicBezTo>
                  <a:cubicBezTo>
                    <a:pt x="17" y="60"/>
                    <a:pt x="17" y="62"/>
                    <a:pt x="17" y="64"/>
                  </a:cubicBezTo>
                  <a:cubicBezTo>
                    <a:pt x="33" y="53"/>
                    <a:pt x="60" y="34"/>
                    <a:pt x="60" y="34"/>
                  </a:cubicBezTo>
                  <a:cubicBezTo>
                    <a:pt x="64" y="30"/>
                    <a:pt x="61" y="20"/>
                    <a:pt x="53" y="1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7" name="Freeform 158">
            <a:extLst>
              <a:ext uri="{FF2B5EF4-FFF2-40B4-BE49-F238E27FC236}">
                <a16:creationId xmlns:a16="http://schemas.microsoft.com/office/drawing/2014/main" id="{1B36B841-E19D-493F-B00A-BCBC30542F1B}"/>
              </a:ext>
            </a:extLst>
          </p:cNvPr>
          <p:cNvSpPr>
            <a:spLocks noEditPoints="1"/>
          </p:cNvSpPr>
          <p:nvPr/>
        </p:nvSpPr>
        <p:spPr bwMode="auto">
          <a:xfrm>
            <a:off x="7363572" y="1127342"/>
            <a:ext cx="384257" cy="204176"/>
          </a:xfrm>
          <a:custGeom>
            <a:avLst/>
            <a:gdLst>
              <a:gd name="T0" fmla="*/ 268 w 303"/>
              <a:gd name="T1" fmla="*/ 33 h 161"/>
              <a:gd name="T2" fmla="*/ 268 w 303"/>
              <a:gd name="T3" fmla="*/ 0 h 161"/>
              <a:gd name="T4" fmla="*/ 0 w 303"/>
              <a:gd name="T5" fmla="*/ 0 h 161"/>
              <a:gd name="T6" fmla="*/ 0 w 303"/>
              <a:gd name="T7" fmla="*/ 161 h 161"/>
              <a:gd name="T8" fmla="*/ 268 w 303"/>
              <a:gd name="T9" fmla="*/ 161 h 161"/>
              <a:gd name="T10" fmla="*/ 268 w 303"/>
              <a:gd name="T11" fmla="*/ 123 h 161"/>
              <a:gd name="T12" fmla="*/ 303 w 303"/>
              <a:gd name="T13" fmla="*/ 123 h 161"/>
              <a:gd name="T14" fmla="*/ 303 w 303"/>
              <a:gd name="T15" fmla="*/ 33 h 161"/>
              <a:gd name="T16" fmla="*/ 268 w 303"/>
              <a:gd name="T17" fmla="*/ 33 h 161"/>
              <a:gd name="T18" fmla="*/ 235 w 303"/>
              <a:gd name="T19" fmla="*/ 128 h 161"/>
              <a:gd name="T20" fmla="*/ 36 w 303"/>
              <a:gd name="T21" fmla="*/ 128 h 161"/>
              <a:gd name="T22" fmla="*/ 36 w 303"/>
              <a:gd name="T23" fmla="*/ 33 h 161"/>
              <a:gd name="T24" fmla="*/ 235 w 303"/>
              <a:gd name="T25" fmla="*/ 33 h 161"/>
              <a:gd name="T26" fmla="*/ 235 w 303"/>
              <a:gd name="T27" fmla="*/ 12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" h="161">
                <a:moveTo>
                  <a:pt x="268" y="33"/>
                </a:moveTo>
                <a:lnTo>
                  <a:pt x="268" y="0"/>
                </a:lnTo>
                <a:lnTo>
                  <a:pt x="0" y="0"/>
                </a:lnTo>
                <a:lnTo>
                  <a:pt x="0" y="161"/>
                </a:lnTo>
                <a:lnTo>
                  <a:pt x="268" y="161"/>
                </a:lnTo>
                <a:lnTo>
                  <a:pt x="268" y="123"/>
                </a:lnTo>
                <a:lnTo>
                  <a:pt x="303" y="123"/>
                </a:lnTo>
                <a:lnTo>
                  <a:pt x="303" y="33"/>
                </a:lnTo>
                <a:lnTo>
                  <a:pt x="268" y="33"/>
                </a:lnTo>
                <a:close/>
                <a:moveTo>
                  <a:pt x="235" y="128"/>
                </a:moveTo>
                <a:lnTo>
                  <a:pt x="36" y="128"/>
                </a:lnTo>
                <a:lnTo>
                  <a:pt x="36" y="33"/>
                </a:lnTo>
                <a:lnTo>
                  <a:pt x="235" y="33"/>
                </a:lnTo>
                <a:lnTo>
                  <a:pt x="235" y="12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7" name="Freeform 8">
            <a:extLst>
              <a:ext uri="{FF2B5EF4-FFF2-40B4-BE49-F238E27FC236}">
                <a16:creationId xmlns:a16="http://schemas.microsoft.com/office/drawing/2014/main" id="{299B246C-6C1D-48D9-BF76-BD748CFC9E9A}"/>
              </a:ext>
            </a:extLst>
          </p:cNvPr>
          <p:cNvSpPr>
            <a:spLocks noEditPoints="1"/>
          </p:cNvSpPr>
          <p:nvPr/>
        </p:nvSpPr>
        <p:spPr bwMode="auto">
          <a:xfrm>
            <a:off x="6613421" y="5647121"/>
            <a:ext cx="384257" cy="384257"/>
          </a:xfrm>
          <a:custGeom>
            <a:avLst/>
            <a:gdLst>
              <a:gd name="T0" fmla="*/ 113 w 128"/>
              <a:gd name="T1" fmla="*/ 24 h 128"/>
              <a:gd name="T2" fmla="*/ 98 w 128"/>
              <a:gd name="T3" fmla="*/ 39 h 128"/>
              <a:gd name="T4" fmla="*/ 108 w 128"/>
              <a:gd name="T5" fmla="*/ 53 h 128"/>
              <a:gd name="T6" fmla="*/ 108 w 128"/>
              <a:gd name="T7" fmla="*/ 84 h 128"/>
              <a:gd name="T8" fmla="*/ 98 w 128"/>
              <a:gd name="T9" fmla="*/ 108 h 128"/>
              <a:gd name="T10" fmla="*/ 74 w 128"/>
              <a:gd name="T11" fmla="*/ 118 h 128"/>
              <a:gd name="T12" fmla="*/ 50 w 128"/>
              <a:gd name="T13" fmla="*/ 108 h 128"/>
              <a:gd name="T14" fmla="*/ 39 w 128"/>
              <a:gd name="T15" fmla="*/ 85 h 128"/>
              <a:gd name="T16" fmla="*/ 69 w 128"/>
              <a:gd name="T17" fmla="*/ 51 h 128"/>
              <a:gd name="T18" fmla="*/ 69 w 128"/>
              <a:gd name="T19" fmla="*/ 3 h 128"/>
              <a:gd name="T20" fmla="*/ 69 w 128"/>
              <a:gd name="T21" fmla="*/ 0 h 128"/>
              <a:gd name="T22" fmla="*/ 49 w 128"/>
              <a:gd name="T23" fmla="*/ 0 h 128"/>
              <a:gd name="T24" fmla="*/ 49 w 128"/>
              <a:gd name="T25" fmla="*/ 12 h 128"/>
              <a:gd name="T26" fmla="*/ 59 w 128"/>
              <a:gd name="T27" fmla="*/ 12 h 128"/>
              <a:gd name="T28" fmla="*/ 59 w 128"/>
              <a:gd name="T29" fmla="*/ 51 h 128"/>
              <a:gd name="T30" fmla="*/ 52 w 128"/>
              <a:gd name="T31" fmla="*/ 68 h 128"/>
              <a:gd name="T32" fmla="*/ 34 w 128"/>
              <a:gd name="T33" fmla="*/ 76 h 128"/>
              <a:gd name="T34" fmla="*/ 17 w 128"/>
              <a:gd name="T35" fmla="*/ 68 h 128"/>
              <a:gd name="T36" fmla="*/ 10 w 128"/>
              <a:gd name="T37" fmla="*/ 51 h 128"/>
              <a:gd name="T38" fmla="*/ 10 w 128"/>
              <a:gd name="T39" fmla="*/ 12 h 128"/>
              <a:gd name="T40" fmla="*/ 20 w 128"/>
              <a:gd name="T41" fmla="*/ 12 h 128"/>
              <a:gd name="T42" fmla="*/ 20 w 128"/>
              <a:gd name="T43" fmla="*/ 0 h 128"/>
              <a:gd name="T44" fmla="*/ 0 w 128"/>
              <a:gd name="T45" fmla="*/ 0 h 128"/>
              <a:gd name="T46" fmla="*/ 0 w 128"/>
              <a:gd name="T47" fmla="*/ 51 h 128"/>
              <a:gd name="T48" fmla="*/ 30 w 128"/>
              <a:gd name="T49" fmla="*/ 85 h 128"/>
              <a:gd name="T50" fmla="*/ 74 w 128"/>
              <a:gd name="T51" fmla="*/ 128 h 128"/>
              <a:gd name="T52" fmla="*/ 118 w 128"/>
              <a:gd name="T53" fmla="*/ 84 h 128"/>
              <a:gd name="T54" fmla="*/ 118 w 128"/>
              <a:gd name="T55" fmla="*/ 84 h 128"/>
              <a:gd name="T56" fmla="*/ 118 w 128"/>
              <a:gd name="T57" fmla="*/ 53 h 128"/>
              <a:gd name="T58" fmla="*/ 128 w 128"/>
              <a:gd name="T59" fmla="*/ 39 h 128"/>
              <a:gd name="T60" fmla="*/ 113 w 128"/>
              <a:gd name="T61" fmla="*/ 24 h 128"/>
              <a:gd name="T62" fmla="*/ 113 w 128"/>
              <a:gd name="T63" fmla="*/ 47 h 128"/>
              <a:gd name="T64" fmla="*/ 105 w 128"/>
              <a:gd name="T65" fmla="*/ 39 h 128"/>
              <a:gd name="T66" fmla="*/ 113 w 128"/>
              <a:gd name="T67" fmla="*/ 31 h 128"/>
              <a:gd name="T68" fmla="*/ 121 w 128"/>
              <a:gd name="T69" fmla="*/ 39 h 128"/>
              <a:gd name="T70" fmla="*/ 113 w 128"/>
              <a:gd name="T71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128">
                <a:moveTo>
                  <a:pt x="113" y="24"/>
                </a:moveTo>
                <a:cubicBezTo>
                  <a:pt x="105" y="24"/>
                  <a:pt x="98" y="30"/>
                  <a:pt x="98" y="39"/>
                </a:cubicBezTo>
                <a:cubicBezTo>
                  <a:pt x="98" y="45"/>
                  <a:pt x="102" y="51"/>
                  <a:pt x="108" y="53"/>
                </a:cubicBezTo>
                <a:cubicBezTo>
                  <a:pt x="108" y="84"/>
                  <a:pt x="108" y="84"/>
                  <a:pt x="108" y="84"/>
                </a:cubicBezTo>
                <a:cubicBezTo>
                  <a:pt x="108" y="93"/>
                  <a:pt x="105" y="102"/>
                  <a:pt x="98" y="108"/>
                </a:cubicBezTo>
                <a:cubicBezTo>
                  <a:pt x="92" y="115"/>
                  <a:pt x="83" y="118"/>
                  <a:pt x="74" y="118"/>
                </a:cubicBezTo>
                <a:cubicBezTo>
                  <a:pt x="65" y="118"/>
                  <a:pt x="56" y="115"/>
                  <a:pt x="50" y="108"/>
                </a:cubicBezTo>
                <a:cubicBezTo>
                  <a:pt x="43" y="102"/>
                  <a:pt x="40" y="94"/>
                  <a:pt x="39" y="85"/>
                </a:cubicBezTo>
                <a:cubicBezTo>
                  <a:pt x="56" y="83"/>
                  <a:pt x="69" y="68"/>
                  <a:pt x="69" y="51"/>
                </a:cubicBezTo>
                <a:cubicBezTo>
                  <a:pt x="69" y="3"/>
                  <a:pt x="69" y="3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12"/>
                  <a:pt x="49" y="12"/>
                  <a:pt x="49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8"/>
                  <a:pt x="56" y="64"/>
                  <a:pt x="52" y="68"/>
                </a:cubicBezTo>
                <a:cubicBezTo>
                  <a:pt x="47" y="73"/>
                  <a:pt x="41" y="76"/>
                  <a:pt x="34" y="76"/>
                </a:cubicBezTo>
                <a:cubicBezTo>
                  <a:pt x="28" y="76"/>
                  <a:pt x="22" y="73"/>
                  <a:pt x="17" y="68"/>
                </a:cubicBezTo>
                <a:cubicBezTo>
                  <a:pt x="12" y="64"/>
                  <a:pt x="10" y="58"/>
                  <a:pt x="10" y="51"/>
                </a:cubicBezTo>
                <a:cubicBezTo>
                  <a:pt x="10" y="12"/>
                  <a:pt x="10" y="12"/>
                  <a:pt x="10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0"/>
                  <a:pt x="20" y="0"/>
                  <a:pt x="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9"/>
                  <a:pt x="13" y="83"/>
                  <a:pt x="30" y="85"/>
                </a:cubicBezTo>
                <a:cubicBezTo>
                  <a:pt x="30" y="109"/>
                  <a:pt x="50" y="128"/>
                  <a:pt x="74" y="128"/>
                </a:cubicBezTo>
                <a:cubicBezTo>
                  <a:pt x="98" y="128"/>
                  <a:pt x="118" y="108"/>
                  <a:pt x="118" y="84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24" y="51"/>
                  <a:pt x="128" y="45"/>
                  <a:pt x="128" y="39"/>
                </a:cubicBezTo>
                <a:cubicBezTo>
                  <a:pt x="128" y="30"/>
                  <a:pt x="121" y="24"/>
                  <a:pt x="113" y="24"/>
                </a:cubicBezTo>
                <a:close/>
                <a:moveTo>
                  <a:pt x="113" y="47"/>
                </a:moveTo>
                <a:cubicBezTo>
                  <a:pt x="109" y="47"/>
                  <a:pt x="105" y="43"/>
                  <a:pt x="105" y="39"/>
                </a:cubicBezTo>
                <a:cubicBezTo>
                  <a:pt x="105" y="34"/>
                  <a:pt x="109" y="31"/>
                  <a:pt x="113" y="31"/>
                </a:cubicBezTo>
                <a:cubicBezTo>
                  <a:pt x="118" y="31"/>
                  <a:pt x="121" y="34"/>
                  <a:pt x="121" y="39"/>
                </a:cubicBezTo>
                <a:cubicBezTo>
                  <a:pt x="121" y="43"/>
                  <a:pt x="118" y="47"/>
                  <a:pt x="113" y="4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8" name="Freeform 29">
            <a:extLst>
              <a:ext uri="{FF2B5EF4-FFF2-40B4-BE49-F238E27FC236}">
                <a16:creationId xmlns:a16="http://schemas.microsoft.com/office/drawing/2014/main" id="{C19283B2-33DA-4D53-9CBF-9AC21744FD86}"/>
              </a:ext>
            </a:extLst>
          </p:cNvPr>
          <p:cNvSpPr>
            <a:spLocks noEditPoints="1"/>
          </p:cNvSpPr>
          <p:nvPr/>
        </p:nvSpPr>
        <p:spPr bwMode="auto">
          <a:xfrm>
            <a:off x="6628639" y="4879875"/>
            <a:ext cx="353821" cy="382989"/>
          </a:xfrm>
          <a:custGeom>
            <a:avLst/>
            <a:gdLst>
              <a:gd name="T0" fmla="*/ 59 w 118"/>
              <a:gd name="T1" fmla="*/ 0 h 128"/>
              <a:gd name="T2" fmla="*/ 59 w 118"/>
              <a:gd name="T3" fmla="*/ 0 h 128"/>
              <a:gd name="T4" fmla="*/ 59 w 118"/>
              <a:gd name="T5" fmla="*/ 0 h 128"/>
              <a:gd name="T6" fmla="*/ 59 w 118"/>
              <a:gd name="T7" fmla="*/ 0 h 128"/>
              <a:gd name="T8" fmla="*/ 59 w 118"/>
              <a:gd name="T9" fmla="*/ 0 h 128"/>
              <a:gd name="T10" fmla="*/ 0 w 118"/>
              <a:gd name="T11" fmla="*/ 21 h 128"/>
              <a:gd name="T12" fmla="*/ 59 w 118"/>
              <a:gd name="T13" fmla="*/ 128 h 128"/>
              <a:gd name="T14" fmla="*/ 59 w 118"/>
              <a:gd name="T15" fmla="*/ 128 h 128"/>
              <a:gd name="T16" fmla="*/ 59 w 118"/>
              <a:gd name="T17" fmla="*/ 128 h 128"/>
              <a:gd name="T18" fmla="*/ 59 w 118"/>
              <a:gd name="T19" fmla="*/ 128 h 128"/>
              <a:gd name="T20" fmla="*/ 59 w 118"/>
              <a:gd name="T21" fmla="*/ 128 h 128"/>
              <a:gd name="T22" fmla="*/ 118 w 118"/>
              <a:gd name="T23" fmla="*/ 21 h 128"/>
              <a:gd name="T24" fmla="*/ 59 w 118"/>
              <a:gd name="T25" fmla="*/ 0 h 128"/>
              <a:gd name="T26" fmla="*/ 54 w 118"/>
              <a:gd name="T27" fmla="*/ 87 h 128"/>
              <a:gd name="T28" fmla="*/ 54 w 118"/>
              <a:gd name="T29" fmla="*/ 87 h 128"/>
              <a:gd name="T30" fmla="*/ 54 w 118"/>
              <a:gd name="T31" fmla="*/ 87 h 128"/>
              <a:gd name="T32" fmla="*/ 33 w 118"/>
              <a:gd name="T33" fmla="*/ 65 h 128"/>
              <a:gd name="T34" fmla="*/ 43 w 118"/>
              <a:gd name="T35" fmla="*/ 55 h 128"/>
              <a:gd name="T36" fmla="*/ 54 w 118"/>
              <a:gd name="T37" fmla="*/ 66 h 128"/>
              <a:gd name="T38" fmla="*/ 78 w 118"/>
              <a:gd name="T39" fmla="*/ 42 h 128"/>
              <a:gd name="T40" fmla="*/ 89 w 118"/>
              <a:gd name="T41" fmla="*/ 52 h 128"/>
              <a:gd name="T42" fmla="*/ 54 w 118"/>
              <a:gd name="T43" fmla="*/ 8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8" h="128"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43" y="16"/>
                  <a:pt x="18" y="21"/>
                  <a:pt x="0" y="21"/>
                </a:cubicBezTo>
                <a:cubicBezTo>
                  <a:pt x="0" y="67"/>
                  <a:pt x="27" y="107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91" y="107"/>
                  <a:pt x="118" y="67"/>
                  <a:pt x="118" y="21"/>
                </a:cubicBezTo>
                <a:cubicBezTo>
                  <a:pt x="100" y="21"/>
                  <a:pt x="75" y="16"/>
                  <a:pt x="59" y="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4" y="87"/>
                  <a:pt x="54" y="87"/>
                  <a:pt x="54" y="87"/>
                </a:cubicBezTo>
                <a:cubicBezTo>
                  <a:pt x="33" y="65"/>
                  <a:pt x="33" y="65"/>
                  <a:pt x="33" y="65"/>
                </a:cubicBezTo>
                <a:cubicBezTo>
                  <a:pt x="43" y="55"/>
                  <a:pt x="43" y="55"/>
                  <a:pt x="43" y="55"/>
                </a:cubicBezTo>
                <a:cubicBezTo>
                  <a:pt x="54" y="66"/>
                  <a:pt x="54" y="66"/>
                  <a:pt x="54" y="66"/>
                </a:cubicBezTo>
                <a:cubicBezTo>
                  <a:pt x="78" y="42"/>
                  <a:pt x="78" y="42"/>
                  <a:pt x="78" y="42"/>
                </a:cubicBezTo>
                <a:cubicBezTo>
                  <a:pt x="89" y="52"/>
                  <a:pt x="89" y="52"/>
                  <a:pt x="89" y="52"/>
                </a:cubicBezTo>
                <a:lnTo>
                  <a:pt x="54" y="87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3" name="组合 362">
            <a:extLst>
              <a:ext uri="{FF2B5EF4-FFF2-40B4-BE49-F238E27FC236}">
                <a16:creationId xmlns:a16="http://schemas.microsoft.com/office/drawing/2014/main" id="{1DED6BA2-64F9-4B29-8D7C-F4024B05C5FD}"/>
              </a:ext>
            </a:extLst>
          </p:cNvPr>
          <p:cNvGrpSpPr/>
          <p:nvPr/>
        </p:nvGrpSpPr>
        <p:grpSpPr>
          <a:xfrm>
            <a:off x="6613421" y="4201400"/>
            <a:ext cx="384257" cy="294217"/>
            <a:chOff x="7823255" y="4245786"/>
            <a:chExt cx="384257" cy="294217"/>
          </a:xfrm>
        </p:grpSpPr>
        <p:sp>
          <p:nvSpPr>
            <p:cNvPr id="212" name="Rectangle 53">
              <a:extLst>
                <a:ext uri="{FF2B5EF4-FFF2-40B4-BE49-F238E27FC236}">
                  <a16:creationId xmlns:a16="http://schemas.microsoft.com/office/drawing/2014/main" id="{C11B4699-5DB0-449C-8A97-D263AA2CE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692" y="4423331"/>
              <a:ext cx="59604" cy="596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Rectangle 54">
              <a:extLst>
                <a:ext uri="{FF2B5EF4-FFF2-40B4-BE49-F238E27FC236}">
                  <a16:creationId xmlns:a16="http://schemas.microsoft.com/office/drawing/2014/main" id="{FBC5DB7A-E217-43B0-BD90-C33A5B3AC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928" y="4362458"/>
              <a:ext cx="60872" cy="12047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Rectangle 55">
              <a:extLst>
                <a:ext uri="{FF2B5EF4-FFF2-40B4-BE49-F238E27FC236}">
                  <a16:creationId xmlns:a16="http://schemas.microsoft.com/office/drawing/2014/main" id="{1124905B-960C-4690-88C2-1DB96A7CB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968" y="4305391"/>
              <a:ext cx="59604" cy="17754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Rectangle 56">
              <a:extLst>
                <a:ext uri="{FF2B5EF4-FFF2-40B4-BE49-F238E27FC236}">
                  <a16:creationId xmlns:a16="http://schemas.microsoft.com/office/drawing/2014/main" id="{61CB4D87-4BC4-47FC-A8CD-844D8ED4A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7472" y="4245786"/>
              <a:ext cx="59604" cy="23714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Rectangle 57">
              <a:extLst>
                <a:ext uri="{FF2B5EF4-FFF2-40B4-BE49-F238E27FC236}">
                  <a16:creationId xmlns:a16="http://schemas.microsoft.com/office/drawing/2014/main" id="{02840302-2F11-47D8-A72A-7B0B0D51A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255" y="4509567"/>
              <a:ext cx="384257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9" name="Freeform 80">
            <a:extLst>
              <a:ext uri="{FF2B5EF4-FFF2-40B4-BE49-F238E27FC236}">
                <a16:creationId xmlns:a16="http://schemas.microsoft.com/office/drawing/2014/main" id="{255ECDF8-C302-4C8C-BE54-43CD4982D73C}"/>
              </a:ext>
            </a:extLst>
          </p:cNvPr>
          <p:cNvSpPr>
            <a:spLocks noEditPoints="1"/>
          </p:cNvSpPr>
          <p:nvPr/>
        </p:nvSpPr>
        <p:spPr bwMode="auto">
          <a:xfrm>
            <a:off x="6610884" y="3381525"/>
            <a:ext cx="389330" cy="390598"/>
          </a:xfrm>
          <a:custGeom>
            <a:avLst/>
            <a:gdLst>
              <a:gd name="T0" fmla="*/ 122 w 130"/>
              <a:gd name="T1" fmla="*/ 8 h 130"/>
              <a:gd name="T2" fmla="*/ 94 w 130"/>
              <a:gd name="T3" fmla="*/ 8 h 130"/>
              <a:gd name="T4" fmla="*/ 93 w 130"/>
              <a:gd name="T5" fmla="*/ 9 h 130"/>
              <a:gd name="T6" fmla="*/ 24 w 130"/>
              <a:gd name="T7" fmla="*/ 85 h 130"/>
              <a:gd name="T8" fmla="*/ 28 w 130"/>
              <a:gd name="T9" fmla="*/ 88 h 130"/>
              <a:gd name="T10" fmla="*/ 0 w 130"/>
              <a:gd name="T11" fmla="*/ 102 h 130"/>
              <a:gd name="T12" fmla="*/ 0 w 130"/>
              <a:gd name="T13" fmla="*/ 130 h 130"/>
              <a:gd name="T14" fmla="*/ 28 w 130"/>
              <a:gd name="T15" fmla="*/ 130 h 130"/>
              <a:gd name="T16" fmla="*/ 42 w 130"/>
              <a:gd name="T17" fmla="*/ 102 h 130"/>
              <a:gd name="T18" fmla="*/ 45 w 130"/>
              <a:gd name="T19" fmla="*/ 106 h 130"/>
              <a:gd name="T20" fmla="*/ 121 w 130"/>
              <a:gd name="T21" fmla="*/ 37 h 130"/>
              <a:gd name="T22" fmla="*/ 122 w 130"/>
              <a:gd name="T23" fmla="*/ 36 h 130"/>
              <a:gd name="T24" fmla="*/ 122 w 130"/>
              <a:gd name="T25" fmla="*/ 8 h 130"/>
              <a:gd name="T26" fmla="*/ 26 w 130"/>
              <a:gd name="T27" fmla="*/ 108 h 130"/>
              <a:gd name="T28" fmla="*/ 24 w 130"/>
              <a:gd name="T29" fmla="*/ 113 h 130"/>
              <a:gd name="T30" fmla="*/ 17 w 130"/>
              <a:gd name="T31" fmla="*/ 113 h 130"/>
              <a:gd name="T32" fmla="*/ 17 w 130"/>
              <a:gd name="T33" fmla="*/ 106 h 130"/>
              <a:gd name="T34" fmla="*/ 22 w 130"/>
              <a:gd name="T35" fmla="*/ 104 h 130"/>
              <a:gd name="T36" fmla="*/ 33 w 130"/>
              <a:gd name="T37" fmla="*/ 93 h 130"/>
              <a:gd name="T38" fmla="*/ 37 w 130"/>
              <a:gd name="T39" fmla="*/ 97 h 130"/>
              <a:gd name="T40" fmla="*/ 26 w 130"/>
              <a:gd name="T41" fmla="*/ 10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0" h="130">
                <a:moveTo>
                  <a:pt x="122" y="8"/>
                </a:moveTo>
                <a:cubicBezTo>
                  <a:pt x="115" y="0"/>
                  <a:pt x="102" y="0"/>
                  <a:pt x="94" y="8"/>
                </a:cubicBezTo>
                <a:cubicBezTo>
                  <a:pt x="94" y="8"/>
                  <a:pt x="94" y="9"/>
                  <a:pt x="93" y="9"/>
                </a:cubicBezTo>
                <a:cubicBezTo>
                  <a:pt x="24" y="85"/>
                  <a:pt x="24" y="85"/>
                  <a:pt x="24" y="85"/>
                </a:cubicBezTo>
                <a:cubicBezTo>
                  <a:pt x="28" y="88"/>
                  <a:pt x="28" y="88"/>
                  <a:pt x="28" y="88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30"/>
                  <a:pt x="0" y="130"/>
                  <a:pt x="0" y="130"/>
                </a:cubicBezTo>
                <a:cubicBezTo>
                  <a:pt x="28" y="130"/>
                  <a:pt x="28" y="130"/>
                  <a:pt x="28" y="130"/>
                </a:cubicBezTo>
                <a:cubicBezTo>
                  <a:pt x="42" y="102"/>
                  <a:pt x="42" y="102"/>
                  <a:pt x="42" y="102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121" y="37"/>
                  <a:pt x="121" y="37"/>
                  <a:pt x="121" y="37"/>
                </a:cubicBezTo>
                <a:cubicBezTo>
                  <a:pt x="121" y="36"/>
                  <a:pt x="122" y="36"/>
                  <a:pt x="122" y="36"/>
                </a:cubicBezTo>
                <a:cubicBezTo>
                  <a:pt x="130" y="28"/>
                  <a:pt x="130" y="15"/>
                  <a:pt x="122" y="8"/>
                </a:cubicBezTo>
                <a:close/>
                <a:moveTo>
                  <a:pt x="26" y="108"/>
                </a:moveTo>
                <a:cubicBezTo>
                  <a:pt x="26" y="110"/>
                  <a:pt x="25" y="111"/>
                  <a:pt x="24" y="113"/>
                </a:cubicBezTo>
                <a:cubicBezTo>
                  <a:pt x="22" y="115"/>
                  <a:pt x="19" y="115"/>
                  <a:pt x="17" y="113"/>
                </a:cubicBezTo>
                <a:cubicBezTo>
                  <a:pt x="15" y="111"/>
                  <a:pt x="15" y="108"/>
                  <a:pt x="17" y="106"/>
                </a:cubicBezTo>
                <a:cubicBezTo>
                  <a:pt x="19" y="105"/>
                  <a:pt x="20" y="104"/>
                  <a:pt x="22" y="104"/>
                </a:cubicBezTo>
                <a:cubicBezTo>
                  <a:pt x="33" y="93"/>
                  <a:pt x="33" y="93"/>
                  <a:pt x="33" y="93"/>
                </a:cubicBezTo>
                <a:cubicBezTo>
                  <a:pt x="37" y="97"/>
                  <a:pt x="37" y="97"/>
                  <a:pt x="37" y="97"/>
                </a:cubicBezTo>
                <a:lnTo>
                  <a:pt x="26" y="10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4" name="组合 363">
            <a:extLst>
              <a:ext uri="{FF2B5EF4-FFF2-40B4-BE49-F238E27FC236}">
                <a16:creationId xmlns:a16="http://schemas.microsoft.com/office/drawing/2014/main" id="{BB57B2F1-84C5-4DE6-BC50-C8E649E0EF55}"/>
              </a:ext>
            </a:extLst>
          </p:cNvPr>
          <p:cNvGrpSpPr/>
          <p:nvPr/>
        </p:nvGrpSpPr>
        <p:grpSpPr>
          <a:xfrm>
            <a:off x="6658441" y="2619351"/>
            <a:ext cx="294217" cy="384257"/>
            <a:chOff x="7867642" y="2664371"/>
            <a:chExt cx="294217" cy="384257"/>
          </a:xfrm>
        </p:grpSpPr>
        <p:sp>
          <p:nvSpPr>
            <p:cNvPr id="266" name="Freeform 107">
              <a:extLst>
                <a:ext uri="{FF2B5EF4-FFF2-40B4-BE49-F238E27FC236}">
                  <a16:creationId xmlns:a16="http://schemas.microsoft.com/office/drawing/2014/main" id="{B1FF2D80-C7E5-46D6-A315-4628B18FB0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7642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3 w 232"/>
                <a:gd name="T13" fmla="*/ 0 h 303"/>
                <a:gd name="T14" fmla="*/ 199 w 232"/>
                <a:gd name="T15" fmla="*/ 270 h 303"/>
                <a:gd name="T16" fmla="*/ 34 w 232"/>
                <a:gd name="T17" fmla="*/ 270 h 303"/>
                <a:gd name="T18" fmla="*/ 34 w 232"/>
                <a:gd name="T19" fmla="*/ 35 h 303"/>
                <a:gd name="T20" fmla="*/ 140 w 232"/>
                <a:gd name="T21" fmla="*/ 35 h 303"/>
                <a:gd name="T22" fmla="*/ 140 w 232"/>
                <a:gd name="T23" fmla="*/ 92 h 303"/>
                <a:gd name="T24" fmla="*/ 199 w 232"/>
                <a:gd name="T25" fmla="*/ 92 h 303"/>
                <a:gd name="T26" fmla="*/ 199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4" y="270"/>
                  </a:lnTo>
                  <a:lnTo>
                    <a:pt x="34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Oval 108">
              <a:extLst>
                <a:ext uri="{FF2B5EF4-FFF2-40B4-BE49-F238E27FC236}">
                  <a16:creationId xmlns:a16="http://schemas.microsoft.com/office/drawing/2014/main" id="{AC78F6B5-4233-40D2-894B-2A16AC4DA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928" y="2877425"/>
              <a:ext cx="32973" cy="3297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09">
              <a:extLst>
                <a:ext uri="{FF2B5EF4-FFF2-40B4-BE49-F238E27FC236}">
                  <a16:creationId xmlns:a16="http://schemas.microsoft.com/office/drawing/2014/main" id="{BFECAE06-26C6-4A5A-B998-335A5856A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6269" y="2892643"/>
              <a:ext cx="143304" cy="68481"/>
            </a:xfrm>
            <a:custGeom>
              <a:avLst/>
              <a:gdLst>
                <a:gd name="T0" fmla="*/ 45 w 113"/>
                <a:gd name="T1" fmla="*/ 30 h 54"/>
                <a:gd name="T2" fmla="*/ 33 w 113"/>
                <a:gd name="T3" fmla="*/ 14 h 54"/>
                <a:gd name="T4" fmla="*/ 0 w 113"/>
                <a:gd name="T5" fmla="*/ 54 h 54"/>
                <a:gd name="T6" fmla="*/ 113 w 113"/>
                <a:gd name="T7" fmla="*/ 54 h 54"/>
                <a:gd name="T8" fmla="*/ 69 w 113"/>
                <a:gd name="T9" fmla="*/ 0 h 54"/>
                <a:gd name="T10" fmla="*/ 45 w 113"/>
                <a:gd name="T11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54">
                  <a:moveTo>
                    <a:pt x="45" y="30"/>
                  </a:moveTo>
                  <a:lnTo>
                    <a:pt x="33" y="14"/>
                  </a:lnTo>
                  <a:lnTo>
                    <a:pt x="0" y="54"/>
                  </a:lnTo>
                  <a:lnTo>
                    <a:pt x="113" y="54"/>
                  </a:lnTo>
                  <a:lnTo>
                    <a:pt x="69" y="0"/>
                  </a:lnTo>
                  <a:lnTo>
                    <a:pt x="45" y="3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1" name="组合 350">
            <a:extLst>
              <a:ext uri="{FF2B5EF4-FFF2-40B4-BE49-F238E27FC236}">
                <a16:creationId xmlns:a16="http://schemas.microsoft.com/office/drawing/2014/main" id="{DF016125-DF4F-48F8-BC07-995BBF6614D1}"/>
              </a:ext>
            </a:extLst>
          </p:cNvPr>
          <p:cNvGrpSpPr/>
          <p:nvPr/>
        </p:nvGrpSpPr>
        <p:grpSpPr>
          <a:xfrm>
            <a:off x="6673659" y="1847667"/>
            <a:ext cx="263781" cy="384257"/>
            <a:chOff x="7882860" y="1895857"/>
            <a:chExt cx="263781" cy="384257"/>
          </a:xfrm>
        </p:grpSpPr>
        <p:sp>
          <p:nvSpPr>
            <p:cNvPr id="294" name="Oval 135">
              <a:extLst>
                <a:ext uri="{FF2B5EF4-FFF2-40B4-BE49-F238E27FC236}">
                  <a16:creationId xmlns:a16="http://schemas.microsoft.com/office/drawing/2014/main" id="{6CA2625A-93D5-42C9-8CAC-31C8675FC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0364" y="1982092"/>
              <a:ext cx="90040" cy="90040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136">
              <a:extLst>
                <a:ext uri="{FF2B5EF4-FFF2-40B4-BE49-F238E27FC236}">
                  <a16:creationId xmlns:a16="http://schemas.microsoft.com/office/drawing/2014/main" id="{978B2648-EDB0-40B0-9D95-EA7A5573A7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2860" y="1895857"/>
              <a:ext cx="263781" cy="263781"/>
            </a:xfrm>
            <a:custGeom>
              <a:avLst/>
              <a:gdLst>
                <a:gd name="T0" fmla="*/ 88 w 88"/>
                <a:gd name="T1" fmla="*/ 44 h 88"/>
                <a:gd name="T2" fmla="*/ 79 w 88"/>
                <a:gd name="T3" fmla="*/ 35 h 88"/>
                <a:gd name="T4" fmla="*/ 82 w 88"/>
                <a:gd name="T5" fmla="*/ 22 h 88"/>
                <a:gd name="T6" fmla="*/ 70 w 88"/>
                <a:gd name="T7" fmla="*/ 19 h 88"/>
                <a:gd name="T8" fmla="*/ 66 w 88"/>
                <a:gd name="T9" fmla="*/ 6 h 88"/>
                <a:gd name="T10" fmla="*/ 53 w 88"/>
                <a:gd name="T11" fmla="*/ 9 h 88"/>
                <a:gd name="T12" fmla="*/ 44 w 88"/>
                <a:gd name="T13" fmla="*/ 0 h 88"/>
                <a:gd name="T14" fmla="*/ 35 w 88"/>
                <a:gd name="T15" fmla="*/ 9 h 88"/>
                <a:gd name="T16" fmla="*/ 22 w 88"/>
                <a:gd name="T17" fmla="*/ 6 h 88"/>
                <a:gd name="T18" fmla="*/ 18 w 88"/>
                <a:gd name="T19" fmla="*/ 19 h 88"/>
                <a:gd name="T20" fmla="*/ 6 w 88"/>
                <a:gd name="T21" fmla="*/ 22 h 88"/>
                <a:gd name="T22" fmla="*/ 9 w 88"/>
                <a:gd name="T23" fmla="*/ 35 h 88"/>
                <a:gd name="T24" fmla="*/ 0 w 88"/>
                <a:gd name="T25" fmla="*/ 44 h 88"/>
                <a:gd name="T26" fmla="*/ 9 w 88"/>
                <a:gd name="T27" fmla="*/ 54 h 88"/>
                <a:gd name="T28" fmla="*/ 6 w 88"/>
                <a:gd name="T29" fmla="*/ 66 h 88"/>
                <a:gd name="T30" fmla="*/ 18 w 88"/>
                <a:gd name="T31" fmla="*/ 70 h 88"/>
                <a:gd name="T32" fmla="*/ 22 w 88"/>
                <a:gd name="T33" fmla="*/ 82 h 88"/>
                <a:gd name="T34" fmla="*/ 35 w 88"/>
                <a:gd name="T35" fmla="*/ 79 h 88"/>
                <a:gd name="T36" fmla="*/ 44 w 88"/>
                <a:gd name="T37" fmla="*/ 88 h 88"/>
                <a:gd name="T38" fmla="*/ 53 w 88"/>
                <a:gd name="T39" fmla="*/ 79 h 88"/>
                <a:gd name="T40" fmla="*/ 66 w 88"/>
                <a:gd name="T41" fmla="*/ 82 h 88"/>
                <a:gd name="T42" fmla="*/ 70 w 88"/>
                <a:gd name="T43" fmla="*/ 70 h 88"/>
                <a:gd name="T44" fmla="*/ 82 w 88"/>
                <a:gd name="T45" fmla="*/ 66 h 88"/>
                <a:gd name="T46" fmla="*/ 79 w 88"/>
                <a:gd name="T47" fmla="*/ 54 h 88"/>
                <a:gd name="T48" fmla="*/ 88 w 88"/>
                <a:gd name="T49" fmla="*/ 44 h 88"/>
                <a:gd name="T50" fmla="*/ 44 w 88"/>
                <a:gd name="T51" fmla="*/ 69 h 88"/>
                <a:gd name="T52" fmla="*/ 19 w 88"/>
                <a:gd name="T53" fmla="*/ 44 h 88"/>
                <a:gd name="T54" fmla="*/ 44 w 88"/>
                <a:gd name="T55" fmla="*/ 20 h 88"/>
                <a:gd name="T56" fmla="*/ 69 w 88"/>
                <a:gd name="T57" fmla="*/ 44 h 88"/>
                <a:gd name="T58" fmla="*/ 44 w 88"/>
                <a:gd name="T59" fmla="*/ 6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8" h="88">
                  <a:moveTo>
                    <a:pt x="88" y="44"/>
                  </a:moveTo>
                  <a:cubicBezTo>
                    <a:pt x="79" y="35"/>
                    <a:pt x="79" y="35"/>
                    <a:pt x="79" y="35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79" y="54"/>
                    <a:pt x="79" y="54"/>
                    <a:pt x="79" y="54"/>
                  </a:cubicBezTo>
                  <a:lnTo>
                    <a:pt x="88" y="44"/>
                  </a:lnTo>
                  <a:close/>
                  <a:moveTo>
                    <a:pt x="44" y="69"/>
                  </a:moveTo>
                  <a:cubicBezTo>
                    <a:pt x="30" y="69"/>
                    <a:pt x="19" y="58"/>
                    <a:pt x="19" y="44"/>
                  </a:cubicBezTo>
                  <a:cubicBezTo>
                    <a:pt x="19" y="31"/>
                    <a:pt x="30" y="20"/>
                    <a:pt x="44" y="20"/>
                  </a:cubicBezTo>
                  <a:cubicBezTo>
                    <a:pt x="58" y="20"/>
                    <a:pt x="69" y="31"/>
                    <a:pt x="69" y="44"/>
                  </a:cubicBezTo>
                  <a:cubicBezTo>
                    <a:pt x="69" y="58"/>
                    <a:pt x="58" y="69"/>
                    <a:pt x="44" y="6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137">
              <a:extLst>
                <a:ext uri="{FF2B5EF4-FFF2-40B4-BE49-F238E27FC236}">
                  <a16:creationId xmlns:a16="http://schemas.microsoft.com/office/drawing/2014/main" id="{BF495E13-BEDB-4B5D-8EDA-A20C272F9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364" y="2165978"/>
              <a:ext cx="90040" cy="114136"/>
            </a:xfrm>
            <a:custGeom>
              <a:avLst/>
              <a:gdLst>
                <a:gd name="T0" fmla="*/ 52 w 71"/>
                <a:gd name="T1" fmla="*/ 12 h 90"/>
                <a:gd name="T2" fmla="*/ 35 w 71"/>
                <a:gd name="T3" fmla="*/ 28 h 90"/>
                <a:gd name="T4" fmla="*/ 19 w 71"/>
                <a:gd name="T5" fmla="*/ 12 h 90"/>
                <a:gd name="T6" fmla="*/ 7 w 71"/>
                <a:gd name="T7" fmla="*/ 0 h 90"/>
                <a:gd name="T8" fmla="*/ 0 w 71"/>
                <a:gd name="T9" fmla="*/ 2 h 90"/>
                <a:gd name="T10" fmla="*/ 0 w 71"/>
                <a:gd name="T11" fmla="*/ 90 h 90"/>
                <a:gd name="T12" fmla="*/ 35 w 71"/>
                <a:gd name="T13" fmla="*/ 57 h 90"/>
                <a:gd name="T14" fmla="*/ 71 w 71"/>
                <a:gd name="T15" fmla="*/ 90 h 90"/>
                <a:gd name="T16" fmla="*/ 71 w 71"/>
                <a:gd name="T17" fmla="*/ 2 h 90"/>
                <a:gd name="T18" fmla="*/ 64 w 71"/>
                <a:gd name="T19" fmla="*/ 0 h 90"/>
                <a:gd name="T20" fmla="*/ 52 w 71"/>
                <a:gd name="T21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90">
                  <a:moveTo>
                    <a:pt x="52" y="12"/>
                  </a:moveTo>
                  <a:lnTo>
                    <a:pt x="35" y="28"/>
                  </a:lnTo>
                  <a:lnTo>
                    <a:pt x="19" y="12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90"/>
                  </a:lnTo>
                  <a:lnTo>
                    <a:pt x="35" y="57"/>
                  </a:lnTo>
                  <a:lnTo>
                    <a:pt x="71" y="90"/>
                  </a:lnTo>
                  <a:lnTo>
                    <a:pt x="71" y="2"/>
                  </a:lnTo>
                  <a:lnTo>
                    <a:pt x="64" y="0"/>
                  </a:lnTo>
                  <a:lnTo>
                    <a:pt x="52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9" name="组合 348">
            <a:extLst>
              <a:ext uri="{FF2B5EF4-FFF2-40B4-BE49-F238E27FC236}">
                <a16:creationId xmlns:a16="http://schemas.microsoft.com/office/drawing/2014/main" id="{F67BEB4C-5405-4050-B563-CC791354E7B1}"/>
              </a:ext>
            </a:extLst>
          </p:cNvPr>
          <p:cNvGrpSpPr/>
          <p:nvPr/>
        </p:nvGrpSpPr>
        <p:grpSpPr>
          <a:xfrm>
            <a:off x="6613421" y="1127342"/>
            <a:ext cx="384257" cy="204176"/>
            <a:chOff x="7823255" y="1217382"/>
            <a:chExt cx="384257" cy="204176"/>
          </a:xfrm>
        </p:grpSpPr>
        <p:sp>
          <p:nvSpPr>
            <p:cNvPr id="318" name="Freeform 159">
              <a:extLst>
                <a:ext uri="{FF2B5EF4-FFF2-40B4-BE49-F238E27FC236}">
                  <a16:creationId xmlns:a16="http://schemas.microsoft.com/office/drawing/2014/main" id="{DEAF52C0-E32E-4C40-9EB5-218E19A995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3255" y="1217382"/>
              <a:ext cx="384257" cy="204176"/>
            </a:xfrm>
            <a:custGeom>
              <a:avLst/>
              <a:gdLst>
                <a:gd name="T0" fmla="*/ 267 w 303"/>
                <a:gd name="T1" fmla="*/ 35 h 161"/>
                <a:gd name="T2" fmla="*/ 267 w 303"/>
                <a:gd name="T3" fmla="*/ 0 h 161"/>
                <a:gd name="T4" fmla="*/ 0 w 303"/>
                <a:gd name="T5" fmla="*/ 0 h 161"/>
                <a:gd name="T6" fmla="*/ 0 w 303"/>
                <a:gd name="T7" fmla="*/ 161 h 161"/>
                <a:gd name="T8" fmla="*/ 267 w 303"/>
                <a:gd name="T9" fmla="*/ 161 h 161"/>
                <a:gd name="T10" fmla="*/ 267 w 303"/>
                <a:gd name="T11" fmla="*/ 125 h 161"/>
                <a:gd name="T12" fmla="*/ 303 w 303"/>
                <a:gd name="T13" fmla="*/ 125 h 161"/>
                <a:gd name="T14" fmla="*/ 303 w 303"/>
                <a:gd name="T15" fmla="*/ 35 h 161"/>
                <a:gd name="T16" fmla="*/ 267 w 303"/>
                <a:gd name="T17" fmla="*/ 35 h 161"/>
                <a:gd name="T18" fmla="*/ 234 w 303"/>
                <a:gd name="T19" fmla="*/ 128 h 161"/>
                <a:gd name="T20" fmla="*/ 35 w 303"/>
                <a:gd name="T21" fmla="*/ 128 h 161"/>
                <a:gd name="T22" fmla="*/ 35 w 303"/>
                <a:gd name="T23" fmla="*/ 33 h 161"/>
                <a:gd name="T24" fmla="*/ 234 w 303"/>
                <a:gd name="T25" fmla="*/ 33 h 161"/>
                <a:gd name="T26" fmla="*/ 234 w 303"/>
                <a:gd name="T27" fmla="*/ 12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3" h="161">
                  <a:moveTo>
                    <a:pt x="267" y="35"/>
                  </a:moveTo>
                  <a:lnTo>
                    <a:pt x="267" y="0"/>
                  </a:lnTo>
                  <a:lnTo>
                    <a:pt x="0" y="0"/>
                  </a:lnTo>
                  <a:lnTo>
                    <a:pt x="0" y="161"/>
                  </a:lnTo>
                  <a:lnTo>
                    <a:pt x="267" y="161"/>
                  </a:lnTo>
                  <a:lnTo>
                    <a:pt x="267" y="125"/>
                  </a:lnTo>
                  <a:lnTo>
                    <a:pt x="303" y="125"/>
                  </a:lnTo>
                  <a:lnTo>
                    <a:pt x="303" y="35"/>
                  </a:lnTo>
                  <a:lnTo>
                    <a:pt x="267" y="35"/>
                  </a:lnTo>
                  <a:close/>
                  <a:moveTo>
                    <a:pt x="234" y="128"/>
                  </a:moveTo>
                  <a:lnTo>
                    <a:pt x="35" y="128"/>
                  </a:lnTo>
                  <a:lnTo>
                    <a:pt x="35" y="33"/>
                  </a:lnTo>
                  <a:lnTo>
                    <a:pt x="234" y="33"/>
                  </a:lnTo>
                  <a:lnTo>
                    <a:pt x="234" y="1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Rectangle 160">
              <a:extLst>
                <a:ext uri="{FF2B5EF4-FFF2-40B4-BE49-F238E27FC236}">
                  <a16:creationId xmlns:a16="http://schemas.microsoft.com/office/drawing/2014/main" id="{DC74F128-5E70-4191-AA9C-5B136563D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3336" y="1276987"/>
              <a:ext cx="41850" cy="849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Rectangle 161">
              <a:extLst>
                <a:ext uri="{FF2B5EF4-FFF2-40B4-BE49-F238E27FC236}">
                  <a16:creationId xmlns:a16="http://schemas.microsoft.com/office/drawing/2014/main" id="{1F141F64-D0F0-4BF1-B976-15B130C69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3732" y="1276987"/>
              <a:ext cx="41850" cy="849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Rectangle 162">
              <a:extLst>
                <a:ext uri="{FF2B5EF4-FFF2-40B4-BE49-F238E27FC236}">
                  <a16:creationId xmlns:a16="http://schemas.microsoft.com/office/drawing/2014/main" id="{9CE08FBA-A229-48D2-946F-DB6F8B125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2860" y="1276987"/>
              <a:ext cx="41850" cy="849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8" name="Freeform 9">
            <a:extLst>
              <a:ext uri="{FF2B5EF4-FFF2-40B4-BE49-F238E27FC236}">
                <a16:creationId xmlns:a16="http://schemas.microsoft.com/office/drawing/2014/main" id="{EC0A74AD-5C96-48E1-A4A5-A5F1CAAF962A}"/>
              </a:ext>
            </a:extLst>
          </p:cNvPr>
          <p:cNvSpPr>
            <a:spLocks noEditPoints="1"/>
          </p:cNvSpPr>
          <p:nvPr/>
        </p:nvSpPr>
        <p:spPr bwMode="auto">
          <a:xfrm>
            <a:off x="5870244" y="5737161"/>
            <a:ext cx="382989" cy="384257"/>
          </a:xfrm>
          <a:custGeom>
            <a:avLst/>
            <a:gdLst>
              <a:gd name="T0" fmla="*/ 220 w 302"/>
              <a:gd name="T1" fmla="*/ 0 h 303"/>
              <a:gd name="T2" fmla="*/ 89 w 302"/>
              <a:gd name="T3" fmla="*/ 133 h 303"/>
              <a:gd name="T4" fmla="*/ 82 w 302"/>
              <a:gd name="T5" fmla="*/ 204 h 303"/>
              <a:gd name="T6" fmla="*/ 26 w 302"/>
              <a:gd name="T7" fmla="*/ 263 h 303"/>
              <a:gd name="T8" fmla="*/ 16 w 302"/>
              <a:gd name="T9" fmla="*/ 254 h 303"/>
              <a:gd name="T10" fmla="*/ 0 w 302"/>
              <a:gd name="T11" fmla="*/ 270 h 303"/>
              <a:gd name="T12" fmla="*/ 33 w 302"/>
              <a:gd name="T13" fmla="*/ 303 h 303"/>
              <a:gd name="T14" fmla="*/ 49 w 302"/>
              <a:gd name="T15" fmla="*/ 287 h 303"/>
              <a:gd name="T16" fmla="*/ 40 w 302"/>
              <a:gd name="T17" fmla="*/ 280 h 303"/>
              <a:gd name="T18" fmla="*/ 99 w 302"/>
              <a:gd name="T19" fmla="*/ 221 h 303"/>
              <a:gd name="T20" fmla="*/ 170 w 302"/>
              <a:gd name="T21" fmla="*/ 213 h 303"/>
              <a:gd name="T22" fmla="*/ 302 w 302"/>
              <a:gd name="T23" fmla="*/ 83 h 303"/>
              <a:gd name="T24" fmla="*/ 220 w 302"/>
              <a:gd name="T25" fmla="*/ 0 h 303"/>
              <a:gd name="T26" fmla="*/ 160 w 302"/>
              <a:gd name="T27" fmla="*/ 192 h 303"/>
              <a:gd name="T28" fmla="*/ 106 w 302"/>
              <a:gd name="T29" fmla="*/ 197 h 303"/>
              <a:gd name="T30" fmla="*/ 111 w 302"/>
              <a:gd name="T31" fmla="*/ 142 h 303"/>
              <a:gd name="T32" fmla="*/ 137 w 302"/>
              <a:gd name="T33" fmla="*/ 116 h 303"/>
              <a:gd name="T34" fmla="*/ 186 w 302"/>
              <a:gd name="T35" fmla="*/ 166 h 303"/>
              <a:gd name="T36" fmla="*/ 160 w 302"/>
              <a:gd name="T37" fmla="*/ 192 h 303"/>
              <a:gd name="T38" fmla="*/ 153 w 302"/>
              <a:gd name="T39" fmla="*/ 100 h 303"/>
              <a:gd name="T40" fmla="*/ 203 w 302"/>
              <a:gd name="T41" fmla="*/ 50 h 303"/>
              <a:gd name="T42" fmla="*/ 253 w 302"/>
              <a:gd name="T43" fmla="*/ 100 h 303"/>
              <a:gd name="T44" fmla="*/ 203 w 302"/>
              <a:gd name="T45" fmla="*/ 150 h 303"/>
              <a:gd name="T46" fmla="*/ 153 w 302"/>
              <a:gd name="T47" fmla="*/ 10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02" h="303">
                <a:moveTo>
                  <a:pt x="220" y="0"/>
                </a:moveTo>
                <a:lnTo>
                  <a:pt x="89" y="133"/>
                </a:lnTo>
                <a:lnTo>
                  <a:pt x="82" y="204"/>
                </a:lnTo>
                <a:lnTo>
                  <a:pt x="26" y="263"/>
                </a:lnTo>
                <a:lnTo>
                  <a:pt x="16" y="254"/>
                </a:lnTo>
                <a:lnTo>
                  <a:pt x="0" y="270"/>
                </a:lnTo>
                <a:lnTo>
                  <a:pt x="33" y="303"/>
                </a:lnTo>
                <a:lnTo>
                  <a:pt x="49" y="287"/>
                </a:lnTo>
                <a:lnTo>
                  <a:pt x="40" y="280"/>
                </a:lnTo>
                <a:lnTo>
                  <a:pt x="99" y="221"/>
                </a:lnTo>
                <a:lnTo>
                  <a:pt x="170" y="213"/>
                </a:lnTo>
                <a:lnTo>
                  <a:pt x="302" y="83"/>
                </a:lnTo>
                <a:lnTo>
                  <a:pt x="220" y="0"/>
                </a:lnTo>
                <a:close/>
                <a:moveTo>
                  <a:pt x="160" y="192"/>
                </a:moveTo>
                <a:lnTo>
                  <a:pt x="106" y="197"/>
                </a:lnTo>
                <a:lnTo>
                  <a:pt x="111" y="142"/>
                </a:lnTo>
                <a:lnTo>
                  <a:pt x="137" y="116"/>
                </a:lnTo>
                <a:lnTo>
                  <a:pt x="186" y="166"/>
                </a:lnTo>
                <a:lnTo>
                  <a:pt x="160" y="192"/>
                </a:lnTo>
                <a:close/>
                <a:moveTo>
                  <a:pt x="153" y="100"/>
                </a:moveTo>
                <a:lnTo>
                  <a:pt x="203" y="50"/>
                </a:lnTo>
                <a:lnTo>
                  <a:pt x="253" y="100"/>
                </a:lnTo>
                <a:lnTo>
                  <a:pt x="203" y="150"/>
                </a:lnTo>
                <a:lnTo>
                  <a:pt x="153" y="10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9" name="Freeform 30">
            <a:extLst>
              <a:ext uri="{FF2B5EF4-FFF2-40B4-BE49-F238E27FC236}">
                <a16:creationId xmlns:a16="http://schemas.microsoft.com/office/drawing/2014/main" id="{65D672D8-6E98-464B-8A6E-0EEEC9C0C6FA}"/>
              </a:ext>
            </a:extLst>
          </p:cNvPr>
          <p:cNvSpPr>
            <a:spLocks/>
          </p:cNvSpPr>
          <p:nvPr/>
        </p:nvSpPr>
        <p:spPr bwMode="auto">
          <a:xfrm>
            <a:off x="5884828" y="4969915"/>
            <a:ext cx="353821" cy="382989"/>
          </a:xfrm>
          <a:custGeom>
            <a:avLst/>
            <a:gdLst>
              <a:gd name="T0" fmla="*/ 118 w 118"/>
              <a:gd name="T1" fmla="*/ 21 h 128"/>
              <a:gd name="T2" fmla="*/ 59 w 118"/>
              <a:gd name="T3" fmla="*/ 0 h 128"/>
              <a:gd name="T4" fmla="*/ 59 w 118"/>
              <a:gd name="T5" fmla="*/ 0 h 128"/>
              <a:gd name="T6" fmla="*/ 59 w 118"/>
              <a:gd name="T7" fmla="*/ 0 h 128"/>
              <a:gd name="T8" fmla="*/ 59 w 118"/>
              <a:gd name="T9" fmla="*/ 0 h 128"/>
              <a:gd name="T10" fmla="*/ 59 w 118"/>
              <a:gd name="T11" fmla="*/ 0 h 128"/>
              <a:gd name="T12" fmla="*/ 0 w 118"/>
              <a:gd name="T13" fmla="*/ 21 h 128"/>
              <a:gd name="T14" fmla="*/ 59 w 118"/>
              <a:gd name="T15" fmla="*/ 128 h 128"/>
              <a:gd name="T16" fmla="*/ 59 w 118"/>
              <a:gd name="T17" fmla="*/ 128 h 128"/>
              <a:gd name="T18" fmla="*/ 59 w 118"/>
              <a:gd name="T19" fmla="*/ 128 h 128"/>
              <a:gd name="T20" fmla="*/ 59 w 118"/>
              <a:gd name="T21" fmla="*/ 128 h 128"/>
              <a:gd name="T22" fmla="*/ 59 w 118"/>
              <a:gd name="T23" fmla="*/ 128 h 128"/>
              <a:gd name="T24" fmla="*/ 118 w 118"/>
              <a:gd name="T25" fmla="*/ 2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" h="128">
                <a:moveTo>
                  <a:pt x="118" y="21"/>
                </a:moveTo>
                <a:cubicBezTo>
                  <a:pt x="100" y="21"/>
                  <a:pt x="75" y="16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43" y="16"/>
                  <a:pt x="18" y="21"/>
                  <a:pt x="0" y="21"/>
                </a:cubicBezTo>
                <a:cubicBezTo>
                  <a:pt x="0" y="67"/>
                  <a:pt x="27" y="107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91" y="107"/>
                  <a:pt x="118" y="67"/>
                  <a:pt x="118" y="2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7" name="组合 366">
            <a:extLst>
              <a:ext uri="{FF2B5EF4-FFF2-40B4-BE49-F238E27FC236}">
                <a16:creationId xmlns:a16="http://schemas.microsoft.com/office/drawing/2014/main" id="{38600BBC-6895-4875-ACB0-DA55FCCB60DA}"/>
              </a:ext>
            </a:extLst>
          </p:cNvPr>
          <p:cNvGrpSpPr/>
          <p:nvPr/>
        </p:nvGrpSpPr>
        <p:grpSpPr>
          <a:xfrm>
            <a:off x="5870244" y="4201400"/>
            <a:ext cx="382989" cy="294217"/>
            <a:chOff x="7056009" y="4245786"/>
            <a:chExt cx="382989" cy="294217"/>
          </a:xfrm>
        </p:grpSpPr>
        <p:sp>
          <p:nvSpPr>
            <p:cNvPr id="217" name="Rectangle 58">
              <a:extLst>
                <a:ext uri="{FF2B5EF4-FFF2-40B4-BE49-F238E27FC236}">
                  <a16:creationId xmlns:a16="http://schemas.microsoft.com/office/drawing/2014/main" id="{CC72AF23-350E-4409-92A8-06D72D8E2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6009" y="4509567"/>
              <a:ext cx="38298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Rectangle 59">
              <a:extLst>
                <a:ext uri="{FF2B5EF4-FFF2-40B4-BE49-F238E27FC236}">
                  <a16:creationId xmlns:a16="http://schemas.microsoft.com/office/drawing/2014/main" id="{5B12AA95-C8F9-454A-BB7B-E6374827E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49" y="4245786"/>
              <a:ext cx="90040" cy="23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Rectangle 60">
              <a:extLst>
                <a:ext uri="{FF2B5EF4-FFF2-40B4-BE49-F238E27FC236}">
                  <a16:creationId xmlns:a16="http://schemas.microsoft.com/office/drawing/2014/main" id="{13430426-FB0F-47F7-AEEB-824ACE2BE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1518" y="4333290"/>
              <a:ext cx="90040" cy="1471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Rectangle 61">
              <a:extLst>
                <a:ext uri="{FF2B5EF4-FFF2-40B4-BE49-F238E27FC236}">
                  <a16:creationId xmlns:a16="http://schemas.microsoft.com/office/drawing/2014/main" id="{9F5E8DD5-38B5-4FD4-AAB0-45C230B84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3449" y="4392895"/>
              <a:ext cx="90040" cy="875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6" name="组合 365">
            <a:extLst>
              <a:ext uri="{FF2B5EF4-FFF2-40B4-BE49-F238E27FC236}">
                <a16:creationId xmlns:a16="http://schemas.microsoft.com/office/drawing/2014/main" id="{A5CB99C6-8BB2-4FC0-BE38-5E67D76E5CCF}"/>
              </a:ext>
            </a:extLst>
          </p:cNvPr>
          <p:cNvGrpSpPr/>
          <p:nvPr/>
        </p:nvGrpSpPr>
        <p:grpSpPr>
          <a:xfrm>
            <a:off x="5870244" y="3384696"/>
            <a:ext cx="382989" cy="384257"/>
            <a:chOff x="7056009" y="3432886"/>
            <a:chExt cx="382989" cy="384257"/>
          </a:xfrm>
        </p:grpSpPr>
        <p:sp>
          <p:nvSpPr>
            <p:cNvPr id="240" name="Freeform 81">
              <a:extLst>
                <a:ext uri="{FF2B5EF4-FFF2-40B4-BE49-F238E27FC236}">
                  <a16:creationId xmlns:a16="http://schemas.microsoft.com/office/drawing/2014/main" id="{337564F8-AA3E-4782-ADCB-0D0745C3C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008" y="3432886"/>
              <a:ext cx="103990" cy="105259"/>
            </a:xfrm>
            <a:custGeom>
              <a:avLst/>
              <a:gdLst>
                <a:gd name="T0" fmla="*/ 33 w 82"/>
                <a:gd name="T1" fmla="*/ 0 h 83"/>
                <a:gd name="T2" fmla="*/ 0 w 82"/>
                <a:gd name="T3" fmla="*/ 33 h 83"/>
                <a:gd name="T4" fmla="*/ 49 w 82"/>
                <a:gd name="T5" fmla="*/ 83 h 83"/>
                <a:gd name="T6" fmla="*/ 82 w 82"/>
                <a:gd name="T7" fmla="*/ 49 h 83"/>
                <a:gd name="T8" fmla="*/ 33 w 82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3">
                  <a:moveTo>
                    <a:pt x="33" y="0"/>
                  </a:moveTo>
                  <a:lnTo>
                    <a:pt x="0" y="33"/>
                  </a:lnTo>
                  <a:lnTo>
                    <a:pt x="49" y="83"/>
                  </a:lnTo>
                  <a:lnTo>
                    <a:pt x="82" y="4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82">
              <a:extLst>
                <a:ext uri="{FF2B5EF4-FFF2-40B4-BE49-F238E27FC236}">
                  <a16:creationId xmlns:a16="http://schemas.microsoft.com/office/drawing/2014/main" id="{131F5B9E-C85D-423F-A728-B1040C27D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009" y="3747393"/>
              <a:ext cx="68481" cy="69750"/>
            </a:xfrm>
            <a:custGeom>
              <a:avLst/>
              <a:gdLst>
                <a:gd name="T0" fmla="*/ 0 w 54"/>
                <a:gd name="T1" fmla="*/ 55 h 55"/>
                <a:gd name="T2" fmla="*/ 54 w 54"/>
                <a:gd name="T3" fmla="*/ 50 h 55"/>
                <a:gd name="T4" fmla="*/ 4 w 54"/>
                <a:gd name="T5" fmla="*/ 0 h 55"/>
                <a:gd name="T6" fmla="*/ 0 w 54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0" y="55"/>
                  </a:moveTo>
                  <a:lnTo>
                    <a:pt x="54" y="50"/>
                  </a:lnTo>
                  <a:lnTo>
                    <a:pt x="4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83">
              <a:extLst>
                <a:ext uri="{FF2B5EF4-FFF2-40B4-BE49-F238E27FC236}">
                  <a16:creationId xmlns:a16="http://schemas.microsoft.com/office/drawing/2014/main" id="{4E23AB1C-F782-44DA-8FB2-8DAA221D2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2641" y="3495026"/>
              <a:ext cx="294217" cy="294217"/>
            </a:xfrm>
            <a:custGeom>
              <a:avLst/>
              <a:gdLst>
                <a:gd name="T0" fmla="*/ 0 w 232"/>
                <a:gd name="T1" fmla="*/ 183 h 232"/>
                <a:gd name="T2" fmla="*/ 50 w 232"/>
                <a:gd name="T3" fmla="*/ 232 h 232"/>
                <a:gd name="T4" fmla="*/ 232 w 232"/>
                <a:gd name="T5" fmla="*/ 50 h 232"/>
                <a:gd name="T6" fmla="*/ 182 w 232"/>
                <a:gd name="T7" fmla="*/ 0 h 232"/>
                <a:gd name="T8" fmla="*/ 0 w 232"/>
                <a:gd name="T9" fmla="*/ 18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0" y="183"/>
                  </a:moveTo>
                  <a:lnTo>
                    <a:pt x="50" y="232"/>
                  </a:lnTo>
                  <a:lnTo>
                    <a:pt x="232" y="50"/>
                  </a:lnTo>
                  <a:lnTo>
                    <a:pt x="182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5" name="组合 364">
            <a:extLst>
              <a:ext uri="{FF2B5EF4-FFF2-40B4-BE49-F238E27FC236}">
                <a16:creationId xmlns:a16="http://schemas.microsoft.com/office/drawing/2014/main" id="{E43A5B9C-208A-4E59-9B45-B940D89EA5A7}"/>
              </a:ext>
            </a:extLst>
          </p:cNvPr>
          <p:cNvGrpSpPr/>
          <p:nvPr/>
        </p:nvGrpSpPr>
        <p:grpSpPr>
          <a:xfrm>
            <a:off x="5914630" y="2619351"/>
            <a:ext cx="294217" cy="384257"/>
            <a:chOff x="7100395" y="2664371"/>
            <a:chExt cx="294217" cy="384257"/>
          </a:xfrm>
        </p:grpSpPr>
        <p:sp>
          <p:nvSpPr>
            <p:cNvPr id="269" name="Freeform 110">
              <a:extLst>
                <a:ext uri="{FF2B5EF4-FFF2-40B4-BE49-F238E27FC236}">
                  <a16:creationId xmlns:a16="http://schemas.microsoft.com/office/drawing/2014/main" id="{593259EB-B8A2-4C90-8970-853B798FBB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0395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173 w 232"/>
                <a:gd name="T11" fmla="*/ 0 h 303"/>
                <a:gd name="T12" fmla="*/ 199 w 232"/>
                <a:gd name="T13" fmla="*/ 270 h 303"/>
                <a:gd name="T14" fmla="*/ 33 w 232"/>
                <a:gd name="T15" fmla="*/ 270 h 303"/>
                <a:gd name="T16" fmla="*/ 33 w 232"/>
                <a:gd name="T17" fmla="*/ 35 h 303"/>
                <a:gd name="T18" fmla="*/ 140 w 232"/>
                <a:gd name="T19" fmla="*/ 35 h 303"/>
                <a:gd name="T20" fmla="*/ 140 w 232"/>
                <a:gd name="T21" fmla="*/ 92 h 303"/>
                <a:gd name="T22" fmla="*/ 199 w 232"/>
                <a:gd name="T23" fmla="*/ 92 h 303"/>
                <a:gd name="T24" fmla="*/ 199 w 232"/>
                <a:gd name="T25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Rectangle 111">
              <a:extLst>
                <a:ext uri="{FF2B5EF4-FFF2-40B4-BE49-F238E27FC236}">
                  <a16:creationId xmlns:a16="http://schemas.microsoft.com/office/drawing/2014/main" id="{4297F445-7B9C-45D7-9AB2-5590D8E4C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7899" y="2814016"/>
              <a:ext cx="59604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Rectangle 112">
              <a:extLst>
                <a:ext uri="{FF2B5EF4-FFF2-40B4-BE49-F238E27FC236}">
                  <a16:creationId xmlns:a16="http://schemas.microsoft.com/office/drawing/2014/main" id="{4FEA26FC-A7CE-43E2-A732-EF7899AA8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7899" y="2873620"/>
              <a:ext cx="119209" cy="279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Rectangle 113">
              <a:extLst>
                <a:ext uri="{FF2B5EF4-FFF2-40B4-BE49-F238E27FC236}">
                  <a16:creationId xmlns:a16="http://schemas.microsoft.com/office/drawing/2014/main" id="{30F23028-5029-45D9-9E9F-272F2D856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7899" y="2930688"/>
              <a:ext cx="11920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97" name="Freeform 138">
            <a:extLst>
              <a:ext uri="{FF2B5EF4-FFF2-40B4-BE49-F238E27FC236}">
                <a16:creationId xmlns:a16="http://schemas.microsoft.com/office/drawing/2014/main" id="{15F50576-E049-4ACB-A924-15DFD6415AA0}"/>
              </a:ext>
            </a:extLst>
          </p:cNvPr>
          <p:cNvSpPr>
            <a:spLocks noEditPoints="1"/>
          </p:cNvSpPr>
          <p:nvPr/>
        </p:nvSpPr>
        <p:spPr bwMode="auto">
          <a:xfrm>
            <a:off x="5960284" y="1847667"/>
            <a:ext cx="202908" cy="384257"/>
          </a:xfrm>
          <a:custGeom>
            <a:avLst/>
            <a:gdLst>
              <a:gd name="T0" fmla="*/ 0 w 160"/>
              <a:gd name="T1" fmla="*/ 0 h 303"/>
              <a:gd name="T2" fmla="*/ 0 w 160"/>
              <a:gd name="T3" fmla="*/ 303 h 303"/>
              <a:gd name="T4" fmla="*/ 80 w 160"/>
              <a:gd name="T5" fmla="*/ 234 h 303"/>
              <a:gd name="T6" fmla="*/ 160 w 160"/>
              <a:gd name="T7" fmla="*/ 303 h 303"/>
              <a:gd name="T8" fmla="*/ 160 w 160"/>
              <a:gd name="T9" fmla="*/ 0 h 303"/>
              <a:gd name="T10" fmla="*/ 0 w 160"/>
              <a:gd name="T11" fmla="*/ 0 h 303"/>
              <a:gd name="T12" fmla="*/ 108 w 160"/>
              <a:gd name="T13" fmla="*/ 170 h 303"/>
              <a:gd name="T14" fmla="*/ 80 w 160"/>
              <a:gd name="T15" fmla="*/ 156 h 303"/>
              <a:gd name="T16" fmla="*/ 52 w 160"/>
              <a:gd name="T17" fmla="*/ 170 h 303"/>
              <a:gd name="T18" fmla="*/ 56 w 160"/>
              <a:gd name="T19" fmla="*/ 139 h 303"/>
              <a:gd name="T20" fmla="*/ 33 w 160"/>
              <a:gd name="T21" fmla="*/ 116 h 303"/>
              <a:gd name="T22" fmla="*/ 66 w 160"/>
              <a:gd name="T23" fmla="*/ 111 h 303"/>
              <a:gd name="T24" fmla="*/ 80 w 160"/>
              <a:gd name="T25" fmla="*/ 83 h 303"/>
              <a:gd name="T26" fmla="*/ 94 w 160"/>
              <a:gd name="T27" fmla="*/ 111 h 303"/>
              <a:gd name="T28" fmla="*/ 127 w 160"/>
              <a:gd name="T29" fmla="*/ 116 h 303"/>
              <a:gd name="T30" fmla="*/ 104 w 160"/>
              <a:gd name="T31" fmla="*/ 139 h 303"/>
              <a:gd name="T32" fmla="*/ 108 w 160"/>
              <a:gd name="T33" fmla="*/ 17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0" h="303">
                <a:moveTo>
                  <a:pt x="0" y="0"/>
                </a:moveTo>
                <a:lnTo>
                  <a:pt x="0" y="303"/>
                </a:lnTo>
                <a:lnTo>
                  <a:pt x="80" y="234"/>
                </a:lnTo>
                <a:lnTo>
                  <a:pt x="160" y="303"/>
                </a:lnTo>
                <a:lnTo>
                  <a:pt x="160" y="0"/>
                </a:lnTo>
                <a:lnTo>
                  <a:pt x="0" y="0"/>
                </a:lnTo>
                <a:close/>
                <a:moveTo>
                  <a:pt x="108" y="170"/>
                </a:moveTo>
                <a:lnTo>
                  <a:pt x="80" y="156"/>
                </a:lnTo>
                <a:lnTo>
                  <a:pt x="52" y="170"/>
                </a:lnTo>
                <a:lnTo>
                  <a:pt x="56" y="139"/>
                </a:lnTo>
                <a:lnTo>
                  <a:pt x="33" y="116"/>
                </a:lnTo>
                <a:lnTo>
                  <a:pt x="66" y="111"/>
                </a:lnTo>
                <a:lnTo>
                  <a:pt x="80" y="83"/>
                </a:lnTo>
                <a:lnTo>
                  <a:pt x="94" y="111"/>
                </a:lnTo>
                <a:lnTo>
                  <a:pt x="127" y="116"/>
                </a:lnTo>
                <a:lnTo>
                  <a:pt x="104" y="139"/>
                </a:lnTo>
                <a:lnTo>
                  <a:pt x="108" y="17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50" name="组合 349">
            <a:extLst>
              <a:ext uri="{FF2B5EF4-FFF2-40B4-BE49-F238E27FC236}">
                <a16:creationId xmlns:a16="http://schemas.microsoft.com/office/drawing/2014/main" id="{2C52D0DB-381F-4E01-8CB9-2F6267CC7745}"/>
              </a:ext>
            </a:extLst>
          </p:cNvPr>
          <p:cNvGrpSpPr/>
          <p:nvPr/>
        </p:nvGrpSpPr>
        <p:grpSpPr>
          <a:xfrm>
            <a:off x="5945066" y="1127342"/>
            <a:ext cx="233344" cy="384257"/>
            <a:chOff x="7130831" y="1127342"/>
            <a:chExt cx="233344" cy="384257"/>
          </a:xfrm>
        </p:grpSpPr>
        <p:sp>
          <p:nvSpPr>
            <p:cNvPr id="322" name="Freeform 163">
              <a:extLst>
                <a:ext uri="{FF2B5EF4-FFF2-40B4-BE49-F238E27FC236}">
                  <a16:creationId xmlns:a16="http://schemas.microsoft.com/office/drawing/2014/main" id="{07875D15-CFB1-416C-8F8A-5352BDE59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831" y="1375904"/>
              <a:ext cx="233344" cy="135695"/>
            </a:xfrm>
            <a:custGeom>
              <a:avLst/>
              <a:gdLst>
                <a:gd name="T0" fmla="*/ 172 w 184"/>
                <a:gd name="T1" fmla="*/ 0 h 107"/>
                <a:gd name="T2" fmla="*/ 139 w 184"/>
                <a:gd name="T3" fmla="*/ 0 h 107"/>
                <a:gd name="T4" fmla="*/ 139 w 184"/>
                <a:gd name="T5" fmla="*/ 33 h 107"/>
                <a:gd name="T6" fmla="*/ 45 w 184"/>
                <a:gd name="T7" fmla="*/ 33 h 107"/>
                <a:gd name="T8" fmla="*/ 45 w 184"/>
                <a:gd name="T9" fmla="*/ 0 h 107"/>
                <a:gd name="T10" fmla="*/ 12 w 184"/>
                <a:gd name="T11" fmla="*/ 0 h 107"/>
                <a:gd name="T12" fmla="*/ 0 w 184"/>
                <a:gd name="T13" fmla="*/ 93 h 107"/>
                <a:gd name="T14" fmla="*/ 23 w 184"/>
                <a:gd name="T15" fmla="*/ 93 h 107"/>
                <a:gd name="T16" fmla="*/ 23 w 184"/>
                <a:gd name="T17" fmla="*/ 107 h 107"/>
                <a:gd name="T18" fmla="*/ 56 w 184"/>
                <a:gd name="T19" fmla="*/ 107 h 107"/>
                <a:gd name="T20" fmla="*/ 56 w 184"/>
                <a:gd name="T21" fmla="*/ 93 h 107"/>
                <a:gd name="T22" fmla="*/ 127 w 184"/>
                <a:gd name="T23" fmla="*/ 93 h 107"/>
                <a:gd name="T24" fmla="*/ 127 w 184"/>
                <a:gd name="T25" fmla="*/ 107 h 107"/>
                <a:gd name="T26" fmla="*/ 161 w 184"/>
                <a:gd name="T27" fmla="*/ 107 h 107"/>
                <a:gd name="T28" fmla="*/ 161 w 184"/>
                <a:gd name="T29" fmla="*/ 93 h 107"/>
                <a:gd name="T30" fmla="*/ 184 w 184"/>
                <a:gd name="T31" fmla="*/ 93 h 107"/>
                <a:gd name="T32" fmla="*/ 172 w 184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4" h="107">
                  <a:moveTo>
                    <a:pt x="172" y="0"/>
                  </a:moveTo>
                  <a:lnTo>
                    <a:pt x="139" y="0"/>
                  </a:lnTo>
                  <a:lnTo>
                    <a:pt x="139" y="33"/>
                  </a:lnTo>
                  <a:lnTo>
                    <a:pt x="45" y="33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0" y="93"/>
                  </a:lnTo>
                  <a:lnTo>
                    <a:pt x="23" y="93"/>
                  </a:lnTo>
                  <a:lnTo>
                    <a:pt x="23" y="107"/>
                  </a:lnTo>
                  <a:lnTo>
                    <a:pt x="56" y="107"/>
                  </a:lnTo>
                  <a:lnTo>
                    <a:pt x="56" y="93"/>
                  </a:lnTo>
                  <a:lnTo>
                    <a:pt x="127" y="93"/>
                  </a:lnTo>
                  <a:lnTo>
                    <a:pt x="127" y="107"/>
                  </a:lnTo>
                  <a:lnTo>
                    <a:pt x="161" y="107"/>
                  </a:lnTo>
                  <a:lnTo>
                    <a:pt x="161" y="93"/>
                  </a:lnTo>
                  <a:lnTo>
                    <a:pt x="184" y="93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164">
              <a:extLst>
                <a:ext uri="{FF2B5EF4-FFF2-40B4-BE49-F238E27FC236}">
                  <a16:creationId xmlns:a16="http://schemas.microsoft.com/office/drawing/2014/main" id="{DFBD7F18-EA29-4573-8F7A-723DB251C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1849" y="1127342"/>
              <a:ext cx="90040" cy="276462"/>
            </a:xfrm>
            <a:custGeom>
              <a:avLst/>
              <a:gdLst>
                <a:gd name="T0" fmla="*/ 30 w 30"/>
                <a:gd name="T1" fmla="*/ 77 h 92"/>
                <a:gd name="T2" fmla="*/ 20 w 30"/>
                <a:gd name="T3" fmla="*/ 77 h 92"/>
                <a:gd name="T4" fmla="*/ 20 w 30"/>
                <a:gd name="T5" fmla="*/ 42 h 92"/>
                <a:gd name="T6" fmla="*/ 22 w 30"/>
                <a:gd name="T7" fmla="*/ 42 h 92"/>
                <a:gd name="T8" fmla="*/ 22 w 30"/>
                <a:gd name="T9" fmla="*/ 28 h 92"/>
                <a:gd name="T10" fmla="*/ 30 w 30"/>
                <a:gd name="T11" fmla="*/ 15 h 92"/>
                <a:gd name="T12" fmla="*/ 15 w 30"/>
                <a:gd name="T13" fmla="*/ 0 h 92"/>
                <a:gd name="T14" fmla="*/ 0 w 30"/>
                <a:gd name="T15" fmla="*/ 15 h 92"/>
                <a:gd name="T16" fmla="*/ 8 w 30"/>
                <a:gd name="T17" fmla="*/ 28 h 92"/>
                <a:gd name="T18" fmla="*/ 8 w 30"/>
                <a:gd name="T19" fmla="*/ 42 h 92"/>
                <a:gd name="T20" fmla="*/ 10 w 30"/>
                <a:gd name="T21" fmla="*/ 42 h 92"/>
                <a:gd name="T22" fmla="*/ 10 w 30"/>
                <a:gd name="T23" fmla="*/ 77 h 92"/>
                <a:gd name="T24" fmla="*/ 0 w 30"/>
                <a:gd name="T25" fmla="*/ 77 h 92"/>
                <a:gd name="T26" fmla="*/ 0 w 30"/>
                <a:gd name="T27" fmla="*/ 92 h 92"/>
                <a:gd name="T28" fmla="*/ 30 w 30"/>
                <a:gd name="T29" fmla="*/ 92 h 92"/>
                <a:gd name="T30" fmla="*/ 30 w 30"/>
                <a:gd name="T31" fmla="*/ 7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2">
                  <a:moveTo>
                    <a:pt x="30" y="77"/>
                  </a:moveTo>
                  <a:cubicBezTo>
                    <a:pt x="20" y="77"/>
                    <a:pt x="20" y="77"/>
                    <a:pt x="20" y="7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7" y="25"/>
                    <a:pt x="30" y="20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30" y="92"/>
                    <a:pt x="30" y="92"/>
                    <a:pt x="30" y="92"/>
                  </a:cubicBezTo>
                  <a:lnTo>
                    <a:pt x="30" y="7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8" name="组合 367">
            <a:extLst>
              <a:ext uri="{FF2B5EF4-FFF2-40B4-BE49-F238E27FC236}">
                <a16:creationId xmlns:a16="http://schemas.microsoft.com/office/drawing/2014/main" id="{2D71DB37-252D-4BD1-A900-4D16907D1E69}"/>
              </a:ext>
            </a:extLst>
          </p:cNvPr>
          <p:cNvGrpSpPr/>
          <p:nvPr/>
        </p:nvGrpSpPr>
        <p:grpSpPr>
          <a:xfrm>
            <a:off x="5128336" y="5677557"/>
            <a:ext cx="384256" cy="384257"/>
            <a:chOff x="6287495" y="5737161"/>
            <a:chExt cx="384256" cy="384257"/>
          </a:xfrm>
        </p:grpSpPr>
        <p:sp>
          <p:nvSpPr>
            <p:cNvPr id="169" name="Freeform 10">
              <a:extLst>
                <a:ext uri="{FF2B5EF4-FFF2-40B4-BE49-F238E27FC236}">
                  <a16:creationId xmlns:a16="http://schemas.microsoft.com/office/drawing/2014/main" id="{CFCF37D1-BF89-4735-AC3E-099C4D11A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202" y="5737161"/>
              <a:ext cx="125549" cy="126818"/>
            </a:xfrm>
            <a:custGeom>
              <a:avLst/>
              <a:gdLst>
                <a:gd name="T0" fmla="*/ 82 w 99"/>
                <a:gd name="T1" fmla="*/ 50 h 100"/>
                <a:gd name="T2" fmla="*/ 49 w 99"/>
                <a:gd name="T3" fmla="*/ 17 h 100"/>
                <a:gd name="T4" fmla="*/ 33 w 99"/>
                <a:gd name="T5" fmla="*/ 0 h 100"/>
                <a:gd name="T6" fmla="*/ 16 w 99"/>
                <a:gd name="T7" fmla="*/ 17 h 100"/>
                <a:gd name="T8" fmla="*/ 33 w 99"/>
                <a:gd name="T9" fmla="*/ 34 h 100"/>
                <a:gd name="T10" fmla="*/ 0 w 99"/>
                <a:gd name="T11" fmla="*/ 67 h 100"/>
                <a:gd name="T12" fmla="*/ 33 w 99"/>
                <a:gd name="T13" fmla="*/ 100 h 100"/>
                <a:gd name="T14" fmla="*/ 66 w 99"/>
                <a:gd name="T15" fmla="*/ 67 h 100"/>
                <a:gd name="T16" fmla="*/ 82 w 99"/>
                <a:gd name="T17" fmla="*/ 83 h 100"/>
                <a:gd name="T18" fmla="*/ 99 w 99"/>
                <a:gd name="T19" fmla="*/ 67 h 100"/>
                <a:gd name="T20" fmla="*/ 82 w 99"/>
                <a:gd name="T21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00">
                  <a:moveTo>
                    <a:pt x="82" y="50"/>
                  </a:moveTo>
                  <a:lnTo>
                    <a:pt x="49" y="17"/>
                  </a:lnTo>
                  <a:lnTo>
                    <a:pt x="33" y="0"/>
                  </a:lnTo>
                  <a:lnTo>
                    <a:pt x="16" y="17"/>
                  </a:lnTo>
                  <a:lnTo>
                    <a:pt x="33" y="34"/>
                  </a:lnTo>
                  <a:lnTo>
                    <a:pt x="0" y="67"/>
                  </a:lnTo>
                  <a:lnTo>
                    <a:pt x="33" y="100"/>
                  </a:lnTo>
                  <a:lnTo>
                    <a:pt x="66" y="67"/>
                  </a:lnTo>
                  <a:lnTo>
                    <a:pt x="82" y="83"/>
                  </a:lnTo>
                  <a:lnTo>
                    <a:pt x="99" y="67"/>
                  </a:lnTo>
                  <a:lnTo>
                    <a:pt x="82" y="5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1">
              <a:extLst>
                <a:ext uri="{FF2B5EF4-FFF2-40B4-BE49-F238E27FC236}">
                  <a16:creationId xmlns:a16="http://schemas.microsoft.com/office/drawing/2014/main" id="{4ED00A7C-5469-48EB-B743-7905AA88E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7495" y="5800570"/>
              <a:ext cx="320848" cy="320848"/>
            </a:xfrm>
            <a:custGeom>
              <a:avLst/>
              <a:gdLst>
                <a:gd name="T0" fmla="*/ 140 w 253"/>
                <a:gd name="T1" fmla="*/ 17 h 253"/>
                <a:gd name="T2" fmla="*/ 156 w 253"/>
                <a:gd name="T3" fmla="*/ 33 h 253"/>
                <a:gd name="T4" fmla="*/ 40 w 253"/>
                <a:gd name="T5" fmla="*/ 147 h 253"/>
                <a:gd name="T6" fmla="*/ 47 w 253"/>
                <a:gd name="T7" fmla="*/ 190 h 253"/>
                <a:gd name="T8" fmla="*/ 0 w 253"/>
                <a:gd name="T9" fmla="*/ 237 h 253"/>
                <a:gd name="T10" fmla="*/ 17 w 253"/>
                <a:gd name="T11" fmla="*/ 253 h 253"/>
                <a:gd name="T12" fmla="*/ 64 w 253"/>
                <a:gd name="T13" fmla="*/ 206 h 253"/>
                <a:gd name="T14" fmla="*/ 107 w 253"/>
                <a:gd name="T15" fmla="*/ 213 h 253"/>
                <a:gd name="T16" fmla="*/ 220 w 253"/>
                <a:gd name="T17" fmla="*/ 97 h 253"/>
                <a:gd name="T18" fmla="*/ 237 w 253"/>
                <a:gd name="T19" fmla="*/ 114 h 253"/>
                <a:gd name="T20" fmla="*/ 253 w 253"/>
                <a:gd name="T21" fmla="*/ 97 h 253"/>
                <a:gd name="T22" fmla="*/ 156 w 253"/>
                <a:gd name="T23" fmla="*/ 0 h 253"/>
                <a:gd name="T24" fmla="*/ 140 w 253"/>
                <a:gd name="T25" fmla="*/ 17 h 253"/>
                <a:gd name="T26" fmla="*/ 204 w 253"/>
                <a:gd name="T27" fmla="*/ 83 h 253"/>
                <a:gd name="T28" fmla="*/ 147 w 253"/>
                <a:gd name="T29" fmla="*/ 140 h 253"/>
                <a:gd name="T30" fmla="*/ 114 w 253"/>
                <a:gd name="T31" fmla="*/ 107 h 253"/>
                <a:gd name="T32" fmla="*/ 170 w 253"/>
                <a:gd name="T33" fmla="*/ 50 h 253"/>
                <a:gd name="T34" fmla="*/ 204 w 253"/>
                <a:gd name="T35" fmla="*/ 8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3" h="253">
                  <a:moveTo>
                    <a:pt x="140" y="17"/>
                  </a:moveTo>
                  <a:lnTo>
                    <a:pt x="156" y="33"/>
                  </a:lnTo>
                  <a:lnTo>
                    <a:pt x="40" y="147"/>
                  </a:lnTo>
                  <a:lnTo>
                    <a:pt x="47" y="190"/>
                  </a:lnTo>
                  <a:lnTo>
                    <a:pt x="0" y="237"/>
                  </a:lnTo>
                  <a:lnTo>
                    <a:pt x="17" y="253"/>
                  </a:lnTo>
                  <a:lnTo>
                    <a:pt x="64" y="206"/>
                  </a:lnTo>
                  <a:lnTo>
                    <a:pt x="107" y="213"/>
                  </a:lnTo>
                  <a:lnTo>
                    <a:pt x="220" y="97"/>
                  </a:lnTo>
                  <a:lnTo>
                    <a:pt x="237" y="114"/>
                  </a:lnTo>
                  <a:lnTo>
                    <a:pt x="253" y="97"/>
                  </a:lnTo>
                  <a:lnTo>
                    <a:pt x="156" y="0"/>
                  </a:lnTo>
                  <a:lnTo>
                    <a:pt x="140" y="17"/>
                  </a:lnTo>
                  <a:close/>
                  <a:moveTo>
                    <a:pt x="204" y="83"/>
                  </a:moveTo>
                  <a:lnTo>
                    <a:pt x="147" y="140"/>
                  </a:lnTo>
                  <a:lnTo>
                    <a:pt x="114" y="107"/>
                  </a:lnTo>
                  <a:lnTo>
                    <a:pt x="170" y="50"/>
                  </a:lnTo>
                  <a:lnTo>
                    <a:pt x="204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0" name="Freeform 31">
            <a:extLst>
              <a:ext uri="{FF2B5EF4-FFF2-40B4-BE49-F238E27FC236}">
                <a16:creationId xmlns:a16="http://schemas.microsoft.com/office/drawing/2014/main" id="{9693D3C7-E6A5-42A0-977C-9F0B8C0118C8}"/>
              </a:ext>
            </a:extLst>
          </p:cNvPr>
          <p:cNvSpPr>
            <a:spLocks noEditPoints="1"/>
          </p:cNvSpPr>
          <p:nvPr/>
        </p:nvSpPr>
        <p:spPr bwMode="auto">
          <a:xfrm>
            <a:off x="5158772" y="4910311"/>
            <a:ext cx="323385" cy="382989"/>
          </a:xfrm>
          <a:custGeom>
            <a:avLst/>
            <a:gdLst>
              <a:gd name="T0" fmla="*/ 96 w 108"/>
              <a:gd name="T1" fmla="*/ 53 h 128"/>
              <a:gd name="T2" fmla="*/ 103 w 108"/>
              <a:gd name="T3" fmla="*/ 27 h 128"/>
              <a:gd name="T4" fmla="*/ 107 w 108"/>
              <a:gd name="T5" fmla="*/ 22 h 128"/>
              <a:gd name="T6" fmla="*/ 81 w 108"/>
              <a:gd name="T7" fmla="*/ 0 h 128"/>
              <a:gd name="T8" fmla="*/ 81 w 108"/>
              <a:gd name="T9" fmla="*/ 0 h 128"/>
              <a:gd name="T10" fmla="*/ 81 w 108"/>
              <a:gd name="T11" fmla="*/ 0 h 128"/>
              <a:gd name="T12" fmla="*/ 80 w 108"/>
              <a:gd name="T13" fmla="*/ 0 h 128"/>
              <a:gd name="T14" fmla="*/ 81 w 108"/>
              <a:gd name="T15" fmla="*/ 0 h 128"/>
              <a:gd name="T16" fmla="*/ 68 w 108"/>
              <a:gd name="T17" fmla="*/ 10 h 128"/>
              <a:gd name="T18" fmla="*/ 54 w 108"/>
              <a:gd name="T19" fmla="*/ 0 h 128"/>
              <a:gd name="T20" fmla="*/ 54 w 108"/>
              <a:gd name="T21" fmla="*/ 0 h 128"/>
              <a:gd name="T22" fmla="*/ 54 w 108"/>
              <a:gd name="T23" fmla="*/ 0 h 128"/>
              <a:gd name="T24" fmla="*/ 54 w 108"/>
              <a:gd name="T25" fmla="*/ 0 h 128"/>
              <a:gd name="T26" fmla="*/ 54 w 108"/>
              <a:gd name="T27" fmla="*/ 0 h 128"/>
              <a:gd name="T28" fmla="*/ 40 w 108"/>
              <a:gd name="T29" fmla="*/ 10 h 128"/>
              <a:gd name="T30" fmla="*/ 27 w 108"/>
              <a:gd name="T31" fmla="*/ 0 h 128"/>
              <a:gd name="T32" fmla="*/ 28 w 108"/>
              <a:gd name="T33" fmla="*/ 0 h 128"/>
              <a:gd name="T34" fmla="*/ 27 w 108"/>
              <a:gd name="T35" fmla="*/ 0 h 128"/>
              <a:gd name="T36" fmla="*/ 27 w 108"/>
              <a:gd name="T37" fmla="*/ 0 h 128"/>
              <a:gd name="T38" fmla="*/ 27 w 108"/>
              <a:gd name="T39" fmla="*/ 0 h 128"/>
              <a:gd name="T40" fmla="*/ 1 w 108"/>
              <a:gd name="T41" fmla="*/ 22 h 128"/>
              <a:gd name="T42" fmla="*/ 5 w 108"/>
              <a:gd name="T43" fmla="*/ 27 h 128"/>
              <a:gd name="T44" fmla="*/ 12 w 108"/>
              <a:gd name="T45" fmla="*/ 53 h 128"/>
              <a:gd name="T46" fmla="*/ 0 w 108"/>
              <a:gd name="T47" fmla="*/ 82 h 128"/>
              <a:gd name="T48" fmla="*/ 31 w 108"/>
              <a:gd name="T49" fmla="*/ 117 h 128"/>
              <a:gd name="T50" fmla="*/ 54 w 108"/>
              <a:gd name="T51" fmla="*/ 128 h 128"/>
              <a:gd name="T52" fmla="*/ 54 w 108"/>
              <a:gd name="T53" fmla="*/ 128 h 128"/>
              <a:gd name="T54" fmla="*/ 54 w 108"/>
              <a:gd name="T55" fmla="*/ 128 h 128"/>
              <a:gd name="T56" fmla="*/ 77 w 108"/>
              <a:gd name="T57" fmla="*/ 117 h 128"/>
              <a:gd name="T58" fmla="*/ 108 w 108"/>
              <a:gd name="T59" fmla="*/ 82 h 128"/>
              <a:gd name="T60" fmla="*/ 96 w 108"/>
              <a:gd name="T61" fmla="*/ 53 h 128"/>
              <a:gd name="T62" fmla="*/ 66 w 108"/>
              <a:gd name="T63" fmla="*/ 83 h 128"/>
              <a:gd name="T64" fmla="*/ 54 w 108"/>
              <a:gd name="T65" fmla="*/ 76 h 128"/>
              <a:gd name="T66" fmla="*/ 42 w 108"/>
              <a:gd name="T67" fmla="*/ 83 h 128"/>
              <a:gd name="T68" fmla="*/ 44 w 108"/>
              <a:gd name="T69" fmla="*/ 69 h 128"/>
              <a:gd name="T70" fmla="*/ 34 w 108"/>
              <a:gd name="T71" fmla="*/ 60 h 128"/>
              <a:gd name="T72" fmla="*/ 48 w 108"/>
              <a:gd name="T73" fmla="*/ 58 h 128"/>
              <a:gd name="T74" fmla="*/ 54 w 108"/>
              <a:gd name="T75" fmla="*/ 45 h 128"/>
              <a:gd name="T76" fmla="*/ 60 w 108"/>
              <a:gd name="T77" fmla="*/ 58 h 128"/>
              <a:gd name="T78" fmla="*/ 74 w 108"/>
              <a:gd name="T79" fmla="*/ 60 h 128"/>
              <a:gd name="T80" fmla="*/ 64 w 108"/>
              <a:gd name="T81" fmla="*/ 69 h 128"/>
              <a:gd name="T82" fmla="*/ 66 w 108"/>
              <a:gd name="T83" fmla="*/ 8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8" h="128">
                <a:moveTo>
                  <a:pt x="96" y="53"/>
                </a:moveTo>
                <a:cubicBezTo>
                  <a:pt x="91" y="39"/>
                  <a:pt x="97" y="33"/>
                  <a:pt x="103" y="27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0" y="0"/>
                  <a:pt x="80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78" y="3"/>
                  <a:pt x="75" y="10"/>
                  <a:pt x="68" y="10"/>
                </a:cubicBezTo>
                <a:cubicBezTo>
                  <a:pt x="61" y="10"/>
                  <a:pt x="57" y="3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1" y="3"/>
                  <a:pt x="47" y="10"/>
                  <a:pt x="40" y="10"/>
                </a:cubicBezTo>
                <a:cubicBezTo>
                  <a:pt x="34" y="10"/>
                  <a:pt x="30" y="3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" y="22"/>
                  <a:pt x="1" y="22"/>
                  <a:pt x="1" y="22"/>
                </a:cubicBezTo>
                <a:cubicBezTo>
                  <a:pt x="5" y="27"/>
                  <a:pt x="5" y="27"/>
                  <a:pt x="5" y="27"/>
                </a:cubicBezTo>
                <a:cubicBezTo>
                  <a:pt x="11" y="33"/>
                  <a:pt x="17" y="39"/>
                  <a:pt x="12" y="53"/>
                </a:cubicBezTo>
                <a:cubicBezTo>
                  <a:pt x="7" y="65"/>
                  <a:pt x="0" y="72"/>
                  <a:pt x="0" y="82"/>
                </a:cubicBezTo>
                <a:cubicBezTo>
                  <a:pt x="0" y="99"/>
                  <a:pt x="11" y="112"/>
                  <a:pt x="31" y="117"/>
                </a:cubicBezTo>
                <a:cubicBezTo>
                  <a:pt x="45" y="121"/>
                  <a:pt x="47" y="122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61" y="122"/>
                  <a:pt x="63" y="121"/>
                  <a:pt x="77" y="117"/>
                </a:cubicBezTo>
                <a:cubicBezTo>
                  <a:pt x="97" y="112"/>
                  <a:pt x="108" y="99"/>
                  <a:pt x="108" y="82"/>
                </a:cubicBezTo>
                <a:cubicBezTo>
                  <a:pt x="108" y="72"/>
                  <a:pt x="101" y="65"/>
                  <a:pt x="96" y="53"/>
                </a:cubicBezTo>
                <a:close/>
                <a:moveTo>
                  <a:pt x="66" y="83"/>
                </a:moveTo>
                <a:cubicBezTo>
                  <a:pt x="54" y="76"/>
                  <a:pt x="54" y="76"/>
                  <a:pt x="54" y="76"/>
                </a:cubicBezTo>
                <a:cubicBezTo>
                  <a:pt x="42" y="83"/>
                  <a:pt x="42" y="83"/>
                  <a:pt x="42" y="83"/>
                </a:cubicBezTo>
                <a:cubicBezTo>
                  <a:pt x="44" y="69"/>
                  <a:pt x="44" y="69"/>
                  <a:pt x="44" y="69"/>
                </a:cubicBezTo>
                <a:cubicBezTo>
                  <a:pt x="34" y="60"/>
                  <a:pt x="34" y="60"/>
                  <a:pt x="34" y="60"/>
                </a:cubicBezTo>
                <a:cubicBezTo>
                  <a:pt x="48" y="58"/>
                  <a:pt x="48" y="58"/>
                  <a:pt x="48" y="58"/>
                </a:cubicBezTo>
                <a:cubicBezTo>
                  <a:pt x="54" y="45"/>
                  <a:pt x="54" y="45"/>
                  <a:pt x="54" y="45"/>
                </a:cubicBezTo>
                <a:cubicBezTo>
                  <a:pt x="60" y="58"/>
                  <a:pt x="60" y="58"/>
                  <a:pt x="60" y="58"/>
                </a:cubicBezTo>
                <a:cubicBezTo>
                  <a:pt x="74" y="60"/>
                  <a:pt x="74" y="60"/>
                  <a:pt x="74" y="60"/>
                </a:cubicBezTo>
                <a:cubicBezTo>
                  <a:pt x="64" y="69"/>
                  <a:pt x="64" y="69"/>
                  <a:pt x="64" y="69"/>
                </a:cubicBezTo>
                <a:lnTo>
                  <a:pt x="66" y="8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9" name="组合 368">
            <a:extLst>
              <a:ext uri="{FF2B5EF4-FFF2-40B4-BE49-F238E27FC236}">
                <a16:creationId xmlns:a16="http://schemas.microsoft.com/office/drawing/2014/main" id="{009A4B08-E1F3-4FBB-B47E-515DD9909CD5}"/>
              </a:ext>
            </a:extLst>
          </p:cNvPr>
          <p:cNvGrpSpPr/>
          <p:nvPr/>
        </p:nvGrpSpPr>
        <p:grpSpPr>
          <a:xfrm>
            <a:off x="5128336" y="4156380"/>
            <a:ext cx="384257" cy="384257"/>
            <a:chOff x="6287495" y="4201400"/>
            <a:chExt cx="384257" cy="384257"/>
          </a:xfrm>
        </p:grpSpPr>
        <p:sp>
          <p:nvSpPr>
            <p:cNvPr id="221" name="Freeform 62">
              <a:extLst>
                <a:ext uri="{FF2B5EF4-FFF2-40B4-BE49-F238E27FC236}">
                  <a16:creationId xmlns:a16="http://schemas.microsoft.com/office/drawing/2014/main" id="{E18DA5D3-9248-4D4C-A518-B04DA5C05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7495" y="4201400"/>
              <a:ext cx="353821" cy="384257"/>
            </a:xfrm>
            <a:custGeom>
              <a:avLst/>
              <a:gdLst>
                <a:gd name="T0" fmla="*/ 57 w 118"/>
                <a:gd name="T1" fmla="*/ 71 h 128"/>
                <a:gd name="T2" fmla="*/ 57 w 118"/>
                <a:gd name="T3" fmla="*/ 17 h 128"/>
                <a:gd name="T4" fmla="*/ 57 w 118"/>
                <a:gd name="T5" fmla="*/ 0 h 128"/>
                <a:gd name="T6" fmla="*/ 57 w 118"/>
                <a:gd name="T7" fmla="*/ 0 h 128"/>
                <a:gd name="T8" fmla="*/ 0 w 118"/>
                <a:gd name="T9" fmla="*/ 64 h 128"/>
                <a:gd name="T10" fmla="*/ 64 w 118"/>
                <a:gd name="T11" fmla="*/ 128 h 128"/>
                <a:gd name="T12" fmla="*/ 64 w 118"/>
                <a:gd name="T13" fmla="*/ 128 h 128"/>
                <a:gd name="T14" fmla="*/ 64 w 118"/>
                <a:gd name="T15" fmla="*/ 128 h 128"/>
                <a:gd name="T16" fmla="*/ 118 w 118"/>
                <a:gd name="T17" fmla="*/ 98 h 128"/>
                <a:gd name="T18" fmla="*/ 118 w 118"/>
                <a:gd name="T19" fmla="*/ 98 h 128"/>
                <a:gd name="T20" fmla="*/ 57 w 118"/>
                <a:gd name="T21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28">
                  <a:moveTo>
                    <a:pt x="57" y="71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4"/>
                    <a:pt x="0" y="31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7" y="128"/>
                    <a:pt x="107" y="116"/>
                    <a:pt x="118" y="98"/>
                  </a:cubicBezTo>
                  <a:cubicBezTo>
                    <a:pt x="118" y="98"/>
                    <a:pt x="118" y="98"/>
                    <a:pt x="118" y="98"/>
                  </a:cubicBezTo>
                  <a:lnTo>
                    <a:pt x="57" y="7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63">
              <a:extLst>
                <a:ext uri="{FF2B5EF4-FFF2-40B4-BE49-F238E27FC236}">
                  <a16:creationId xmlns:a16="http://schemas.microsoft.com/office/drawing/2014/main" id="{2348D95E-A3BB-434C-924E-BF988652D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548" y="4201400"/>
              <a:ext cx="171204" cy="251099"/>
            </a:xfrm>
            <a:custGeom>
              <a:avLst/>
              <a:gdLst>
                <a:gd name="T0" fmla="*/ 0 w 57"/>
                <a:gd name="T1" fmla="*/ 0 h 84"/>
                <a:gd name="T2" fmla="*/ 0 w 57"/>
                <a:gd name="T3" fmla="*/ 15 h 84"/>
                <a:gd name="T4" fmla="*/ 42 w 57"/>
                <a:gd name="T5" fmla="*/ 64 h 84"/>
                <a:gd name="T6" fmla="*/ 40 w 57"/>
                <a:gd name="T7" fmla="*/ 79 h 84"/>
                <a:gd name="T8" fmla="*/ 54 w 57"/>
                <a:gd name="T9" fmla="*/ 84 h 84"/>
                <a:gd name="T10" fmla="*/ 57 w 57"/>
                <a:gd name="T11" fmla="*/ 64 h 84"/>
                <a:gd name="T12" fmla="*/ 0 w 57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4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24" y="18"/>
                    <a:pt x="42" y="39"/>
                    <a:pt x="42" y="64"/>
                  </a:cubicBezTo>
                  <a:cubicBezTo>
                    <a:pt x="42" y="69"/>
                    <a:pt x="42" y="74"/>
                    <a:pt x="40" y="79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6" y="78"/>
                    <a:pt x="57" y="71"/>
                    <a:pt x="57" y="64"/>
                  </a:cubicBezTo>
                  <a:cubicBezTo>
                    <a:pt x="57" y="31"/>
                    <a:pt x="32" y="4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0" name="组合 369">
            <a:extLst>
              <a:ext uri="{FF2B5EF4-FFF2-40B4-BE49-F238E27FC236}">
                <a16:creationId xmlns:a16="http://schemas.microsoft.com/office/drawing/2014/main" id="{1210B1C7-302D-41EB-8E04-E174DA597138}"/>
              </a:ext>
            </a:extLst>
          </p:cNvPr>
          <p:cNvGrpSpPr/>
          <p:nvPr/>
        </p:nvGrpSpPr>
        <p:grpSpPr>
          <a:xfrm>
            <a:off x="5152431" y="3384696"/>
            <a:ext cx="336067" cy="384256"/>
            <a:chOff x="6311590" y="3432886"/>
            <a:chExt cx="336067" cy="384256"/>
          </a:xfrm>
        </p:grpSpPr>
        <p:sp>
          <p:nvSpPr>
            <p:cNvPr id="243" name="Freeform 84">
              <a:extLst>
                <a:ext uri="{FF2B5EF4-FFF2-40B4-BE49-F238E27FC236}">
                  <a16:creationId xmlns:a16="http://schemas.microsoft.com/office/drawing/2014/main" id="{2650F49A-3AAD-4011-BD23-902276181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726" y="3432886"/>
              <a:ext cx="221931" cy="221931"/>
            </a:xfrm>
            <a:custGeom>
              <a:avLst/>
              <a:gdLst>
                <a:gd name="T0" fmla="*/ 14 w 175"/>
                <a:gd name="T1" fmla="*/ 125 h 175"/>
                <a:gd name="T2" fmla="*/ 0 w 175"/>
                <a:gd name="T3" fmla="*/ 175 h 175"/>
                <a:gd name="T4" fmla="*/ 50 w 175"/>
                <a:gd name="T5" fmla="*/ 161 h 175"/>
                <a:gd name="T6" fmla="*/ 47 w 175"/>
                <a:gd name="T7" fmla="*/ 161 h 175"/>
                <a:gd name="T8" fmla="*/ 175 w 175"/>
                <a:gd name="T9" fmla="*/ 35 h 175"/>
                <a:gd name="T10" fmla="*/ 139 w 175"/>
                <a:gd name="T11" fmla="*/ 0 h 175"/>
                <a:gd name="T12" fmla="*/ 14 w 175"/>
                <a:gd name="T13" fmla="*/ 125 h 175"/>
                <a:gd name="T14" fmla="*/ 14 w 175"/>
                <a:gd name="T15" fmla="*/ 12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75">
                  <a:moveTo>
                    <a:pt x="14" y="125"/>
                  </a:moveTo>
                  <a:lnTo>
                    <a:pt x="0" y="175"/>
                  </a:lnTo>
                  <a:lnTo>
                    <a:pt x="50" y="161"/>
                  </a:lnTo>
                  <a:lnTo>
                    <a:pt x="47" y="161"/>
                  </a:lnTo>
                  <a:lnTo>
                    <a:pt x="175" y="35"/>
                  </a:lnTo>
                  <a:lnTo>
                    <a:pt x="139" y="0"/>
                  </a:lnTo>
                  <a:lnTo>
                    <a:pt x="14" y="125"/>
                  </a:lnTo>
                  <a:lnTo>
                    <a:pt x="14" y="12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85">
              <a:extLst>
                <a:ext uri="{FF2B5EF4-FFF2-40B4-BE49-F238E27FC236}">
                  <a16:creationId xmlns:a16="http://schemas.microsoft.com/office/drawing/2014/main" id="{03C98990-8C53-471A-A58C-5CC7BA026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590" y="3474735"/>
              <a:ext cx="294217" cy="342407"/>
            </a:xfrm>
            <a:custGeom>
              <a:avLst/>
              <a:gdLst>
                <a:gd name="T0" fmla="*/ 199 w 232"/>
                <a:gd name="T1" fmla="*/ 177 h 270"/>
                <a:gd name="T2" fmla="*/ 140 w 232"/>
                <a:gd name="T3" fmla="*/ 177 h 270"/>
                <a:gd name="T4" fmla="*/ 140 w 232"/>
                <a:gd name="T5" fmla="*/ 234 h 270"/>
                <a:gd name="T6" fmla="*/ 36 w 232"/>
                <a:gd name="T7" fmla="*/ 234 h 270"/>
                <a:gd name="T8" fmla="*/ 36 w 232"/>
                <a:gd name="T9" fmla="*/ 33 h 270"/>
                <a:gd name="T10" fmla="*/ 114 w 232"/>
                <a:gd name="T11" fmla="*/ 33 h 270"/>
                <a:gd name="T12" fmla="*/ 147 w 232"/>
                <a:gd name="T13" fmla="*/ 0 h 270"/>
                <a:gd name="T14" fmla="*/ 0 w 232"/>
                <a:gd name="T15" fmla="*/ 0 h 270"/>
                <a:gd name="T16" fmla="*/ 0 w 232"/>
                <a:gd name="T17" fmla="*/ 270 h 270"/>
                <a:gd name="T18" fmla="*/ 175 w 232"/>
                <a:gd name="T19" fmla="*/ 270 h 270"/>
                <a:gd name="T20" fmla="*/ 232 w 232"/>
                <a:gd name="T21" fmla="*/ 210 h 270"/>
                <a:gd name="T22" fmla="*/ 232 w 232"/>
                <a:gd name="T23" fmla="*/ 210 h 270"/>
                <a:gd name="T24" fmla="*/ 232 w 232"/>
                <a:gd name="T25" fmla="*/ 78 h 270"/>
                <a:gd name="T26" fmla="*/ 199 w 232"/>
                <a:gd name="T27" fmla="*/ 113 h 270"/>
                <a:gd name="T28" fmla="*/ 199 w 232"/>
                <a:gd name="T29" fmla="*/ 17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" h="270">
                  <a:moveTo>
                    <a:pt x="199" y="177"/>
                  </a:moveTo>
                  <a:lnTo>
                    <a:pt x="140" y="177"/>
                  </a:lnTo>
                  <a:lnTo>
                    <a:pt x="140" y="234"/>
                  </a:lnTo>
                  <a:lnTo>
                    <a:pt x="36" y="234"/>
                  </a:lnTo>
                  <a:lnTo>
                    <a:pt x="36" y="33"/>
                  </a:lnTo>
                  <a:lnTo>
                    <a:pt x="114" y="33"/>
                  </a:lnTo>
                  <a:lnTo>
                    <a:pt x="147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175" y="270"/>
                  </a:lnTo>
                  <a:lnTo>
                    <a:pt x="232" y="210"/>
                  </a:lnTo>
                  <a:lnTo>
                    <a:pt x="232" y="210"/>
                  </a:lnTo>
                  <a:lnTo>
                    <a:pt x="232" y="78"/>
                  </a:lnTo>
                  <a:lnTo>
                    <a:pt x="199" y="113"/>
                  </a:lnTo>
                  <a:lnTo>
                    <a:pt x="199" y="17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1" name="组合 370">
            <a:extLst>
              <a:ext uri="{FF2B5EF4-FFF2-40B4-BE49-F238E27FC236}">
                <a16:creationId xmlns:a16="http://schemas.microsoft.com/office/drawing/2014/main" id="{4DE789FE-2B82-416B-A534-1CE93203715C}"/>
              </a:ext>
            </a:extLst>
          </p:cNvPr>
          <p:cNvGrpSpPr/>
          <p:nvPr/>
        </p:nvGrpSpPr>
        <p:grpSpPr>
          <a:xfrm>
            <a:off x="5173990" y="2619351"/>
            <a:ext cx="292949" cy="384257"/>
            <a:chOff x="6333149" y="2664371"/>
            <a:chExt cx="292949" cy="384257"/>
          </a:xfrm>
        </p:grpSpPr>
        <p:sp>
          <p:nvSpPr>
            <p:cNvPr id="273" name="Freeform 114">
              <a:extLst>
                <a:ext uri="{FF2B5EF4-FFF2-40B4-BE49-F238E27FC236}">
                  <a16:creationId xmlns:a16="http://schemas.microsoft.com/office/drawing/2014/main" id="{E24829A9-0199-40A6-A1EC-745BC5407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3149" y="2664371"/>
              <a:ext cx="292949" cy="384257"/>
            </a:xfrm>
            <a:custGeom>
              <a:avLst/>
              <a:gdLst>
                <a:gd name="T0" fmla="*/ 172 w 231"/>
                <a:gd name="T1" fmla="*/ 0 h 303"/>
                <a:gd name="T2" fmla="*/ 0 w 231"/>
                <a:gd name="T3" fmla="*/ 0 h 303"/>
                <a:gd name="T4" fmla="*/ 0 w 231"/>
                <a:gd name="T5" fmla="*/ 303 h 303"/>
                <a:gd name="T6" fmla="*/ 89 w 231"/>
                <a:gd name="T7" fmla="*/ 303 h 303"/>
                <a:gd name="T8" fmla="*/ 89 w 231"/>
                <a:gd name="T9" fmla="*/ 270 h 303"/>
                <a:gd name="T10" fmla="*/ 33 w 231"/>
                <a:gd name="T11" fmla="*/ 270 h 303"/>
                <a:gd name="T12" fmla="*/ 33 w 231"/>
                <a:gd name="T13" fmla="*/ 35 h 303"/>
                <a:gd name="T14" fmla="*/ 139 w 231"/>
                <a:gd name="T15" fmla="*/ 35 h 303"/>
                <a:gd name="T16" fmla="*/ 139 w 231"/>
                <a:gd name="T17" fmla="*/ 92 h 303"/>
                <a:gd name="T18" fmla="*/ 198 w 231"/>
                <a:gd name="T19" fmla="*/ 92 h 303"/>
                <a:gd name="T20" fmla="*/ 198 w 231"/>
                <a:gd name="T21" fmla="*/ 161 h 303"/>
                <a:gd name="T22" fmla="*/ 231 w 231"/>
                <a:gd name="T23" fmla="*/ 161 h 303"/>
                <a:gd name="T24" fmla="*/ 231 w 231"/>
                <a:gd name="T25" fmla="*/ 59 h 303"/>
                <a:gd name="T26" fmla="*/ 172 w 231"/>
                <a:gd name="T2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1" h="303">
                  <a:moveTo>
                    <a:pt x="172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89" y="303"/>
                  </a:lnTo>
                  <a:lnTo>
                    <a:pt x="89" y="270"/>
                  </a:lnTo>
                  <a:lnTo>
                    <a:pt x="33" y="270"/>
                  </a:lnTo>
                  <a:lnTo>
                    <a:pt x="33" y="35"/>
                  </a:lnTo>
                  <a:lnTo>
                    <a:pt x="139" y="35"/>
                  </a:lnTo>
                  <a:lnTo>
                    <a:pt x="139" y="92"/>
                  </a:lnTo>
                  <a:lnTo>
                    <a:pt x="198" y="92"/>
                  </a:lnTo>
                  <a:lnTo>
                    <a:pt x="198" y="161"/>
                  </a:lnTo>
                  <a:lnTo>
                    <a:pt x="231" y="161"/>
                  </a:lnTo>
                  <a:lnTo>
                    <a:pt x="231" y="59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Rectangle 115">
              <a:extLst>
                <a:ext uri="{FF2B5EF4-FFF2-40B4-BE49-F238E27FC236}">
                  <a16:creationId xmlns:a16="http://schemas.microsoft.com/office/drawing/2014/main" id="{F3832656-8DC5-461F-8F97-68ACF0B34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8012" y="2961124"/>
              <a:ext cx="128086" cy="4565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98" name="Freeform 139">
            <a:extLst>
              <a:ext uri="{FF2B5EF4-FFF2-40B4-BE49-F238E27FC236}">
                <a16:creationId xmlns:a16="http://schemas.microsoft.com/office/drawing/2014/main" id="{25DA4982-7B88-4F61-A9E9-516CF0F8F5EE}"/>
              </a:ext>
            </a:extLst>
          </p:cNvPr>
          <p:cNvSpPr>
            <a:spLocks/>
          </p:cNvSpPr>
          <p:nvPr/>
        </p:nvSpPr>
        <p:spPr bwMode="auto">
          <a:xfrm>
            <a:off x="5218376" y="1847667"/>
            <a:ext cx="204176" cy="384257"/>
          </a:xfrm>
          <a:custGeom>
            <a:avLst/>
            <a:gdLst>
              <a:gd name="T0" fmla="*/ 0 w 161"/>
              <a:gd name="T1" fmla="*/ 0 h 303"/>
              <a:gd name="T2" fmla="*/ 0 w 161"/>
              <a:gd name="T3" fmla="*/ 303 h 303"/>
              <a:gd name="T4" fmla="*/ 0 w 161"/>
              <a:gd name="T5" fmla="*/ 303 h 303"/>
              <a:gd name="T6" fmla="*/ 81 w 161"/>
              <a:gd name="T7" fmla="*/ 234 h 303"/>
              <a:gd name="T8" fmla="*/ 161 w 161"/>
              <a:gd name="T9" fmla="*/ 303 h 303"/>
              <a:gd name="T10" fmla="*/ 161 w 161"/>
              <a:gd name="T11" fmla="*/ 303 h 303"/>
              <a:gd name="T12" fmla="*/ 161 w 161"/>
              <a:gd name="T13" fmla="*/ 0 h 303"/>
              <a:gd name="T14" fmla="*/ 0 w 161"/>
              <a:gd name="T15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1" h="303">
                <a:moveTo>
                  <a:pt x="0" y="0"/>
                </a:moveTo>
                <a:lnTo>
                  <a:pt x="0" y="303"/>
                </a:lnTo>
                <a:lnTo>
                  <a:pt x="0" y="303"/>
                </a:lnTo>
                <a:lnTo>
                  <a:pt x="81" y="234"/>
                </a:lnTo>
                <a:lnTo>
                  <a:pt x="161" y="303"/>
                </a:lnTo>
                <a:lnTo>
                  <a:pt x="161" y="303"/>
                </a:lnTo>
                <a:lnTo>
                  <a:pt x="161" y="0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Freeform 165">
            <a:extLst>
              <a:ext uri="{FF2B5EF4-FFF2-40B4-BE49-F238E27FC236}">
                <a16:creationId xmlns:a16="http://schemas.microsoft.com/office/drawing/2014/main" id="{74692803-7553-4268-924A-E01B5B8211D7}"/>
              </a:ext>
            </a:extLst>
          </p:cNvPr>
          <p:cNvSpPr>
            <a:spLocks noEditPoints="1"/>
          </p:cNvSpPr>
          <p:nvPr/>
        </p:nvSpPr>
        <p:spPr bwMode="auto">
          <a:xfrm>
            <a:off x="5128336" y="1127342"/>
            <a:ext cx="384257" cy="267585"/>
          </a:xfrm>
          <a:custGeom>
            <a:avLst/>
            <a:gdLst>
              <a:gd name="T0" fmla="*/ 123 w 128"/>
              <a:gd name="T1" fmla="*/ 26 h 89"/>
              <a:gd name="T2" fmla="*/ 123 w 128"/>
              <a:gd name="T3" fmla="*/ 26 h 89"/>
              <a:gd name="T4" fmla="*/ 93 w 128"/>
              <a:gd name="T5" fmla="*/ 0 h 89"/>
              <a:gd name="T6" fmla="*/ 93 w 128"/>
              <a:gd name="T7" fmla="*/ 0 h 89"/>
              <a:gd name="T8" fmla="*/ 35 w 128"/>
              <a:gd name="T9" fmla="*/ 0 h 89"/>
              <a:gd name="T10" fmla="*/ 35 w 128"/>
              <a:gd name="T11" fmla="*/ 0 h 89"/>
              <a:gd name="T12" fmla="*/ 5 w 128"/>
              <a:gd name="T13" fmla="*/ 26 h 89"/>
              <a:gd name="T14" fmla="*/ 5 w 128"/>
              <a:gd name="T15" fmla="*/ 26 h 89"/>
              <a:gd name="T16" fmla="*/ 0 w 128"/>
              <a:gd name="T17" fmla="*/ 74 h 89"/>
              <a:gd name="T18" fmla="*/ 15 w 128"/>
              <a:gd name="T19" fmla="*/ 89 h 89"/>
              <a:gd name="T20" fmla="*/ 28 w 128"/>
              <a:gd name="T21" fmla="*/ 80 h 89"/>
              <a:gd name="T22" fmla="*/ 42 w 128"/>
              <a:gd name="T23" fmla="*/ 58 h 89"/>
              <a:gd name="T24" fmla="*/ 86 w 128"/>
              <a:gd name="T25" fmla="*/ 58 h 89"/>
              <a:gd name="T26" fmla="*/ 100 w 128"/>
              <a:gd name="T27" fmla="*/ 80 h 89"/>
              <a:gd name="T28" fmla="*/ 113 w 128"/>
              <a:gd name="T29" fmla="*/ 89 h 89"/>
              <a:gd name="T30" fmla="*/ 128 w 128"/>
              <a:gd name="T31" fmla="*/ 74 h 89"/>
              <a:gd name="T32" fmla="*/ 123 w 128"/>
              <a:gd name="T33" fmla="*/ 26 h 89"/>
              <a:gd name="T34" fmla="*/ 96 w 128"/>
              <a:gd name="T35" fmla="*/ 14 h 89"/>
              <a:gd name="T36" fmla="*/ 101 w 128"/>
              <a:gd name="T37" fmla="*/ 19 h 89"/>
              <a:gd name="T38" fmla="*/ 96 w 128"/>
              <a:gd name="T39" fmla="*/ 24 h 89"/>
              <a:gd name="T40" fmla="*/ 91 w 128"/>
              <a:gd name="T41" fmla="*/ 19 h 89"/>
              <a:gd name="T42" fmla="*/ 96 w 128"/>
              <a:gd name="T43" fmla="*/ 14 h 89"/>
              <a:gd name="T44" fmla="*/ 49 w 128"/>
              <a:gd name="T45" fmla="*/ 34 h 89"/>
              <a:gd name="T46" fmla="*/ 39 w 128"/>
              <a:gd name="T47" fmla="*/ 34 h 89"/>
              <a:gd name="T48" fmla="*/ 39 w 128"/>
              <a:gd name="T49" fmla="*/ 44 h 89"/>
              <a:gd name="T50" fmla="*/ 30 w 128"/>
              <a:gd name="T51" fmla="*/ 44 h 89"/>
              <a:gd name="T52" fmla="*/ 30 w 128"/>
              <a:gd name="T53" fmla="*/ 34 h 89"/>
              <a:gd name="T54" fmla="*/ 20 w 128"/>
              <a:gd name="T55" fmla="*/ 34 h 89"/>
              <a:gd name="T56" fmla="*/ 20 w 128"/>
              <a:gd name="T57" fmla="*/ 24 h 89"/>
              <a:gd name="T58" fmla="*/ 30 w 128"/>
              <a:gd name="T59" fmla="*/ 24 h 89"/>
              <a:gd name="T60" fmla="*/ 30 w 128"/>
              <a:gd name="T61" fmla="*/ 14 h 89"/>
              <a:gd name="T62" fmla="*/ 39 w 128"/>
              <a:gd name="T63" fmla="*/ 14 h 89"/>
              <a:gd name="T64" fmla="*/ 39 w 128"/>
              <a:gd name="T65" fmla="*/ 24 h 89"/>
              <a:gd name="T66" fmla="*/ 49 w 128"/>
              <a:gd name="T67" fmla="*/ 24 h 89"/>
              <a:gd name="T68" fmla="*/ 49 w 128"/>
              <a:gd name="T69" fmla="*/ 34 h 89"/>
              <a:gd name="T70" fmla="*/ 86 w 128"/>
              <a:gd name="T71" fmla="*/ 34 h 89"/>
              <a:gd name="T72" fmla="*/ 81 w 128"/>
              <a:gd name="T73" fmla="*/ 29 h 89"/>
              <a:gd name="T74" fmla="*/ 86 w 128"/>
              <a:gd name="T75" fmla="*/ 24 h 89"/>
              <a:gd name="T76" fmla="*/ 91 w 128"/>
              <a:gd name="T77" fmla="*/ 29 h 89"/>
              <a:gd name="T78" fmla="*/ 86 w 128"/>
              <a:gd name="T79" fmla="*/ 34 h 89"/>
              <a:gd name="T80" fmla="*/ 96 w 128"/>
              <a:gd name="T81" fmla="*/ 44 h 89"/>
              <a:gd name="T82" fmla="*/ 91 w 128"/>
              <a:gd name="T83" fmla="*/ 39 h 89"/>
              <a:gd name="T84" fmla="*/ 96 w 128"/>
              <a:gd name="T85" fmla="*/ 34 h 89"/>
              <a:gd name="T86" fmla="*/ 101 w 128"/>
              <a:gd name="T87" fmla="*/ 39 h 89"/>
              <a:gd name="T88" fmla="*/ 96 w 128"/>
              <a:gd name="T89" fmla="*/ 44 h 89"/>
              <a:gd name="T90" fmla="*/ 106 w 128"/>
              <a:gd name="T91" fmla="*/ 34 h 89"/>
              <a:gd name="T92" fmla="*/ 101 w 128"/>
              <a:gd name="T93" fmla="*/ 29 h 89"/>
              <a:gd name="T94" fmla="*/ 106 w 128"/>
              <a:gd name="T95" fmla="*/ 24 h 89"/>
              <a:gd name="T96" fmla="*/ 111 w 128"/>
              <a:gd name="T97" fmla="*/ 29 h 89"/>
              <a:gd name="T98" fmla="*/ 106 w 128"/>
              <a:gd name="T99" fmla="*/ 34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8" h="89">
                <a:moveTo>
                  <a:pt x="123" y="26"/>
                </a:moveTo>
                <a:cubicBezTo>
                  <a:pt x="123" y="26"/>
                  <a:pt x="123" y="26"/>
                  <a:pt x="123" y="26"/>
                </a:cubicBezTo>
                <a:cubicBezTo>
                  <a:pt x="121" y="11"/>
                  <a:pt x="109" y="0"/>
                  <a:pt x="93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19" y="0"/>
                  <a:pt x="7" y="11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0" y="73"/>
                  <a:pt x="0" y="74"/>
                </a:cubicBezTo>
                <a:cubicBezTo>
                  <a:pt x="0" y="82"/>
                  <a:pt x="7" y="89"/>
                  <a:pt x="15" y="89"/>
                </a:cubicBezTo>
                <a:cubicBezTo>
                  <a:pt x="21" y="89"/>
                  <a:pt x="26" y="85"/>
                  <a:pt x="28" y="80"/>
                </a:cubicBezTo>
                <a:cubicBezTo>
                  <a:pt x="42" y="58"/>
                  <a:pt x="42" y="58"/>
                  <a:pt x="42" y="58"/>
                </a:cubicBezTo>
                <a:cubicBezTo>
                  <a:pt x="86" y="58"/>
                  <a:pt x="86" y="58"/>
                  <a:pt x="86" y="58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2" y="85"/>
                  <a:pt x="107" y="89"/>
                  <a:pt x="113" y="89"/>
                </a:cubicBezTo>
                <a:cubicBezTo>
                  <a:pt x="121" y="89"/>
                  <a:pt x="128" y="82"/>
                  <a:pt x="128" y="74"/>
                </a:cubicBezTo>
                <a:cubicBezTo>
                  <a:pt x="128" y="73"/>
                  <a:pt x="123" y="26"/>
                  <a:pt x="123" y="26"/>
                </a:cubicBezTo>
                <a:close/>
                <a:moveTo>
                  <a:pt x="96" y="14"/>
                </a:moveTo>
                <a:cubicBezTo>
                  <a:pt x="99" y="14"/>
                  <a:pt x="101" y="16"/>
                  <a:pt x="101" y="19"/>
                </a:cubicBezTo>
                <a:cubicBezTo>
                  <a:pt x="101" y="22"/>
                  <a:pt x="99" y="24"/>
                  <a:pt x="96" y="24"/>
                </a:cubicBezTo>
                <a:cubicBezTo>
                  <a:pt x="93" y="24"/>
                  <a:pt x="91" y="22"/>
                  <a:pt x="91" y="19"/>
                </a:cubicBezTo>
                <a:cubicBezTo>
                  <a:pt x="91" y="16"/>
                  <a:pt x="93" y="14"/>
                  <a:pt x="96" y="14"/>
                </a:cubicBezTo>
                <a:close/>
                <a:moveTo>
                  <a:pt x="49" y="34"/>
                </a:moveTo>
                <a:cubicBezTo>
                  <a:pt x="39" y="34"/>
                  <a:pt x="39" y="34"/>
                  <a:pt x="39" y="34"/>
                </a:cubicBezTo>
                <a:cubicBezTo>
                  <a:pt x="39" y="44"/>
                  <a:pt x="39" y="44"/>
                  <a:pt x="39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34"/>
                  <a:pt x="30" y="34"/>
                  <a:pt x="3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24"/>
                  <a:pt x="20" y="24"/>
                  <a:pt x="2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14"/>
                  <a:pt x="30" y="14"/>
                  <a:pt x="30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24"/>
                  <a:pt x="39" y="24"/>
                  <a:pt x="39" y="24"/>
                </a:cubicBezTo>
                <a:cubicBezTo>
                  <a:pt x="49" y="24"/>
                  <a:pt x="49" y="24"/>
                  <a:pt x="49" y="24"/>
                </a:cubicBezTo>
                <a:lnTo>
                  <a:pt x="49" y="34"/>
                </a:lnTo>
                <a:close/>
                <a:moveTo>
                  <a:pt x="86" y="34"/>
                </a:moveTo>
                <a:cubicBezTo>
                  <a:pt x="83" y="34"/>
                  <a:pt x="81" y="32"/>
                  <a:pt x="81" y="29"/>
                </a:cubicBezTo>
                <a:cubicBezTo>
                  <a:pt x="81" y="26"/>
                  <a:pt x="83" y="24"/>
                  <a:pt x="86" y="24"/>
                </a:cubicBezTo>
                <a:cubicBezTo>
                  <a:pt x="89" y="24"/>
                  <a:pt x="91" y="26"/>
                  <a:pt x="91" y="29"/>
                </a:cubicBezTo>
                <a:cubicBezTo>
                  <a:pt x="91" y="32"/>
                  <a:pt x="89" y="34"/>
                  <a:pt x="86" y="34"/>
                </a:cubicBezTo>
                <a:close/>
                <a:moveTo>
                  <a:pt x="96" y="44"/>
                </a:moveTo>
                <a:cubicBezTo>
                  <a:pt x="93" y="44"/>
                  <a:pt x="91" y="41"/>
                  <a:pt x="91" y="39"/>
                </a:cubicBezTo>
                <a:cubicBezTo>
                  <a:pt x="91" y="36"/>
                  <a:pt x="93" y="34"/>
                  <a:pt x="96" y="34"/>
                </a:cubicBezTo>
                <a:cubicBezTo>
                  <a:pt x="99" y="34"/>
                  <a:pt x="101" y="36"/>
                  <a:pt x="101" y="39"/>
                </a:cubicBezTo>
                <a:cubicBezTo>
                  <a:pt x="101" y="41"/>
                  <a:pt x="99" y="44"/>
                  <a:pt x="96" y="44"/>
                </a:cubicBezTo>
                <a:close/>
                <a:moveTo>
                  <a:pt x="106" y="34"/>
                </a:moveTo>
                <a:cubicBezTo>
                  <a:pt x="103" y="34"/>
                  <a:pt x="101" y="32"/>
                  <a:pt x="101" y="29"/>
                </a:cubicBezTo>
                <a:cubicBezTo>
                  <a:pt x="101" y="26"/>
                  <a:pt x="103" y="24"/>
                  <a:pt x="106" y="24"/>
                </a:cubicBezTo>
                <a:cubicBezTo>
                  <a:pt x="109" y="24"/>
                  <a:pt x="111" y="26"/>
                  <a:pt x="111" y="29"/>
                </a:cubicBezTo>
                <a:cubicBezTo>
                  <a:pt x="111" y="32"/>
                  <a:pt x="109" y="34"/>
                  <a:pt x="106" y="3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Freeform 12">
            <a:extLst>
              <a:ext uri="{FF2B5EF4-FFF2-40B4-BE49-F238E27FC236}">
                <a16:creationId xmlns:a16="http://schemas.microsoft.com/office/drawing/2014/main" id="{85C24252-A1CA-4161-99FB-D10925BF6B3D}"/>
              </a:ext>
            </a:extLst>
          </p:cNvPr>
          <p:cNvSpPr>
            <a:spLocks noEditPoints="1"/>
          </p:cNvSpPr>
          <p:nvPr/>
        </p:nvSpPr>
        <p:spPr bwMode="auto">
          <a:xfrm>
            <a:off x="4383891" y="5737161"/>
            <a:ext cx="386794" cy="388062"/>
          </a:xfrm>
          <a:custGeom>
            <a:avLst/>
            <a:gdLst>
              <a:gd name="T0" fmla="*/ 129 w 129"/>
              <a:gd name="T1" fmla="*/ 20 h 129"/>
              <a:gd name="T2" fmla="*/ 123 w 129"/>
              <a:gd name="T3" fmla="*/ 6 h 129"/>
              <a:gd name="T4" fmla="*/ 109 w 129"/>
              <a:gd name="T5" fmla="*/ 0 h 129"/>
              <a:gd name="T6" fmla="*/ 95 w 129"/>
              <a:gd name="T7" fmla="*/ 6 h 129"/>
              <a:gd name="T8" fmla="*/ 24 w 129"/>
              <a:gd name="T9" fmla="*/ 77 h 129"/>
              <a:gd name="T10" fmla="*/ 18 w 129"/>
              <a:gd name="T11" fmla="*/ 91 h 129"/>
              <a:gd name="T12" fmla="*/ 20 w 129"/>
              <a:gd name="T13" fmla="*/ 99 h 129"/>
              <a:gd name="T14" fmla="*/ 3 w 129"/>
              <a:gd name="T15" fmla="*/ 116 h 129"/>
              <a:gd name="T16" fmla="*/ 3 w 129"/>
              <a:gd name="T17" fmla="*/ 126 h 129"/>
              <a:gd name="T18" fmla="*/ 13 w 129"/>
              <a:gd name="T19" fmla="*/ 126 h 129"/>
              <a:gd name="T20" fmla="*/ 30 w 129"/>
              <a:gd name="T21" fmla="*/ 109 h 129"/>
              <a:gd name="T22" fmla="*/ 38 w 129"/>
              <a:gd name="T23" fmla="*/ 111 h 129"/>
              <a:gd name="T24" fmla="*/ 52 w 129"/>
              <a:gd name="T25" fmla="*/ 105 h 129"/>
              <a:gd name="T26" fmla="*/ 52 w 129"/>
              <a:gd name="T27" fmla="*/ 105 h 129"/>
              <a:gd name="T28" fmla="*/ 123 w 129"/>
              <a:gd name="T29" fmla="*/ 34 h 129"/>
              <a:gd name="T30" fmla="*/ 123 w 129"/>
              <a:gd name="T31" fmla="*/ 34 h 129"/>
              <a:gd name="T32" fmla="*/ 129 w 129"/>
              <a:gd name="T33" fmla="*/ 20 h 129"/>
              <a:gd name="T34" fmla="*/ 116 w 129"/>
              <a:gd name="T35" fmla="*/ 27 h 129"/>
              <a:gd name="T36" fmla="*/ 45 w 129"/>
              <a:gd name="T37" fmla="*/ 98 h 129"/>
              <a:gd name="T38" fmla="*/ 38 w 129"/>
              <a:gd name="T39" fmla="*/ 101 h 129"/>
              <a:gd name="T40" fmla="*/ 33 w 129"/>
              <a:gd name="T41" fmla="*/ 100 h 129"/>
              <a:gd name="T42" fmla="*/ 82 w 129"/>
              <a:gd name="T43" fmla="*/ 51 h 129"/>
              <a:gd name="T44" fmla="*/ 78 w 129"/>
              <a:gd name="T45" fmla="*/ 47 h 129"/>
              <a:gd name="T46" fmla="*/ 29 w 129"/>
              <a:gd name="T47" fmla="*/ 96 h 129"/>
              <a:gd name="T48" fmla="*/ 28 w 129"/>
              <a:gd name="T49" fmla="*/ 91 h 129"/>
              <a:gd name="T50" fmla="*/ 31 w 129"/>
              <a:gd name="T51" fmla="*/ 84 h 129"/>
              <a:gd name="T52" fmla="*/ 102 w 129"/>
              <a:gd name="T53" fmla="*/ 13 h 129"/>
              <a:gd name="T54" fmla="*/ 102 w 129"/>
              <a:gd name="T55" fmla="*/ 13 h 129"/>
              <a:gd name="T56" fmla="*/ 102 w 129"/>
              <a:gd name="T57" fmla="*/ 13 h 129"/>
              <a:gd name="T58" fmla="*/ 109 w 129"/>
              <a:gd name="T59" fmla="*/ 10 h 129"/>
              <a:gd name="T60" fmla="*/ 116 w 129"/>
              <a:gd name="T61" fmla="*/ 13 h 129"/>
              <a:gd name="T62" fmla="*/ 116 w 129"/>
              <a:gd name="T63" fmla="*/ 13 h 129"/>
              <a:gd name="T64" fmla="*/ 119 w 129"/>
              <a:gd name="T65" fmla="*/ 20 h 129"/>
              <a:gd name="T66" fmla="*/ 116 w 129"/>
              <a:gd name="T67" fmla="*/ 2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9" h="129">
                <a:moveTo>
                  <a:pt x="129" y="20"/>
                </a:moveTo>
                <a:cubicBezTo>
                  <a:pt x="129" y="14"/>
                  <a:pt x="127" y="9"/>
                  <a:pt x="123" y="6"/>
                </a:cubicBezTo>
                <a:cubicBezTo>
                  <a:pt x="120" y="2"/>
                  <a:pt x="115" y="0"/>
                  <a:pt x="109" y="0"/>
                </a:cubicBezTo>
                <a:cubicBezTo>
                  <a:pt x="104" y="0"/>
                  <a:pt x="99" y="2"/>
                  <a:pt x="95" y="6"/>
                </a:cubicBezTo>
                <a:cubicBezTo>
                  <a:pt x="24" y="77"/>
                  <a:pt x="24" y="77"/>
                  <a:pt x="24" y="77"/>
                </a:cubicBezTo>
                <a:cubicBezTo>
                  <a:pt x="20" y="81"/>
                  <a:pt x="18" y="86"/>
                  <a:pt x="18" y="91"/>
                </a:cubicBezTo>
                <a:cubicBezTo>
                  <a:pt x="18" y="94"/>
                  <a:pt x="19" y="97"/>
                  <a:pt x="20" y="99"/>
                </a:cubicBezTo>
                <a:cubicBezTo>
                  <a:pt x="3" y="116"/>
                  <a:pt x="3" y="116"/>
                  <a:pt x="3" y="116"/>
                </a:cubicBezTo>
                <a:cubicBezTo>
                  <a:pt x="0" y="118"/>
                  <a:pt x="0" y="123"/>
                  <a:pt x="3" y="126"/>
                </a:cubicBezTo>
                <a:cubicBezTo>
                  <a:pt x="6" y="129"/>
                  <a:pt x="11" y="129"/>
                  <a:pt x="13" y="126"/>
                </a:cubicBezTo>
                <a:cubicBezTo>
                  <a:pt x="30" y="109"/>
                  <a:pt x="30" y="109"/>
                  <a:pt x="30" y="109"/>
                </a:cubicBezTo>
                <a:cubicBezTo>
                  <a:pt x="32" y="110"/>
                  <a:pt x="35" y="111"/>
                  <a:pt x="38" y="111"/>
                </a:cubicBezTo>
                <a:cubicBezTo>
                  <a:pt x="43" y="111"/>
                  <a:pt x="48" y="109"/>
                  <a:pt x="52" y="105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123" y="34"/>
                  <a:pt x="123" y="34"/>
                  <a:pt x="123" y="34"/>
                </a:cubicBezTo>
                <a:cubicBezTo>
                  <a:pt x="123" y="34"/>
                  <a:pt x="123" y="34"/>
                  <a:pt x="123" y="34"/>
                </a:cubicBezTo>
                <a:cubicBezTo>
                  <a:pt x="127" y="30"/>
                  <a:pt x="129" y="25"/>
                  <a:pt x="129" y="20"/>
                </a:cubicBezTo>
                <a:close/>
                <a:moveTo>
                  <a:pt x="116" y="27"/>
                </a:moveTo>
                <a:cubicBezTo>
                  <a:pt x="45" y="98"/>
                  <a:pt x="45" y="98"/>
                  <a:pt x="45" y="98"/>
                </a:cubicBezTo>
                <a:cubicBezTo>
                  <a:pt x="43" y="100"/>
                  <a:pt x="40" y="101"/>
                  <a:pt x="38" y="101"/>
                </a:cubicBezTo>
                <a:cubicBezTo>
                  <a:pt x="36" y="101"/>
                  <a:pt x="35" y="101"/>
                  <a:pt x="33" y="100"/>
                </a:cubicBezTo>
                <a:cubicBezTo>
                  <a:pt x="82" y="51"/>
                  <a:pt x="82" y="51"/>
                  <a:pt x="82" y="51"/>
                </a:cubicBezTo>
                <a:cubicBezTo>
                  <a:pt x="78" y="47"/>
                  <a:pt x="78" y="47"/>
                  <a:pt x="78" y="47"/>
                </a:cubicBezTo>
                <a:cubicBezTo>
                  <a:pt x="29" y="96"/>
                  <a:pt x="29" y="96"/>
                  <a:pt x="29" y="96"/>
                </a:cubicBezTo>
                <a:cubicBezTo>
                  <a:pt x="28" y="94"/>
                  <a:pt x="28" y="93"/>
                  <a:pt x="28" y="91"/>
                </a:cubicBezTo>
                <a:cubicBezTo>
                  <a:pt x="28" y="89"/>
                  <a:pt x="29" y="86"/>
                  <a:pt x="31" y="84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4" y="11"/>
                  <a:pt x="107" y="10"/>
                  <a:pt x="109" y="10"/>
                </a:cubicBezTo>
                <a:cubicBezTo>
                  <a:pt x="112" y="10"/>
                  <a:pt x="114" y="11"/>
                  <a:pt x="116" y="13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118" y="15"/>
                  <a:pt x="119" y="17"/>
                  <a:pt x="119" y="20"/>
                </a:cubicBezTo>
                <a:cubicBezTo>
                  <a:pt x="119" y="22"/>
                  <a:pt x="118" y="25"/>
                  <a:pt x="116" y="2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75" name="组合 374">
            <a:extLst>
              <a:ext uri="{FF2B5EF4-FFF2-40B4-BE49-F238E27FC236}">
                <a16:creationId xmlns:a16="http://schemas.microsoft.com/office/drawing/2014/main" id="{B54C5373-0D56-4FC0-96BD-D11A6A74BD61}"/>
              </a:ext>
            </a:extLst>
          </p:cNvPr>
          <p:cNvGrpSpPr/>
          <p:nvPr/>
        </p:nvGrpSpPr>
        <p:grpSpPr>
          <a:xfrm>
            <a:off x="4400378" y="4969915"/>
            <a:ext cx="353821" cy="382989"/>
            <a:chOff x="5535466" y="4969915"/>
            <a:chExt cx="353821" cy="382989"/>
          </a:xfrm>
        </p:grpSpPr>
        <p:sp>
          <p:nvSpPr>
            <p:cNvPr id="191" name="Freeform 32">
              <a:extLst>
                <a:ext uri="{FF2B5EF4-FFF2-40B4-BE49-F238E27FC236}">
                  <a16:creationId xmlns:a16="http://schemas.microsoft.com/office/drawing/2014/main" id="{E3D2E8A7-63F5-444A-88C4-E1FE3FFBC7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466" y="4969915"/>
              <a:ext cx="353821" cy="382989"/>
            </a:xfrm>
            <a:custGeom>
              <a:avLst/>
              <a:gdLst>
                <a:gd name="T0" fmla="*/ 0 w 279"/>
                <a:gd name="T1" fmla="*/ 0 h 302"/>
                <a:gd name="T2" fmla="*/ 0 w 279"/>
                <a:gd name="T3" fmla="*/ 279 h 302"/>
                <a:gd name="T4" fmla="*/ 35 w 279"/>
                <a:gd name="T5" fmla="*/ 279 h 302"/>
                <a:gd name="T6" fmla="*/ 35 w 279"/>
                <a:gd name="T7" fmla="*/ 302 h 302"/>
                <a:gd name="T8" fmla="*/ 104 w 279"/>
                <a:gd name="T9" fmla="*/ 302 h 302"/>
                <a:gd name="T10" fmla="*/ 104 w 279"/>
                <a:gd name="T11" fmla="*/ 279 h 302"/>
                <a:gd name="T12" fmla="*/ 175 w 279"/>
                <a:gd name="T13" fmla="*/ 279 h 302"/>
                <a:gd name="T14" fmla="*/ 175 w 279"/>
                <a:gd name="T15" fmla="*/ 302 h 302"/>
                <a:gd name="T16" fmla="*/ 243 w 279"/>
                <a:gd name="T17" fmla="*/ 302 h 302"/>
                <a:gd name="T18" fmla="*/ 243 w 279"/>
                <a:gd name="T19" fmla="*/ 279 h 302"/>
                <a:gd name="T20" fmla="*/ 279 w 279"/>
                <a:gd name="T21" fmla="*/ 279 h 302"/>
                <a:gd name="T22" fmla="*/ 279 w 279"/>
                <a:gd name="T23" fmla="*/ 0 h 302"/>
                <a:gd name="T24" fmla="*/ 0 w 279"/>
                <a:gd name="T25" fmla="*/ 0 h 302"/>
                <a:gd name="T26" fmla="*/ 243 w 279"/>
                <a:gd name="T27" fmla="*/ 246 h 302"/>
                <a:gd name="T28" fmla="*/ 33 w 279"/>
                <a:gd name="T29" fmla="*/ 246 h 302"/>
                <a:gd name="T30" fmla="*/ 33 w 279"/>
                <a:gd name="T31" fmla="*/ 35 h 302"/>
                <a:gd name="T32" fmla="*/ 243 w 279"/>
                <a:gd name="T33" fmla="*/ 35 h 302"/>
                <a:gd name="T34" fmla="*/ 243 w 279"/>
                <a:gd name="T35" fmla="*/ 246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" h="302">
                  <a:moveTo>
                    <a:pt x="0" y="0"/>
                  </a:moveTo>
                  <a:lnTo>
                    <a:pt x="0" y="279"/>
                  </a:lnTo>
                  <a:lnTo>
                    <a:pt x="35" y="279"/>
                  </a:lnTo>
                  <a:lnTo>
                    <a:pt x="35" y="302"/>
                  </a:lnTo>
                  <a:lnTo>
                    <a:pt x="104" y="302"/>
                  </a:lnTo>
                  <a:lnTo>
                    <a:pt x="104" y="279"/>
                  </a:lnTo>
                  <a:lnTo>
                    <a:pt x="175" y="279"/>
                  </a:lnTo>
                  <a:lnTo>
                    <a:pt x="175" y="302"/>
                  </a:lnTo>
                  <a:lnTo>
                    <a:pt x="243" y="302"/>
                  </a:lnTo>
                  <a:lnTo>
                    <a:pt x="243" y="279"/>
                  </a:lnTo>
                  <a:lnTo>
                    <a:pt x="279" y="279"/>
                  </a:lnTo>
                  <a:lnTo>
                    <a:pt x="279" y="0"/>
                  </a:lnTo>
                  <a:lnTo>
                    <a:pt x="0" y="0"/>
                  </a:lnTo>
                  <a:close/>
                  <a:moveTo>
                    <a:pt x="243" y="246"/>
                  </a:moveTo>
                  <a:lnTo>
                    <a:pt x="33" y="246"/>
                  </a:lnTo>
                  <a:lnTo>
                    <a:pt x="33" y="35"/>
                  </a:lnTo>
                  <a:lnTo>
                    <a:pt x="243" y="35"/>
                  </a:lnTo>
                  <a:lnTo>
                    <a:pt x="243" y="24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33">
              <a:extLst>
                <a:ext uri="{FF2B5EF4-FFF2-40B4-BE49-F238E27FC236}">
                  <a16:creationId xmlns:a16="http://schemas.microsoft.com/office/drawing/2014/main" id="{01CD4895-529A-4E99-BAD6-590C613493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5071" y="5029519"/>
              <a:ext cx="233344" cy="233344"/>
            </a:xfrm>
            <a:custGeom>
              <a:avLst/>
              <a:gdLst>
                <a:gd name="T0" fmla="*/ 78 w 78"/>
                <a:gd name="T1" fmla="*/ 0 h 78"/>
                <a:gd name="T2" fmla="*/ 0 w 78"/>
                <a:gd name="T3" fmla="*/ 0 h 78"/>
                <a:gd name="T4" fmla="*/ 0 w 78"/>
                <a:gd name="T5" fmla="*/ 78 h 78"/>
                <a:gd name="T6" fmla="*/ 78 w 78"/>
                <a:gd name="T7" fmla="*/ 78 h 78"/>
                <a:gd name="T8" fmla="*/ 78 w 78"/>
                <a:gd name="T9" fmla="*/ 0 h 78"/>
                <a:gd name="T10" fmla="*/ 62 w 78"/>
                <a:gd name="T11" fmla="*/ 49 h 78"/>
                <a:gd name="T12" fmla="*/ 57 w 78"/>
                <a:gd name="T13" fmla="*/ 57 h 78"/>
                <a:gd name="T14" fmla="*/ 49 w 78"/>
                <a:gd name="T15" fmla="*/ 62 h 78"/>
                <a:gd name="T16" fmla="*/ 39 w 78"/>
                <a:gd name="T17" fmla="*/ 64 h 78"/>
                <a:gd name="T18" fmla="*/ 29 w 78"/>
                <a:gd name="T19" fmla="*/ 62 h 78"/>
                <a:gd name="T20" fmla="*/ 21 w 78"/>
                <a:gd name="T21" fmla="*/ 57 h 78"/>
                <a:gd name="T22" fmla="*/ 16 w 78"/>
                <a:gd name="T23" fmla="*/ 49 h 78"/>
                <a:gd name="T24" fmla="*/ 14 w 78"/>
                <a:gd name="T25" fmla="*/ 39 h 78"/>
                <a:gd name="T26" fmla="*/ 16 w 78"/>
                <a:gd name="T27" fmla="*/ 29 h 78"/>
                <a:gd name="T28" fmla="*/ 21 w 78"/>
                <a:gd name="T29" fmla="*/ 21 h 78"/>
                <a:gd name="T30" fmla="*/ 29 w 78"/>
                <a:gd name="T31" fmla="*/ 16 h 78"/>
                <a:gd name="T32" fmla="*/ 39 w 78"/>
                <a:gd name="T33" fmla="*/ 14 h 78"/>
                <a:gd name="T34" fmla="*/ 49 w 78"/>
                <a:gd name="T35" fmla="*/ 16 h 78"/>
                <a:gd name="T36" fmla="*/ 57 w 78"/>
                <a:gd name="T37" fmla="*/ 21 h 78"/>
                <a:gd name="T38" fmla="*/ 62 w 78"/>
                <a:gd name="T39" fmla="*/ 29 h 78"/>
                <a:gd name="T40" fmla="*/ 64 w 78"/>
                <a:gd name="T41" fmla="*/ 39 h 78"/>
                <a:gd name="T42" fmla="*/ 62 w 78"/>
                <a:gd name="T43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78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78" y="78"/>
                    <a:pt x="78" y="78"/>
                    <a:pt x="78" y="78"/>
                  </a:cubicBezTo>
                  <a:lnTo>
                    <a:pt x="78" y="0"/>
                  </a:lnTo>
                  <a:close/>
                  <a:moveTo>
                    <a:pt x="62" y="49"/>
                  </a:moveTo>
                  <a:cubicBezTo>
                    <a:pt x="61" y="52"/>
                    <a:pt x="59" y="55"/>
                    <a:pt x="57" y="57"/>
                  </a:cubicBezTo>
                  <a:cubicBezTo>
                    <a:pt x="54" y="59"/>
                    <a:pt x="52" y="61"/>
                    <a:pt x="49" y="62"/>
                  </a:cubicBezTo>
                  <a:cubicBezTo>
                    <a:pt x="45" y="64"/>
                    <a:pt x="42" y="64"/>
                    <a:pt x="39" y="64"/>
                  </a:cubicBezTo>
                  <a:cubicBezTo>
                    <a:pt x="35" y="64"/>
                    <a:pt x="32" y="64"/>
                    <a:pt x="29" y="62"/>
                  </a:cubicBezTo>
                  <a:cubicBezTo>
                    <a:pt x="26" y="61"/>
                    <a:pt x="23" y="59"/>
                    <a:pt x="21" y="57"/>
                  </a:cubicBezTo>
                  <a:cubicBezTo>
                    <a:pt x="19" y="55"/>
                    <a:pt x="17" y="52"/>
                    <a:pt x="16" y="49"/>
                  </a:cubicBezTo>
                  <a:cubicBezTo>
                    <a:pt x="14" y="46"/>
                    <a:pt x="14" y="42"/>
                    <a:pt x="14" y="39"/>
                  </a:cubicBezTo>
                  <a:cubicBezTo>
                    <a:pt x="14" y="36"/>
                    <a:pt x="14" y="32"/>
                    <a:pt x="16" y="29"/>
                  </a:cubicBezTo>
                  <a:cubicBezTo>
                    <a:pt x="17" y="26"/>
                    <a:pt x="19" y="24"/>
                    <a:pt x="21" y="21"/>
                  </a:cubicBezTo>
                  <a:cubicBezTo>
                    <a:pt x="23" y="19"/>
                    <a:pt x="26" y="17"/>
                    <a:pt x="29" y="16"/>
                  </a:cubicBezTo>
                  <a:cubicBezTo>
                    <a:pt x="32" y="15"/>
                    <a:pt x="35" y="14"/>
                    <a:pt x="39" y="14"/>
                  </a:cubicBezTo>
                  <a:cubicBezTo>
                    <a:pt x="42" y="14"/>
                    <a:pt x="45" y="15"/>
                    <a:pt x="49" y="16"/>
                  </a:cubicBezTo>
                  <a:cubicBezTo>
                    <a:pt x="52" y="17"/>
                    <a:pt x="54" y="19"/>
                    <a:pt x="57" y="21"/>
                  </a:cubicBezTo>
                  <a:cubicBezTo>
                    <a:pt x="59" y="24"/>
                    <a:pt x="61" y="26"/>
                    <a:pt x="62" y="29"/>
                  </a:cubicBezTo>
                  <a:cubicBezTo>
                    <a:pt x="63" y="32"/>
                    <a:pt x="64" y="36"/>
                    <a:pt x="64" y="39"/>
                  </a:cubicBezTo>
                  <a:cubicBezTo>
                    <a:pt x="64" y="42"/>
                    <a:pt x="63" y="46"/>
                    <a:pt x="62" y="4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34">
              <a:extLst>
                <a:ext uri="{FF2B5EF4-FFF2-40B4-BE49-F238E27FC236}">
                  <a16:creationId xmlns:a16="http://schemas.microsoft.com/office/drawing/2014/main" id="{686FB731-42E8-48E3-AAD0-34B72775D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0620" y="5110682"/>
              <a:ext cx="48191" cy="72286"/>
            </a:xfrm>
            <a:custGeom>
              <a:avLst/>
              <a:gdLst>
                <a:gd name="T0" fmla="*/ 0 w 16"/>
                <a:gd name="T1" fmla="*/ 12 h 24"/>
                <a:gd name="T2" fmla="*/ 12 w 16"/>
                <a:gd name="T3" fmla="*/ 24 h 24"/>
                <a:gd name="T4" fmla="*/ 16 w 16"/>
                <a:gd name="T5" fmla="*/ 12 h 24"/>
                <a:gd name="T6" fmla="*/ 12 w 16"/>
                <a:gd name="T7" fmla="*/ 0 h 24"/>
                <a:gd name="T8" fmla="*/ 0 w 16"/>
                <a:gd name="T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4">
                  <a:moveTo>
                    <a:pt x="0" y="1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5" y="21"/>
                    <a:pt x="16" y="17"/>
                    <a:pt x="16" y="12"/>
                  </a:cubicBezTo>
                  <a:cubicBezTo>
                    <a:pt x="16" y="7"/>
                    <a:pt x="15" y="3"/>
                    <a:pt x="12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35">
              <a:extLst>
                <a:ext uri="{FF2B5EF4-FFF2-40B4-BE49-F238E27FC236}">
                  <a16:creationId xmlns:a16="http://schemas.microsoft.com/office/drawing/2014/main" id="{208FF9F2-7ED0-4B1A-80F8-8340047A0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234" y="5086587"/>
              <a:ext cx="71018" cy="50727"/>
            </a:xfrm>
            <a:custGeom>
              <a:avLst/>
              <a:gdLst>
                <a:gd name="T0" fmla="*/ 24 w 24"/>
                <a:gd name="T1" fmla="*/ 5 h 17"/>
                <a:gd name="T2" fmla="*/ 12 w 24"/>
                <a:gd name="T3" fmla="*/ 0 h 17"/>
                <a:gd name="T4" fmla="*/ 0 w 24"/>
                <a:gd name="T5" fmla="*/ 5 h 17"/>
                <a:gd name="T6" fmla="*/ 12 w 24"/>
                <a:gd name="T7" fmla="*/ 17 h 17"/>
                <a:gd name="T8" fmla="*/ 24 w 24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5"/>
                  </a:moveTo>
                  <a:cubicBezTo>
                    <a:pt x="21" y="2"/>
                    <a:pt x="16" y="0"/>
                    <a:pt x="12" y="0"/>
                  </a:cubicBezTo>
                  <a:cubicBezTo>
                    <a:pt x="7" y="0"/>
                    <a:pt x="3" y="2"/>
                    <a:pt x="0" y="5"/>
                  </a:cubicBezTo>
                  <a:cubicBezTo>
                    <a:pt x="12" y="17"/>
                    <a:pt x="12" y="17"/>
                    <a:pt x="12" y="17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36">
              <a:extLst>
                <a:ext uri="{FF2B5EF4-FFF2-40B4-BE49-F238E27FC236}">
                  <a16:creationId xmlns:a16="http://schemas.microsoft.com/office/drawing/2014/main" id="{F9ABE972-745A-4D1D-97BE-82668682E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234" y="5155068"/>
              <a:ext cx="71018" cy="51995"/>
            </a:xfrm>
            <a:custGeom>
              <a:avLst/>
              <a:gdLst>
                <a:gd name="T0" fmla="*/ 0 w 24"/>
                <a:gd name="T1" fmla="*/ 12 h 17"/>
                <a:gd name="T2" fmla="*/ 12 w 24"/>
                <a:gd name="T3" fmla="*/ 17 h 17"/>
                <a:gd name="T4" fmla="*/ 24 w 24"/>
                <a:gd name="T5" fmla="*/ 12 h 17"/>
                <a:gd name="T6" fmla="*/ 12 w 24"/>
                <a:gd name="T7" fmla="*/ 0 h 17"/>
                <a:gd name="T8" fmla="*/ 0 w 24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2"/>
                  </a:moveTo>
                  <a:cubicBezTo>
                    <a:pt x="3" y="15"/>
                    <a:pt x="7" y="17"/>
                    <a:pt x="12" y="17"/>
                  </a:cubicBezTo>
                  <a:cubicBezTo>
                    <a:pt x="16" y="17"/>
                    <a:pt x="21" y="15"/>
                    <a:pt x="24" y="12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37">
              <a:extLst>
                <a:ext uri="{FF2B5EF4-FFF2-40B4-BE49-F238E27FC236}">
                  <a16:creationId xmlns:a16="http://schemas.microsoft.com/office/drawing/2014/main" id="{D38DC497-802D-46B1-8AE8-11F559F92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138" y="5110682"/>
              <a:ext cx="50727" cy="72286"/>
            </a:xfrm>
            <a:custGeom>
              <a:avLst/>
              <a:gdLst>
                <a:gd name="T0" fmla="*/ 4 w 17"/>
                <a:gd name="T1" fmla="*/ 0 h 24"/>
                <a:gd name="T2" fmla="*/ 0 w 17"/>
                <a:gd name="T3" fmla="*/ 12 h 24"/>
                <a:gd name="T4" fmla="*/ 4 w 17"/>
                <a:gd name="T5" fmla="*/ 24 h 24"/>
                <a:gd name="T6" fmla="*/ 17 w 17"/>
                <a:gd name="T7" fmla="*/ 12 h 24"/>
                <a:gd name="T8" fmla="*/ 4 w 17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4" y="0"/>
                  </a:moveTo>
                  <a:cubicBezTo>
                    <a:pt x="2" y="3"/>
                    <a:pt x="0" y="7"/>
                    <a:pt x="0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4" name="组合 373">
            <a:extLst>
              <a:ext uri="{FF2B5EF4-FFF2-40B4-BE49-F238E27FC236}">
                <a16:creationId xmlns:a16="http://schemas.microsoft.com/office/drawing/2014/main" id="{ABB28C08-6A72-4092-BD23-4B4A0621BA97}"/>
              </a:ext>
            </a:extLst>
          </p:cNvPr>
          <p:cNvGrpSpPr/>
          <p:nvPr/>
        </p:nvGrpSpPr>
        <p:grpSpPr>
          <a:xfrm>
            <a:off x="4385793" y="4156380"/>
            <a:ext cx="382990" cy="384257"/>
            <a:chOff x="5520248" y="4201400"/>
            <a:chExt cx="382990" cy="384257"/>
          </a:xfrm>
        </p:grpSpPr>
        <p:sp>
          <p:nvSpPr>
            <p:cNvPr id="223" name="Freeform 64">
              <a:extLst>
                <a:ext uri="{FF2B5EF4-FFF2-40B4-BE49-F238E27FC236}">
                  <a16:creationId xmlns:a16="http://schemas.microsoft.com/office/drawing/2014/main" id="{65FF6A32-DA0B-40E4-9AA8-5B2B9256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0248" y="4201400"/>
              <a:ext cx="353821" cy="384257"/>
            </a:xfrm>
            <a:custGeom>
              <a:avLst/>
              <a:gdLst>
                <a:gd name="T0" fmla="*/ 57 w 118"/>
                <a:gd name="T1" fmla="*/ 71 h 128"/>
                <a:gd name="T2" fmla="*/ 57 w 118"/>
                <a:gd name="T3" fmla="*/ 17 h 128"/>
                <a:gd name="T4" fmla="*/ 57 w 118"/>
                <a:gd name="T5" fmla="*/ 0 h 128"/>
                <a:gd name="T6" fmla="*/ 57 w 118"/>
                <a:gd name="T7" fmla="*/ 0 h 128"/>
                <a:gd name="T8" fmla="*/ 0 w 118"/>
                <a:gd name="T9" fmla="*/ 64 h 128"/>
                <a:gd name="T10" fmla="*/ 64 w 118"/>
                <a:gd name="T11" fmla="*/ 128 h 128"/>
                <a:gd name="T12" fmla="*/ 64 w 118"/>
                <a:gd name="T13" fmla="*/ 128 h 128"/>
                <a:gd name="T14" fmla="*/ 64 w 118"/>
                <a:gd name="T15" fmla="*/ 128 h 128"/>
                <a:gd name="T16" fmla="*/ 118 w 118"/>
                <a:gd name="T17" fmla="*/ 98 h 128"/>
                <a:gd name="T18" fmla="*/ 118 w 118"/>
                <a:gd name="T19" fmla="*/ 98 h 128"/>
                <a:gd name="T20" fmla="*/ 57 w 118"/>
                <a:gd name="T21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28">
                  <a:moveTo>
                    <a:pt x="57" y="71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4"/>
                    <a:pt x="0" y="31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7" y="128"/>
                    <a:pt x="107" y="116"/>
                    <a:pt x="118" y="98"/>
                  </a:cubicBezTo>
                  <a:cubicBezTo>
                    <a:pt x="118" y="98"/>
                    <a:pt x="118" y="98"/>
                    <a:pt x="118" y="98"/>
                  </a:cubicBezTo>
                  <a:lnTo>
                    <a:pt x="57" y="7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65">
              <a:extLst>
                <a:ext uri="{FF2B5EF4-FFF2-40B4-BE49-F238E27FC236}">
                  <a16:creationId xmlns:a16="http://schemas.microsoft.com/office/drawing/2014/main" id="{C43E5AD0-A91D-43FC-BE07-E1C7842C2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3302" y="4201400"/>
              <a:ext cx="169936" cy="251099"/>
            </a:xfrm>
            <a:custGeom>
              <a:avLst/>
              <a:gdLst>
                <a:gd name="T0" fmla="*/ 0 w 57"/>
                <a:gd name="T1" fmla="*/ 0 h 84"/>
                <a:gd name="T2" fmla="*/ 0 w 57"/>
                <a:gd name="T3" fmla="*/ 0 h 84"/>
                <a:gd name="T4" fmla="*/ 0 w 57"/>
                <a:gd name="T5" fmla="*/ 17 h 84"/>
                <a:gd name="T6" fmla="*/ 0 w 57"/>
                <a:gd name="T7" fmla="*/ 62 h 84"/>
                <a:gd name="T8" fmla="*/ 53 w 57"/>
                <a:gd name="T9" fmla="*/ 84 h 84"/>
                <a:gd name="T10" fmla="*/ 53 w 57"/>
                <a:gd name="T11" fmla="*/ 84 h 84"/>
                <a:gd name="T12" fmla="*/ 53 w 57"/>
                <a:gd name="T13" fmla="*/ 84 h 84"/>
                <a:gd name="T14" fmla="*/ 53 w 57"/>
                <a:gd name="T15" fmla="*/ 84 h 84"/>
                <a:gd name="T16" fmla="*/ 54 w 57"/>
                <a:gd name="T17" fmla="*/ 84 h 84"/>
                <a:gd name="T18" fmla="*/ 57 w 57"/>
                <a:gd name="T19" fmla="*/ 64 h 84"/>
                <a:gd name="T20" fmla="*/ 0 w 57"/>
                <a:gd name="T2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6" y="78"/>
                    <a:pt x="57" y="71"/>
                    <a:pt x="57" y="64"/>
                  </a:cubicBezTo>
                  <a:cubicBezTo>
                    <a:pt x="57" y="31"/>
                    <a:pt x="32" y="4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3" name="组合 372">
            <a:extLst>
              <a:ext uri="{FF2B5EF4-FFF2-40B4-BE49-F238E27FC236}">
                <a16:creationId xmlns:a16="http://schemas.microsoft.com/office/drawing/2014/main" id="{8405CF7A-B0A6-4F58-BED2-E4F203564972}"/>
              </a:ext>
            </a:extLst>
          </p:cNvPr>
          <p:cNvGrpSpPr/>
          <p:nvPr/>
        </p:nvGrpSpPr>
        <p:grpSpPr>
          <a:xfrm>
            <a:off x="4414962" y="3384696"/>
            <a:ext cx="324653" cy="384257"/>
            <a:chOff x="5549416" y="3432886"/>
            <a:chExt cx="324653" cy="384257"/>
          </a:xfrm>
        </p:grpSpPr>
        <p:sp>
          <p:nvSpPr>
            <p:cNvPr id="245" name="Freeform 86">
              <a:extLst>
                <a:ext uri="{FF2B5EF4-FFF2-40B4-BE49-F238E27FC236}">
                  <a16:creationId xmlns:a16="http://schemas.microsoft.com/office/drawing/2014/main" id="{C48A958D-CB7C-4215-9DB5-0EBCC2666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9416" y="3432886"/>
              <a:ext cx="324653" cy="384257"/>
            </a:xfrm>
            <a:custGeom>
              <a:avLst/>
              <a:gdLst>
                <a:gd name="T0" fmla="*/ 0 w 256"/>
                <a:gd name="T1" fmla="*/ 0 h 303"/>
                <a:gd name="T2" fmla="*/ 0 w 256"/>
                <a:gd name="T3" fmla="*/ 303 h 303"/>
                <a:gd name="T4" fmla="*/ 256 w 256"/>
                <a:gd name="T5" fmla="*/ 303 h 303"/>
                <a:gd name="T6" fmla="*/ 256 w 256"/>
                <a:gd name="T7" fmla="*/ 0 h 303"/>
                <a:gd name="T8" fmla="*/ 0 w 256"/>
                <a:gd name="T9" fmla="*/ 0 h 303"/>
                <a:gd name="T10" fmla="*/ 223 w 256"/>
                <a:gd name="T11" fmla="*/ 267 h 303"/>
                <a:gd name="T12" fmla="*/ 33 w 256"/>
                <a:gd name="T13" fmla="*/ 267 h 303"/>
                <a:gd name="T14" fmla="*/ 33 w 256"/>
                <a:gd name="T15" fmla="*/ 35 h 303"/>
                <a:gd name="T16" fmla="*/ 69 w 256"/>
                <a:gd name="T17" fmla="*/ 35 h 303"/>
                <a:gd name="T18" fmla="*/ 81 w 256"/>
                <a:gd name="T19" fmla="*/ 56 h 303"/>
                <a:gd name="T20" fmla="*/ 175 w 256"/>
                <a:gd name="T21" fmla="*/ 56 h 303"/>
                <a:gd name="T22" fmla="*/ 187 w 256"/>
                <a:gd name="T23" fmla="*/ 35 h 303"/>
                <a:gd name="T24" fmla="*/ 223 w 256"/>
                <a:gd name="T25" fmla="*/ 35 h 303"/>
                <a:gd name="T26" fmla="*/ 223 w 256"/>
                <a:gd name="T27" fmla="*/ 26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303">
                  <a:moveTo>
                    <a:pt x="0" y="0"/>
                  </a:moveTo>
                  <a:lnTo>
                    <a:pt x="0" y="303"/>
                  </a:lnTo>
                  <a:lnTo>
                    <a:pt x="256" y="303"/>
                  </a:lnTo>
                  <a:lnTo>
                    <a:pt x="256" y="0"/>
                  </a:lnTo>
                  <a:lnTo>
                    <a:pt x="0" y="0"/>
                  </a:lnTo>
                  <a:close/>
                  <a:moveTo>
                    <a:pt x="223" y="267"/>
                  </a:moveTo>
                  <a:lnTo>
                    <a:pt x="33" y="267"/>
                  </a:lnTo>
                  <a:lnTo>
                    <a:pt x="33" y="35"/>
                  </a:lnTo>
                  <a:lnTo>
                    <a:pt x="69" y="35"/>
                  </a:lnTo>
                  <a:lnTo>
                    <a:pt x="81" y="56"/>
                  </a:lnTo>
                  <a:lnTo>
                    <a:pt x="175" y="56"/>
                  </a:lnTo>
                  <a:lnTo>
                    <a:pt x="187" y="35"/>
                  </a:lnTo>
                  <a:lnTo>
                    <a:pt x="223" y="35"/>
                  </a:lnTo>
                  <a:lnTo>
                    <a:pt x="223" y="26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Rectangle 87">
              <a:extLst>
                <a:ext uri="{FF2B5EF4-FFF2-40B4-BE49-F238E27FC236}">
                  <a16:creationId xmlns:a16="http://schemas.microsoft.com/office/drawing/2014/main" id="{2842BD43-9A95-40BE-9F7B-2F543B6A9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38" y="3573653"/>
              <a:ext cx="59604" cy="2663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Rectangle 88">
              <a:extLst>
                <a:ext uri="{FF2B5EF4-FFF2-40B4-BE49-F238E27FC236}">
                  <a16:creationId xmlns:a16="http://schemas.microsoft.com/office/drawing/2014/main" id="{B9ACF2A5-5F3A-48C0-82BB-D2E34B148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38" y="3630721"/>
              <a:ext cx="11920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Rectangle 89">
              <a:extLst>
                <a:ext uri="{FF2B5EF4-FFF2-40B4-BE49-F238E27FC236}">
                  <a16:creationId xmlns:a16="http://schemas.microsoft.com/office/drawing/2014/main" id="{EA7A4C02-8B67-45AD-B8B9-1BA8C52EB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38" y="3690325"/>
              <a:ext cx="11920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2" name="组合 371">
            <a:extLst>
              <a:ext uri="{FF2B5EF4-FFF2-40B4-BE49-F238E27FC236}">
                <a16:creationId xmlns:a16="http://schemas.microsoft.com/office/drawing/2014/main" id="{1E4F3488-1111-4B38-B5A2-389AF4016C90}"/>
              </a:ext>
            </a:extLst>
          </p:cNvPr>
          <p:cNvGrpSpPr/>
          <p:nvPr/>
        </p:nvGrpSpPr>
        <p:grpSpPr>
          <a:xfrm>
            <a:off x="4430180" y="2619351"/>
            <a:ext cx="294217" cy="384257"/>
            <a:chOff x="5564634" y="2664371"/>
            <a:chExt cx="294217" cy="384257"/>
          </a:xfrm>
        </p:grpSpPr>
        <p:sp>
          <p:nvSpPr>
            <p:cNvPr id="275" name="Freeform 116">
              <a:extLst>
                <a:ext uri="{FF2B5EF4-FFF2-40B4-BE49-F238E27FC236}">
                  <a16:creationId xmlns:a16="http://schemas.microsoft.com/office/drawing/2014/main" id="{F60C5A34-5F31-4580-94B7-FD940734C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634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90 w 232"/>
                <a:gd name="T7" fmla="*/ 303 h 303"/>
                <a:gd name="T8" fmla="*/ 90 w 232"/>
                <a:gd name="T9" fmla="*/ 270 h 303"/>
                <a:gd name="T10" fmla="*/ 33 w 232"/>
                <a:gd name="T11" fmla="*/ 270 h 303"/>
                <a:gd name="T12" fmla="*/ 33 w 232"/>
                <a:gd name="T13" fmla="*/ 35 h 303"/>
                <a:gd name="T14" fmla="*/ 140 w 232"/>
                <a:gd name="T15" fmla="*/ 35 h 303"/>
                <a:gd name="T16" fmla="*/ 140 w 232"/>
                <a:gd name="T17" fmla="*/ 92 h 303"/>
                <a:gd name="T18" fmla="*/ 199 w 232"/>
                <a:gd name="T19" fmla="*/ 92 h 303"/>
                <a:gd name="T20" fmla="*/ 199 w 232"/>
                <a:gd name="T21" fmla="*/ 161 h 303"/>
                <a:gd name="T22" fmla="*/ 232 w 232"/>
                <a:gd name="T23" fmla="*/ 161 h 303"/>
                <a:gd name="T24" fmla="*/ 232 w 232"/>
                <a:gd name="T25" fmla="*/ 59 h 303"/>
                <a:gd name="T26" fmla="*/ 232 w 232"/>
                <a:gd name="T27" fmla="*/ 59 h 303"/>
                <a:gd name="T28" fmla="*/ 173 w 232"/>
                <a:gd name="T2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90" y="303"/>
                  </a:lnTo>
                  <a:lnTo>
                    <a:pt x="90" y="270"/>
                  </a:lnTo>
                  <a:lnTo>
                    <a:pt x="33" y="270"/>
                  </a:lnTo>
                  <a:lnTo>
                    <a:pt x="33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161"/>
                  </a:lnTo>
                  <a:lnTo>
                    <a:pt x="232" y="161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117">
              <a:extLst>
                <a:ext uri="{FF2B5EF4-FFF2-40B4-BE49-F238E27FC236}">
                  <a16:creationId xmlns:a16="http://schemas.microsoft.com/office/drawing/2014/main" id="{1DF62F0A-5EB0-4809-86A1-75CC41457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497" y="2919274"/>
              <a:ext cx="129354" cy="129354"/>
            </a:xfrm>
            <a:custGeom>
              <a:avLst/>
              <a:gdLst>
                <a:gd name="T0" fmla="*/ 69 w 102"/>
                <a:gd name="T1" fmla="*/ 0 h 102"/>
                <a:gd name="T2" fmla="*/ 33 w 102"/>
                <a:gd name="T3" fmla="*/ 0 h 102"/>
                <a:gd name="T4" fmla="*/ 33 w 102"/>
                <a:gd name="T5" fmla="*/ 33 h 102"/>
                <a:gd name="T6" fmla="*/ 0 w 102"/>
                <a:gd name="T7" fmla="*/ 33 h 102"/>
                <a:gd name="T8" fmla="*/ 0 w 102"/>
                <a:gd name="T9" fmla="*/ 69 h 102"/>
                <a:gd name="T10" fmla="*/ 33 w 102"/>
                <a:gd name="T11" fmla="*/ 69 h 102"/>
                <a:gd name="T12" fmla="*/ 33 w 102"/>
                <a:gd name="T13" fmla="*/ 102 h 102"/>
                <a:gd name="T14" fmla="*/ 69 w 102"/>
                <a:gd name="T15" fmla="*/ 102 h 102"/>
                <a:gd name="T16" fmla="*/ 69 w 102"/>
                <a:gd name="T17" fmla="*/ 69 h 102"/>
                <a:gd name="T18" fmla="*/ 102 w 102"/>
                <a:gd name="T19" fmla="*/ 69 h 102"/>
                <a:gd name="T20" fmla="*/ 102 w 102"/>
                <a:gd name="T21" fmla="*/ 33 h 102"/>
                <a:gd name="T22" fmla="*/ 69 w 102"/>
                <a:gd name="T23" fmla="*/ 33 h 102"/>
                <a:gd name="T24" fmla="*/ 69 w 10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02">
                  <a:moveTo>
                    <a:pt x="69" y="0"/>
                  </a:moveTo>
                  <a:lnTo>
                    <a:pt x="33" y="0"/>
                  </a:lnTo>
                  <a:lnTo>
                    <a:pt x="33" y="33"/>
                  </a:lnTo>
                  <a:lnTo>
                    <a:pt x="0" y="33"/>
                  </a:lnTo>
                  <a:lnTo>
                    <a:pt x="0" y="69"/>
                  </a:lnTo>
                  <a:lnTo>
                    <a:pt x="33" y="69"/>
                  </a:lnTo>
                  <a:lnTo>
                    <a:pt x="33" y="102"/>
                  </a:lnTo>
                  <a:lnTo>
                    <a:pt x="69" y="102"/>
                  </a:lnTo>
                  <a:lnTo>
                    <a:pt x="69" y="69"/>
                  </a:lnTo>
                  <a:lnTo>
                    <a:pt x="102" y="69"/>
                  </a:lnTo>
                  <a:lnTo>
                    <a:pt x="102" y="33"/>
                  </a:lnTo>
                  <a:lnTo>
                    <a:pt x="69" y="3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5" name="组合 344">
            <a:extLst>
              <a:ext uri="{FF2B5EF4-FFF2-40B4-BE49-F238E27FC236}">
                <a16:creationId xmlns:a16="http://schemas.microsoft.com/office/drawing/2014/main" id="{D90C78B0-F0BD-472F-96AF-0D3D04A1E0C3}"/>
              </a:ext>
            </a:extLst>
          </p:cNvPr>
          <p:cNvGrpSpPr/>
          <p:nvPr/>
        </p:nvGrpSpPr>
        <p:grpSpPr>
          <a:xfrm>
            <a:off x="4385794" y="1856544"/>
            <a:ext cx="382989" cy="366503"/>
            <a:chOff x="5520248" y="1904734"/>
            <a:chExt cx="382989" cy="366503"/>
          </a:xfrm>
        </p:grpSpPr>
        <p:sp>
          <p:nvSpPr>
            <p:cNvPr id="299" name="Freeform 140">
              <a:extLst>
                <a:ext uri="{FF2B5EF4-FFF2-40B4-BE49-F238E27FC236}">
                  <a16:creationId xmlns:a16="http://schemas.microsoft.com/office/drawing/2014/main" id="{53E6AABB-6BBA-4539-82C9-94BE5C739A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6920" y="1916147"/>
              <a:ext cx="90040" cy="351285"/>
            </a:xfrm>
            <a:custGeom>
              <a:avLst/>
              <a:gdLst>
                <a:gd name="T0" fmla="*/ 0 w 71"/>
                <a:gd name="T1" fmla="*/ 277 h 277"/>
                <a:gd name="T2" fmla="*/ 71 w 71"/>
                <a:gd name="T3" fmla="*/ 277 h 277"/>
                <a:gd name="T4" fmla="*/ 71 w 71"/>
                <a:gd name="T5" fmla="*/ 0 h 277"/>
                <a:gd name="T6" fmla="*/ 0 w 71"/>
                <a:gd name="T7" fmla="*/ 0 h 277"/>
                <a:gd name="T8" fmla="*/ 0 w 71"/>
                <a:gd name="T9" fmla="*/ 277 h 277"/>
                <a:gd name="T10" fmla="*/ 24 w 71"/>
                <a:gd name="T11" fmla="*/ 81 h 277"/>
                <a:gd name="T12" fmla="*/ 47 w 71"/>
                <a:gd name="T13" fmla="*/ 81 h 277"/>
                <a:gd name="T14" fmla="*/ 47 w 71"/>
                <a:gd name="T15" fmla="*/ 197 h 277"/>
                <a:gd name="T16" fmla="*/ 24 w 71"/>
                <a:gd name="T17" fmla="*/ 197 h 277"/>
                <a:gd name="T18" fmla="*/ 24 w 71"/>
                <a:gd name="T19" fmla="*/ 81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77">
                  <a:moveTo>
                    <a:pt x="0" y="277"/>
                  </a:moveTo>
                  <a:lnTo>
                    <a:pt x="71" y="277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277"/>
                  </a:lnTo>
                  <a:close/>
                  <a:moveTo>
                    <a:pt x="24" y="81"/>
                  </a:moveTo>
                  <a:lnTo>
                    <a:pt x="47" y="81"/>
                  </a:lnTo>
                  <a:lnTo>
                    <a:pt x="47" y="197"/>
                  </a:lnTo>
                  <a:lnTo>
                    <a:pt x="24" y="197"/>
                  </a:lnTo>
                  <a:lnTo>
                    <a:pt x="24" y="8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141">
              <a:extLst>
                <a:ext uri="{FF2B5EF4-FFF2-40B4-BE49-F238E27FC236}">
                  <a16:creationId xmlns:a16="http://schemas.microsoft.com/office/drawing/2014/main" id="{E41659C3-B047-458E-B705-025A6071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7397" y="1904734"/>
              <a:ext cx="145840" cy="366503"/>
            </a:xfrm>
            <a:custGeom>
              <a:avLst/>
              <a:gdLst>
                <a:gd name="T0" fmla="*/ 68 w 115"/>
                <a:gd name="T1" fmla="*/ 0 h 289"/>
                <a:gd name="T2" fmla="*/ 0 w 115"/>
                <a:gd name="T3" fmla="*/ 14 h 289"/>
                <a:gd name="T4" fmla="*/ 47 w 115"/>
                <a:gd name="T5" fmla="*/ 289 h 289"/>
                <a:gd name="T6" fmla="*/ 115 w 115"/>
                <a:gd name="T7" fmla="*/ 274 h 289"/>
                <a:gd name="T8" fmla="*/ 68 w 115"/>
                <a:gd name="T9" fmla="*/ 0 h 289"/>
                <a:gd name="T10" fmla="*/ 35 w 115"/>
                <a:gd name="T11" fmla="*/ 90 h 289"/>
                <a:gd name="T12" fmla="*/ 59 w 115"/>
                <a:gd name="T13" fmla="*/ 85 h 289"/>
                <a:gd name="T14" fmla="*/ 78 w 115"/>
                <a:gd name="T15" fmla="*/ 199 h 289"/>
                <a:gd name="T16" fmla="*/ 56 w 115"/>
                <a:gd name="T17" fmla="*/ 203 h 289"/>
                <a:gd name="T18" fmla="*/ 35 w 115"/>
                <a:gd name="T19" fmla="*/ 9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89">
                  <a:moveTo>
                    <a:pt x="68" y="0"/>
                  </a:moveTo>
                  <a:lnTo>
                    <a:pt x="0" y="14"/>
                  </a:lnTo>
                  <a:lnTo>
                    <a:pt x="47" y="289"/>
                  </a:lnTo>
                  <a:lnTo>
                    <a:pt x="115" y="274"/>
                  </a:lnTo>
                  <a:lnTo>
                    <a:pt x="68" y="0"/>
                  </a:lnTo>
                  <a:close/>
                  <a:moveTo>
                    <a:pt x="35" y="90"/>
                  </a:moveTo>
                  <a:lnTo>
                    <a:pt x="59" y="85"/>
                  </a:lnTo>
                  <a:lnTo>
                    <a:pt x="78" y="199"/>
                  </a:lnTo>
                  <a:lnTo>
                    <a:pt x="56" y="203"/>
                  </a:lnTo>
                  <a:lnTo>
                    <a:pt x="35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142">
              <a:extLst>
                <a:ext uri="{FF2B5EF4-FFF2-40B4-BE49-F238E27FC236}">
                  <a16:creationId xmlns:a16="http://schemas.microsoft.com/office/drawing/2014/main" id="{86053696-FA3F-4A43-9850-83C16F35D5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0248" y="1913611"/>
              <a:ext cx="86236" cy="353821"/>
            </a:xfrm>
            <a:custGeom>
              <a:avLst/>
              <a:gdLst>
                <a:gd name="T0" fmla="*/ 0 w 68"/>
                <a:gd name="T1" fmla="*/ 279 h 279"/>
                <a:gd name="T2" fmla="*/ 68 w 68"/>
                <a:gd name="T3" fmla="*/ 279 h 279"/>
                <a:gd name="T4" fmla="*/ 68 w 68"/>
                <a:gd name="T5" fmla="*/ 0 h 279"/>
                <a:gd name="T6" fmla="*/ 0 w 68"/>
                <a:gd name="T7" fmla="*/ 0 h 279"/>
                <a:gd name="T8" fmla="*/ 0 w 68"/>
                <a:gd name="T9" fmla="*/ 279 h 279"/>
                <a:gd name="T10" fmla="*/ 23 w 68"/>
                <a:gd name="T11" fmla="*/ 83 h 279"/>
                <a:gd name="T12" fmla="*/ 47 w 68"/>
                <a:gd name="T13" fmla="*/ 83 h 279"/>
                <a:gd name="T14" fmla="*/ 47 w 68"/>
                <a:gd name="T15" fmla="*/ 199 h 279"/>
                <a:gd name="T16" fmla="*/ 23 w 68"/>
                <a:gd name="T17" fmla="*/ 199 h 279"/>
                <a:gd name="T18" fmla="*/ 23 w 68"/>
                <a:gd name="T19" fmla="*/ 8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79">
                  <a:moveTo>
                    <a:pt x="0" y="279"/>
                  </a:moveTo>
                  <a:lnTo>
                    <a:pt x="68" y="279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279"/>
                  </a:lnTo>
                  <a:close/>
                  <a:moveTo>
                    <a:pt x="23" y="83"/>
                  </a:moveTo>
                  <a:lnTo>
                    <a:pt x="47" y="83"/>
                  </a:lnTo>
                  <a:lnTo>
                    <a:pt x="47" y="199"/>
                  </a:lnTo>
                  <a:lnTo>
                    <a:pt x="23" y="199"/>
                  </a:lnTo>
                  <a:lnTo>
                    <a:pt x="23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4" name="组合 343">
            <a:extLst>
              <a:ext uri="{FF2B5EF4-FFF2-40B4-BE49-F238E27FC236}">
                <a16:creationId xmlns:a16="http://schemas.microsoft.com/office/drawing/2014/main" id="{282E2BE5-1036-410A-A33E-A10F8B50478D}"/>
              </a:ext>
            </a:extLst>
          </p:cNvPr>
          <p:cNvGrpSpPr/>
          <p:nvPr/>
        </p:nvGrpSpPr>
        <p:grpSpPr>
          <a:xfrm>
            <a:off x="4445398" y="1127342"/>
            <a:ext cx="263781" cy="384257"/>
            <a:chOff x="5579852" y="1127342"/>
            <a:chExt cx="263781" cy="384257"/>
          </a:xfrm>
        </p:grpSpPr>
        <p:sp>
          <p:nvSpPr>
            <p:cNvPr id="325" name="Freeform 166">
              <a:extLst>
                <a:ext uri="{FF2B5EF4-FFF2-40B4-BE49-F238E27FC236}">
                  <a16:creationId xmlns:a16="http://schemas.microsoft.com/office/drawing/2014/main" id="{331682FD-AA10-4211-8D25-13698112F9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9852" y="1127342"/>
              <a:ext cx="263781" cy="384257"/>
            </a:xfrm>
            <a:custGeom>
              <a:avLst/>
              <a:gdLst>
                <a:gd name="T0" fmla="*/ 49 w 88"/>
                <a:gd name="T1" fmla="*/ 0 h 128"/>
                <a:gd name="T2" fmla="*/ 39 w 88"/>
                <a:gd name="T3" fmla="*/ 0 h 128"/>
                <a:gd name="T4" fmla="*/ 0 w 88"/>
                <a:gd name="T5" fmla="*/ 39 h 128"/>
                <a:gd name="T6" fmla="*/ 0 w 88"/>
                <a:gd name="T7" fmla="*/ 89 h 128"/>
                <a:gd name="T8" fmla="*/ 39 w 88"/>
                <a:gd name="T9" fmla="*/ 128 h 128"/>
                <a:gd name="T10" fmla="*/ 49 w 88"/>
                <a:gd name="T11" fmla="*/ 128 h 128"/>
                <a:gd name="T12" fmla="*/ 88 w 88"/>
                <a:gd name="T13" fmla="*/ 89 h 128"/>
                <a:gd name="T14" fmla="*/ 88 w 88"/>
                <a:gd name="T15" fmla="*/ 39 h 128"/>
                <a:gd name="T16" fmla="*/ 49 w 88"/>
                <a:gd name="T17" fmla="*/ 0 h 128"/>
                <a:gd name="T18" fmla="*/ 74 w 88"/>
                <a:gd name="T19" fmla="*/ 89 h 128"/>
                <a:gd name="T20" fmla="*/ 66 w 88"/>
                <a:gd name="T21" fmla="*/ 106 h 128"/>
                <a:gd name="T22" fmla="*/ 49 w 88"/>
                <a:gd name="T23" fmla="*/ 114 h 128"/>
                <a:gd name="T24" fmla="*/ 39 w 88"/>
                <a:gd name="T25" fmla="*/ 114 h 128"/>
                <a:gd name="T26" fmla="*/ 22 w 88"/>
                <a:gd name="T27" fmla="*/ 106 h 128"/>
                <a:gd name="T28" fmla="*/ 14 w 88"/>
                <a:gd name="T29" fmla="*/ 89 h 128"/>
                <a:gd name="T30" fmla="*/ 14 w 88"/>
                <a:gd name="T31" fmla="*/ 39 h 128"/>
                <a:gd name="T32" fmla="*/ 22 w 88"/>
                <a:gd name="T33" fmla="*/ 22 h 128"/>
                <a:gd name="T34" fmla="*/ 39 w 88"/>
                <a:gd name="T35" fmla="*/ 15 h 128"/>
                <a:gd name="T36" fmla="*/ 49 w 88"/>
                <a:gd name="T37" fmla="*/ 15 h 128"/>
                <a:gd name="T38" fmla="*/ 66 w 88"/>
                <a:gd name="T39" fmla="*/ 22 h 128"/>
                <a:gd name="T40" fmla="*/ 74 w 88"/>
                <a:gd name="T41" fmla="*/ 39 h 128"/>
                <a:gd name="T42" fmla="*/ 74 w 88"/>
                <a:gd name="T43" fmla="*/ 8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28">
                  <a:moveTo>
                    <a:pt x="4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10"/>
                    <a:pt x="17" y="128"/>
                    <a:pt x="39" y="128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71" y="128"/>
                    <a:pt x="88" y="110"/>
                    <a:pt x="88" y="8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8" y="18"/>
                    <a:pt x="71" y="0"/>
                    <a:pt x="49" y="0"/>
                  </a:cubicBezTo>
                  <a:close/>
                  <a:moveTo>
                    <a:pt x="74" y="89"/>
                  </a:moveTo>
                  <a:cubicBezTo>
                    <a:pt x="74" y="95"/>
                    <a:pt x="71" y="102"/>
                    <a:pt x="66" y="106"/>
                  </a:cubicBezTo>
                  <a:cubicBezTo>
                    <a:pt x="62" y="111"/>
                    <a:pt x="56" y="114"/>
                    <a:pt x="4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2" y="114"/>
                    <a:pt x="26" y="111"/>
                    <a:pt x="22" y="106"/>
                  </a:cubicBezTo>
                  <a:cubicBezTo>
                    <a:pt x="17" y="102"/>
                    <a:pt x="14" y="95"/>
                    <a:pt x="14" y="8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3"/>
                    <a:pt x="17" y="26"/>
                    <a:pt x="22" y="22"/>
                  </a:cubicBezTo>
                  <a:cubicBezTo>
                    <a:pt x="26" y="17"/>
                    <a:pt x="32" y="15"/>
                    <a:pt x="3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6" y="15"/>
                    <a:pt x="62" y="17"/>
                    <a:pt x="66" y="22"/>
                  </a:cubicBezTo>
                  <a:cubicBezTo>
                    <a:pt x="71" y="26"/>
                    <a:pt x="74" y="33"/>
                    <a:pt x="74" y="39"/>
                  </a:cubicBezTo>
                  <a:lnTo>
                    <a:pt x="74" y="8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167">
              <a:extLst>
                <a:ext uri="{FF2B5EF4-FFF2-40B4-BE49-F238E27FC236}">
                  <a16:creationId xmlns:a16="http://schemas.microsoft.com/office/drawing/2014/main" id="{83A7C963-ABBD-488F-860E-1FDA75CE9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452" y="1199628"/>
              <a:ext cx="41850" cy="90040"/>
            </a:xfrm>
            <a:custGeom>
              <a:avLst/>
              <a:gdLst>
                <a:gd name="T0" fmla="*/ 7 w 14"/>
                <a:gd name="T1" fmla="*/ 0 h 30"/>
                <a:gd name="T2" fmla="*/ 0 w 14"/>
                <a:gd name="T3" fmla="*/ 8 h 30"/>
                <a:gd name="T4" fmla="*/ 0 w 14"/>
                <a:gd name="T5" fmla="*/ 23 h 30"/>
                <a:gd name="T6" fmla="*/ 7 w 14"/>
                <a:gd name="T7" fmla="*/ 30 h 30"/>
                <a:gd name="T8" fmla="*/ 14 w 14"/>
                <a:gd name="T9" fmla="*/ 23 h 30"/>
                <a:gd name="T10" fmla="*/ 14 w 14"/>
                <a:gd name="T11" fmla="*/ 8 h 30"/>
                <a:gd name="T12" fmla="*/ 7 w 14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7"/>
                    <a:pt x="3" y="30"/>
                    <a:pt x="7" y="30"/>
                  </a:cubicBezTo>
                  <a:cubicBezTo>
                    <a:pt x="11" y="30"/>
                    <a:pt x="14" y="27"/>
                    <a:pt x="14" y="23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2" name="Freeform 13">
            <a:extLst>
              <a:ext uri="{FF2B5EF4-FFF2-40B4-BE49-F238E27FC236}">
                <a16:creationId xmlns:a16="http://schemas.microsoft.com/office/drawing/2014/main" id="{90EA67EC-031B-431C-ACA8-696C628CE93D}"/>
              </a:ext>
            </a:extLst>
          </p:cNvPr>
          <p:cNvSpPr>
            <a:spLocks noEditPoints="1"/>
          </p:cNvSpPr>
          <p:nvPr/>
        </p:nvSpPr>
        <p:spPr bwMode="auto">
          <a:xfrm>
            <a:off x="3631837" y="5725748"/>
            <a:ext cx="389330" cy="390598"/>
          </a:xfrm>
          <a:custGeom>
            <a:avLst/>
            <a:gdLst>
              <a:gd name="T0" fmla="*/ 98 w 130"/>
              <a:gd name="T1" fmla="*/ 4 h 130"/>
              <a:gd name="T2" fmla="*/ 4 w 130"/>
              <a:gd name="T3" fmla="*/ 84 h 130"/>
              <a:gd name="T4" fmla="*/ 32 w 130"/>
              <a:gd name="T5" fmla="*/ 126 h 130"/>
              <a:gd name="T6" fmla="*/ 126 w 130"/>
              <a:gd name="T7" fmla="*/ 46 h 130"/>
              <a:gd name="T8" fmla="*/ 91 w 130"/>
              <a:gd name="T9" fmla="*/ 12 h 130"/>
              <a:gd name="T10" fmla="*/ 91 w 130"/>
              <a:gd name="T11" fmla="*/ 19 h 130"/>
              <a:gd name="T12" fmla="*/ 91 w 130"/>
              <a:gd name="T13" fmla="*/ 12 h 130"/>
              <a:gd name="T14" fmla="*/ 80 w 130"/>
              <a:gd name="T15" fmla="*/ 30 h 130"/>
              <a:gd name="T16" fmla="*/ 73 w 130"/>
              <a:gd name="T17" fmla="*/ 30 h 130"/>
              <a:gd name="T18" fmla="*/ 15 w 130"/>
              <a:gd name="T19" fmla="*/ 95 h 130"/>
              <a:gd name="T20" fmla="*/ 15 w 130"/>
              <a:gd name="T21" fmla="*/ 87 h 130"/>
              <a:gd name="T22" fmla="*/ 15 w 130"/>
              <a:gd name="T23" fmla="*/ 95 h 130"/>
              <a:gd name="T24" fmla="*/ 30 w 130"/>
              <a:gd name="T25" fmla="*/ 73 h 130"/>
              <a:gd name="T26" fmla="*/ 30 w 130"/>
              <a:gd name="T27" fmla="*/ 80 h 130"/>
              <a:gd name="T28" fmla="*/ 31 w 130"/>
              <a:gd name="T29" fmla="*/ 96 h 130"/>
              <a:gd name="T30" fmla="*/ 38 w 130"/>
              <a:gd name="T31" fmla="*/ 96 h 130"/>
              <a:gd name="T32" fmla="*/ 31 w 130"/>
              <a:gd name="T33" fmla="*/ 96 h 130"/>
              <a:gd name="T34" fmla="*/ 35 w 130"/>
              <a:gd name="T35" fmla="*/ 115 h 130"/>
              <a:gd name="T36" fmla="*/ 43 w 130"/>
              <a:gd name="T37" fmla="*/ 115 h 130"/>
              <a:gd name="T38" fmla="*/ 53 w 130"/>
              <a:gd name="T39" fmla="*/ 104 h 130"/>
              <a:gd name="T40" fmla="*/ 53 w 130"/>
              <a:gd name="T41" fmla="*/ 96 h 130"/>
              <a:gd name="T42" fmla="*/ 53 w 130"/>
              <a:gd name="T43" fmla="*/ 104 h 130"/>
              <a:gd name="T44" fmla="*/ 37 w 130"/>
              <a:gd name="T45" fmla="*/ 65 h 130"/>
              <a:gd name="T46" fmla="*/ 93 w 130"/>
              <a:gd name="T47" fmla="*/ 65 h 130"/>
              <a:gd name="T48" fmla="*/ 92 w 130"/>
              <a:gd name="T49" fmla="*/ 34 h 130"/>
              <a:gd name="T50" fmla="*/ 99 w 130"/>
              <a:gd name="T51" fmla="*/ 34 h 130"/>
              <a:gd name="T52" fmla="*/ 92 w 130"/>
              <a:gd name="T53" fmla="*/ 34 h 130"/>
              <a:gd name="T54" fmla="*/ 96 w 130"/>
              <a:gd name="T55" fmla="*/ 53 h 130"/>
              <a:gd name="T56" fmla="*/ 104 w 130"/>
              <a:gd name="T57" fmla="*/ 53 h 130"/>
              <a:gd name="T58" fmla="*/ 115 w 130"/>
              <a:gd name="T59" fmla="*/ 43 h 130"/>
              <a:gd name="T60" fmla="*/ 115 w 130"/>
              <a:gd name="T61" fmla="*/ 35 h 130"/>
              <a:gd name="T62" fmla="*/ 115 w 130"/>
              <a:gd name="T63" fmla="*/ 4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0" h="130">
                <a:moveTo>
                  <a:pt x="126" y="32"/>
                </a:moveTo>
                <a:cubicBezTo>
                  <a:pt x="98" y="4"/>
                  <a:pt x="98" y="4"/>
                  <a:pt x="98" y="4"/>
                </a:cubicBezTo>
                <a:cubicBezTo>
                  <a:pt x="95" y="0"/>
                  <a:pt x="88" y="0"/>
                  <a:pt x="84" y="4"/>
                </a:cubicBezTo>
                <a:cubicBezTo>
                  <a:pt x="4" y="84"/>
                  <a:pt x="4" y="84"/>
                  <a:pt x="4" y="84"/>
                </a:cubicBezTo>
                <a:cubicBezTo>
                  <a:pt x="0" y="88"/>
                  <a:pt x="0" y="95"/>
                  <a:pt x="4" y="98"/>
                </a:cubicBezTo>
                <a:cubicBezTo>
                  <a:pt x="32" y="126"/>
                  <a:pt x="32" y="126"/>
                  <a:pt x="32" y="126"/>
                </a:cubicBezTo>
                <a:cubicBezTo>
                  <a:pt x="35" y="130"/>
                  <a:pt x="42" y="130"/>
                  <a:pt x="46" y="126"/>
                </a:cubicBezTo>
                <a:cubicBezTo>
                  <a:pt x="126" y="46"/>
                  <a:pt x="126" y="46"/>
                  <a:pt x="126" y="46"/>
                </a:cubicBezTo>
                <a:cubicBezTo>
                  <a:pt x="130" y="42"/>
                  <a:pt x="130" y="35"/>
                  <a:pt x="126" y="32"/>
                </a:cubicBezTo>
                <a:close/>
                <a:moveTo>
                  <a:pt x="91" y="12"/>
                </a:moveTo>
                <a:cubicBezTo>
                  <a:pt x="95" y="15"/>
                  <a:pt x="95" y="15"/>
                  <a:pt x="95" y="15"/>
                </a:cubicBezTo>
                <a:cubicBezTo>
                  <a:pt x="91" y="19"/>
                  <a:pt x="91" y="19"/>
                  <a:pt x="91" y="19"/>
                </a:cubicBezTo>
                <a:cubicBezTo>
                  <a:pt x="87" y="15"/>
                  <a:pt x="87" y="15"/>
                  <a:pt x="87" y="15"/>
                </a:cubicBezTo>
                <a:lnTo>
                  <a:pt x="91" y="12"/>
                </a:lnTo>
                <a:close/>
                <a:moveTo>
                  <a:pt x="77" y="26"/>
                </a:moveTo>
                <a:cubicBezTo>
                  <a:pt x="80" y="30"/>
                  <a:pt x="80" y="30"/>
                  <a:pt x="80" y="30"/>
                </a:cubicBezTo>
                <a:cubicBezTo>
                  <a:pt x="77" y="34"/>
                  <a:pt x="77" y="34"/>
                  <a:pt x="77" y="34"/>
                </a:cubicBezTo>
                <a:cubicBezTo>
                  <a:pt x="73" y="30"/>
                  <a:pt x="73" y="30"/>
                  <a:pt x="73" y="30"/>
                </a:cubicBezTo>
                <a:lnTo>
                  <a:pt x="77" y="26"/>
                </a:lnTo>
                <a:close/>
                <a:moveTo>
                  <a:pt x="15" y="95"/>
                </a:moveTo>
                <a:cubicBezTo>
                  <a:pt x="11" y="91"/>
                  <a:pt x="11" y="91"/>
                  <a:pt x="11" y="91"/>
                </a:cubicBezTo>
                <a:cubicBezTo>
                  <a:pt x="15" y="87"/>
                  <a:pt x="15" y="87"/>
                  <a:pt x="15" y="87"/>
                </a:cubicBezTo>
                <a:cubicBezTo>
                  <a:pt x="19" y="91"/>
                  <a:pt x="19" y="91"/>
                  <a:pt x="19" y="91"/>
                </a:cubicBezTo>
                <a:lnTo>
                  <a:pt x="15" y="95"/>
                </a:lnTo>
                <a:close/>
                <a:moveTo>
                  <a:pt x="26" y="77"/>
                </a:moveTo>
                <a:cubicBezTo>
                  <a:pt x="30" y="73"/>
                  <a:pt x="30" y="73"/>
                  <a:pt x="30" y="73"/>
                </a:cubicBezTo>
                <a:cubicBezTo>
                  <a:pt x="34" y="77"/>
                  <a:pt x="34" y="77"/>
                  <a:pt x="34" y="77"/>
                </a:cubicBezTo>
                <a:cubicBezTo>
                  <a:pt x="30" y="80"/>
                  <a:pt x="30" y="80"/>
                  <a:pt x="30" y="80"/>
                </a:cubicBezTo>
                <a:lnTo>
                  <a:pt x="26" y="77"/>
                </a:lnTo>
                <a:close/>
                <a:moveTo>
                  <a:pt x="31" y="96"/>
                </a:moveTo>
                <a:cubicBezTo>
                  <a:pt x="34" y="92"/>
                  <a:pt x="34" y="92"/>
                  <a:pt x="34" y="92"/>
                </a:cubicBezTo>
                <a:cubicBezTo>
                  <a:pt x="38" y="96"/>
                  <a:pt x="38" y="96"/>
                  <a:pt x="38" y="96"/>
                </a:cubicBezTo>
                <a:cubicBezTo>
                  <a:pt x="34" y="99"/>
                  <a:pt x="34" y="99"/>
                  <a:pt x="34" y="99"/>
                </a:cubicBezTo>
                <a:lnTo>
                  <a:pt x="31" y="96"/>
                </a:lnTo>
                <a:close/>
                <a:moveTo>
                  <a:pt x="39" y="119"/>
                </a:moveTo>
                <a:cubicBezTo>
                  <a:pt x="35" y="115"/>
                  <a:pt x="35" y="115"/>
                  <a:pt x="35" y="115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43" y="115"/>
                  <a:pt x="43" y="115"/>
                  <a:pt x="43" y="115"/>
                </a:cubicBezTo>
                <a:lnTo>
                  <a:pt x="39" y="119"/>
                </a:lnTo>
                <a:close/>
                <a:moveTo>
                  <a:pt x="53" y="104"/>
                </a:moveTo>
                <a:cubicBezTo>
                  <a:pt x="50" y="100"/>
                  <a:pt x="50" y="100"/>
                  <a:pt x="50" y="100"/>
                </a:cubicBezTo>
                <a:cubicBezTo>
                  <a:pt x="53" y="96"/>
                  <a:pt x="53" y="96"/>
                  <a:pt x="53" y="96"/>
                </a:cubicBezTo>
                <a:cubicBezTo>
                  <a:pt x="57" y="100"/>
                  <a:pt x="57" y="100"/>
                  <a:pt x="57" y="100"/>
                </a:cubicBezTo>
                <a:lnTo>
                  <a:pt x="53" y="104"/>
                </a:lnTo>
                <a:close/>
                <a:moveTo>
                  <a:pt x="65" y="93"/>
                </a:moveTo>
                <a:cubicBezTo>
                  <a:pt x="37" y="65"/>
                  <a:pt x="37" y="65"/>
                  <a:pt x="37" y="65"/>
                </a:cubicBezTo>
                <a:cubicBezTo>
                  <a:pt x="65" y="37"/>
                  <a:pt x="65" y="37"/>
                  <a:pt x="65" y="37"/>
                </a:cubicBezTo>
                <a:cubicBezTo>
                  <a:pt x="93" y="65"/>
                  <a:pt x="93" y="65"/>
                  <a:pt x="93" y="65"/>
                </a:cubicBezTo>
                <a:lnTo>
                  <a:pt x="65" y="93"/>
                </a:lnTo>
                <a:close/>
                <a:moveTo>
                  <a:pt x="92" y="34"/>
                </a:moveTo>
                <a:cubicBezTo>
                  <a:pt x="96" y="31"/>
                  <a:pt x="96" y="31"/>
                  <a:pt x="96" y="31"/>
                </a:cubicBezTo>
                <a:cubicBezTo>
                  <a:pt x="99" y="34"/>
                  <a:pt x="99" y="34"/>
                  <a:pt x="99" y="34"/>
                </a:cubicBezTo>
                <a:cubicBezTo>
                  <a:pt x="96" y="38"/>
                  <a:pt x="96" y="38"/>
                  <a:pt x="96" y="38"/>
                </a:cubicBezTo>
                <a:lnTo>
                  <a:pt x="92" y="34"/>
                </a:lnTo>
                <a:close/>
                <a:moveTo>
                  <a:pt x="100" y="57"/>
                </a:moveTo>
                <a:cubicBezTo>
                  <a:pt x="96" y="53"/>
                  <a:pt x="96" y="53"/>
                  <a:pt x="96" y="53"/>
                </a:cubicBezTo>
                <a:cubicBezTo>
                  <a:pt x="100" y="50"/>
                  <a:pt x="100" y="50"/>
                  <a:pt x="100" y="50"/>
                </a:cubicBezTo>
                <a:cubicBezTo>
                  <a:pt x="104" y="53"/>
                  <a:pt x="104" y="53"/>
                  <a:pt x="104" y="53"/>
                </a:cubicBezTo>
                <a:lnTo>
                  <a:pt x="100" y="57"/>
                </a:lnTo>
                <a:close/>
                <a:moveTo>
                  <a:pt x="115" y="43"/>
                </a:moveTo>
                <a:cubicBezTo>
                  <a:pt x="111" y="39"/>
                  <a:pt x="111" y="39"/>
                  <a:pt x="111" y="39"/>
                </a:cubicBezTo>
                <a:cubicBezTo>
                  <a:pt x="115" y="35"/>
                  <a:pt x="115" y="35"/>
                  <a:pt x="115" y="35"/>
                </a:cubicBezTo>
                <a:cubicBezTo>
                  <a:pt x="119" y="39"/>
                  <a:pt x="119" y="39"/>
                  <a:pt x="119" y="39"/>
                </a:cubicBezTo>
                <a:lnTo>
                  <a:pt x="115" y="4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76" name="组合 375">
            <a:extLst>
              <a:ext uri="{FF2B5EF4-FFF2-40B4-BE49-F238E27FC236}">
                <a16:creationId xmlns:a16="http://schemas.microsoft.com/office/drawing/2014/main" id="{BEDBD5CE-7BB6-4310-A8C1-6D6A27E68ACC}"/>
              </a:ext>
            </a:extLst>
          </p:cNvPr>
          <p:cNvGrpSpPr/>
          <p:nvPr/>
        </p:nvGrpSpPr>
        <p:grpSpPr>
          <a:xfrm>
            <a:off x="3626765" y="4945820"/>
            <a:ext cx="399475" cy="398207"/>
            <a:chOff x="4751734" y="4954697"/>
            <a:chExt cx="399475" cy="398207"/>
          </a:xfrm>
        </p:grpSpPr>
        <p:sp>
          <p:nvSpPr>
            <p:cNvPr id="197" name="Freeform 38">
              <a:extLst>
                <a:ext uri="{FF2B5EF4-FFF2-40B4-BE49-F238E27FC236}">
                  <a16:creationId xmlns:a16="http://schemas.microsoft.com/office/drawing/2014/main" id="{833E1256-557A-4ECE-B7B7-1A250ECDA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734" y="5158873"/>
              <a:ext cx="195299" cy="194031"/>
            </a:xfrm>
            <a:custGeom>
              <a:avLst/>
              <a:gdLst>
                <a:gd name="T0" fmla="*/ 57 w 65"/>
                <a:gd name="T1" fmla="*/ 8 h 65"/>
                <a:gd name="T2" fmla="*/ 51 w 65"/>
                <a:gd name="T3" fmla="*/ 0 h 65"/>
                <a:gd name="T4" fmla="*/ 0 w 65"/>
                <a:gd name="T5" fmla="*/ 51 h 65"/>
                <a:gd name="T6" fmla="*/ 14 w 65"/>
                <a:gd name="T7" fmla="*/ 65 h 65"/>
                <a:gd name="T8" fmla="*/ 21 w 65"/>
                <a:gd name="T9" fmla="*/ 58 h 65"/>
                <a:gd name="T10" fmla="*/ 28 w 65"/>
                <a:gd name="T11" fmla="*/ 65 h 65"/>
                <a:gd name="T12" fmla="*/ 28 w 65"/>
                <a:gd name="T13" fmla="*/ 65 h 65"/>
                <a:gd name="T14" fmla="*/ 28 w 65"/>
                <a:gd name="T15" fmla="*/ 65 h 65"/>
                <a:gd name="T16" fmla="*/ 44 w 65"/>
                <a:gd name="T17" fmla="*/ 49 h 65"/>
                <a:gd name="T18" fmla="*/ 37 w 65"/>
                <a:gd name="T19" fmla="*/ 42 h 65"/>
                <a:gd name="T20" fmla="*/ 65 w 65"/>
                <a:gd name="T21" fmla="*/ 14 h 65"/>
                <a:gd name="T22" fmla="*/ 57 w 65"/>
                <a:gd name="T2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65">
                  <a:moveTo>
                    <a:pt x="57" y="8"/>
                  </a:moveTo>
                  <a:cubicBezTo>
                    <a:pt x="55" y="5"/>
                    <a:pt x="53" y="3"/>
                    <a:pt x="51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2" y="12"/>
                    <a:pt x="60" y="10"/>
                    <a:pt x="57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39">
              <a:extLst>
                <a:ext uri="{FF2B5EF4-FFF2-40B4-BE49-F238E27FC236}">
                  <a16:creationId xmlns:a16="http://schemas.microsoft.com/office/drawing/2014/main" id="{1E2CC653-3177-4464-8F28-C50025259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3624" y="4954697"/>
              <a:ext cx="267585" cy="266317"/>
            </a:xfrm>
            <a:custGeom>
              <a:avLst/>
              <a:gdLst>
                <a:gd name="T0" fmla="*/ 69 w 89"/>
                <a:gd name="T1" fmla="*/ 20 h 89"/>
                <a:gd name="T2" fmla="*/ 13 w 89"/>
                <a:gd name="T3" fmla="*/ 13 h 89"/>
                <a:gd name="T4" fmla="*/ 20 w 89"/>
                <a:gd name="T5" fmla="*/ 69 h 89"/>
                <a:gd name="T6" fmla="*/ 76 w 89"/>
                <a:gd name="T7" fmla="*/ 76 h 89"/>
                <a:gd name="T8" fmla="*/ 69 w 89"/>
                <a:gd name="T9" fmla="*/ 20 h 89"/>
                <a:gd name="T10" fmla="*/ 62 w 89"/>
                <a:gd name="T11" fmla="*/ 41 h 89"/>
                <a:gd name="T12" fmla="*/ 48 w 89"/>
                <a:gd name="T13" fmla="*/ 41 h 89"/>
                <a:gd name="T14" fmla="*/ 48 w 89"/>
                <a:gd name="T15" fmla="*/ 27 h 89"/>
                <a:gd name="T16" fmla="*/ 62 w 89"/>
                <a:gd name="T17" fmla="*/ 27 h 89"/>
                <a:gd name="T18" fmla="*/ 62 w 89"/>
                <a:gd name="T19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9">
                  <a:moveTo>
                    <a:pt x="69" y="20"/>
                  </a:moveTo>
                  <a:cubicBezTo>
                    <a:pt x="51" y="3"/>
                    <a:pt x="27" y="0"/>
                    <a:pt x="13" y="13"/>
                  </a:cubicBezTo>
                  <a:cubicBezTo>
                    <a:pt x="0" y="27"/>
                    <a:pt x="3" y="52"/>
                    <a:pt x="20" y="69"/>
                  </a:cubicBezTo>
                  <a:cubicBezTo>
                    <a:pt x="37" y="86"/>
                    <a:pt x="62" y="89"/>
                    <a:pt x="76" y="76"/>
                  </a:cubicBezTo>
                  <a:cubicBezTo>
                    <a:pt x="89" y="62"/>
                    <a:pt x="86" y="38"/>
                    <a:pt x="69" y="20"/>
                  </a:cubicBezTo>
                  <a:close/>
                  <a:moveTo>
                    <a:pt x="62" y="41"/>
                  </a:moveTo>
                  <a:cubicBezTo>
                    <a:pt x="58" y="45"/>
                    <a:pt x="52" y="45"/>
                    <a:pt x="48" y="41"/>
                  </a:cubicBezTo>
                  <a:cubicBezTo>
                    <a:pt x="44" y="37"/>
                    <a:pt x="44" y="31"/>
                    <a:pt x="48" y="27"/>
                  </a:cubicBezTo>
                  <a:cubicBezTo>
                    <a:pt x="52" y="23"/>
                    <a:pt x="58" y="23"/>
                    <a:pt x="62" y="27"/>
                  </a:cubicBezTo>
                  <a:cubicBezTo>
                    <a:pt x="66" y="31"/>
                    <a:pt x="66" y="37"/>
                    <a:pt x="62" y="4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7" name="组合 376">
            <a:extLst>
              <a:ext uri="{FF2B5EF4-FFF2-40B4-BE49-F238E27FC236}">
                <a16:creationId xmlns:a16="http://schemas.microsoft.com/office/drawing/2014/main" id="{A90DA181-CA89-4917-8D94-C00E3F88A7B9}"/>
              </a:ext>
            </a:extLst>
          </p:cNvPr>
          <p:cNvGrpSpPr/>
          <p:nvPr/>
        </p:nvGrpSpPr>
        <p:grpSpPr>
          <a:xfrm>
            <a:off x="3766264" y="4156380"/>
            <a:ext cx="120477" cy="384257"/>
            <a:chOff x="4883624" y="4201400"/>
            <a:chExt cx="120477" cy="384257"/>
          </a:xfrm>
        </p:grpSpPr>
        <p:sp>
          <p:nvSpPr>
            <p:cNvPr id="225" name="Freeform 66">
              <a:extLst>
                <a:ext uri="{FF2B5EF4-FFF2-40B4-BE49-F238E27FC236}">
                  <a16:creationId xmlns:a16="http://schemas.microsoft.com/office/drawing/2014/main" id="{7AB484FA-D160-44C5-A276-3BB288C86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624" y="4318072"/>
              <a:ext cx="120477" cy="267585"/>
            </a:xfrm>
            <a:custGeom>
              <a:avLst/>
              <a:gdLst>
                <a:gd name="T0" fmla="*/ 71 w 95"/>
                <a:gd name="T1" fmla="*/ 0 h 211"/>
                <a:gd name="T2" fmla="*/ 24 w 95"/>
                <a:gd name="T3" fmla="*/ 0 h 211"/>
                <a:gd name="T4" fmla="*/ 0 w 95"/>
                <a:gd name="T5" fmla="*/ 163 h 211"/>
                <a:gd name="T6" fmla="*/ 0 w 95"/>
                <a:gd name="T7" fmla="*/ 163 h 211"/>
                <a:gd name="T8" fmla="*/ 48 w 95"/>
                <a:gd name="T9" fmla="*/ 211 h 211"/>
                <a:gd name="T10" fmla="*/ 95 w 95"/>
                <a:gd name="T11" fmla="*/ 163 h 211"/>
                <a:gd name="T12" fmla="*/ 95 w 95"/>
                <a:gd name="T13" fmla="*/ 163 h 211"/>
                <a:gd name="T14" fmla="*/ 95 w 95"/>
                <a:gd name="T15" fmla="*/ 163 h 211"/>
                <a:gd name="T16" fmla="*/ 71 w 95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11">
                  <a:moveTo>
                    <a:pt x="71" y="0"/>
                  </a:moveTo>
                  <a:lnTo>
                    <a:pt x="24" y="0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48" y="211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67">
              <a:extLst>
                <a:ext uri="{FF2B5EF4-FFF2-40B4-BE49-F238E27FC236}">
                  <a16:creationId xmlns:a16="http://schemas.microsoft.com/office/drawing/2014/main" id="{C571B2CA-FFA3-41D0-B300-F5A9C1322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842" y="4201400"/>
              <a:ext cx="90040" cy="86236"/>
            </a:xfrm>
            <a:custGeom>
              <a:avLst/>
              <a:gdLst>
                <a:gd name="T0" fmla="*/ 47 w 71"/>
                <a:gd name="T1" fmla="*/ 68 h 68"/>
                <a:gd name="T2" fmla="*/ 71 w 71"/>
                <a:gd name="T3" fmla="*/ 47 h 68"/>
                <a:gd name="T4" fmla="*/ 71 w 71"/>
                <a:gd name="T5" fmla="*/ 0 h 68"/>
                <a:gd name="T6" fmla="*/ 0 w 71"/>
                <a:gd name="T7" fmla="*/ 0 h 68"/>
                <a:gd name="T8" fmla="*/ 0 w 71"/>
                <a:gd name="T9" fmla="*/ 47 h 68"/>
                <a:gd name="T10" fmla="*/ 24 w 71"/>
                <a:gd name="T11" fmla="*/ 68 h 68"/>
                <a:gd name="T12" fmla="*/ 47 w 7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8">
                  <a:moveTo>
                    <a:pt x="47" y="68"/>
                  </a:moveTo>
                  <a:lnTo>
                    <a:pt x="71" y="47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24" y="68"/>
                  </a:lnTo>
                  <a:lnTo>
                    <a:pt x="47" y="6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8" name="组合 377">
            <a:extLst>
              <a:ext uri="{FF2B5EF4-FFF2-40B4-BE49-F238E27FC236}">
                <a16:creationId xmlns:a16="http://schemas.microsoft.com/office/drawing/2014/main" id="{0E184671-1C27-4701-8568-CF47EBD9AE6B}"/>
              </a:ext>
            </a:extLst>
          </p:cNvPr>
          <p:cNvGrpSpPr/>
          <p:nvPr/>
        </p:nvGrpSpPr>
        <p:grpSpPr>
          <a:xfrm>
            <a:off x="3664810" y="3384696"/>
            <a:ext cx="323385" cy="384257"/>
            <a:chOff x="4782170" y="3432886"/>
            <a:chExt cx="323385" cy="384257"/>
          </a:xfrm>
        </p:grpSpPr>
        <p:sp>
          <p:nvSpPr>
            <p:cNvPr id="249" name="Freeform 90">
              <a:extLst>
                <a:ext uri="{FF2B5EF4-FFF2-40B4-BE49-F238E27FC236}">
                  <a16:creationId xmlns:a16="http://schemas.microsoft.com/office/drawing/2014/main" id="{DAFB9473-468C-4F14-9D82-002CE05E4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170" y="3432886"/>
              <a:ext cx="323385" cy="384257"/>
            </a:xfrm>
            <a:custGeom>
              <a:avLst/>
              <a:gdLst>
                <a:gd name="T0" fmla="*/ 0 w 255"/>
                <a:gd name="T1" fmla="*/ 0 h 303"/>
                <a:gd name="T2" fmla="*/ 0 w 255"/>
                <a:gd name="T3" fmla="*/ 303 h 303"/>
                <a:gd name="T4" fmla="*/ 255 w 255"/>
                <a:gd name="T5" fmla="*/ 303 h 303"/>
                <a:gd name="T6" fmla="*/ 255 w 255"/>
                <a:gd name="T7" fmla="*/ 0 h 303"/>
                <a:gd name="T8" fmla="*/ 0 w 255"/>
                <a:gd name="T9" fmla="*/ 0 h 303"/>
                <a:gd name="T10" fmla="*/ 222 w 255"/>
                <a:gd name="T11" fmla="*/ 267 h 303"/>
                <a:gd name="T12" fmla="*/ 33 w 255"/>
                <a:gd name="T13" fmla="*/ 267 h 303"/>
                <a:gd name="T14" fmla="*/ 33 w 255"/>
                <a:gd name="T15" fmla="*/ 35 h 303"/>
                <a:gd name="T16" fmla="*/ 69 w 255"/>
                <a:gd name="T17" fmla="*/ 35 h 303"/>
                <a:gd name="T18" fmla="*/ 80 w 255"/>
                <a:gd name="T19" fmla="*/ 56 h 303"/>
                <a:gd name="T20" fmla="*/ 175 w 255"/>
                <a:gd name="T21" fmla="*/ 56 h 303"/>
                <a:gd name="T22" fmla="*/ 187 w 255"/>
                <a:gd name="T23" fmla="*/ 35 h 303"/>
                <a:gd name="T24" fmla="*/ 222 w 255"/>
                <a:gd name="T25" fmla="*/ 35 h 303"/>
                <a:gd name="T26" fmla="*/ 222 w 255"/>
                <a:gd name="T27" fmla="*/ 26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303">
                  <a:moveTo>
                    <a:pt x="0" y="0"/>
                  </a:moveTo>
                  <a:lnTo>
                    <a:pt x="0" y="303"/>
                  </a:lnTo>
                  <a:lnTo>
                    <a:pt x="255" y="303"/>
                  </a:lnTo>
                  <a:lnTo>
                    <a:pt x="255" y="0"/>
                  </a:lnTo>
                  <a:lnTo>
                    <a:pt x="0" y="0"/>
                  </a:lnTo>
                  <a:close/>
                  <a:moveTo>
                    <a:pt x="222" y="267"/>
                  </a:moveTo>
                  <a:lnTo>
                    <a:pt x="33" y="267"/>
                  </a:lnTo>
                  <a:lnTo>
                    <a:pt x="33" y="35"/>
                  </a:lnTo>
                  <a:lnTo>
                    <a:pt x="69" y="35"/>
                  </a:lnTo>
                  <a:lnTo>
                    <a:pt x="80" y="56"/>
                  </a:lnTo>
                  <a:lnTo>
                    <a:pt x="175" y="56"/>
                  </a:lnTo>
                  <a:lnTo>
                    <a:pt x="187" y="35"/>
                  </a:lnTo>
                  <a:lnTo>
                    <a:pt x="222" y="35"/>
                  </a:lnTo>
                  <a:lnTo>
                    <a:pt x="222" y="26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91">
              <a:extLst>
                <a:ext uri="{FF2B5EF4-FFF2-40B4-BE49-F238E27FC236}">
                  <a16:creationId xmlns:a16="http://schemas.microsoft.com/office/drawing/2014/main" id="{5CF0ADB1-6730-4834-A2A8-D0E5B060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869" y="3573653"/>
              <a:ext cx="168667" cy="134427"/>
            </a:xfrm>
            <a:custGeom>
              <a:avLst/>
              <a:gdLst>
                <a:gd name="T0" fmla="*/ 107 w 133"/>
                <a:gd name="T1" fmla="*/ 0 h 106"/>
                <a:gd name="T2" fmla="*/ 50 w 133"/>
                <a:gd name="T3" fmla="*/ 59 h 106"/>
                <a:gd name="T4" fmla="*/ 24 w 133"/>
                <a:gd name="T5" fmla="*/ 33 h 106"/>
                <a:gd name="T6" fmla="*/ 0 w 133"/>
                <a:gd name="T7" fmla="*/ 59 h 106"/>
                <a:gd name="T8" fmla="*/ 50 w 133"/>
                <a:gd name="T9" fmla="*/ 106 h 106"/>
                <a:gd name="T10" fmla="*/ 50 w 133"/>
                <a:gd name="T11" fmla="*/ 106 h 106"/>
                <a:gd name="T12" fmla="*/ 50 w 133"/>
                <a:gd name="T13" fmla="*/ 106 h 106"/>
                <a:gd name="T14" fmla="*/ 133 w 133"/>
                <a:gd name="T15" fmla="*/ 26 h 106"/>
                <a:gd name="T16" fmla="*/ 107 w 133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106">
                  <a:moveTo>
                    <a:pt x="107" y="0"/>
                  </a:moveTo>
                  <a:lnTo>
                    <a:pt x="50" y="59"/>
                  </a:lnTo>
                  <a:lnTo>
                    <a:pt x="24" y="33"/>
                  </a:lnTo>
                  <a:lnTo>
                    <a:pt x="0" y="59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133" y="26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9" name="组合 378">
            <a:extLst>
              <a:ext uri="{FF2B5EF4-FFF2-40B4-BE49-F238E27FC236}">
                <a16:creationId xmlns:a16="http://schemas.microsoft.com/office/drawing/2014/main" id="{BB0C562C-A027-4ED5-871E-4FFF07565B19}"/>
              </a:ext>
            </a:extLst>
          </p:cNvPr>
          <p:cNvGrpSpPr/>
          <p:nvPr/>
        </p:nvGrpSpPr>
        <p:grpSpPr>
          <a:xfrm>
            <a:off x="3673687" y="2619351"/>
            <a:ext cx="305630" cy="384257"/>
            <a:chOff x="4791047" y="2664371"/>
            <a:chExt cx="305630" cy="384257"/>
          </a:xfrm>
        </p:grpSpPr>
        <p:sp>
          <p:nvSpPr>
            <p:cNvPr id="277" name="Freeform 118">
              <a:extLst>
                <a:ext uri="{FF2B5EF4-FFF2-40B4-BE49-F238E27FC236}">
                  <a16:creationId xmlns:a16="http://schemas.microsoft.com/office/drawing/2014/main" id="{A4E23683-473A-4FAD-BD1A-4B1C1D67C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47" y="2664371"/>
              <a:ext cx="213054" cy="309435"/>
            </a:xfrm>
            <a:custGeom>
              <a:avLst/>
              <a:gdLst>
                <a:gd name="T0" fmla="*/ 168 w 168"/>
                <a:gd name="T1" fmla="*/ 28 h 244"/>
                <a:gd name="T2" fmla="*/ 140 w 168"/>
                <a:gd name="T3" fmla="*/ 0 h 244"/>
                <a:gd name="T4" fmla="*/ 0 w 168"/>
                <a:gd name="T5" fmla="*/ 0 h 244"/>
                <a:gd name="T6" fmla="*/ 0 w 168"/>
                <a:gd name="T7" fmla="*/ 244 h 244"/>
                <a:gd name="T8" fmla="*/ 26 w 168"/>
                <a:gd name="T9" fmla="*/ 244 h 244"/>
                <a:gd name="T10" fmla="*/ 26 w 168"/>
                <a:gd name="T11" fmla="*/ 28 h 244"/>
                <a:gd name="T12" fmla="*/ 26 w 168"/>
                <a:gd name="T13" fmla="*/ 28 h 244"/>
                <a:gd name="T14" fmla="*/ 168 w 168"/>
                <a:gd name="T15" fmla="*/ 2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44">
                  <a:moveTo>
                    <a:pt x="168" y="28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244"/>
                  </a:lnTo>
                  <a:lnTo>
                    <a:pt x="26" y="244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168" y="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119">
              <a:extLst>
                <a:ext uri="{FF2B5EF4-FFF2-40B4-BE49-F238E27FC236}">
                  <a16:creationId xmlns:a16="http://schemas.microsoft.com/office/drawing/2014/main" id="{15B78EE0-406E-443A-9B5C-AA3F8834A2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3333" y="2739193"/>
              <a:ext cx="233344" cy="309435"/>
            </a:xfrm>
            <a:custGeom>
              <a:avLst/>
              <a:gdLst>
                <a:gd name="T0" fmla="*/ 139 w 184"/>
                <a:gd name="T1" fmla="*/ 0 h 244"/>
                <a:gd name="T2" fmla="*/ 0 w 184"/>
                <a:gd name="T3" fmla="*/ 0 h 244"/>
                <a:gd name="T4" fmla="*/ 0 w 184"/>
                <a:gd name="T5" fmla="*/ 244 h 244"/>
                <a:gd name="T6" fmla="*/ 184 w 184"/>
                <a:gd name="T7" fmla="*/ 244 h 244"/>
                <a:gd name="T8" fmla="*/ 184 w 184"/>
                <a:gd name="T9" fmla="*/ 47 h 244"/>
                <a:gd name="T10" fmla="*/ 139 w 184"/>
                <a:gd name="T11" fmla="*/ 0 h 244"/>
                <a:gd name="T12" fmla="*/ 158 w 184"/>
                <a:gd name="T13" fmla="*/ 218 h 244"/>
                <a:gd name="T14" fmla="*/ 26 w 184"/>
                <a:gd name="T15" fmla="*/ 218 h 244"/>
                <a:gd name="T16" fmla="*/ 26 w 184"/>
                <a:gd name="T17" fmla="*/ 28 h 244"/>
                <a:gd name="T18" fmla="*/ 111 w 184"/>
                <a:gd name="T19" fmla="*/ 28 h 244"/>
                <a:gd name="T20" fmla="*/ 111 w 184"/>
                <a:gd name="T21" fmla="*/ 73 h 244"/>
                <a:gd name="T22" fmla="*/ 158 w 184"/>
                <a:gd name="T23" fmla="*/ 73 h 244"/>
                <a:gd name="T24" fmla="*/ 158 w 184"/>
                <a:gd name="T25" fmla="*/ 21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44">
                  <a:moveTo>
                    <a:pt x="139" y="0"/>
                  </a:moveTo>
                  <a:lnTo>
                    <a:pt x="0" y="0"/>
                  </a:lnTo>
                  <a:lnTo>
                    <a:pt x="0" y="244"/>
                  </a:lnTo>
                  <a:lnTo>
                    <a:pt x="184" y="244"/>
                  </a:lnTo>
                  <a:lnTo>
                    <a:pt x="184" y="47"/>
                  </a:lnTo>
                  <a:lnTo>
                    <a:pt x="139" y="0"/>
                  </a:lnTo>
                  <a:close/>
                  <a:moveTo>
                    <a:pt x="158" y="218"/>
                  </a:moveTo>
                  <a:lnTo>
                    <a:pt x="26" y="218"/>
                  </a:lnTo>
                  <a:lnTo>
                    <a:pt x="26" y="28"/>
                  </a:lnTo>
                  <a:lnTo>
                    <a:pt x="111" y="28"/>
                  </a:lnTo>
                  <a:lnTo>
                    <a:pt x="111" y="73"/>
                  </a:lnTo>
                  <a:lnTo>
                    <a:pt x="158" y="73"/>
                  </a:lnTo>
                  <a:lnTo>
                    <a:pt x="158" y="21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2" name="Freeform 143">
            <a:extLst>
              <a:ext uri="{FF2B5EF4-FFF2-40B4-BE49-F238E27FC236}">
                <a16:creationId xmlns:a16="http://schemas.microsoft.com/office/drawing/2014/main" id="{124C3860-2D39-4C9F-B157-8548952375E3}"/>
              </a:ext>
            </a:extLst>
          </p:cNvPr>
          <p:cNvSpPr>
            <a:spLocks noEditPoints="1"/>
          </p:cNvSpPr>
          <p:nvPr/>
        </p:nvSpPr>
        <p:spPr bwMode="auto">
          <a:xfrm>
            <a:off x="3634374" y="1874932"/>
            <a:ext cx="384257" cy="329726"/>
          </a:xfrm>
          <a:custGeom>
            <a:avLst/>
            <a:gdLst>
              <a:gd name="T0" fmla="*/ 128 w 128"/>
              <a:gd name="T1" fmla="*/ 54 h 110"/>
              <a:gd name="T2" fmla="*/ 122 w 128"/>
              <a:gd name="T3" fmla="*/ 42 h 110"/>
              <a:gd name="T4" fmla="*/ 128 w 128"/>
              <a:gd name="T5" fmla="*/ 29 h 110"/>
              <a:gd name="T6" fmla="*/ 121 w 128"/>
              <a:gd name="T7" fmla="*/ 15 h 110"/>
              <a:gd name="T8" fmla="*/ 64 w 128"/>
              <a:gd name="T9" fmla="*/ 0 h 110"/>
              <a:gd name="T10" fmla="*/ 0 w 128"/>
              <a:gd name="T11" fmla="*/ 17 h 110"/>
              <a:gd name="T12" fmla="*/ 0 w 128"/>
              <a:gd name="T13" fmla="*/ 17 h 110"/>
              <a:gd name="T14" fmla="*/ 64 w 128"/>
              <a:gd name="T15" fmla="*/ 34 h 110"/>
              <a:gd name="T16" fmla="*/ 64 w 128"/>
              <a:gd name="T17" fmla="*/ 34 h 110"/>
              <a:gd name="T18" fmla="*/ 64 w 128"/>
              <a:gd name="T19" fmla="*/ 34 h 110"/>
              <a:gd name="T20" fmla="*/ 64 w 128"/>
              <a:gd name="T21" fmla="*/ 34 h 110"/>
              <a:gd name="T22" fmla="*/ 64 w 128"/>
              <a:gd name="T23" fmla="*/ 34 h 110"/>
              <a:gd name="T24" fmla="*/ 109 w 128"/>
              <a:gd name="T25" fmla="*/ 22 h 110"/>
              <a:gd name="T26" fmla="*/ 111 w 128"/>
              <a:gd name="T27" fmla="*/ 22 h 110"/>
              <a:gd name="T28" fmla="*/ 118 w 128"/>
              <a:gd name="T29" fmla="*/ 29 h 110"/>
              <a:gd name="T30" fmla="*/ 113 w 128"/>
              <a:gd name="T31" fmla="*/ 36 h 110"/>
              <a:gd name="T32" fmla="*/ 64 w 128"/>
              <a:gd name="T33" fmla="*/ 49 h 110"/>
              <a:gd name="T34" fmla="*/ 0 w 128"/>
              <a:gd name="T35" fmla="*/ 32 h 110"/>
              <a:gd name="T36" fmla="*/ 0 w 128"/>
              <a:gd name="T37" fmla="*/ 42 h 110"/>
              <a:gd name="T38" fmla="*/ 64 w 128"/>
              <a:gd name="T39" fmla="*/ 59 h 110"/>
              <a:gd name="T40" fmla="*/ 64 w 128"/>
              <a:gd name="T41" fmla="*/ 59 h 110"/>
              <a:gd name="T42" fmla="*/ 64 w 128"/>
              <a:gd name="T43" fmla="*/ 59 h 110"/>
              <a:gd name="T44" fmla="*/ 64 w 128"/>
              <a:gd name="T45" fmla="*/ 59 h 110"/>
              <a:gd name="T46" fmla="*/ 64 w 128"/>
              <a:gd name="T47" fmla="*/ 59 h 110"/>
              <a:gd name="T48" fmla="*/ 109 w 128"/>
              <a:gd name="T49" fmla="*/ 47 h 110"/>
              <a:gd name="T50" fmla="*/ 109 w 128"/>
              <a:gd name="T51" fmla="*/ 47 h 110"/>
              <a:gd name="T52" fmla="*/ 111 w 128"/>
              <a:gd name="T53" fmla="*/ 47 h 110"/>
              <a:gd name="T54" fmla="*/ 118 w 128"/>
              <a:gd name="T55" fmla="*/ 54 h 110"/>
              <a:gd name="T56" fmla="*/ 113 w 128"/>
              <a:gd name="T57" fmla="*/ 61 h 110"/>
              <a:gd name="T58" fmla="*/ 64 w 128"/>
              <a:gd name="T59" fmla="*/ 75 h 110"/>
              <a:gd name="T60" fmla="*/ 0 w 128"/>
              <a:gd name="T61" fmla="*/ 57 h 110"/>
              <a:gd name="T62" fmla="*/ 0 w 128"/>
              <a:gd name="T63" fmla="*/ 68 h 110"/>
              <a:gd name="T64" fmla="*/ 64 w 128"/>
              <a:gd name="T65" fmla="*/ 85 h 110"/>
              <a:gd name="T66" fmla="*/ 64 w 128"/>
              <a:gd name="T67" fmla="*/ 85 h 110"/>
              <a:gd name="T68" fmla="*/ 64 w 128"/>
              <a:gd name="T69" fmla="*/ 85 h 110"/>
              <a:gd name="T70" fmla="*/ 64 w 128"/>
              <a:gd name="T71" fmla="*/ 85 h 110"/>
              <a:gd name="T72" fmla="*/ 64 w 128"/>
              <a:gd name="T73" fmla="*/ 85 h 110"/>
              <a:gd name="T74" fmla="*/ 109 w 128"/>
              <a:gd name="T75" fmla="*/ 73 h 110"/>
              <a:gd name="T76" fmla="*/ 109 w 128"/>
              <a:gd name="T77" fmla="*/ 73 h 110"/>
              <a:gd name="T78" fmla="*/ 111 w 128"/>
              <a:gd name="T79" fmla="*/ 73 h 110"/>
              <a:gd name="T80" fmla="*/ 118 w 128"/>
              <a:gd name="T81" fmla="*/ 80 h 110"/>
              <a:gd name="T82" fmla="*/ 113 w 128"/>
              <a:gd name="T83" fmla="*/ 87 h 110"/>
              <a:gd name="T84" fmla="*/ 64 w 128"/>
              <a:gd name="T85" fmla="*/ 100 h 110"/>
              <a:gd name="T86" fmla="*/ 0 w 128"/>
              <a:gd name="T87" fmla="*/ 83 h 110"/>
              <a:gd name="T88" fmla="*/ 0 w 128"/>
              <a:gd name="T89" fmla="*/ 93 h 110"/>
              <a:gd name="T90" fmla="*/ 64 w 128"/>
              <a:gd name="T91" fmla="*/ 110 h 110"/>
              <a:gd name="T92" fmla="*/ 64 w 128"/>
              <a:gd name="T93" fmla="*/ 110 h 110"/>
              <a:gd name="T94" fmla="*/ 64 w 128"/>
              <a:gd name="T95" fmla="*/ 110 h 110"/>
              <a:gd name="T96" fmla="*/ 64 w 128"/>
              <a:gd name="T97" fmla="*/ 110 h 110"/>
              <a:gd name="T98" fmla="*/ 64 w 128"/>
              <a:gd name="T99" fmla="*/ 110 h 110"/>
              <a:gd name="T100" fmla="*/ 115 w 128"/>
              <a:gd name="T101" fmla="*/ 96 h 110"/>
              <a:gd name="T102" fmla="*/ 115 w 128"/>
              <a:gd name="T103" fmla="*/ 96 h 110"/>
              <a:gd name="T104" fmla="*/ 128 w 128"/>
              <a:gd name="T105" fmla="*/ 80 h 110"/>
              <a:gd name="T106" fmla="*/ 122 w 128"/>
              <a:gd name="T107" fmla="*/ 67 h 110"/>
              <a:gd name="T108" fmla="*/ 128 w 128"/>
              <a:gd name="T109" fmla="*/ 54 h 110"/>
              <a:gd name="T110" fmla="*/ 64 w 128"/>
              <a:gd name="T111" fmla="*/ 24 h 110"/>
              <a:gd name="T112" fmla="*/ 46 w 128"/>
              <a:gd name="T113" fmla="*/ 19 h 110"/>
              <a:gd name="T114" fmla="*/ 72 w 128"/>
              <a:gd name="T115" fmla="*/ 12 h 110"/>
              <a:gd name="T116" fmla="*/ 90 w 128"/>
              <a:gd name="T117" fmla="*/ 17 h 110"/>
              <a:gd name="T118" fmla="*/ 64 w 128"/>
              <a:gd name="T119" fmla="*/ 24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" h="110">
                <a:moveTo>
                  <a:pt x="128" y="54"/>
                </a:moveTo>
                <a:cubicBezTo>
                  <a:pt x="128" y="49"/>
                  <a:pt x="126" y="45"/>
                  <a:pt x="122" y="42"/>
                </a:cubicBezTo>
                <a:cubicBezTo>
                  <a:pt x="126" y="39"/>
                  <a:pt x="128" y="34"/>
                  <a:pt x="128" y="29"/>
                </a:cubicBezTo>
                <a:cubicBezTo>
                  <a:pt x="128" y="23"/>
                  <a:pt x="125" y="17"/>
                  <a:pt x="121" y="15"/>
                </a:cubicBezTo>
                <a:cubicBezTo>
                  <a:pt x="64" y="0"/>
                  <a:pt x="64" y="0"/>
                  <a:pt x="64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10" y="22"/>
                  <a:pt x="110" y="22"/>
                  <a:pt x="111" y="22"/>
                </a:cubicBezTo>
                <a:cubicBezTo>
                  <a:pt x="115" y="22"/>
                  <a:pt x="118" y="25"/>
                  <a:pt x="118" y="29"/>
                </a:cubicBezTo>
                <a:cubicBezTo>
                  <a:pt x="118" y="33"/>
                  <a:pt x="116" y="35"/>
                  <a:pt x="113" y="36"/>
                </a:cubicBezTo>
                <a:cubicBezTo>
                  <a:pt x="64" y="49"/>
                  <a:pt x="64" y="49"/>
                  <a:pt x="64" y="4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2"/>
                  <a:pt x="0" y="42"/>
                  <a:pt x="0" y="42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10" y="47"/>
                  <a:pt x="110" y="47"/>
                  <a:pt x="111" y="47"/>
                </a:cubicBezTo>
                <a:cubicBezTo>
                  <a:pt x="115" y="47"/>
                  <a:pt x="118" y="50"/>
                  <a:pt x="118" y="54"/>
                </a:cubicBezTo>
                <a:cubicBezTo>
                  <a:pt x="118" y="58"/>
                  <a:pt x="116" y="61"/>
                  <a:pt x="113" y="61"/>
                </a:cubicBezTo>
                <a:cubicBezTo>
                  <a:pt x="64" y="75"/>
                  <a:pt x="64" y="75"/>
                  <a:pt x="64" y="75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8"/>
                  <a:pt x="0" y="68"/>
                  <a:pt x="0" y="68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109" y="73"/>
                  <a:pt x="109" y="73"/>
                  <a:pt x="109" y="73"/>
                </a:cubicBezTo>
                <a:cubicBezTo>
                  <a:pt x="109" y="73"/>
                  <a:pt x="109" y="73"/>
                  <a:pt x="109" y="73"/>
                </a:cubicBezTo>
                <a:cubicBezTo>
                  <a:pt x="110" y="73"/>
                  <a:pt x="110" y="73"/>
                  <a:pt x="111" y="73"/>
                </a:cubicBezTo>
                <a:cubicBezTo>
                  <a:pt x="115" y="73"/>
                  <a:pt x="118" y="76"/>
                  <a:pt x="118" y="80"/>
                </a:cubicBezTo>
                <a:cubicBezTo>
                  <a:pt x="118" y="83"/>
                  <a:pt x="116" y="86"/>
                  <a:pt x="113" y="8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93"/>
                  <a:pt x="0" y="93"/>
                  <a:pt x="0" y="93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22" y="95"/>
                  <a:pt x="128" y="88"/>
                  <a:pt x="128" y="80"/>
                </a:cubicBezTo>
                <a:cubicBezTo>
                  <a:pt x="128" y="75"/>
                  <a:pt x="126" y="70"/>
                  <a:pt x="122" y="67"/>
                </a:cubicBezTo>
                <a:cubicBezTo>
                  <a:pt x="126" y="64"/>
                  <a:pt x="128" y="59"/>
                  <a:pt x="128" y="54"/>
                </a:cubicBezTo>
                <a:close/>
                <a:moveTo>
                  <a:pt x="64" y="24"/>
                </a:moveTo>
                <a:cubicBezTo>
                  <a:pt x="46" y="19"/>
                  <a:pt x="46" y="19"/>
                  <a:pt x="46" y="19"/>
                </a:cubicBezTo>
                <a:cubicBezTo>
                  <a:pt x="72" y="12"/>
                  <a:pt x="72" y="12"/>
                  <a:pt x="72" y="12"/>
                </a:cubicBezTo>
                <a:cubicBezTo>
                  <a:pt x="90" y="17"/>
                  <a:pt x="90" y="17"/>
                  <a:pt x="90" y="17"/>
                </a:cubicBezTo>
                <a:lnTo>
                  <a:pt x="64" y="24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Freeform 168">
            <a:extLst>
              <a:ext uri="{FF2B5EF4-FFF2-40B4-BE49-F238E27FC236}">
                <a16:creationId xmlns:a16="http://schemas.microsoft.com/office/drawing/2014/main" id="{B8FA8E41-0E1D-4F3A-BB00-EF3E2EE216EA}"/>
              </a:ext>
            </a:extLst>
          </p:cNvPr>
          <p:cNvSpPr>
            <a:spLocks noEditPoints="1"/>
          </p:cNvSpPr>
          <p:nvPr/>
        </p:nvSpPr>
        <p:spPr bwMode="auto">
          <a:xfrm>
            <a:off x="3634374" y="1127342"/>
            <a:ext cx="384257" cy="366503"/>
          </a:xfrm>
          <a:custGeom>
            <a:avLst/>
            <a:gdLst>
              <a:gd name="T0" fmla="*/ 118 w 128"/>
              <a:gd name="T1" fmla="*/ 0 h 122"/>
              <a:gd name="T2" fmla="*/ 10 w 128"/>
              <a:gd name="T3" fmla="*/ 0 h 122"/>
              <a:gd name="T4" fmla="*/ 0 w 128"/>
              <a:gd name="T5" fmla="*/ 10 h 122"/>
              <a:gd name="T6" fmla="*/ 0 w 128"/>
              <a:gd name="T7" fmla="*/ 88 h 122"/>
              <a:gd name="T8" fmla="*/ 10 w 128"/>
              <a:gd name="T9" fmla="*/ 98 h 122"/>
              <a:gd name="T10" fmla="*/ 49 w 128"/>
              <a:gd name="T11" fmla="*/ 98 h 122"/>
              <a:gd name="T12" fmla="*/ 49 w 128"/>
              <a:gd name="T13" fmla="*/ 112 h 122"/>
              <a:gd name="T14" fmla="*/ 35 w 128"/>
              <a:gd name="T15" fmla="*/ 112 h 122"/>
              <a:gd name="T16" fmla="*/ 35 w 128"/>
              <a:gd name="T17" fmla="*/ 122 h 122"/>
              <a:gd name="T18" fmla="*/ 93 w 128"/>
              <a:gd name="T19" fmla="*/ 122 h 122"/>
              <a:gd name="T20" fmla="*/ 93 w 128"/>
              <a:gd name="T21" fmla="*/ 112 h 122"/>
              <a:gd name="T22" fmla="*/ 79 w 128"/>
              <a:gd name="T23" fmla="*/ 112 h 122"/>
              <a:gd name="T24" fmla="*/ 79 w 128"/>
              <a:gd name="T25" fmla="*/ 98 h 122"/>
              <a:gd name="T26" fmla="*/ 118 w 128"/>
              <a:gd name="T27" fmla="*/ 98 h 122"/>
              <a:gd name="T28" fmla="*/ 128 w 128"/>
              <a:gd name="T29" fmla="*/ 88 h 122"/>
              <a:gd name="T30" fmla="*/ 128 w 128"/>
              <a:gd name="T31" fmla="*/ 10 h 122"/>
              <a:gd name="T32" fmla="*/ 118 w 128"/>
              <a:gd name="T33" fmla="*/ 0 h 122"/>
              <a:gd name="T34" fmla="*/ 118 w 128"/>
              <a:gd name="T35" fmla="*/ 83 h 122"/>
              <a:gd name="T36" fmla="*/ 10 w 128"/>
              <a:gd name="T37" fmla="*/ 83 h 122"/>
              <a:gd name="T38" fmla="*/ 10 w 128"/>
              <a:gd name="T39" fmla="*/ 10 h 122"/>
              <a:gd name="T40" fmla="*/ 118 w 128"/>
              <a:gd name="T41" fmla="*/ 10 h 122"/>
              <a:gd name="T42" fmla="*/ 118 w 128"/>
              <a:gd name="T43" fmla="*/ 8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8" h="122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4"/>
                  <a:pt x="4" y="98"/>
                  <a:pt x="10" y="98"/>
                </a:cubicBezTo>
                <a:cubicBezTo>
                  <a:pt x="49" y="98"/>
                  <a:pt x="49" y="98"/>
                  <a:pt x="49" y="98"/>
                </a:cubicBezTo>
                <a:cubicBezTo>
                  <a:pt x="49" y="112"/>
                  <a:pt x="49" y="112"/>
                  <a:pt x="49" y="112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5" y="122"/>
                  <a:pt x="35" y="122"/>
                  <a:pt x="35" y="122"/>
                </a:cubicBezTo>
                <a:cubicBezTo>
                  <a:pt x="93" y="122"/>
                  <a:pt x="93" y="122"/>
                  <a:pt x="93" y="122"/>
                </a:cubicBezTo>
                <a:cubicBezTo>
                  <a:pt x="93" y="112"/>
                  <a:pt x="93" y="112"/>
                  <a:pt x="93" y="112"/>
                </a:cubicBezTo>
                <a:cubicBezTo>
                  <a:pt x="79" y="112"/>
                  <a:pt x="79" y="112"/>
                  <a:pt x="79" y="112"/>
                </a:cubicBezTo>
                <a:cubicBezTo>
                  <a:pt x="79" y="98"/>
                  <a:pt x="79" y="98"/>
                  <a:pt x="79" y="98"/>
                </a:cubicBezTo>
                <a:cubicBezTo>
                  <a:pt x="118" y="98"/>
                  <a:pt x="118" y="98"/>
                  <a:pt x="118" y="98"/>
                </a:cubicBezTo>
                <a:cubicBezTo>
                  <a:pt x="124" y="98"/>
                  <a:pt x="128" y="94"/>
                  <a:pt x="128" y="8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118" y="83"/>
                </a:moveTo>
                <a:cubicBezTo>
                  <a:pt x="10" y="83"/>
                  <a:pt x="10" y="83"/>
                  <a:pt x="10" y="83"/>
                </a:cubicBezTo>
                <a:cubicBezTo>
                  <a:pt x="10" y="10"/>
                  <a:pt x="10" y="10"/>
                  <a:pt x="10" y="10"/>
                </a:cubicBezTo>
                <a:cubicBezTo>
                  <a:pt x="118" y="10"/>
                  <a:pt x="118" y="10"/>
                  <a:pt x="118" y="10"/>
                </a:cubicBezTo>
                <a:lnTo>
                  <a:pt x="118" y="8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Freeform 14">
            <a:extLst>
              <a:ext uri="{FF2B5EF4-FFF2-40B4-BE49-F238E27FC236}">
                <a16:creationId xmlns:a16="http://schemas.microsoft.com/office/drawing/2014/main" id="{3D50111A-B20D-4BE8-9C8B-841E6244B39E}"/>
              </a:ext>
            </a:extLst>
          </p:cNvPr>
          <p:cNvSpPr>
            <a:spLocks noEditPoints="1"/>
          </p:cNvSpPr>
          <p:nvPr/>
        </p:nvSpPr>
        <p:spPr bwMode="auto">
          <a:xfrm>
            <a:off x="2884857" y="5686434"/>
            <a:ext cx="384257" cy="384257"/>
          </a:xfrm>
          <a:custGeom>
            <a:avLst/>
            <a:gdLst>
              <a:gd name="T0" fmla="*/ 99 w 128"/>
              <a:gd name="T1" fmla="*/ 0 h 128"/>
              <a:gd name="T2" fmla="*/ 78 w 128"/>
              <a:gd name="T3" fmla="*/ 9 h 128"/>
              <a:gd name="T4" fmla="*/ 9 w 128"/>
              <a:gd name="T5" fmla="*/ 78 h 128"/>
              <a:gd name="T6" fmla="*/ 9 w 128"/>
              <a:gd name="T7" fmla="*/ 78 h 128"/>
              <a:gd name="T8" fmla="*/ 0 w 128"/>
              <a:gd name="T9" fmla="*/ 99 h 128"/>
              <a:gd name="T10" fmla="*/ 8 w 128"/>
              <a:gd name="T11" fmla="*/ 119 h 128"/>
              <a:gd name="T12" fmla="*/ 9 w 128"/>
              <a:gd name="T13" fmla="*/ 120 h 128"/>
              <a:gd name="T14" fmla="*/ 29 w 128"/>
              <a:gd name="T15" fmla="*/ 128 h 128"/>
              <a:gd name="T16" fmla="*/ 50 w 128"/>
              <a:gd name="T17" fmla="*/ 119 h 128"/>
              <a:gd name="T18" fmla="*/ 119 w 128"/>
              <a:gd name="T19" fmla="*/ 50 h 128"/>
              <a:gd name="T20" fmla="*/ 128 w 128"/>
              <a:gd name="T21" fmla="*/ 29 h 128"/>
              <a:gd name="T22" fmla="*/ 99 w 128"/>
              <a:gd name="T23" fmla="*/ 0 h 128"/>
              <a:gd name="T24" fmla="*/ 112 w 128"/>
              <a:gd name="T25" fmla="*/ 43 h 128"/>
              <a:gd name="T26" fmla="*/ 78 w 128"/>
              <a:gd name="T27" fmla="*/ 78 h 128"/>
              <a:gd name="T28" fmla="*/ 50 w 128"/>
              <a:gd name="T29" fmla="*/ 50 h 128"/>
              <a:gd name="T30" fmla="*/ 85 w 128"/>
              <a:gd name="T31" fmla="*/ 16 h 128"/>
              <a:gd name="T32" fmla="*/ 99 w 128"/>
              <a:gd name="T33" fmla="*/ 10 h 128"/>
              <a:gd name="T34" fmla="*/ 112 w 128"/>
              <a:gd name="T35" fmla="*/ 16 h 128"/>
              <a:gd name="T36" fmla="*/ 118 w 128"/>
              <a:gd name="T37" fmla="*/ 29 h 128"/>
              <a:gd name="T38" fmla="*/ 112 w 128"/>
              <a:gd name="T39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28">
                <a:moveTo>
                  <a:pt x="99" y="0"/>
                </a:moveTo>
                <a:cubicBezTo>
                  <a:pt x="90" y="0"/>
                  <a:pt x="83" y="3"/>
                  <a:pt x="78" y="9"/>
                </a:cubicBezTo>
                <a:cubicBezTo>
                  <a:pt x="9" y="78"/>
                  <a:pt x="9" y="78"/>
                  <a:pt x="9" y="78"/>
                </a:cubicBezTo>
                <a:cubicBezTo>
                  <a:pt x="9" y="78"/>
                  <a:pt x="9" y="78"/>
                  <a:pt x="9" y="78"/>
                </a:cubicBezTo>
                <a:cubicBezTo>
                  <a:pt x="3" y="83"/>
                  <a:pt x="0" y="90"/>
                  <a:pt x="0" y="99"/>
                </a:cubicBezTo>
                <a:cubicBezTo>
                  <a:pt x="0" y="106"/>
                  <a:pt x="3" y="113"/>
                  <a:pt x="8" y="119"/>
                </a:cubicBezTo>
                <a:cubicBezTo>
                  <a:pt x="8" y="119"/>
                  <a:pt x="9" y="120"/>
                  <a:pt x="9" y="120"/>
                </a:cubicBezTo>
                <a:cubicBezTo>
                  <a:pt x="15" y="125"/>
                  <a:pt x="22" y="128"/>
                  <a:pt x="29" y="128"/>
                </a:cubicBezTo>
                <a:cubicBezTo>
                  <a:pt x="38" y="128"/>
                  <a:pt x="45" y="125"/>
                  <a:pt x="50" y="119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25" y="45"/>
                  <a:pt x="128" y="38"/>
                  <a:pt x="128" y="29"/>
                </a:cubicBezTo>
                <a:cubicBezTo>
                  <a:pt x="128" y="13"/>
                  <a:pt x="115" y="0"/>
                  <a:pt x="99" y="0"/>
                </a:cubicBezTo>
                <a:close/>
                <a:moveTo>
                  <a:pt x="112" y="43"/>
                </a:moveTo>
                <a:cubicBezTo>
                  <a:pt x="78" y="78"/>
                  <a:pt x="78" y="78"/>
                  <a:pt x="78" y="78"/>
                </a:cubicBezTo>
                <a:cubicBezTo>
                  <a:pt x="50" y="50"/>
                  <a:pt x="50" y="50"/>
                  <a:pt x="50" y="50"/>
                </a:cubicBezTo>
                <a:cubicBezTo>
                  <a:pt x="85" y="16"/>
                  <a:pt x="85" y="16"/>
                  <a:pt x="85" y="16"/>
                </a:cubicBezTo>
                <a:cubicBezTo>
                  <a:pt x="88" y="12"/>
                  <a:pt x="93" y="10"/>
                  <a:pt x="99" y="10"/>
                </a:cubicBezTo>
                <a:cubicBezTo>
                  <a:pt x="104" y="10"/>
                  <a:pt x="109" y="12"/>
                  <a:pt x="112" y="16"/>
                </a:cubicBezTo>
                <a:cubicBezTo>
                  <a:pt x="116" y="19"/>
                  <a:pt x="118" y="24"/>
                  <a:pt x="118" y="29"/>
                </a:cubicBezTo>
                <a:cubicBezTo>
                  <a:pt x="118" y="35"/>
                  <a:pt x="116" y="40"/>
                  <a:pt x="112" y="4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0" name="组合 379">
            <a:extLst>
              <a:ext uri="{FF2B5EF4-FFF2-40B4-BE49-F238E27FC236}">
                <a16:creationId xmlns:a16="http://schemas.microsoft.com/office/drawing/2014/main" id="{069ED75A-2E1B-472E-B8B2-9529683D7A14}"/>
              </a:ext>
            </a:extLst>
          </p:cNvPr>
          <p:cNvGrpSpPr/>
          <p:nvPr/>
        </p:nvGrpSpPr>
        <p:grpSpPr>
          <a:xfrm>
            <a:off x="2884856" y="4933138"/>
            <a:ext cx="384258" cy="357626"/>
            <a:chOff x="3984487" y="4983865"/>
            <a:chExt cx="384258" cy="357626"/>
          </a:xfrm>
        </p:grpSpPr>
        <p:sp>
          <p:nvSpPr>
            <p:cNvPr id="199" name="Freeform 40">
              <a:extLst>
                <a:ext uri="{FF2B5EF4-FFF2-40B4-BE49-F238E27FC236}">
                  <a16:creationId xmlns:a16="http://schemas.microsoft.com/office/drawing/2014/main" id="{0B6DCB37-80DC-485D-AA04-ED594735B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487" y="5149996"/>
              <a:ext cx="219394" cy="191495"/>
            </a:xfrm>
            <a:custGeom>
              <a:avLst/>
              <a:gdLst>
                <a:gd name="T0" fmla="*/ 54 w 73"/>
                <a:gd name="T1" fmla="*/ 18 h 64"/>
                <a:gd name="T2" fmla="*/ 44 w 73"/>
                <a:gd name="T3" fmla="*/ 3 h 64"/>
                <a:gd name="T4" fmla="*/ 43 w 73"/>
                <a:gd name="T5" fmla="*/ 0 h 64"/>
                <a:gd name="T6" fmla="*/ 0 w 73"/>
                <a:gd name="T7" fmla="*/ 43 h 64"/>
                <a:gd name="T8" fmla="*/ 0 w 73"/>
                <a:gd name="T9" fmla="*/ 64 h 64"/>
                <a:gd name="T10" fmla="*/ 40 w 73"/>
                <a:gd name="T11" fmla="*/ 64 h 64"/>
                <a:gd name="T12" fmla="*/ 40 w 73"/>
                <a:gd name="T13" fmla="*/ 52 h 64"/>
                <a:gd name="T14" fmla="*/ 52 w 73"/>
                <a:gd name="T15" fmla="*/ 52 h 64"/>
                <a:gd name="T16" fmla="*/ 52 w 73"/>
                <a:gd name="T17" fmla="*/ 40 h 64"/>
                <a:gd name="T18" fmla="*/ 64 w 73"/>
                <a:gd name="T19" fmla="*/ 40 h 64"/>
                <a:gd name="T20" fmla="*/ 64 w 73"/>
                <a:gd name="T21" fmla="*/ 40 h 64"/>
                <a:gd name="T22" fmla="*/ 73 w 73"/>
                <a:gd name="T23" fmla="*/ 30 h 64"/>
                <a:gd name="T24" fmla="*/ 70 w 73"/>
                <a:gd name="T25" fmla="*/ 29 h 64"/>
                <a:gd name="T26" fmla="*/ 54 w 73"/>
                <a:gd name="T27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64">
                  <a:moveTo>
                    <a:pt x="54" y="18"/>
                  </a:moveTo>
                  <a:cubicBezTo>
                    <a:pt x="50" y="14"/>
                    <a:pt x="46" y="9"/>
                    <a:pt x="44" y="3"/>
                  </a:cubicBezTo>
                  <a:cubicBezTo>
                    <a:pt x="43" y="2"/>
                    <a:pt x="43" y="1"/>
                    <a:pt x="43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2" y="30"/>
                    <a:pt x="71" y="29"/>
                    <a:pt x="70" y="29"/>
                  </a:cubicBezTo>
                  <a:cubicBezTo>
                    <a:pt x="64" y="26"/>
                    <a:pt x="59" y="23"/>
                    <a:pt x="54" y="1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41">
              <a:extLst>
                <a:ext uri="{FF2B5EF4-FFF2-40B4-BE49-F238E27FC236}">
                  <a16:creationId xmlns:a16="http://schemas.microsoft.com/office/drawing/2014/main" id="{74039091-2D08-46C2-8CC2-B3D4BDEF4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4132" y="4983865"/>
              <a:ext cx="234613" cy="234613"/>
            </a:xfrm>
            <a:custGeom>
              <a:avLst/>
              <a:gdLst>
                <a:gd name="T0" fmla="*/ 39 w 78"/>
                <a:gd name="T1" fmla="*/ 0 h 78"/>
                <a:gd name="T2" fmla="*/ 0 w 78"/>
                <a:gd name="T3" fmla="*/ 39 h 78"/>
                <a:gd name="T4" fmla="*/ 39 w 78"/>
                <a:gd name="T5" fmla="*/ 78 h 78"/>
                <a:gd name="T6" fmla="*/ 78 w 78"/>
                <a:gd name="T7" fmla="*/ 39 h 78"/>
                <a:gd name="T8" fmla="*/ 39 w 78"/>
                <a:gd name="T9" fmla="*/ 0 h 78"/>
                <a:gd name="T10" fmla="*/ 60 w 78"/>
                <a:gd name="T11" fmla="*/ 32 h 78"/>
                <a:gd name="T12" fmla="*/ 46 w 78"/>
                <a:gd name="T13" fmla="*/ 32 h 78"/>
                <a:gd name="T14" fmla="*/ 46 w 78"/>
                <a:gd name="T15" fmla="*/ 18 h 78"/>
                <a:gd name="T16" fmla="*/ 60 w 78"/>
                <a:gd name="T17" fmla="*/ 18 h 78"/>
                <a:gd name="T18" fmla="*/ 60 w 78"/>
                <a:gd name="T19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8">
                  <a:moveTo>
                    <a:pt x="39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8"/>
                    <a:pt x="39" y="78"/>
                  </a:cubicBezTo>
                  <a:cubicBezTo>
                    <a:pt x="60" y="78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60" y="32"/>
                  </a:moveTo>
                  <a:cubicBezTo>
                    <a:pt x="56" y="36"/>
                    <a:pt x="50" y="36"/>
                    <a:pt x="46" y="32"/>
                  </a:cubicBezTo>
                  <a:cubicBezTo>
                    <a:pt x="42" y="28"/>
                    <a:pt x="42" y="22"/>
                    <a:pt x="46" y="18"/>
                  </a:cubicBezTo>
                  <a:cubicBezTo>
                    <a:pt x="50" y="14"/>
                    <a:pt x="56" y="14"/>
                    <a:pt x="60" y="18"/>
                  </a:cubicBezTo>
                  <a:cubicBezTo>
                    <a:pt x="63" y="22"/>
                    <a:pt x="63" y="28"/>
                    <a:pt x="60" y="3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7" name="Freeform 68">
            <a:extLst>
              <a:ext uri="{FF2B5EF4-FFF2-40B4-BE49-F238E27FC236}">
                <a16:creationId xmlns:a16="http://schemas.microsoft.com/office/drawing/2014/main" id="{8C5F1EE5-7BC8-4BF0-AA80-BE56F58CCBF1}"/>
              </a:ext>
            </a:extLst>
          </p:cNvPr>
          <p:cNvSpPr>
            <a:spLocks noEditPoints="1"/>
          </p:cNvSpPr>
          <p:nvPr/>
        </p:nvSpPr>
        <p:spPr bwMode="auto">
          <a:xfrm>
            <a:off x="2915293" y="4156380"/>
            <a:ext cx="323385" cy="384257"/>
          </a:xfrm>
          <a:custGeom>
            <a:avLst/>
            <a:gdLst>
              <a:gd name="T0" fmla="*/ 108 w 108"/>
              <a:gd name="T1" fmla="*/ 45 h 128"/>
              <a:gd name="T2" fmla="*/ 108 w 108"/>
              <a:gd name="T3" fmla="*/ 25 h 128"/>
              <a:gd name="T4" fmla="*/ 98 w 108"/>
              <a:gd name="T5" fmla="*/ 25 h 128"/>
              <a:gd name="T6" fmla="*/ 98 w 108"/>
              <a:gd name="T7" fmla="*/ 10 h 128"/>
              <a:gd name="T8" fmla="*/ 88 w 108"/>
              <a:gd name="T9" fmla="*/ 0 h 128"/>
              <a:gd name="T10" fmla="*/ 0 w 108"/>
              <a:gd name="T11" fmla="*/ 0 h 128"/>
              <a:gd name="T12" fmla="*/ 0 w 108"/>
              <a:gd name="T13" fmla="*/ 128 h 128"/>
              <a:gd name="T14" fmla="*/ 88 w 108"/>
              <a:gd name="T15" fmla="*/ 128 h 128"/>
              <a:gd name="T16" fmla="*/ 98 w 108"/>
              <a:gd name="T17" fmla="*/ 118 h 128"/>
              <a:gd name="T18" fmla="*/ 98 w 108"/>
              <a:gd name="T19" fmla="*/ 74 h 128"/>
              <a:gd name="T20" fmla="*/ 108 w 108"/>
              <a:gd name="T21" fmla="*/ 74 h 128"/>
              <a:gd name="T22" fmla="*/ 108 w 108"/>
              <a:gd name="T23" fmla="*/ 55 h 128"/>
              <a:gd name="T24" fmla="*/ 98 w 108"/>
              <a:gd name="T25" fmla="*/ 55 h 128"/>
              <a:gd name="T26" fmla="*/ 98 w 108"/>
              <a:gd name="T27" fmla="*/ 45 h 128"/>
              <a:gd name="T28" fmla="*/ 108 w 108"/>
              <a:gd name="T29" fmla="*/ 45 h 128"/>
              <a:gd name="T30" fmla="*/ 88 w 108"/>
              <a:gd name="T31" fmla="*/ 118 h 128"/>
              <a:gd name="T32" fmla="*/ 20 w 108"/>
              <a:gd name="T33" fmla="*/ 118 h 128"/>
              <a:gd name="T34" fmla="*/ 20 w 108"/>
              <a:gd name="T35" fmla="*/ 10 h 128"/>
              <a:gd name="T36" fmla="*/ 88 w 108"/>
              <a:gd name="T37" fmla="*/ 10 h 128"/>
              <a:gd name="T38" fmla="*/ 88 w 108"/>
              <a:gd name="T39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128">
                <a:moveTo>
                  <a:pt x="108" y="45"/>
                </a:moveTo>
                <a:cubicBezTo>
                  <a:pt x="108" y="25"/>
                  <a:pt x="108" y="25"/>
                  <a:pt x="10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4"/>
                  <a:pt x="94" y="0"/>
                  <a:pt x="8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8"/>
                  <a:pt x="0" y="128"/>
                  <a:pt x="0" y="128"/>
                </a:cubicBezTo>
                <a:cubicBezTo>
                  <a:pt x="88" y="128"/>
                  <a:pt x="88" y="128"/>
                  <a:pt x="88" y="128"/>
                </a:cubicBezTo>
                <a:cubicBezTo>
                  <a:pt x="94" y="128"/>
                  <a:pt x="98" y="124"/>
                  <a:pt x="98" y="118"/>
                </a:cubicBezTo>
                <a:cubicBezTo>
                  <a:pt x="98" y="74"/>
                  <a:pt x="98" y="74"/>
                  <a:pt x="98" y="74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98" y="55"/>
                  <a:pt x="98" y="55"/>
                  <a:pt x="98" y="55"/>
                </a:cubicBezTo>
                <a:cubicBezTo>
                  <a:pt x="98" y="45"/>
                  <a:pt x="98" y="45"/>
                  <a:pt x="98" y="45"/>
                </a:cubicBezTo>
                <a:lnTo>
                  <a:pt x="108" y="45"/>
                </a:lnTo>
                <a:close/>
                <a:moveTo>
                  <a:pt x="88" y="118"/>
                </a:moveTo>
                <a:cubicBezTo>
                  <a:pt x="20" y="118"/>
                  <a:pt x="20" y="118"/>
                  <a:pt x="20" y="118"/>
                </a:cubicBezTo>
                <a:cubicBezTo>
                  <a:pt x="20" y="10"/>
                  <a:pt x="20" y="10"/>
                  <a:pt x="20" y="10"/>
                </a:cubicBezTo>
                <a:cubicBezTo>
                  <a:pt x="88" y="10"/>
                  <a:pt x="88" y="10"/>
                  <a:pt x="88" y="10"/>
                </a:cubicBezTo>
                <a:lnTo>
                  <a:pt x="88" y="11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1" name="Freeform 92">
            <a:extLst>
              <a:ext uri="{FF2B5EF4-FFF2-40B4-BE49-F238E27FC236}">
                <a16:creationId xmlns:a16="http://schemas.microsoft.com/office/drawing/2014/main" id="{B622E56C-71C3-42DF-A71C-6AF58F3CB46B}"/>
              </a:ext>
            </a:extLst>
          </p:cNvPr>
          <p:cNvSpPr>
            <a:spLocks noEditPoints="1"/>
          </p:cNvSpPr>
          <p:nvPr/>
        </p:nvSpPr>
        <p:spPr bwMode="auto">
          <a:xfrm>
            <a:off x="2884857" y="3432886"/>
            <a:ext cx="384257" cy="287876"/>
          </a:xfrm>
          <a:custGeom>
            <a:avLst/>
            <a:gdLst>
              <a:gd name="T0" fmla="*/ 243 w 303"/>
              <a:gd name="T1" fmla="*/ 0 h 227"/>
              <a:gd name="T2" fmla="*/ 59 w 303"/>
              <a:gd name="T3" fmla="*/ 0 h 227"/>
              <a:gd name="T4" fmla="*/ 0 w 303"/>
              <a:gd name="T5" fmla="*/ 111 h 227"/>
              <a:gd name="T6" fmla="*/ 0 w 303"/>
              <a:gd name="T7" fmla="*/ 227 h 227"/>
              <a:gd name="T8" fmla="*/ 303 w 303"/>
              <a:gd name="T9" fmla="*/ 227 h 227"/>
              <a:gd name="T10" fmla="*/ 303 w 303"/>
              <a:gd name="T11" fmla="*/ 111 h 227"/>
              <a:gd name="T12" fmla="*/ 243 w 303"/>
              <a:gd name="T13" fmla="*/ 0 h 227"/>
              <a:gd name="T14" fmla="*/ 232 w 303"/>
              <a:gd name="T15" fmla="*/ 111 h 227"/>
              <a:gd name="T16" fmla="*/ 208 w 303"/>
              <a:gd name="T17" fmla="*/ 146 h 227"/>
              <a:gd name="T18" fmla="*/ 92 w 303"/>
              <a:gd name="T19" fmla="*/ 146 h 227"/>
              <a:gd name="T20" fmla="*/ 68 w 303"/>
              <a:gd name="T21" fmla="*/ 111 h 227"/>
              <a:gd name="T22" fmla="*/ 38 w 303"/>
              <a:gd name="T23" fmla="*/ 111 h 227"/>
              <a:gd name="T24" fmla="*/ 83 w 303"/>
              <a:gd name="T25" fmla="*/ 28 h 227"/>
              <a:gd name="T26" fmla="*/ 220 w 303"/>
              <a:gd name="T27" fmla="*/ 28 h 227"/>
              <a:gd name="T28" fmla="*/ 265 w 303"/>
              <a:gd name="T29" fmla="*/ 111 h 227"/>
              <a:gd name="T30" fmla="*/ 232 w 303"/>
              <a:gd name="T31" fmla="*/ 111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3" h="227">
                <a:moveTo>
                  <a:pt x="243" y="0"/>
                </a:moveTo>
                <a:lnTo>
                  <a:pt x="59" y="0"/>
                </a:lnTo>
                <a:lnTo>
                  <a:pt x="0" y="111"/>
                </a:lnTo>
                <a:lnTo>
                  <a:pt x="0" y="227"/>
                </a:lnTo>
                <a:lnTo>
                  <a:pt x="303" y="227"/>
                </a:lnTo>
                <a:lnTo>
                  <a:pt x="303" y="111"/>
                </a:lnTo>
                <a:lnTo>
                  <a:pt x="243" y="0"/>
                </a:lnTo>
                <a:close/>
                <a:moveTo>
                  <a:pt x="232" y="111"/>
                </a:moveTo>
                <a:lnTo>
                  <a:pt x="208" y="146"/>
                </a:lnTo>
                <a:lnTo>
                  <a:pt x="92" y="146"/>
                </a:lnTo>
                <a:lnTo>
                  <a:pt x="68" y="111"/>
                </a:lnTo>
                <a:lnTo>
                  <a:pt x="38" y="111"/>
                </a:lnTo>
                <a:lnTo>
                  <a:pt x="83" y="28"/>
                </a:lnTo>
                <a:lnTo>
                  <a:pt x="220" y="28"/>
                </a:lnTo>
                <a:lnTo>
                  <a:pt x="265" y="111"/>
                </a:lnTo>
                <a:lnTo>
                  <a:pt x="232" y="11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9" name="Freeform 120">
            <a:extLst>
              <a:ext uri="{FF2B5EF4-FFF2-40B4-BE49-F238E27FC236}">
                <a16:creationId xmlns:a16="http://schemas.microsoft.com/office/drawing/2014/main" id="{80F50199-5AEC-462E-AC4E-4DD83742C959}"/>
              </a:ext>
            </a:extLst>
          </p:cNvPr>
          <p:cNvSpPr>
            <a:spLocks noEditPoints="1"/>
          </p:cNvSpPr>
          <p:nvPr/>
        </p:nvSpPr>
        <p:spPr bwMode="auto">
          <a:xfrm>
            <a:off x="2929877" y="2619351"/>
            <a:ext cx="294217" cy="384257"/>
          </a:xfrm>
          <a:custGeom>
            <a:avLst/>
            <a:gdLst>
              <a:gd name="T0" fmla="*/ 173 w 232"/>
              <a:gd name="T1" fmla="*/ 0 h 303"/>
              <a:gd name="T2" fmla="*/ 0 w 232"/>
              <a:gd name="T3" fmla="*/ 0 h 303"/>
              <a:gd name="T4" fmla="*/ 0 w 232"/>
              <a:gd name="T5" fmla="*/ 303 h 303"/>
              <a:gd name="T6" fmla="*/ 232 w 232"/>
              <a:gd name="T7" fmla="*/ 303 h 303"/>
              <a:gd name="T8" fmla="*/ 232 w 232"/>
              <a:gd name="T9" fmla="*/ 59 h 303"/>
              <a:gd name="T10" fmla="*/ 232 w 232"/>
              <a:gd name="T11" fmla="*/ 59 h 303"/>
              <a:gd name="T12" fmla="*/ 173 w 232"/>
              <a:gd name="T13" fmla="*/ 0 h 303"/>
              <a:gd name="T14" fmla="*/ 199 w 232"/>
              <a:gd name="T15" fmla="*/ 270 h 303"/>
              <a:gd name="T16" fmla="*/ 33 w 232"/>
              <a:gd name="T17" fmla="*/ 270 h 303"/>
              <a:gd name="T18" fmla="*/ 33 w 232"/>
              <a:gd name="T19" fmla="*/ 35 h 303"/>
              <a:gd name="T20" fmla="*/ 140 w 232"/>
              <a:gd name="T21" fmla="*/ 35 h 303"/>
              <a:gd name="T22" fmla="*/ 140 w 232"/>
              <a:gd name="T23" fmla="*/ 92 h 303"/>
              <a:gd name="T24" fmla="*/ 199 w 232"/>
              <a:gd name="T25" fmla="*/ 92 h 303"/>
              <a:gd name="T26" fmla="*/ 199 w 232"/>
              <a:gd name="T27" fmla="*/ 27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2" h="303">
                <a:moveTo>
                  <a:pt x="173" y="0"/>
                </a:moveTo>
                <a:lnTo>
                  <a:pt x="0" y="0"/>
                </a:lnTo>
                <a:lnTo>
                  <a:pt x="0" y="303"/>
                </a:lnTo>
                <a:lnTo>
                  <a:pt x="232" y="303"/>
                </a:lnTo>
                <a:lnTo>
                  <a:pt x="232" y="59"/>
                </a:lnTo>
                <a:lnTo>
                  <a:pt x="232" y="59"/>
                </a:lnTo>
                <a:lnTo>
                  <a:pt x="173" y="0"/>
                </a:lnTo>
                <a:close/>
                <a:moveTo>
                  <a:pt x="199" y="270"/>
                </a:moveTo>
                <a:lnTo>
                  <a:pt x="33" y="270"/>
                </a:lnTo>
                <a:lnTo>
                  <a:pt x="33" y="35"/>
                </a:lnTo>
                <a:lnTo>
                  <a:pt x="140" y="35"/>
                </a:lnTo>
                <a:lnTo>
                  <a:pt x="140" y="92"/>
                </a:lnTo>
                <a:lnTo>
                  <a:pt x="199" y="92"/>
                </a:lnTo>
                <a:lnTo>
                  <a:pt x="199" y="27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3" name="Freeform 144">
            <a:extLst>
              <a:ext uri="{FF2B5EF4-FFF2-40B4-BE49-F238E27FC236}">
                <a16:creationId xmlns:a16="http://schemas.microsoft.com/office/drawing/2014/main" id="{AB88491B-B0F4-42FE-ADEF-76BB2E8B6103}"/>
              </a:ext>
            </a:extLst>
          </p:cNvPr>
          <p:cNvSpPr>
            <a:spLocks noEditPoints="1"/>
          </p:cNvSpPr>
          <p:nvPr/>
        </p:nvSpPr>
        <p:spPr bwMode="auto">
          <a:xfrm>
            <a:off x="2884857" y="1904735"/>
            <a:ext cx="384257" cy="270121"/>
          </a:xfrm>
          <a:custGeom>
            <a:avLst/>
            <a:gdLst>
              <a:gd name="T0" fmla="*/ 117 w 128"/>
              <a:gd name="T1" fmla="*/ 9 h 90"/>
              <a:gd name="T2" fmla="*/ 117 w 128"/>
              <a:gd name="T3" fmla="*/ 2 h 90"/>
              <a:gd name="T4" fmla="*/ 108 w 128"/>
              <a:gd name="T5" fmla="*/ 1 h 90"/>
              <a:gd name="T6" fmla="*/ 99 w 128"/>
              <a:gd name="T7" fmla="*/ 0 h 90"/>
              <a:gd name="T8" fmla="*/ 78 w 128"/>
              <a:gd name="T9" fmla="*/ 3 h 90"/>
              <a:gd name="T10" fmla="*/ 64 w 128"/>
              <a:gd name="T11" fmla="*/ 8 h 90"/>
              <a:gd name="T12" fmla="*/ 50 w 128"/>
              <a:gd name="T13" fmla="*/ 3 h 90"/>
              <a:gd name="T14" fmla="*/ 29 w 128"/>
              <a:gd name="T15" fmla="*/ 0 h 90"/>
              <a:gd name="T16" fmla="*/ 20 w 128"/>
              <a:gd name="T17" fmla="*/ 1 h 90"/>
              <a:gd name="T18" fmla="*/ 11 w 128"/>
              <a:gd name="T19" fmla="*/ 2 h 90"/>
              <a:gd name="T20" fmla="*/ 11 w 128"/>
              <a:gd name="T21" fmla="*/ 9 h 90"/>
              <a:gd name="T22" fmla="*/ 0 w 128"/>
              <a:gd name="T23" fmla="*/ 9 h 90"/>
              <a:gd name="T24" fmla="*/ 0 w 128"/>
              <a:gd name="T25" fmla="*/ 84 h 90"/>
              <a:gd name="T26" fmla="*/ 52 w 128"/>
              <a:gd name="T27" fmla="*/ 84 h 90"/>
              <a:gd name="T28" fmla="*/ 64 w 128"/>
              <a:gd name="T29" fmla="*/ 90 h 90"/>
              <a:gd name="T30" fmla="*/ 76 w 128"/>
              <a:gd name="T31" fmla="*/ 84 h 90"/>
              <a:gd name="T32" fmla="*/ 128 w 128"/>
              <a:gd name="T33" fmla="*/ 84 h 90"/>
              <a:gd name="T34" fmla="*/ 128 w 128"/>
              <a:gd name="T35" fmla="*/ 9 h 90"/>
              <a:gd name="T36" fmla="*/ 117 w 128"/>
              <a:gd name="T37" fmla="*/ 9 h 90"/>
              <a:gd name="T38" fmla="*/ 11 w 128"/>
              <a:gd name="T39" fmla="*/ 78 h 90"/>
              <a:gd name="T40" fmla="*/ 6 w 128"/>
              <a:gd name="T41" fmla="*/ 78 h 90"/>
              <a:gd name="T42" fmla="*/ 6 w 128"/>
              <a:gd name="T43" fmla="*/ 15 h 90"/>
              <a:gd name="T44" fmla="*/ 11 w 128"/>
              <a:gd name="T45" fmla="*/ 15 h 90"/>
              <a:gd name="T46" fmla="*/ 11 w 128"/>
              <a:gd name="T47" fmla="*/ 78 h 90"/>
              <a:gd name="T48" fmla="*/ 59 w 128"/>
              <a:gd name="T49" fmla="*/ 76 h 90"/>
              <a:gd name="T50" fmla="*/ 29 w 128"/>
              <a:gd name="T51" fmla="*/ 69 h 90"/>
              <a:gd name="T52" fmla="*/ 21 w 128"/>
              <a:gd name="T53" fmla="*/ 70 h 90"/>
              <a:gd name="T54" fmla="*/ 21 w 128"/>
              <a:gd name="T55" fmla="*/ 10 h 90"/>
              <a:gd name="T56" fmla="*/ 29 w 128"/>
              <a:gd name="T57" fmla="*/ 10 h 90"/>
              <a:gd name="T58" fmla="*/ 59 w 128"/>
              <a:gd name="T59" fmla="*/ 17 h 90"/>
              <a:gd name="T60" fmla="*/ 59 w 128"/>
              <a:gd name="T61" fmla="*/ 76 h 90"/>
              <a:gd name="T62" fmla="*/ 107 w 128"/>
              <a:gd name="T63" fmla="*/ 70 h 90"/>
              <a:gd name="T64" fmla="*/ 99 w 128"/>
              <a:gd name="T65" fmla="*/ 69 h 90"/>
              <a:gd name="T66" fmla="*/ 69 w 128"/>
              <a:gd name="T67" fmla="*/ 76 h 90"/>
              <a:gd name="T68" fmla="*/ 69 w 128"/>
              <a:gd name="T69" fmla="*/ 17 h 90"/>
              <a:gd name="T70" fmla="*/ 99 w 128"/>
              <a:gd name="T71" fmla="*/ 10 h 90"/>
              <a:gd name="T72" fmla="*/ 107 w 128"/>
              <a:gd name="T73" fmla="*/ 10 h 90"/>
              <a:gd name="T74" fmla="*/ 107 w 128"/>
              <a:gd name="T75" fmla="*/ 70 h 90"/>
              <a:gd name="T76" fmla="*/ 122 w 128"/>
              <a:gd name="T77" fmla="*/ 78 h 90"/>
              <a:gd name="T78" fmla="*/ 117 w 128"/>
              <a:gd name="T79" fmla="*/ 78 h 90"/>
              <a:gd name="T80" fmla="*/ 117 w 128"/>
              <a:gd name="T81" fmla="*/ 15 h 90"/>
              <a:gd name="T82" fmla="*/ 122 w 128"/>
              <a:gd name="T83" fmla="*/ 15 h 90"/>
              <a:gd name="T84" fmla="*/ 122 w 128"/>
              <a:gd name="T85" fmla="*/ 78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90">
                <a:moveTo>
                  <a:pt x="117" y="9"/>
                </a:moveTo>
                <a:cubicBezTo>
                  <a:pt x="117" y="2"/>
                  <a:pt x="117" y="2"/>
                  <a:pt x="117" y="2"/>
                </a:cubicBezTo>
                <a:cubicBezTo>
                  <a:pt x="108" y="1"/>
                  <a:pt x="108" y="1"/>
                  <a:pt x="108" y="1"/>
                </a:cubicBezTo>
                <a:cubicBezTo>
                  <a:pt x="105" y="0"/>
                  <a:pt x="102" y="0"/>
                  <a:pt x="99" y="0"/>
                </a:cubicBezTo>
                <a:cubicBezTo>
                  <a:pt x="92" y="0"/>
                  <a:pt x="85" y="1"/>
                  <a:pt x="78" y="3"/>
                </a:cubicBezTo>
                <a:cubicBezTo>
                  <a:pt x="73" y="4"/>
                  <a:pt x="69" y="6"/>
                  <a:pt x="64" y="8"/>
                </a:cubicBezTo>
                <a:cubicBezTo>
                  <a:pt x="59" y="6"/>
                  <a:pt x="55" y="4"/>
                  <a:pt x="50" y="3"/>
                </a:cubicBezTo>
                <a:cubicBezTo>
                  <a:pt x="43" y="1"/>
                  <a:pt x="36" y="0"/>
                  <a:pt x="29" y="0"/>
                </a:cubicBezTo>
                <a:cubicBezTo>
                  <a:pt x="26" y="0"/>
                  <a:pt x="23" y="0"/>
                  <a:pt x="20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9"/>
                  <a:pt x="11" y="9"/>
                  <a:pt x="1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4"/>
                  <a:pt x="0" y="84"/>
                  <a:pt x="0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4" y="85"/>
                  <a:pt x="64" y="90"/>
                  <a:pt x="64" y="90"/>
                </a:cubicBezTo>
                <a:cubicBezTo>
                  <a:pt x="64" y="90"/>
                  <a:pt x="73" y="85"/>
                  <a:pt x="76" y="8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28" y="9"/>
                  <a:pt x="128" y="9"/>
                  <a:pt x="128" y="9"/>
                </a:cubicBezTo>
                <a:lnTo>
                  <a:pt x="117" y="9"/>
                </a:lnTo>
                <a:close/>
                <a:moveTo>
                  <a:pt x="11" y="78"/>
                </a:moveTo>
                <a:cubicBezTo>
                  <a:pt x="6" y="78"/>
                  <a:pt x="6" y="78"/>
                  <a:pt x="6" y="78"/>
                </a:cubicBezTo>
                <a:cubicBezTo>
                  <a:pt x="6" y="15"/>
                  <a:pt x="6" y="15"/>
                  <a:pt x="6" y="15"/>
                </a:cubicBezTo>
                <a:cubicBezTo>
                  <a:pt x="11" y="15"/>
                  <a:pt x="11" y="15"/>
                  <a:pt x="11" y="15"/>
                </a:cubicBezTo>
                <a:lnTo>
                  <a:pt x="11" y="78"/>
                </a:lnTo>
                <a:close/>
                <a:moveTo>
                  <a:pt x="59" y="76"/>
                </a:moveTo>
                <a:cubicBezTo>
                  <a:pt x="50" y="72"/>
                  <a:pt x="40" y="69"/>
                  <a:pt x="29" y="69"/>
                </a:cubicBezTo>
                <a:cubicBezTo>
                  <a:pt x="26" y="69"/>
                  <a:pt x="24" y="69"/>
                  <a:pt x="21" y="70"/>
                </a:cubicBezTo>
                <a:cubicBezTo>
                  <a:pt x="21" y="10"/>
                  <a:pt x="21" y="10"/>
                  <a:pt x="21" y="10"/>
                </a:cubicBezTo>
                <a:cubicBezTo>
                  <a:pt x="24" y="10"/>
                  <a:pt x="26" y="10"/>
                  <a:pt x="29" y="10"/>
                </a:cubicBezTo>
                <a:cubicBezTo>
                  <a:pt x="40" y="10"/>
                  <a:pt x="50" y="12"/>
                  <a:pt x="59" y="17"/>
                </a:cubicBezTo>
                <a:lnTo>
                  <a:pt x="59" y="76"/>
                </a:lnTo>
                <a:close/>
                <a:moveTo>
                  <a:pt x="107" y="70"/>
                </a:moveTo>
                <a:cubicBezTo>
                  <a:pt x="104" y="69"/>
                  <a:pt x="102" y="69"/>
                  <a:pt x="99" y="69"/>
                </a:cubicBezTo>
                <a:cubicBezTo>
                  <a:pt x="88" y="69"/>
                  <a:pt x="78" y="72"/>
                  <a:pt x="69" y="76"/>
                </a:cubicBezTo>
                <a:cubicBezTo>
                  <a:pt x="69" y="17"/>
                  <a:pt x="69" y="17"/>
                  <a:pt x="69" y="17"/>
                </a:cubicBezTo>
                <a:cubicBezTo>
                  <a:pt x="78" y="12"/>
                  <a:pt x="88" y="10"/>
                  <a:pt x="99" y="10"/>
                </a:cubicBezTo>
                <a:cubicBezTo>
                  <a:pt x="102" y="10"/>
                  <a:pt x="104" y="10"/>
                  <a:pt x="107" y="10"/>
                </a:cubicBezTo>
                <a:lnTo>
                  <a:pt x="107" y="70"/>
                </a:lnTo>
                <a:close/>
                <a:moveTo>
                  <a:pt x="122" y="78"/>
                </a:moveTo>
                <a:cubicBezTo>
                  <a:pt x="117" y="78"/>
                  <a:pt x="117" y="78"/>
                  <a:pt x="117" y="78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22" y="15"/>
                  <a:pt x="122" y="15"/>
                  <a:pt x="122" y="15"/>
                </a:cubicBezTo>
                <a:lnTo>
                  <a:pt x="122" y="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015F87D8-D993-4563-B729-37F008CC64B4}"/>
              </a:ext>
            </a:extLst>
          </p:cNvPr>
          <p:cNvGrpSpPr/>
          <p:nvPr/>
        </p:nvGrpSpPr>
        <p:grpSpPr>
          <a:xfrm>
            <a:off x="2884857" y="1127342"/>
            <a:ext cx="384257" cy="282803"/>
            <a:chOff x="3984487" y="1178069"/>
            <a:chExt cx="384257" cy="282803"/>
          </a:xfrm>
        </p:grpSpPr>
        <p:sp>
          <p:nvSpPr>
            <p:cNvPr id="328" name="Rectangle 169">
              <a:extLst>
                <a:ext uri="{FF2B5EF4-FFF2-40B4-BE49-F238E27FC236}">
                  <a16:creationId xmlns:a16="http://schemas.microsoft.com/office/drawing/2014/main" id="{38724EFE-707D-47B9-9E30-D12F66701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487" y="1415218"/>
              <a:ext cx="384257" cy="4565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170">
              <a:extLst>
                <a:ext uri="{FF2B5EF4-FFF2-40B4-BE49-F238E27FC236}">
                  <a16:creationId xmlns:a16="http://schemas.microsoft.com/office/drawing/2014/main" id="{1782F05A-53FF-4D6A-89F2-CD1E3D6B7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119" y="1178069"/>
              <a:ext cx="329726" cy="206713"/>
            </a:xfrm>
            <a:custGeom>
              <a:avLst/>
              <a:gdLst>
                <a:gd name="T0" fmla="*/ 110 w 110"/>
                <a:gd name="T1" fmla="*/ 69 h 69"/>
                <a:gd name="T2" fmla="*/ 110 w 110"/>
                <a:gd name="T3" fmla="*/ 10 h 69"/>
                <a:gd name="T4" fmla="*/ 102 w 110"/>
                <a:gd name="T5" fmla="*/ 0 h 69"/>
                <a:gd name="T6" fmla="*/ 8 w 110"/>
                <a:gd name="T7" fmla="*/ 0 h 69"/>
                <a:gd name="T8" fmla="*/ 0 w 110"/>
                <a:gd name="T9" fmla="*/ 10 h 69"/>
                <a:gd name="T10" fmla="*/ 0 w 110"/>
                <a:gd name="T11" fmla="*/ 69 h 69"/>
                <a:gd name="T12" fmla="*/ 110 w 110"/>
                <a:gd name="T13" fmla="*/ 69 h 69"/>
                <a:gd name="T14" fmla="*/ 9 w 110"/>
                <a:gd name="T15" fmla="*/ 10 h 69"/>
                <a:gd name="T16" fmla="*/ 101 w 110"/>
                <a:gd name="T17" fmla="*/ 10 h 69"/>
                <a:gd name="T18" fmla="*/ 101 w 110"/>
                <a:gd name="T19" fmla="*/ 59 h 69"/>
                <a:gd name="T20" fmla="*/ 9 w 110"/>
                <a:gd name="T21" fmla="*/ 59 h 69"/>
                <a:gd name="T22" fmla="*/ 9 w 110"/>
                <a:gd name="T23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" h="69">
                  <a:moveTo>
                    <a:pt x="110" y="69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5"/>
                    <a:pt x="107" y="0"/>
                    <a:pt x="10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lnTo>
                    <a:pt x="110" y="69"/>
                  </a:lnTo>
                  <a:close/>
                  <a:moveTo>
                    <a:pt x="9" y="10"/>
                  </a:moveTo>
                  <a:cubicBezTo>
                    <a:pt x="101" y="10"/>
                    <a:pt x="101" y="10"/>
                    <a:pt x="101" y="10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9" y="59"/>
                    <a:pt x="9" y="59"/>
                    <a:pt x="9" y="59"/>
                  </a:cubicBezTo>
                  <a:lnTo>
                    <a:pt x="9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81" name="组合 380">
            <a:extLst>
              <a:ext uri="{FF2B5EF4-FFF2-40B4-BE49-F238E27FC236}">
                <a16:creationId xmlns:a16="http://schemas.microsoft.com/office/drawing/2014/main" id="{F8A65FAB-778E-4C11-91D3-1ED6FB13CF16}"/>
              </a:ext>
            </a:extLst>
          </p:cNvPr>
          <p:cNvGrpSpPr/>
          <p:nvPr/>
        </p:nvGrpSpPr>
        <p:grpSpPr>
          <a:xfrm>
            <a:off x="2142948" y="5737161"/>
            <a:ext cx="384257" cy="384257"/>
            <a:chOff x="3215973" y="5737161"/>
            <a:chExt cx="384257" cy="384257"/>
          </a:xfrm>
        </p:grpSpPr>
        <p:sp>
          <p:nvSpPr>
            <p:cNvPr id="174" name="Freeform 15">
              <a:extLst>
                <a:ext uri="{FF2B5EF4-FFF2-40B4-BE49-F238E27FC236}">
                  <a16:creationId xmlns:a16="http://schemas.microsoft.com/office/drawing/2014/main" id="{A53566DF-D549-4054-B7E4-B469563F2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973" y="5737161"/>
              <a:ext cx="311971" cy="313239"/>
            </a:xfrm>
            <a:custGeom>
              <a:avLst/>
              <a:gdLst>
                <a:gd name="T0" fmla="*/ 64 w 104"/>
                <a:gd name="T1" fmla="*/ 0 h 104"/>
                <a:gd name="T2" fmla="*/ 0 w 104"/>
                <a:gd name="T3" fmla="*/ 64 h 104"/>
                <a:gd name="T4" fmla="*/ 14 w 104"/>
                <a:gd name="T5" fmla="*/ 104 h 104"/>
                <a:gd name="T6" fmla="*/ 104 w 104"/>
                <a:gd name="T7" fmla="*/ 14 h 104"/>
                <a:gd name="T8" fmla="*/ 64 w 104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79"/>
                    <a:pt x="5" y="93"/>
                    <a:pt x="14" y="10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93" y="5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F4437F50-70FB-4CEC-8B1B-FF7E50F88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259" y="5809447"/>
              <a:ext cx="311971" cy="311971"/>
            </a:xfrm>
            <a:custGeom>
              <a:avLst/>
              <a:gdLst>
                <a:gd name="T0" fmla="*/ 90 w 104"/>
                <a:gd name="T1" fmla="*/ 0 h 104"/>
                <a:gd name="T2" fmla="*/ 0 w 104"/>
                <a:gd name="T3" fmla="*/ 90 h 104"/>
                <a:gd name="T4" fmla="*/ 40 w 104"/>
                <a:gd name="T5" fmla="*/ 104 h 104"/>
                <a:gd name="T6" fmla="*/ 104 w 104"/>
                <a:gd name="T7" fmla="*/ 40 h 104"/>
                <a:gd name="T8" fmla="*/ 90 w 104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1" y="99"/>
                    <a:pt x="25" y="104"/>
                    <a:pt x="40" y="104"/>
                  </a:cubicBezTo>
                  <a:cubicBezTo>
                    <a:pt x="75" y="104"/>
                    <a:pt x="104" y="75"/>
                    <a:pt x="104" y="40"/>
                  </a:cubicBezTo>
                  <a:cubicBezTo>
                    <a:pt x="104" y="25"/>
                    <a:pt x="99" y="11"/>
                    <a:pt x="9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82" name="组合 381">
            <a:extLst>
              <a:ext uri="{FF2B5EF4-FFF2-40B4-BE49-F238E27FC236}">
                <a16:creationId xmlns:a16="http://schemas.microsoft.com/office/drawing/2014/main" id="{57E87315-7245-462F-A80B-A047596EEA39}"/>
              </a:ext>
            </a:extLst>
          </p:cNvPr>
          <p:cNvGrpSpPr/>
          <p:nvPr/>
        </p:nvGrpSpPr>
        <p:grpSpPr>
          <a:xfrm>
            <a:off x="2187968" y="4969915"/>
            <a:ext cx="294217" cy="382989"/>
            <a:chOff x="3261627" y="4969915"/>
            <a:chExt cx="294217" cy="382989"/>
          </a:xfrm>
        </p:grpSpPr>
        <p:sp>
          <p:nvSpPr>
            <p:cNvPr id="201" name="Freeform 42">
              <a:extLst>
                <a:ext uri="{FF2B5EF4-FFF2-40B4-BE49-F238E27FC236}">
                  <a16:creationId xmlns:a16="http://schemas.microsoft.com/office/drawing/2014/main" id="{E836F7F8-ED0F-478C-9A54-DD61759BA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1627" y="5146191"/>
              <a:ext cx="294217" cy="206713"/>
            </a:xfrm>
            <a:custGeom>
              <a:avLst/>
              <a:gdLst>
                <a:gd name="T0" fmla="*/ 0 w 98"/>
                <a:gd name="T1" fmla="*/ 0 h 69"/>
                <a:gd name="T2" fmla="*/ 0 w 98"/>
                <a:gd name="T3" fmla="*/ 69 h 69"/>
                <a:gd name="T4" fmla="*/ 98 w 98"/>
                <a:gd name="T5" fmla="*/ 69 h 69"/>
                <a:gd name="T6" fmla="*/ 98 w 98"/>
                <a:gd name="T7" fmla="*/ 0 h 69"/>
                <a:gd name="T8" fmla="*/ 0 w 98"/>
                <a:gd name="T9" fmla="*/ 0 h 69"/>
                <a:gd name="T10" fmla="*/ 54 w 98"/>
                <a:gd name="T11" fmla="*/ 39 h 69"/>
                <a:gd name="T12" fmla="*/ 54 w 98"/>
                <a:gd name="T13" fmla="*/ 52 h 69"/>
                <a:gd name="T14" fmla="*/ 44 w 98"/>
                <a:gd name="T15" fmla="*/ 52 h 69"/>
                <a:gd name="T16" fmla="*/ 44 w 98"/>
                <a:gd name="T17" fmla="*/ 39 h 69"/>
                <a:gd name="T18" fmla="*/ 39 w 98"/>
                <a:gd name="T19" fmla="*/ 29 h 69"/>
                <a:gd name="T20" fmla="*/ 49 w 98"/>
                <a:gd name="T21" fmla="*/ 19 h 69"/>
                <a:gd name="T22" fmla="*/ 59 w 98"/>
                <a:gd name="T23" fmla="*/ 29 h 69"/>
                <a:gd name="T24" fmla="*/ 54 w 98"/>
                <a:gd name="T25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69">
                  <a:moveTo>
                    <a:pt x="0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0" y="0"/>
                  </a:lnTo>
                  <a:close/>
                  <a:moveTo>
                    <a:pt x="54" y="39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1" y="37"/>
                    <a:pt x="39" y="33"/>
                    <a:pt x="39" y="29"/>
                  </a:cubicBezTo>
                  <a:cubicBezTo>
                    <a:pt x="39" y="24"/>
                    <a:pt x="43" y="19"/>
                    <a:pt x="49" y="19"/>
                  </a:cubicBezTo>
                  <a:cubicBezTo>
                    <a:pt x="55" y="19"/>
                    <a:pt x="59" y="24"/>
                    <a:pt x="59" y="29"/>
                  </a:cubicBezTo>
                  <a:cubicBezTo>
                    <a:pt x="59" y="33"/>
                    <a:pt x="57" y="37"/>
                    <a:pt x="54" y="3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43">
              <a:extLst>
                <a:ext uri="{FF2B5EF4-FFF2-40B4-BE49-F238E27FC236}">
                  <a16:creationId xmlns:a16="http://schemas.microsoft.com/office/drawing/2014/main" id="{DF7955C7-56D6-4F38-8731-1FF658A8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013" y="4969915"/>
              <a:ext cx="204176" cy="147108"/>
            </a:xfrm>
            <a:custGeom>
              <a:avLst/>
              <a:gdLst>
                <a:gd name="T0" fmla="*/ 14 w 68"/>
                <a:gd name="T1" fmla="*/ 49 h 49"/>
                <a:gd name="T2" fmla="*/ 14 w 68"/>
                <a:gd name="T3" fmla="*/ 34 h 49"/>
                <a:gd name="T4" fmla="*/ 20 w 68"/>
                <a:gd name="T5" fmla="*/ 20 h 49"/>
                <a:gd name="T6" fmla="*/ 34 w 68"/>
                <a:gd name="T7" fmla="*/ 15 h 49"/>
                <a:gd name="T8" fmla="*/ 48 w 68"/>
                <a:gd name="T9" fmla="*/ 20 h 49"/>
                <a:gd name="T10" fmla="*/ 54 w 68"/>
                <a:gd name="T11" fmla="*/ 34 h 49"/>
                <a:gd name="T12" fmla="*/ 68 w 68"/>
                <a:gd name="T13" fmla="*/ 34 h 49"/>
                <a:gd name="T14" fmla="*/ 34 w 68"/>
                <a:gd name="T15" fmla="*/ 0 h 49"/>
                <a:gd name="T16" fmla="*/ 0 w 68"/>
                <a:gd name="T17" fmla="*/ 34 h 49"/>
                <a:gd name="T18" fmla="*/ 0 w 68"/>
                <a:gd name="T19" fmla="*/ 49 h 49"/>
                <a:gd name="T20" fmla="*/ 14 w 68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49">
                  <a:moveTo>
                    <a:pt x="14" y="49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9"/>
                    <a:pt x="16" y="24"/>
                    <a:pt x="20" y="20"/>
                  </a:cubicBezTo>
                  <a:cubicBezTo>
                    <a:pt x="24" y="17"/>
                    <a:pt x="29" y="15"/>
                    <a:pt x="34" y="15"/>
                  </a:cubicBezTo>
                  <a:cubicBezTo>
                    <a:pt x="39" y="15"/>
                    <a:pt x="44" y="17"/>
                    <a:pt x="48" y="20"/>
                  </a:cubicBezTo>
                  <a:cubicBezTo>
                    <a:pt x="52" y="24"/>
                    <a:pt x="54" y="29"/>
                    <a:pt x="54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4" y="4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8" name="Freeform 69">
            <a:extLst>
              <a:ext uri="{FF2B5EF4-FFF2-40B4-BE49-F238E27FC236}">
                <a16:creationId xmlns:a16="http://schemas.microsoft.com/office/drawing/2014/main" id="{33378719-EC63-41B5-844A-03E480D6DEDF}"/>
              </a:ext>
            </a:extLst>
          </p:cNvPr>
          <p:cNvSpPr>
            <a:spLocks noEditPoints="1"/>
          </p:cNvSpPr>
          <p:nvPr/>
        </p:nvSpPr>
        <p:spPr bwMode="auto">
          <a:xfrm>
            <a:off x="2142948" y="4231836"/>
            <a:ext cx="384257" cy="233344"/>
          </a:xfrm>
          <a:custGeom>
            <a:avLst/>
            <a:gdLst>
              <a:gd name="T0" fmla="*/ 118 w 128"/>
              <a:gd name="T1" fmla="*/ 0 h 78"/>
              <a:gd name="T2" fmla="*/ 10 w 128"/>
              <a:gd name="T3" fmla="*/ 0 h 78"/>
              <a:gd name="T4" fmla="*/ 0 w 128"/>
              <a:gd name="T5" fmla="*/ 10 h 78"/>
              <a:gd name="T6" fmla="*/ 0 w 128"/>
              <a:gd name="T7" fmla="*/ 68 h 78"/>
              <a:gd name="T8" fmla="*/ 10 w 128"/>
              <a:gd name="T9" fmla="*/ 78 h 78"/>
              <a:gd name="T10" fmla="*/ 118 w 128"/>
              <a:gd name="T11" fmla="*/ 78 h 78"/>
              <a:gd name="T12" fmla="*/ 128 w 128"/>
              <a:gd name="T13" fmla="*/ 68 h 78"/>
              <a:gd name="T14" fmla="*/ 128 w 128"/>
              <a:gd name="T15" fmla="*/ 10 h 78"/>
              <a:gd name="T16" fmla="*/ 118 w 128"/>
              <a:gd name="T17" fmla="*/ 0 h 78"/>
              <a:gd name="T18" fmla="*/ 72 w 128"/>
              <a:gd name="T19" fmla="*/ 19 h 78"/>
              <a:gd name="T20" fmla="*/ 92 w 128"/>
              <a:gd name="T21" fmla="*/ 19 h 78"/>
              <a:gd name="T22" fmla="*/ 92 w 128"/>
              <a:gd name="T23" fmla="*/ 25 h 78"/>
              <a:gd name="T24" fmla="*/ 72 w 128"/>
              <a:gd name="T25" fmla="*/ 25 h 78"/>
              <a:gd name="T26" fmla="*/ 72 w 128"/>
              <a:gd name="T27" fmla="*/ 19 h 78"/>
              <a:gd name="T28" fmla="*/ 56 w 128"/>
              <a:gd name="T29" fmla="*/ 59 h 78"/>
              <a:gd name="T30" fmla="*/ 16 w 128"/>
              <a:gd name="T31" fmla="*/ 59 h 78"/>
              <a:gd name="T32" fmla="*/ 16 w 128"/>
              <a:gd name="T33" fmla="*/ 20 h 78"/>
              <a:gd name="T34" fmla="*/ 56 w 128"/>
              <a:gd name="T35" fmla="*/ 20 h 78"/>
              <a:gd name="T36" fmla="*/ 56 w 128"/>
              <a:gd name="T37" fmla="*/ 59 h 78"/>
              <a:gd name="T38" fmla="*/ 112 w 128"/>
              <a:gd name="T39" fmla="*/ 58 h 78"/>
              <a:gd name="T40" fmla="*/ 72 w 128"/>
              <a:gd name="T41" fmla="*/ 58 h 78"/>
              <a:gd name="T42" fmla="*/ 72 w 128"/>
              <a:gd name="T43" fmla="*/ 53 h 78"/>
              <a:gd name="T44" fmla="*/ 112 w 128"/>
              <a:gd name="T45" fmla="*/ 53 h 78"/>
              <a:gd name="T46" fmla="*/ 112 w 128"/>
              <a:gd name="T47" fmla="*/ 58 h 78"/>
              <a:gd name="T48" fmla="*/ 112 w 128"/>
              <a:gd name="T49" fmla="*/ 41 h 78"/>
              <a:gd name="T50" fmla="*/ 72 w 128"/>
              <a:gd name="T51" fmla="*/ 41 h 78"/>
              <a:gd name="T52" fmla="*/ 72 w 128"/>
              <a:gd name="T53" fmla="*/ 36 h 78"/>
              <a:gd name="T54" fmla="*/ 112 w 128"/>
              <a:gd name="T55" fmla="*/ 36 h 78"/>
              <a:gd name="T56" fmla="*/ 112 w 128"/>
              <a:gd name="T57" fmla="*/ 4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" h="78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4"/>
                  <a:pt x="4" y="78"/>
                  <a:pt x="10" y="78"/>
                </a:cubicBezTo>
                <a:cubicBezTo>
                  <a:pt x="118" y="78"/>
                  <a:pt x="118" y="78"/>
                  <a:pt x="118" y="78"/>
                </a:cubicBezTo>
                <a:cubicBezTo>
                  <a:pt x="124" y="78"/>
                  <a:pt x="128" y="74"/>
                  <a:pt x="128" y="6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72" y="19"/>
                </a:moveTo>
                <a:cubicBezTo>
                  <a:pt x="92" y="19"/>
                  <a:pt x="92" y="19"/>
                  <a:pt x="92" y="19"/>
                </a:cubicBezTo>
                <a:cubicBezTo>
                  <a:pt x="92" y="25"/>
                  <a:pt x="92" y="25"/>
                  <a:pt x="92" y="25"/>
                </a:cubicBezTo>
                <a:cubicBezTo>
                  <a:pt x="72" y="25"/>
                  <a:pt x="72" y="25"/>
                  <a:pt x="72" y="25"/>
                </a:cubicBezTo>
                <a:lnTo>
                  <a:pt x="72" y="19"/>
                </a:lnTo>
                <a:close/>
                <a:moveTo>
                  <a:pt x="56" y="59"/>
                </a:moveTo>
                <a:cubicBezTo>
                  <a:pt x="16" y="59"/>
                  <a:pt x="16" y="59"/>
                  <a:pt x="16" y="59"/>
                </a:cubicBezTo>
                <a:cubicBezTo>
                  <a:pt x="16" y="20"/>
                  <a:pt x="16" y="20"/>
                  <a:pt x="16" y="20"/>
                </a:cubicBezTo>
                <a:cubicBezTo>
                  <a:pt x="56" y="20"/>
                  <a:pt x="56" y="20"/>
                  <a:pt x="56" y="20"/>
                </a:cubicBezTo>
                <a:lnTo>
                  <a:pt x="56" y="59"/>
                </a:lnTo>
                <a:close/>
                <a:moveTo>
                  <a:pt x="112" y="58"/>
                </a:moveTo>
                <a:cubicBezTo>
                  <a:pt x="72" y="58"/>
                  <a:pt x="72" y="58"/>
                  <a:pt x="72" y="58"/>
                </a:cubicBezTo>
                <a:cubicBezTo>
                  <a:pt x="72" y="53"/>
                  <a:pt x="72" y="53"/>
                  <a:pt x="72" y="53"/>
                </a:cubicBezTo>
                <a:cubicBezTo>
                  <a:pt x="112" y="53"/>
                  <a:pt x="112" y="53"/>
                  <a:pt x="112" y="53"/>
                </a:cubicBezTo>
                <a:lnTo>
                  <a:pt x="112" y="58"/>
                </a:lnTo>
                <a:close/>
                <a:moveTo>
                  <a:pt x="112" y="41"/>
                </a:moveTo>
                <a:cubicBezTo>
                  <a:pt x="72" y="41"/>
                  <a:pt x="72" y="41"/>
                  <a:pt x="72" y="41"/>
                </a:cubicBezTo>
                <a:cubicBezTo>
                  <a:pt x="72" y="36"/>
                  <a:pt x="72" y="36"/>
                  <a:pt x="72" y="36"/>
                </a:cubicBezTo>
                <a:cubicBezTo>
                  <a:pt x="112" y="36"/>
                  <a:pt x="112" y="36"/>
                  <a:pt x="112" y="36"/>
                </a:cubicBezTo>
                <a:lnTo>
                  <a:pt x="112" y="4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3" name="组合 382">
            <a:extLst>
              <a:ext uri="{FF2B5EF4-FFF2-40B4-BE49-F238E27FC236}">
                <a16:creationId xmlns:a16="http://schemas.microsoft.com/office/drawing/2014/main" id="{E01DC9D9-3799-46C5-9488-0B69F295C07E}"/>
              </a:ext>
            </a:extLst>
          </p:cNvPr>
          <p:cNvGrpSpPr/>
          <p:nvPr/>
        </p:nvGrpSpPr>
        <p:grpSpPr>
          <a:xfrm>
            <a:off x="2142948" y="3432886"/>
            <a:ext cx="384257" cy="287876"/>
            <a:chOff x="3215973" y="3481076"/>
            <a:chExt cx="384257" cy="287876"/>
          </a:xfrm>
        </p:grpSpPr>
        <p:sp>
          <p:nvSpPr>
            <p:cNvPr id="252" name="Freeform 93">
              <a:extLst>
                <a:ext uri="{FF2B5EF4-FFF2-40B4-BE49-F238E27FC236}">
                  <a16:creationId xmlns:a16="http://schemas.microsoft.com/office/drawing/2014/main" id="{6512DB58-E05E-4CC0-9DD8-AD2826FC8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063" y="3576189"/>
              <a:ext cx="233344" cy="30436"/>
            </a:xfrm>
            <a:custGeom>
              <a:avLst/>
              <a:gdLst>
                <a:gd name="T0" fmla="*/ 0 w 184"/>
                <a:gd name="T1" fmla="*/ 24 h 24"/>
                <a:gd name="T2" fmla="*/ 184 w 184"/>
                <a:gd name="T3" fmla="*/ 24 h 24"/>
                <a:gd name="T4" fmla="*/ 172 w 184"/>
                <a:gd name="T5" fmla="*/ 0 h 24"/>
                <a:gd name="T6" fmla="*/ 11 w 184"/>
                <a:gd name="T7" fmla="*/ 0 h 24"/>
                <a:gd name="T8" fmla="*/ 0 w 18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4">
                  <a:moveTo>
                    <a:pt x="0" y="24"/>
                  </a:moveTo>
                  <a:lnTo>
                    <a:pt x="184" y="24"/>
                  </a:lnTo>
                  <a:lnTo>
                    <a:pt x="172" y="0"/>
                  </a:lnTo>
                  <a:lnTo>
                    <a:pt x="11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94">
              <a:extLst>
                <a:ext uri="{FF2B5EF4-FFF2-40B4-BE49-F238E27FC236}">
                  <a16:creationId xmlns:a16="http://schemas.microsoft.com/office/drawing/2014/main" id="{AF309A76-26E2-49BF-92AC-5F7F0D8A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890" y="3531803"/>
              <a:ext cx="186422" cy="26632"/>
            </a:xfrm>
            <a:custGeom>
              <a:avLst/>
              <a:gdLst>
                <a:gd name="T0" fmla="*/ 12 w 147"/>
                <a:gd name="T1" fmla="*/ 0 h 21"/>
                <a:gd name="T2" fmla="*/ 0 w 147"/>
                <a:gd name="T3" fmla="*/ 21 h 21"/>
                <a:gd name="T4" fmla="*/ 147 w 147"/>
                <a:gd name="T5" fmla="*/ 21 h 21"/>
                <a:gd name="T6" fmla="*/ 135 w 147"/>
                <a:gd name="T7" fmla="*/ 0 h 21"/>
                <a:gd name="T8" fmla="*/ 12 w 147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21">
                  <a:moveTo>
                    <a:pt x="12" y="0"/>
                  </a:moveTo>
                  <a:lnTo>
                    <a:pt x="0" y="21"/>
                  </a:lnTo>
                  <a:lnTo>
                    <a:pt x="147" y="21"/>
                  </a:lnTo>
                  <a:lnTo>
                    <a:pt x="135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95">
              <a:extLst>
                <a:ext uri="{FF2B5EF4-FFF2-40B4-BE49-F238E27FC236}">
                  <a16:creationId xmlns:a16="http://schemas.microsoft.com/office/drawing/2014/main" id="{9018A6ED-C4AB-471A-B793-694380C46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5973" y="3481076"/>
              <a:ext cx="384257" cy="287876"/>
            </a:xfrm>
            <a:custGeom>
              <a:avLst/>
              <a:gdLst>
                <a:gd name="T0" fmla="*/ 244 w 303"/>
                <a:gd name="T1" fmla="*/ 0 h 227"/>
                <a:gd name="T2" fmla="*/ 60 w 303"/>
                <a:gd name="T3" fmla="*/ 0 h 227"/>
                <a:gd name="T4" fmla="*/ 0 w 303"/>
                <a:gd name="T5" fmla="*/ 111 h 227"/>
                <a:gd name="T6" fmla="*/ 0 w 303"/>
                <a:gd name="T7" fmla="*/ 227 h 227"/>
                <a:gd name="T8" fmla="*/ 303 w 303"/>
                <a:gd name="T9" fmla="*/ 227 h 227"/>
                <a:gd name="T10" fmla="*/ 303 w 303"/>
                <a:gd name="T11" fmla="*/ 111 h 227"/>
                <a:gd name="T12" fmla="*/ 244 w 303"/>
                <a:gd name="T13" fmla="*/ 0 h 227"/>
                <a:gd name="T14" fmla="*/ 232 w 303"/>
                <a:gd name="T15" fmla="*/ 111 h 227"/>
                <a:gd name="T16" fmla="*/ 209 w 303"/>
                <a:gd name="T17" fmla="*/ 146 h 227"/>
                <a:gd name="T18" fmla="*/ 93 w 303"/>
                <a:gd name="T19" fmla="*/ 146 h 227"/>
                <a:gd name="T20" fmla="*/ 69 w 303"/>
                <a:gd name="T21" fmla="*/ 111 h 227"/>
                <a:gd name="T22" fmla="*/ 38 w 303"/>
                <a:gd name="T23" fmla="*/ 111 h 227"/>
                <a:gd name="T24" fmla="*/ 83 w 303"/>
                <a:gd name="T25" fmla="*/ 28 h 227"/>
                <a:gd name="T26" fmla="*/ 220 w 303"/>
                <a:gd name="T27" fmla="*/ 28 h 227"/>
                <a:gd name="T28" fmla="*/ 265 w 303"/>
                <a:gd name="T29" fmla="*/ 111 h 227"/>
                <a:gd name="T30" fmla="*/ 232 w 303"/>
                <a:gd name="T3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227">
                  <a:moveTo>
                    <a:pt x="244" y="0"/>
                  </a:moveTo>
                  <a:lnTo>
                    <a:pt x="60" y="0"/>
                  </a:lnTo>
                  <a:lnTo>
                    <a:pt x="0" y="111"/>
                  </a:lnTo>
                  <a:lnTo>
                    <a:pt x="0" y="227"/>
                  </a:lnTo>
                  <a:lnTo>
                    <a:pt x="303" y="227"/>
                  </a:lnTo>
                  <a:lnTo>
                    <a:pt x="303" y="111"/>
                  </a:lnTo>
                  <a:lnTo>
                    <a:pt x="244" y="0"/>
                  </a:lnTo>
                  <a:close/>
                  <a:moveTo>
                    <a:pt x="232" y="111"/>
                  </a:moveTo>
                  <a:lnTo>
                    <a:pt x="209" y="146"/>
                  </a:lnTo>
                  <a:lnTo>
                    <a:pt x="93" y="146"/>
                  </a:lnTo>
                  <a:lnTo>
                    <a:pt x="69" y="111"/>
                  </a:lnTo>
                  <a:lnTo>
                    <a:pt x="38" y="111"/>
                  </a:lnTo>
                  <a:lnTo>
                    <a:pt x="83" y="28"/>
                  </a:lnTo>
                  <a:lnTo>
                    <a:pt x="220" y="28"/>
                  </a:lnTo>
                  <a:lnTo>
                    <a:pt x="265" y="111"/>
                  </a:lnTo>
                  <a:lnTo>
                    <a:pt x="232" y="11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3" name="组合 342">
            <a:extLst>
              <a:ext uri="{FF2B5EF4-FFF2-40B4-BE49-F238E27FC236}">
                <a16:creationId xmlns:a16="http://schemas.microsoft.com/office/drawing/2014/main" id="{6E96BFBE-D1B3-4E7C-8772-91F2C2ED9634}"/>
              </a:ext>
            </a:extLst>
          </p:cNvPr>
          <p:cNvGrpSpPr/>
          <p:nvPr/>
        </p:nvGrpSpPr>
        <p:grpSpPr>
          <a:xfrm>
            <a:off x="2187968" y="2619351"/>
            <a:ext cx="294217" cy="384257"/>
            <a:chOff x="3261627" y="2664371"/>
            <a:chExt cx="294217" cy="384257"/>
          </a:xfrm>
        </p:grpSpPr>
        <p:sp>
          <p:nvSpPr>
            <p:cNvPr id="280" name="Freeform 121">
              <a:extLst>
                <a:ext uri="{FF2B5EF4-FFF2-40B4-BE49-F238E27FC236}">
                  <a16:creationId xmlns:a16="http://schemas.microsoft.com/office/drawing/2014/main" id="{3FF20B2A-710F-40C3-A380-33AF71D5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627" y="2664371"/>
              <a:ext cx="294217" cy="384257"/>
            </a:xfrm>
            <a:custGeom>
              <a:avLst/>
              <a:gdLst>
                <a:gd name="T0" fmla="*/ 128 w 232"/>
                <a:gd name="T1" fmla="*/ 104 h 303"/>
                <a:gd name="T2" fmla="*/ 128 w 232"/>
                <a:gd name="T3" fmla="*/ 0 h 303"/>
                <a:gd name="T4" fmla="*/ 0 w 232"/>
                <a:gd name="T5" fmla="*/ 0 h 303"/>
                <a:gd name="T6" fmla="*/ 0 w 232"/>
                <a:gd name="T7" fmla="*/ 303 h 303"/>
                <a:gd name="T8" fmla="*/ 232 w 232"/>
                <a:gd name="T9" fmla="*/ 303 h 303"/>
                <a:gd name="T10" fmla="*/ 232 w 232"/>
                <a:gd name="T11" fmla="*/ 104 h 303"/>
                <a:gd name="T12" fmla="*/ 128 w 232"/>
                <a:gd name="T13" fmla="*/ 10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03">
                  <a:moveTo>
                    <a:pt x="128" y="104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104"/>
                  </a:lnTo>
                  <a:lnTo>
                    <a:pt x="128" y="10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122">
              <a:extLst>
                <a:ext uri="{FF2B5EF4-FFF2-40B4-BE49-F238E27FC236}">
                  <a16:creationId xmlns:a16="http://schemas.microsoft.com/office/drawing/2014/main" id="{9582DFE8-ACF1-46F8-9053-730FF33C5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122" y="2679589"/>
              <a:ext cx="87504" cy="86236"/>
            </a:xfrm>
            <a:custGeom>
              <a:avLst/>
              <a:gdLst>
                <a:gd name="T0" fmla="*/ 0 w 69"/>
                <a:gd name="T1" fmla="*/ 0 h 68"/>
                <a:gd name="T2" fmla="*/ 0 w 69"/>
                <a:gd name="T3" fmla="*/ 68 h 68"/>
                <a:gd name="T4" fmla="*/ 69 w 69"/>
                <a:gd name="T5" fmla="*/ 68 h 68"/>
                <a:gd name="T6" fmla="*/ 0 w 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8">
                  <a:moveTo>
                    <a:pt x="0" y="0"/>
                  </a:moveTo>
                  <a:lnTo>
                    <a:pt x="0" y="68"/>
                  </a:lnTo>
                  <a:lnTo>
                    <a:pt x="69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4" name="Freeform 145">
            <a:extLst>
              <a:ext uri="{FF2B5EF4-FFF2-40B4-BE49-F238E27FC236}">
                <a16:creationId xmlns:a16="http://schemas.microsoft.com/office/drawing/2014/main" id="{474159E2-0F34-418D-8CD2-14CA00F8A0F5}"/>
              </a:ext>
            </a:extLst>
          </p:cNvPr>
          <p:cNvSpPr>
            <a:spLocks noEditPoints="1"/>
          </p:cNvSpPr>
          <p:nvPr/>
        </p:nvSpPr>
        <p:spPr bwMode="auto">
          <a:xfrm>
            <a:off x="2172750" y="1847667"/>
            <a:ext cx="324653" cy="384257"/>
          </a:xfrm>
          <a:custGeom>
            <a:avLst/>
            <a:gdLst>
              <a:gd name="T0" fmla="*/ 14 w 108"/>
              <a:gd name="T1" fmla="*/ 10 h 128"/>
              <a:gd name="T2" fmla="*/ 14 w 108"/>
              <a:gd name="T3" fmla="*/ 10 h 128"/>
              <a:gd name="T4" fmla="*/ 108 w 108"/>
              <a:gd name="T5" fmla="*/ 10 h 128"/>
              <a:gd name="T6" fmla="*/ 108 w 108"/>
              <a:gd name="T7" fmla="*/ 0 h 128"/>
              <a:gd name="T8" fmla="*/ 15 w 108"/>
              <a:gd name="T9" fmla="*/ 0 h 128"/>
              <a:gd name="T10" fmla="*/ 0 w 108"/>
              <a:gd name="T11" fmla="*/ 15 h 128"/>
              <a:gd name="T12" fmla="*/ 0 w 108"/>
              <a:gd name="T13" fmla="*/ 113 h 128"/>
              <a:gd name="T14" fmla="*/ 0 w 108"/>
              <a:gd name="T15" fmla="*/ 113 h 128"/>
              <a:gd name="T16" fmla="*/ 15 w 108"/>
              <a:gd name="T17" fmla="*/ 128 h 128"/>
              <a:gd name="T18" fmla="*/ 108 w 108"/>
              <a:gd name="T19" fmla="*/ 128 h 128"/>
              <a:gd name="T20" fmla="*/ 108 w 108"/>
              <a:gd name="T21" fmla="*/ 20 h 128"/>
              <a:gd name="T22" fmla="*/ 14 w 108"/>
              <a:gd name="T23" fmla="*/ 20 h 128"/>
              <a:gd name="T24" fmla="*/ 14 w 108"/>
              <a:gd name="T25" fmla="*/ 20 h 128"/>
              <a:gd name="T26" fmla="*/ 10 w 108"/>
              <a:gd name="T27" fmla="*/ 15 h 128"/>
              <a:gd name="T28" fmla="*/ 14 w 108"/>
              <a:gd name="T29" fmla="*/ 10 h 128"/>
              <a:gd name="T30" fmla="*/ 29 w 108"/>
              <a:gd name="T31" fmla="*/ 29 h 128"/>
              <a:gd name="T32" fmla="*/ 98 w 108"/>
              <a:gd name="T33" fmla="*/ 29 h 128"/>
              <a:gd name="T34" fmla="*/ 98 w 108"/>
              <a:gd name="T35" fmla="*/ 118 h 128"/>
              <a:gd name="T36" fmla="*/ 29 w 108"/>
              <a:gd name="T37" fmla="*/ 118 h 128"/>
              <a:gd name="T38" fmla="*/ 29 w 108"/>
              <a:gd name="T39" fmla="*/ 2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128">
                <a:moveTo>
                  <a:pt x="14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78" y="10"/>
                  <a:pt x="108" y="10"/>
                </a:cubicBezTo>
                <a:cubicBezTo>
                  <a:pt x="108" y="0"/>
                  <a:pt x="108" y="0"/>
                  <a:pt x="108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"/>
                  <a:pt x="0" y="83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21"/>
                  <a:pt x="7" y="128"/>
                  <a:pt x="15" y="128"/>
                </a:cubicBezTo>
                <a:cubicBezTo>
                  <a:pt x="15" y="128"/>
                  <a:pt x="82" y="128"/>
                  <a:pt x="108" y="128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19"/>
                  <a:pt x="10" y="17"/>
                  <a:pt x="10" y="15"/>
                </a:cubicBezTo>
                <a:cubicBezTo>
                  <a:pt x="10" y="12"/>
                  <a:pt x="12" y="10"/>
                  <a:pt x="14" y="10"/>
                </a:cubicBezTo>
                <a:close/>
                <a:moveTo>
                  <a:pt x="29" y="29"/>
                </a:moveTo>
                <a:cubicBezTo>
                  <a:pt x="98" y="29"/>
                  <a:pt x="98" y="29"/>
                  <a:pt x="98" y="29"/>
                </a:cubicBezTo>
                <a:cubicBezTo>
                  <a:pt x="98" y="118"/>
                  <a:pt x="98" y="118"/>
                  <a:pt x="98" y="118"/>
                </a:cubicBezTo>
                <a:cubicBezTo>
                  <a:pt x="29" y="118"/>
                  <a:pt x="29" y="118"/>
                  <a:pt x="29" y="118"/>
                </a:cubicBezTo>
                <a:lnTo>
                  <a:pt x="29" y="2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0" name="Freeform 171">
            <a:extLst>
              <a:ext uri="{FF2B5EF4-FFF2-40B4-BE49-F238E27FC236}">
                <a16:creationId xmlns:a16="http://schemas.microsoft.com/office/drawing/2014/main" id="{0477A8DA-DB84-44DD-A27D-AA5FD21FBA24}"/>
              </a:ext>
            </a:extLst>
          </p:cNvPr>
          <p:cNvSpPr>
            <a:spLocks noEditPoints="1"/>
          </p:cNvSpPr>
          <p:nvPr/>
        </p:nvSpPr>
        <p:spPr bwMode="auto">
          <a:xfrm>
            <a:off x="2187968" y="1127342"/>
            <a:ext cx="294217" cy="384257"/>
          </a:xfrm>
          <a:custGeom>
            <a:avLst/>
            <a:gdLst>
              <a:gd name="T0" fmla="*/ 88 w 98"/>
              <a:gd name="T1" fmla="*/ 0 h 128"/>
              <a:gd name="T2" fmla="*/ 10 w 98"/>
              <a:gd name="T3" fmla="*/ 0 h 128"/>
              <a:gd name="T4" fmla="*/ 0 w 98"/>
              <a:gd name="T5" fmla="*/ 10 h 128"/>
              <a:gd name="T6" fmla="*/ 0 w 98"/>
              <a:gd name="T7" fmla="*/ 118 h 128"/>
              <a:gd name="T8" fmla="*/ 10 w 98"/>
              <a:gd name="T9" fmla="*/ 128 h 128"/>
              <a:gd name="T10" fmla="*/ 88 w 98"/>
              <a:gd name="T11" fmla="*/ 128 h 128"/>
              <a:gd name="T12" fmla="*/ 98 w 98"/>
              <a:gd name="T13" fmla="*/ 118 h 128"/>
              <a:gd name="T14" fmla="*/ 98 w 98"/>
              <a:gd name="T15" fmla="*/ 10 h 128"/>
              <a:gd name="T16" fmla="*/ 88 w 98"/>
              <a:gd name="T17" fmla="*/ 0 h 128"/>
              <a:gd name="T18" fmla="*/ 49 w 98"/>
              <a:gd name="T19" fmla="*/ 125 h 128"/>
              <a:gd name="T20" fmla="*/ 45 w 98"/>
              <a:gd name="T21" fmla="*/ 121 h 128"/>
              <a:gd name="T22" fmla="*/ 49 w 98"/>
              <a:gd name="T23" fmla="*/ 116 h 128"/>
              <a:gd name="T24" fmla="*/ 53 w 98"/>
              <a:gd name="T25" fmla="*/ 121 h 128"/>
              <a:gd name="T26" fmla="*/ 49 w 98"/>
              <a:gd name="T27" fmla="*/ 125 h 128"/>
              <a:gd name="T28" fmla="*/ 84 w 98"/>
              <a:gd name="T29" fmla="*/ 114 h 128"/>
              <a:gd name="T30" fmla="*/ 14 w 98"/>
              <a:gd name="T31" fmla="*/ 114 h 128"/>
              <a:gd name="T32" fmla="*/ 14 w 98"/>
              <a:gd name="T33" fmla="*/ 15 h 128"/>
              <a:gd name="T34" fmla="*/ 84 w 98"/>
              <a:gd name="T35" fmla="*/ 15 h 128"/>
              <a:gd name="T36" fmla="*/ 84 w 98"/>
              <a:gd name="T37" fmla="*/ 1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8" h="128">
                <a:moveTo>
                  <a:pt x="8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88" y="128"/>
                  <a:pt x="88" y="128"/>
                  <a:pt x="88" y="128"/>
                </a:cubicBezTo>
                <a:cubicBezTo>
                  <a:pt x="94" y="128"/>
                  <a:pt x="98" y="124"/>
                  <a:pt x="98" y="118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4"/>
                  <a:pt x="94" y="0"/>
                  <a:pt x="88" y="0"/>
                </a:cubicBezTo>
                <a:close/>
                <a:moveTo>
                  <a:pt x="49" y="125"/>
                </a:moveTo>
                <a:cubicBezTo>
                  <a:pt x="47" y="125"/>
                  <a:pt x="45" y="123"/>
                  <a:pt x="45" y="121"/>
                </a:cubicBezTo>
                <a:cubicBezTo>
                  <a:pt x="45" y="118"/>
                  <a:pt x="47" y="116"/>
                  <a:pt x="49" y="116"/>
                </a:cubicBezTo>
                <a:cubicBezTo>
                  <a:pt x="51" y="116"/>
                  <a:pt x="53" y="118"/>
                  <a:pt x="53" y="121"/>
                </a:cubicBezTo>
                <a:cubicBezTo>
                  <a:pt x="53" y="123"/>
                  <a:pt x="51" y="125"/>
                  <a:pt x="49" y="125"/>
                </a:cubicBezTo>
                <a:close/>
                <a:moveTo>
                  <a:pt x="84" y="114"/>
                </a:moveTo>
                <a:cubicBezTo>
                  <a:pt x="14" y="114"/>
                  <a:pt x="14" y="114"/>
                  <a:pt x="14" y="114"/>
                </a:cubicBezTo>
                <a:cubicBezTo>
                  <a:pt x="14" y="15"/>
                  <a:pt x="14" y="15"/>
                  <a:pt x="14" y="15"/>
                </a:cubicBezTo>
                <a:cubicBezTo>
                  <a:pt x="84" y="15"/>
                  <a:pt x="84" y="15"/>
                  <a:pt x="84" y="15"/>
                </a:cubicBezTo>
                <a:lnTo>
                  <a:pt x="84" y="114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40" name="组合 339">
            <a:extLst>
              <a:ext uri="{FF2B5EF4-FFF2-40B4-BE49-F238E27FC236}">
                <a16:creationId xmlns:a16="http://schemas.microsoft.com/office/drawing/2014/main" id="{AAD53924-FB2B-426E-B0D2-11E7F49CC74F}"/>
              </a:ext>
            </a:extLst>
          </p:cNvPr>
          <p:cNvGrpSpPr/>
          <p:nvPr/>
        </p:nvGrpSpPr>
        <p:grpSpPr>
          <a:xfrm>
            <a:off x="1461278" y="5737161"/>
            <a:ext cx="263781" cy="384257"/>
            <a:chOff x="2508331" y="5737161"/>
            <a:chExt cx="263781" cy="384257"/>
          </a:xfrm>
        </p:grpSpPr>
        <p:sp>
          <p:nvSpPr>
            <p:cNvPr id="176" name="Freeform 17">
              <a:extLst>
                <a:ext uri="{FF2B5EF4-FFF2-40B4-BE49-F238E27FC236}">
                  <a16:creationId xmlns:a16="http://schemas.microsoft.com/office/drawing/2014/main" id="{E895DEBA-160A-49B3-AFC3-783E63CC6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835" y="5945142"/>
              <a:ext cx="90040" cy="86236"/>
            </a:xfrm>
            <a:custGeom>
              <a:avLst/>
              <a:gdLst>
                <a:gd name="T0" fmla="*/ 24 w 71"/>
                <a:gd name="T1" fmla="*/ 68 h 68"/>
                <a:gd name="T2" fmla="*/ 47 w 71"/>
                <a:gd name="T3" fmla="*/ 68 h 68"/>
                <a:gd name="T4" fmla="*/ 47 w 71"/>
                <a:gd name="T5" fmla="*/ 47 h 68"/>
                <a:gd name="T6" fmla="*/ 71 w 71"/>
                <a:gd name="T7" fmla="*/ 47 h 68"/>
                <a:gd name="T8" fmla="*/ 71 w 71"/>
                <a:gd name="T9" fmla="*/ 23 h 68"/>
                <a:gd name="T10" fmla="*/ 47 w 71"/>
                <a:gd name="T11" fmla="*/ 23 h 68"/>
                <a:gd name="T12" fmla="*/ 47 w 71"/>
                <a:gd name="T13" fmla="*/ 0 h 68"/>
                <a:gd name="T14" fmla="*/ 24 w 71"/>
                <a:gd name="T15" fmla="*/ 0 h 68"/>
                <a:gd name="T16" fmla="*/ 24 w 71"/>
                <a:gd name="T17" fmla="*/ 23 h 68"/>
                <a:gd name="T18" fmla="*/ 0 w 71"/>
                <a:gd name="T19" fmla="*/ 23 h 68"/>
                <a:gd name="T20" fmla="*/ 0 w 71"/>
                <a:gd name="T21" fmla="*/ 47 h 68"/>
                <a:gd name="T22" fmla="*/ 24 w 71"/>
                <a:gd name="T23" fmla="*/ 47 h 68"/>
                <a:gd name="T24" fmla="*/ 24 w 71"/>
                <a:gd name="T2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68">
                  <a:moveTo>
                    <a:pt x="24" y="68"/>
                  </a:moveTo>
                  <a:lnTo>
                    <a:pt x="47" y="68"/>
                  </a:lnTo>
                  <a:lnTo>
                    <a:pt x="47" y="47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47" y="23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24" y="23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24" y="47"/>
                  </a:lnTo>
                  <a:lnTo>
                    <a:pt x="24" y="6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8">
              <a:extLst>
                <a:ext uri="{FF2B5EF4-FFF2-40B4-BE49-F238E27FC236}">
                  <a16:creationId xmlns:a16="http://schemas.microsoft.com/office/drawing/2014/main" id="{2C8A6C16-8336-4E3C-93AD-7F23F509DB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331" y="5737161"/>
              <a:ext cx="263781" cy="384257"/>
            </a:xfrm>
            <a:custGeom>
              <a:avLst/>
              <a:gdLst>
                <a:gd name="T0" fmla="*/ 59 w 88"/>
                <a:gd name="T1" fmla="*/ 20 h 128"/>
                <a:gd name="T2" fmla="*/ 59 w 88"/>
                <a:gd name="T3" fmla="*/ 10 h 128"/>
                <a:gd name="T4" fmla="*/ 64 w 88"/>
                <a:gd name="T5" fmla="*/ 10 h 128"/>
                <a:gd name="T6" fmla="*/ 64 w 88"/>
                <a:gd name="T7" fmla="*/ 0 h 128"/>
                <a:gd name="T8" fmla="*/ 24 w 88"/>
                <a:gd name="T9" fmla="*/ 0 h 128"/>
                <a:gd name="T10" fmla="*/ 24 w 88"/>
                <a:gd name="T11" fmla="*/ 10 h 128"/>
                <a:gd name="T12" fmla="*/ 30 w 88"/>
                <a:gd name="T13" fmla="*/ 10 h 128"/>
                <a:gd name="T14" fmla="*/ 30 w 88"/>
                <a:gd name="T15" fmla="*/ 20 h 128"/>
                <a:gd name="T16" fmla="*/ 0 w 88"/>
                <a:gd name="T17" fmla="*/ 39 h 128"/>
                <a:gd name="T18" fmla="*/ 0 w 88"/>
                <a:gd name="T19" fmla="*/ 118 h 128"/>
                <a:gd name="T20" fmla="*/ 10 w 88"/>
                <a:gd name="T21" fmla="*/ 128 h 128"/>
                <a:gd name="T22" fmla="*/ 78 w 88"/>
                <a:gd name="T23" fmla="*/ 128 h 128"/>
                <a:gd name="T24" fmla="*/ 88 w 88"/>
                <a:gd name="T25" fmla="*/ 118 h 128"/>
                <a:gd name="T26" fmla="*/ 88 w 88"/>
                <a:gd name="T27" fmla="*/ 39 h 128"/>
                <a:gd name="T28" fmla="*/ 59 w 88"/>
                <a:gd name="T29" fmla="*/ 20 h 128"/>
                <a:gd name="T30" fmla="*/ 78 w 88"/>
                <a:gd name="T31" fmla="*/ 108 h 128"/>
                <a:gd name="T32" fmla="*/ 10 w 88"/>
                <a:gd name="T33" fmla="*/ 108 h 128"/>
                <a:gd name="T34" fmla="*/ 10 w 88"/>
                <a:gd name="T35" fmla="*/ 59 h 128"/>
                <a:gd name="T36" fmla="*/ 78 w 88"/>
                <a:gd name="T37" fmla="*/ 59 h 128"/>
                <a:gd name="T38" fmla="*/ 78 w 88"/>
                <a:gd name="T39" fmla="*/ 10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28">
                  <a:moveTo>
                    <a:pt x="59" y="20"/>
                  </a:moveTo>
                  <a:cubicBezTo>
                    <a:pt x="59" y="10"/>
                    <a:pt x="59" y="10"/>
                    <a:pt x="59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4"/>
                    <a:pt x="4" y="128"/>
                    <a:pt x="10" y="128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84" y="128"/>
                    <a:pt x="88" y="124"/>
                    <a:pt x="88" y="118"/>
                  </a:cubicBezTo>
                  <a:cubicBezTo>
                    <a:pt x="88" y="39"/>
                    <a:pt x="88" y="39"/>
                    <a:pt x="88" y="39"/>
                  </a:cubicBezTo>
                  <a:lnTo>
                    <a:pt x="59" y="20"/>
                  </a:lnTo>
                  <a:close/>
                  <a:moveTo>
                    <a:pt x="78" y="108"/>
                  </a:moveTo>
                  <a:cubicBezTo>
                    <a:pt x="10" y="108"/>
                    <a:pt x="10" y="108"/>
                    <a:pt x="10" y="108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78" y="59"/>
                    <a:pt x="78" y="59"/>
                    <a:pt x="78" y="59"/>
                  </a:cubicBezTo>
                  <a:lnTo>
                    <a:pt x="78" y="10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1" name="组合 340">
            <a:extLst>
              <a:ext uri="{FF2B5EF4-FFF2-40B4-BE49-F238E27FC236}">
                <a16:creationId xmlns:a16="http://schemas.microsoft.com/office/drawing/2014/main" id="{4B3C86EA-2FE9-4F79-AD7F-E248080B5FAA}"/>
              </a:ext>
            </a:extLst>
          </p:cNvPr>
          <p:cNvGrpSpPr/>
          <p:nvPr/>
        </p:nvGrpSpPr>
        <p:grpSpPr>
          <a:xfrm>
            <a:off x="1446060" y="4969915"/>
            <a:ext cx="294217" cy="382989"/>
            <a:chOff x="2493113" y="4969915"/>
            <a:chExt cx="294217" cy="382989"/>
          </a:xfrm>
        </p:grpSpPr>
        <p:sp>
          <p:nvSpPr>
            <p:cNvPr id="203" name="Freeform 44">
              <a:extLst>
                <a:ext uri="{FF2B5EF4-FFF2-40B4-BE49-F238E27FC236}">
                  <a16:creationId xmlns:a16="http://schemas.microsoft.com/office/drawing/2014/main" id="{228A8CF6-FBBF-42CB-9630-9E736475C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767" y="4969915"/>
              <a:ext cx="204176" cy="147108"/>
            </a:xfrm>
            <a:custGeom>
              <a:avLst/>
              <a:gdLst>
                <a:gd name="T0" fmla="*/ 14 w 68"/>
                <a:gd name="T1" fmla="*/ 49 h 49"/>
                <a:gd name="T2" fmla="*/ 14 w 68"/>
                <a:gd name="T3" fmla="*/ 34 h 49"/>
                <a:gd name="T4" fmla="*/ 20 w 68"/>
                <a:gd name="T5" fmla="*/ 20 h 49"/>
                <a:gd name="T6" fmla="*/ 34 w 68"/>
                <a:gd name="T7" fmla="*/ 15 h 49"/>
                <a:gd name="T8" fmla="*/ 48 w 68"/>
                <a:gd name="T9" fmla="*/ 20 h 49"/>
                <a:gd name="T10" fmla="*/ 54 w 68"/>
                <a:gd name="T11" fmla="*/ 34 h 49"/>
                <a:gd name="T12" fmla="*/ 54 w 68"/>
                <a:gd name="T13" fmla="*/ 49 h 49"/>
                <a:gd name="T14" fmla="*/ 68 w 68"/>
                <a:gd name="T15" fmla="*/ 49 h 49"/>
                <a:gd name="T16" fmla="*/ 68 w 68"/>
                <a:gd name="T17" fmla="*/ 34 h 49"/>
                <a:gd name="T18" fmla="*/ 34 w 68"/>
                <a:gd name="T19" fmla="*/ 0 h 49"/>
                <a:gd name="T20" fmla="*/ 0 w 68"/>
                <a:gd name="T21" fmla="*/ 34 h 49"/>
                <a:gd name="T22" fmla="*/ 0 w 68"/>
                <a:gd name="T23" fmla="*/ 49 h 49"/>
                <a:gd name="T24" fmla="*/ 14 w 68"/>
                <a:gd name="T2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9">
                  <a:moveTo>
                    <a:pt x="14" y="49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9"/>
                    <a:pt x="16" y="24"/>
                    <a:pt x="20" y="20"/>
                  </a:cubicBezTo>
                  <a:cubicBezTo>
                    <a:pt x="24" y="17"/>
                    <a:pt x="29" y="15"/>
                    <a:pt x="34" y="15"/>
                  </a:cubicBezTo>
                  <a:cubicBezTo>
                    <a:pt x="39" y="15"/>
                    <a:pt x="44" y="17"/>
                    <a:pt x="48" y="20"/>
                  </a:cubicBezTo>
                  <a:cubicBezTo>
                    <a:pt x="52" y="24"/>
                    <a:pt x="54" y="29"/>
                    <a:pt x="54" y="34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4" y="4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45">
              <a:extLst>
                <a:ext uri="{FF2B5EF4-FFF2-40B4-BE49-F238E27FC236}">
                  <a16:creationId xmlns:a16="http://schemas.microsoft.com/office/drawing/2014/main" id="{87EB6F8E-842B-4213-A7F4-AC567E83F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3113" y="5146191"/>
              <a:ext cx="294217" cy="206713"/>
            </a:xfrm>
            <a:custGeom>
              <a:avLst/>
              <a:gdLst>
                <a:gd name="T0" fmla="*/ 0 w 98"/>
                <a:gd name="T1" fmla="*/ 0 h 69"/>
                <a:gd name="T2" fmla="*/ 0 w 98"/>
                <a:gd name="T3" fmla="*/ 69 h 69"/>
                <a:gd name="T4" fmla="*/ 98 w 98"/>
                <a:gd name="T5" fmla="*/ 69 h 69"/>
                <a:gd name="T6" fmla="*/ 98 w 98"/>
                <a:gd name="T7" fmla="*/ 0 h 69"/>
                <a:gd name="T8" fmla="*/ 0 w 98"/>
                <a:gd name="T9" fmla="*/ 0 h 69"/>
                <a:gd name="T10" fmla="*/ 54 w 98"/>
                <a:gd name="T11" fmla="*/ 39 h 69"/>
                <a:gd name="T12" fmla="*/ 54 w 98"/>
                <a:gd name="T13" fmla="*/ 52 h 69"/>
                <a:gd name="T14" fmla="*/ 44 w 98"/>
                <a:gd name="T15" fmla="*/ 52 h 69"/>
                <a:gd name="T16" fmla="*/ 44 w 98"/>
                <a:gd name="T17" fmla="*/ 39 h 69"/>
                <a:gd name="T18" fmla="*/ 38 w 98"/>
                <a:gd name="T19" fmla="*/ 29 h 69"/>
                <a:gd name="T20" fmla="*/ 49 w 98"/>
                <a:gd name="T21" fmla="*/ 19 h 69"/>
                <a:gd name="T22" fmla="*/ 59 w 98"/>
                <a:gd name="T23" fmla="*/ 29 h 69"/>
                <a:gd name="T24" fmla="*/ 54 w 98"/>
                <a:gd name="T25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69">
                  <a:moveTo>
                    <a:pt x="0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0" y="0"/>
                  </a:lnTo>
                  <a:close/>
                  <a:moveTo>
                    <a:pt x="54" y="39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1" y="37"/>
                    <a:pt x="38" y="33"/>
                    <a:pt x="38" y="29"/>
                  </a:cubicBezTo>
                  <a:cubicBezTo>
                    <a:pt x="38" y="24"/>
                    <a:pt x="43" y="19"/>
                    <a:pt x="49" y="19"/>
                  </a:cubicBezTo>
                  <a:cubicBezTo>
                    <a:pt x="55" y="19"/>
                    <a:pt x="59" y="24"/>
                    <a:pt x="59" y="29"/>
                  </a:cubicBezTo>
                  <a:cubicBezTo>
                    <a:pt x="59" y="33"/>
                    <a:pt x="57" y="37"/>
                    <a:pt x="54" y="3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9" name="Freeform 70">
            <a:extLst>
              <a:ext uri="{FF2B5EF4-FFF2-40B4-BE49-F238E27FC236}">
                <a16:creationId xmlns:a16="http://schemas.microsoft.com/office/drawing/2014/main" id="{B2C7A4E3-6E18-463F-8A80-ED9B3116FFB1}"/>
              </a:ext>
            </a:extLst>
          </p:cNvPr>
          <p:cNvSpPr>
            <a:spLocks noEditPoints="1"/>
          </p:cNvSpPr>
          <p:nvPr/>
        </p:nvSpPr>
        <p:spPr bwMode="auto">
          <a:xfrm>
            <a:off x="1461278" y="4156380"/>
            <a:ext cx="263781" cy="384257"/>
          </a:xfrm>
          <a:custGeom>
            <a:avLst/>
            <a:gdLst>
              <a:gd name="T0" fmla="*/ 78 w 88"/>
              <a:gd name="T1" fmla="*/ 0 h 128"/>
              <a:gd name="T2" fmla="*/ 10 w 88"/>
              <a:gd name="T3" fmla="*/ 0 h 128"/>
              <a:gd name="T4" fmla="*/ 0 w 88"/>
              <a:gd name="T5" fmla="*/ 10 h 128"/>
              <a:gd name="T6" fmla="*/ 0 w 88"/>
              <a:gd name="T7" fmla="*/ 118 h 128"/>
              <a:gd name="T8" fmla="*/ 10 w 88"/>
              <a:gd name="T9" fmla="*/ 128 h 128"/>
              <a:gd name="T10" fmla="*/ 78 w 88"/>
              <a:gd name="T11" fmla="*/ 128 h 128"/>
              <a:gd name="T12" fmla="*/ 88 w 88"/>
              <a:gd name="T13" fmla="*/ 118 h 128"/>
              <a:gd name="T14" fmla="*/ 88 w 88"/>
              <a:gd name="T15" fmla="*/ 10 h 128"/>
              <a:gd name="T16" fmla="*/ 78 w 88"/>
              <a:gd name="T17" fmla="*/ 0 h 128"/>
              <a:gd name="T18" fmla="*/ 29 w 88"/>
              <a:gd name="T19" fmla="*/ 108 h 128"/>
              <a:gd name="T20" fmla="*/ 19 w 88"/>
              <a:gd name="T21" fmla="*/ 108 h 128"/>
              <a:gd name="T22" fmla="*/ 19 w 88"/>
              <a:gd name="T23" fmla="*/ 99 h 128"/>
              <a:gd name="T24" fmla="*/ 29 w 88"/>
              <a:gd name="T25" fmla="*/ 99 h 128"/>
              <a:gd name="T26" fmla="*/ 29 w 88"/>
              <a:gd name="T27" fmla="*/ 108 h 128"/>
              <a:gd name="T28" fmla="*/ 29 w 88"/>
              <a:gd name="T29" fmla="*/ 89 h 128"/>
              <a:gd name="T30" fmla="*/ 19 w 88"/>
              <a:gd name="T31" fmla="*/ 89 h 128"/>
              <a:gd name="T32" fmla="*/ 19 w 88"/>
              <a:gd name="T33" fmla="*/ 79 h 128"/>
              <a:gd name="T34" fmla="*/ 29 w 88"/>
              <a:gd name="T35" fmla="*/ 79 h 128"/>
              <a:gd name="T36" fmla="*/ 29 w 88"/>
              <a:gd name="T37" fmla="*/ 89 h 128"/>
              <a:gd name="T38" fmla="*/ 29 w 88"/>
              <a:gd name="T39" fmla="*/ 69 h 128"/>
              <a:gd name="T40" fmla="*/ 19 w 88"/>
              <a:gd name="T41" fmla="*/ 69 h 128"/>
              <a:gd name="T42" fmla="*/ 19 w 88"/>
              <a:gd name="T43" fmla="*/ 59 h 128"/>
              <a:gd name="T44" fmla="*/ 29 w 88"/>
              <a:gd name="T45" fmla="*/ 59 h 128"/>
              <a:gd name="T46" fmla="*/ 29 w 88"/>
              <a:gd name="T47" fmla="*/ 69 h 128"/>
              <a:gd name="T48" fmla="*/ 49 w 88"/>
              <a:gd name="T49" fmla="*/ 108 h 128"/>
              <a:gd name="T50" fmla="*/ 39 w 88"/>
              <a:gd name="T51" fmla="*/ 108 h 128"/>
              <a:gd name="T52" fmla="*/ 39 w 88"/>
              <a:gd name="T53" fmla="*/ 99 h 128"/>
              <a:gd name="T54" fmla="*/ 49 w 88"/>
              <a:gd name="T55" fmla="*/ 99 h 128"/>
              <a:gd name="T56" fmla="*/ 49 w 88"/>
              <a:gd name="T57" fmla="*/ 108 h 128"/>
              <a:gd name="T58" fmla="*/ 49 w 88"/>
              <a:gd name="T59" fmla="*/ 89 h 128"/>
              <a:gd name="T60" fmla="*/ 39 w 88"/>
              <a:gd name="T61" fmla="*/ 89 h 128"/>
              <a:gd name="T62" fmla="*/ 39 w 88"/>
              <a:gd name="T63" fmla="*/ 79 h 128"/>
              <a:gd name="T64" fmla="*/ 49 w 88"/>
              <a:gd name="T65" fmla="*/ 79 h 128"/>
              <a:gd name="T66" fmla="*/ 49 w 88"/>
              <a:gd name="T67" fmla="*/ 89 h 128"/>
              <a:gd name="T68" fmla="*/ 49 w 88"/>
              <a:gd name="T69" fmla="*/ 69 h 128"/>
              <a:gd name="T70" fmla="*/ 39 w 88"/>
              <a:gd name="T71" fmla="*/ 69 h 128"/>
              <a:gd name="T72" fmla="*/ 39 w 88"/>
              <a:gd name="T73" fmla="*/ 59 h 128"/>
              <a:gd name="T74" fmla="*/ 49 w 88"/>
              <a:gd name="T75" fmla="*/ 59 h 128"/>
              <a:gd name="T76" fmla="*/ 49 w 88"/>
              <a:gd name="T77" fmla="*/ 69 h 128"/>
              <a:gd name="T78" fmla="*/ 69 w 88"/>
              <a:gd name="T79" fmla="*/ 108 h 128"/>
              <a:gd name="T80" fmla="*/ 59 w 88"/>
              <a:gd name="T81" fmla="*/ 108 h 128"/>
              <a:gd name="T82" fmla="*/ 59 w 88"/>
              <a:gd name="T83" fmla="*/ 99 h 128"/>
              <a:gd name="T84" fmla="*/ 69 w 88"/>
              <a:gd name="T85" fmla="*/ 99 h 128"/>
              <a:gd name="T86" fmla="*/ 69 w 88"/>
              <a:gd name="T87" fmla="*/ 108 h 128"/>
              <a:gd name="T88" fmla="*/ 69 w 88"/>
              <a:gd name="T89" fmla="*/ 89 h 128"/>
              <a:gd name="T90" fmla="*/ 59 w 88"/>
              <a:gd name="T91" fmla="*/ 89 h 128"/>
              <a:gd name="T92" fmla="*/ 59 w 88"/>
              <a:gd name="T93" fmla="*/ 79 h 128"/>
              <a:gd name="T94" fmla="*/ 69 w 88"/>
              <a:gd name="T95" fmla="*/ 79 h 128"/>
              <a:gd name="T96" fmla="*/ 69 w 88"/>
              <a:gd name="T97" fmla="*/ 89 h 128"/>
              <a:gd name="T98" fmla="*/ 69 w 88"/>
              <a:gd name="T99" fmla="*/ 69 h 128"/>
              <a:gd name="T100" fmla="*/ 59 w 88"/>
              <a:gd name="T101" fmla="*/ 69 h 128"/>
              <a:gd name="T102" fmla="*/ 59 w 88"/>
              <a:gd name="T103" fmla="*/ 59 h 128"/>
              <a:gd name="T104" fmla="*/ 69 w 88"/>
              <a:gd name="T105" fmla="*/ 59 h 128"/>
              <a:gd name="T106" fmla="*/ 69 w 88"/>
              <a:gd name="T107" fmla="*/ 69 h 128"/>
              <a:gd name="T108" fmla="*/ 69 w 88"/>
              <a:gd name="T109" fmla="*/ 40 h 128"/>
              <a:gd name="T110" fmla="*/ 19 w 88"/>
              <a:gd name="T111" fmla="*/ 40 h 128"/>
              <a:gd name="T112" fmla="*/ 19 w 88"/>
              <a:gd name="T113" fmla="*/ 20 h 128"/>
              <a:gd name="T114" fmla="*/ 69 w 88"/>
              <a:gd name="T115" fmla="*/ 20 h 128"/>
              <a:gd name="T116" fmla="*/ 69 w 88"/>
              <a:gd name="T117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8" h="128">
                <a:moveTo>
                  <a:pt x="7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84" y="128"/>
                  <a:pt x="88" y="124"/>
                  <a:pt x="88" y="118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lose/>
                <a:moveTo>
                  <a:pt x="29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9" y="99"/>
                  <a:pt x="19" y="99"/>
                  <a:pt x="19" y="99"/>
                </a:cubicBezTo>
                <a:cubicBezTo>
                  <a:pt x="29" y="99"/>
                  <a:pt x="29" y="99"/>
                  <a:pt x="29" y="99"/>
                </a:cubicBezTo>
                <a:lnTo>
                  <a:pt x="29" y="108"/>
                </a:lnTo>
                <a:close/>
                <a:moveTo>
                  <a:pt x="29" y="89"/>
                </a:moveTo>
                <a:cubicBezTo>
                  <a:pt x="19" y="89"/>
                  <a:pt x="19" y="89"/>
                  <a:pt x="19" y="89"/>
                </a:cubicBezTo>
                <a:cubicBezTo>
                  <a:pt x="19" y="79"/>
                  <a:pt x="19" y="79"/>
                  <a:pt x="19" y="79"/>
                </a:cubicBezTo>
                <a:cubicBezTo>
                  <a:pt x="29" y="79"/>
                  <a:pt x="29" y="79"/>
                  <a:pt x="29" y="79"/>
                </a:cubicBezTo>
                <a:lnTo>
                  <a:pt x="29" y="89"/>
                </a:lnTo>
                <a:close/>
                <a:moveTo>
                  <a:pt x="29" y="69"/>
                </a:moveTo>
                <a:cubicBezTo>
                  <a:pt x="19" y="69"/>
                  <a:pt x="19" y="69"/>
                  <a:pt x="19" y="69"/>
                </a:cubicBezTo>
                <a:cubicBezTo>
                  <a:pt x="19" y="59"/>
                  <a:pt x="19" y="59"/>
                  <a:pt x="19" y="59"/>
                </a:cubicBezTo>
                <a:cubicBezTo>
                  <a:pt x="29" y="59"/>
                  <a:pt x="29" y="59"/>
                  <a:pt x="29" y="59"/>
                </a:cubicBezTo>
                <a:lnTo>
                  <a:pt x="29" y="69"/>
                </a:lnTo>
                <a:close/>
                <a:moveTo>
                  <a:pt x="49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9" y="99"/>
                  <a:pt x="39" y="99"/>
                  <a:pt x="39" y="99"/>
                </a:cubicBezTo>
                <a:cubicBezTo>
                  <a:pt x="49" y="99"/>
                  <a:pt x="49" y="99"/>
                  <a:pt x="49" y="99"/>
                </a:cubicBezTo>
                <a:lnTo>
                  <a:pt x="49" y="108"/>
                </a:lnTo>
                <a:close/>
                <a:moveTo>
                  <a:pt x="49" y="89"/>
                </a:moveTo>
                <a:cubicBezTo>
                  <a:pt x="39" y="89"/>
                  <a:pt x="39" y="89"/>
                  <a:pt x="39" y="89"/>
                </a:cubicBezTo>
                <a:cubicBezTo>
                  <a:pt x="39" y="79"/>
                  <a:pt x="39" y="79"/>
                  <a:pt x="39" y="79"/>
                </a:cubicBezTo>
                <a:cubicBezTo>
                  <a:pt x="49" y="79"/>
                  <a:pt x="49" y="79"/>
                  <a:pt x="49" y="79"/>
                </a:cubicBezTo>
                <a:lnTo>
                  <a:pt x="49" y="89"/>
                </a:lnTo>
                <a:close/>
                <a:moveTo>
                  <a:pt x="49" y="69"/>
                </a:move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9" y="59"/>
                  <a:pt x="49" y="59"/>
                  <a:pt x="49" y="59"/>
                </a:cubicBezTo>
                <a:lnTo>
                  <a:pt x="49" y="69"/>
                </a:lnTo>
                <a:close/>
                <a:moveTo>
                  <a:pt x="69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99"/>
                  <a:pt x="59" y="99"/>
                  <a:pt x="59" y="99"/>
                </a:cubicBezTo>
                <a:cubicBezTo>
                  <a:pt x="69" y="99"/>
                  <a:pt x="69" y="99"/>
                  <a:pt x="69" y="99"/>
                </a:cubicBezTo>
                <a:lnTo>
                  <a:pt x="69" y="108"/>
                </a:lnTo>
                <a:close/>
                <a:moveTo>
                  <a:pt x="69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9"/>
                  <a:pt x="59" y="79"/>
                  <a:pt x="59" y="79"/>
                </a:cubicBezTo>
                <a:cubicBezTo>
                  <a:pt x="69" y="79"/>
                  <a:pt x="69" y="79"/>
                  <a:pt x="69" y="79"/>
                </a:cubicBezTo>
                <a:lnTo>
                  <a:pt x="69" y="89"/>
                </a:lnTo>
                <a:close/>
                <a:moveTo>
                  <a:pt x="6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59"/>
                  <a:pt x="59" y="59"/>
                  <a:pt x="59" y="59"/>
                </a:cubicBezTo>
                <a:cubicBezTo>
                  <a:pt x="69" y="59"/>
                  <a:pt x="69" y="59"/>
                  <a:pt x="69" y="59"/>
                </a:cubicBezTo>
                <a:lnTo>
                  <a:pt x="69" y="69"/>
                </a:lnTo>
                <a:close/>
                <a:moveTo>
                  <a:pt x="69" y="40"/>
                </a:moveTo>
                <a:cubicBezTo>
                  <a:pt x="19" y="40"/>
                  <a:pt x="19" y="40"/>
                  <a:pt x="19" y="40"/>
                </a:cubicBezTo>
                <a:cubicBezTo>
                  <a:pt x="19" y="20"/>
                  <a:pt x="19" y="20"/>
                  <a:pt x="19" y="20"/>
                </a:cubicBezTo>
                <a:cubicBezTo>
                  <a:pt x="69" y="20"/>
                  <a:pt x="69" y="20"/>
                  <a:pt x="69" y="20"/>
                </a:cubicBezTo>
                <a:lnTo>
                  <a:pt x="69" y="4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5" name="Freeform 96">
            <a:extLst>
              <a:ext uri="{FF2B5EF4-FFF2-40B4-BE49-F238E27FC236}">
                <a16:creationId xmlns:a16="http://schemas.microsoft.com/office/drawing/2014/main" id="{966B6E4B-9F70-43DC-B594-8A5325999AEF}"/>
              </a:ext>
            </a:extLst>
          </p:cNvPr>
          <p:cNvSpPr>
            <a:spLocks noEditPoints="1"/>
          </p:cNvSpPr>
          <p:nvPr/>
        </p:nvSpPr>
        <p:spPr bwMode="auto">
          <a:xfrm>
            <a:off x="1401040" y="3403084"/>
            <a:ext cx="384257" cy="347480"/>
          </a:xfrm>
          <a:custGeom>
            <a:avLst/>
            <a:gdLst>
              <a:gd name="T0" fmla="*/ 103 w 128"/>
              <a:gd name="T1" fmla="*/ 0 h 116"/>
              <a:gd name="T2" fmla="*/ 25 w 128"/>
              <a:gd name="T3" fmla="*/ 0 h 116"/>
              <a:gd name="T4" fmla="*/ 0 w 128"/>
              <a:gd name="T5" fmla="*/ 47 h 116"/>
              <a:gd name="T6" fmla="*/ 0 w 128"/>
              <a:gd name="T7" fmla="*/ 116 h 116"/>
              <a:gd name="T8" fmla="*/ 128 w 128"/>
              <a:gd name="T9" fmla="*/ 116 h 116"/>
              <a:gd name="T10" fmla="*/ 128 w 128"/>
              <a:gd name="T11" fmla="*/ 47 h 116"/>
              <a:gd name="T12" fmla="*/ 103 w 128"/>
              <a:gd name="T13" fmla="*/ 0 h 116"/>
              <a:gd name="T14" fmla="*/ 78 w 128"/>
              <a:gd name="T15" fmla="*/ 72 h 116"/>
              <a:gd name="T16" fmla="*/ 49 w 128"/>
              <a:gd name="T17" fmla="*/ 72 h 116"/>
              <a:gd name="T18" fmla="*/ 44 w 128"/>
              <a:gd name="T19" fmla="*/ 67 h 116"/>
              <a:gd name="T20" fmla="*/ 49 w 128"/>
              <a:gd name="T21" fmla="*/ 62 h 116"/>
              <a:gd name="T22" fmla="*/ 78 w 128"/>
              <a:gd name="T23" fmla="*/ 62 h 116"/>
              <a:gd name="T24" fmla="*/ 83 w 128"/>
              <a:gd name="T25" fmla="*/ 67 h 116"/>
              <a:gd name="T26" fmla="*/ 78 w 128"/>
              <a:gd name="T27" fmla="*/ 72 h 116"/>
              <a:gd name="T28" fmla="*/ 16 w 128"/>
              <a:gd name="T29" fmla="*/ 47 h 116"/>
              <a:gd name="T30" fmla="*/ 35 w 128"/>
              <a:gd name="T31" fmla="*/ 12 h 116"/>
              <a:gd name="T32" fmla="*/ 93 w 128"/>
              <a:gd name="T33" fmla="*/ 12 h 116"/>
              <a:gd name="T34" fmla="*/ 112 w 128"/>
              <a:gd name="T35" fmla="*/ 47 h 116"/>
              <a:gd name="T36" fmla="*/ 16 w 128"/>
              <a:gd name="T37" fmla="*/ 4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16">
                <a:moveTo>
                  <a:pt x="103" y="0"/>
                </a:moveTo>
                <a:cubicBezTo>
                  <a:pt x="25" y="0"/>
                  <a:pt x="25" y="0"/>
                  <a:pt x="25" y="0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116"/>
                  <a:pt x="0" y="116"/>
                  <a:pt x="0" y="116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8" y="47"/>
                  <a:pt x="128" y="47"/>
                  <a:pt x="128" y="47"/>
                </a:cubicBezTo>
                <a:lnTo>
                  <a:pt x="103" y="0"/>
                </a:lnTo>
                <a:close/>
                <a:moveTo>
                  <a:pt x="78" y="72"/>
                </a:moveTo>
                <a:cubicBezTo>
                  <a:pt x="49" y="72"/>
                  <a:pt x="49" y="72"/>
                  <a:pt x="49" y="72"/>
                </a:cubicBezTo>
                <a:cubicBezTo>
                  <a:pt x="46" y="72"/>
                  <a:pt x="44" y="70"/>
                  <a:pt x="44" y="67"/>
                </a:cubicBezTo>
                <a:cubicBezTo>
                  <a:pt x="44" y="64"/>
                  <a:pt x="46" y="62"/>
                  <a:pt x="49" y="62"/>
                </a:cubicBezTo>
                <a:cubicBezTo>
                  <a:pt x="78" y="62"/>
                  <a:pt x="78" y="62"/>
                  <a:pt x="78" y="62"/>
                </a:cubicBezTo>
                <a:cubicBezTo>
                  <a:pt x="81" y="62"/>
                  <a:pt x="83" y="64"/>
                  <a:pt x="83" y="67"/>
                </a:cubicBezTo>
                <a:cubicBezTo>
                  <a:pt x="83" y="70"/>
                  <a:pt x="81" y="72"/>
                  <a:pt x="78" y="72"/>
                </a:cubicBezTo>
                <a:close/>
                <a:moveTo>
                  <a:pt x="16" y="47"/>
                </a:moveTo>
                <a:cubicBezTo>
                  <a:pt x="35" y="12"/>
                  <a:pt x="35" y="12"/>
                  <a:pt x="35" y="12"/>
                </a:cubicBezTo>
                <a:cubicBezTo>
                  <a:pt x="93" y="12"/>
                  <a:pt x="93" y="12"/>
                  <a:pt x="93" y="12"/>
                </a:cubicBezTo>
                <a:cubicBezTo>
                  <a:pt x="112" y="47"/>
                  <a:pt x="112" y="47"/>
                  <a:pt x="112" y="47"/>
                </a:cubicBezTo>
                <a:lnTo>
                  <a:pt x="16" y="47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2" name="Freeform 123">
            <a:extLst>
              <a:ext uri="{FF2B5EF4-FFF2-40B4-BE49-F238E27FC236}">
                <a16:creationId xmlns:a16="http://schemas.microsoft.com/office/drawing/2014/main" id="{71A66CAA-F4B1-40C9-B474-F4768F446C8A}"/>
              </a:ext>
            </a:extLst>
          </p:cNvPr>
          <p:cNvSpPr>
            <a:spLocks noEditPoints="1"/>
          </p:cNvSpPr>
          <p:nvPr/>
        </p:nvSpPr>
        <p:spPr bwMode="auto">
          <a:xfrm>
            <a:off x="1401040" y="2658664"/>
            <a:ext cx="384257" cy="305630"/>
          </a:xfrm>
          <a:custGeom>
            <a:avLst/>
            <a:gdLst>
              <a:gd name="T0" fmla="*/ 140 w 303"/>
              <a:gd name="T1" fmla="*/ 33 h 241"/>
              <a:gd name="T2" fmla="*/ 92 w 303"/>
              <a:gd name="T3" fmla="*/ 0 h 241"/>
              <a:gd name="T4" fmla="*/ 0 w 303"/>
              <a:gd name="T5" fmla="*/ 0 h 241"/>
              <a:gd name="T6" fmla="*/ 0 w 303"/>
              <a:gd name="T7" fmla="*/ 241 h 241"/>
              <a:gd name="T8" fmla="*/ 303 w 303"/>
              <a:gd name="T9" fmla="*/ 241 h 241"/>
              <a:gd name="T10" fmla="*/ 303 w 303"/>
              <a:gd name="T11" fmla="*/ 33 h 241"/>
              <a:gd name="T12" fmla="*/ 140 w 303"/>
              <a:gd name="T13" fmla="*/ 33 h 241"/>
              <a:gd name="T14" fmla="*/ 267 w 303"/>
              <a:gd name="T15" fmla="*/ 208 h 241"/>
              <a:gd name="T16" fmla="*/ 35 w 303"/>
              <a:gd name="T17" fmla="*/ 208 h 241"/>
              <a:gd name="T18" fmla="*/ 35 w 303"/>
              <a:gd name="T19" fmla="*/ 33 h 241"/>
              <a:gd name="T20" fmla="*/ 80 w 303"/>
              <a:gd name="T21" fmla="*/ 33 h 241"/>
              <a:gd name="T22" fmla="*/ 128 w 303"/>
              <a:gd name="T23" fmla="*/ 68 h 241"/>
              <a:gd name="T24" fmla="*/ 267 w 303"/>
              <a:gd name="T25" fmla="*/ 68 h 241"/>
              <a:gd name="T26" fmla="*/ 267 w 303"/>
              <a:gd name="T27" fmla="*/ 208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" h="241">
                <a:moveTo>
                  <a:pt x="140" y="33"/>
                </a:moveTo>
                <a:lnTo>
                  <a:pt x="92" y="0"/>
                </a:lnTo>
                <a:lnTo>
                  <a:pt x="0" y="0"/>
                </a:lnTo>
                <a:lnTo>
                  <a:pt x="0" y="241"/>
                </a:lnTo>
                <a:lnTo>
                  <a:pt x="303" y="241"/>
                </a:lnTo>
                <a:lnTo>
                  <a:pt x="303" y="33"/>
                </a:lnTo>
                <a:lnTo>
                  <a:pt x="140" y="33"/>
                </a:lnTo>
                <a:close/>
                <a:moveTo>
                  <a:pt x="267" y="208"/>
                </a:moveTo>
                <a:lnTo>
                  <a:pt x="35" y="208"/>
                </a:lnTo>
                <a:lnTo>
                  <a:pt x="35" y="33"/>
                </a:lnTo>
                <a:lnTo>
                  <a:pt x="80" y="33"/>
                </a:lnTo>
                <a:lnTo>
                  <a:pt x="128" y="68"/>
                </a:lnTo>
                <a:lnTo>
                  <a:pt x="267" y="68"/>
                </a:lnTo>
                <a:lnTo>
                  <a:pt x="267" y="20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5" name="Freeform 146">
            <a:extLst>
              <a:ext uri="{FF2B5EF4-FFF2-40B4-BE49-F238E27FC236}">
                <a16:creationId xmlns:a16="http://schemas.microsoft.com/office/drawing/2014/main" id="{37BFB7A9-8DD7-4799-9335-A86B648ACF77}"/>
              </a:ext>
            </a:extLst>
          </p:cNvPr>
          <p:cNvSpPr>
            <a:spLocks/>
          </p:cNvSpPr>
          <p:nvPr/>
        </p:nvSpPr>
        <p:spPr bwMode="auto">
          <a:xfrm>
            <a:off x="1431476" y="1847667"/>
            <a:ext cx="323385" cy="384257"/>
          </a:xfrm>
          <a:custGeom>
            <a:avLst/>
            <a:gdLst>
              <a:gd name="T0" fmla="*/ 14 w 108"/>
              <a:gd name="T1" fmla="*/ 10 h 128"/>
              <a:gd name="T2" fmla="*/ 14 w 108"/>
              <a:gd name="T3" fmla="*/ 10 h 128"/>
              <a:gd name="T4" fmla="*/ 108 w 108"/>
              <a:gd name="T5" fmla="*/ 10 h 128"/>
              <a:gd name="T6" fmla="*/ 108 w 108"/>
              <a:gd name="T7" fmla="*/ 0 h 128"/>
              <a:gd name="T8" fmla="*/ 15 w 108"/>
              <a:gd name="T9" fmla="*/ 0 h 128"/>
              <a:gd name="T10" fmla="*/ 0 w 108"/>
              <a:gd name="T11" fmla="*/ 15 h 128"/>
              <a:gd name="T12" fmla="*/ 0 w 108"/>
              <a:gd name="T13" fmla="*/ 113 h 128"/>
              <a:gd name="T14" fmla="*/ 0 w 108"/>
              <a:gd name="T15" fmla="*/ 113 h 128"/>
              <a:gd name="T16" fmla="*/ 15 w 108"/>
              <a:gd name="T17" fmla="*/ 128 h 128"/>
              <a:gd name="T18" fmla="*/ 108 w 108"/>
              <a:gd name="T19" fmla="*/ 128 h 128"/>
              <a:gd name="T20" fmla="*/ 108 w 108"/>
              <a:gd name="T21" fmla="*/ 20 h 128"/>
              <a:gd name="T22" fmla="*/ 14 w 108"/>
              <a:gd name="T23" fmla="*/ 20 h 128"/>
              <a:gd name="T24" fmla="*/ 14 w 108"/>
              <a:gd name="T25" fmla="*/ 20 h 128"/>
              <a:gd name="T26" fmla="*/ 10 w 108"/>
              <a:gd name="T27" fmla="*/ 15 h 128"/>
              <a:gd name="T28" fmla="*/ 14 w 108"/>
              <a:gd name="T29" fmla="*/ 1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" h="128">
                <a:moveTo>
                  <a:pt x="14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78" y="10"/>
                  <a:pt x="108" y="10"/>
                </a:cubicBezTo>
                <a:cubicBezTo>
                  <a:pt x="108" y="0"/>
                  <a:pt x="108" y="0"/>
                  <a:pt x="108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"/>
                  <a:pt x="0" y="83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21"/>
                  <a:pt x="7" y="128"/>
                  <a:pt x="15" y="128"/>
                </a:cubicBezTo>
                <a:cubicBezTo>
                  <a:pt x="15" y="128"/>
                  <a:pt x="82" y="128"/>
                  <a:pt x="108" y="128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19"/>
                  <a:pt x="10" y="17"/>
                  <a:pt x="10" y="15"/>
                </a:cubicBezTo>
                <a:cubicBezTo>
                  <a:pt x="10" y="12"/>
                  <a:pt x="12" y="10"/>
                  <a:pt x="14" y="1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1" name="Freeform 172">
            <a:extLst>
              <a:ext uri="{FF2B5EF4-FFF2-40B4-BE49-F238E27FC236}">
                <a16:creationId xmlns:a16="http://schemas.microsoft.com/office/drawing/2014/main" id="{2BAFB30C-9FD1-42D6-BA6C-30D1B4F5101F}"/>
              </a:ext>
            </a:extLst>
          </p:cNvPr>
          <p:cNvSpPr>
            <a:spLocks noEditPoints="1"/>
          </p:cNvSpPr>
          <p:nvPr/>
        </p:nvSpPr>
        <p:spPr bwMode="auto">
          <a:xfrm>
            <a:off x="1475862" y="1127342"/>
            <a:ext cx="234613" cy="384257"/>
          </a:xfrm>
          <a:custGeom>
            <a:avLst/>
            <a:gdLst>
              <a:gd name="T0" fmla="*/ 68 w 78"/>
              <a:gd name="T1" fmla="*/ 0 h 128"/>
              <a:gd name="T2" fmla="*/ 10 w 78"/>
              <a:gd name="T3" fmla="*/ 0 h 128"/>
              <a:gd name="T4" fmla="*/ 0 w 78"/>
              <a:gd name="T5" fmla="*/ 10 h 128"/>
              <a:gd name="T6" fmla="*/ 0 w 78"/>
              <a:gd name="T7" fmla="*/ 118 h 128"/>
              <a:gd name="T8" fmla="*/ 10 w 78"/>
              <a:gd name="T9" fmla="*/ 128 h 128"/>
              <a:gd name="T10" fmla="*/ 68 w 78"/>
              <a:gd name="T11" fmla="*/ 128 h 128"/>
              <a:gd name="T12" fmla="*/ 78 w 78"/>
              <a:gd name="T13" fmla="*/ 118 h 128"/>
              <a:gd name="T14" fmla="*/ 78 w 78"/>
              <a:gd name="T15" fmla="*/ 10 h 128"/>
              <a:gd name="T16" fmla="*/ 68 w 78"/>
              <a:gd name="T17" fmla="*/ 0 h 128"/>
              <a:gd name="T18" fmla="*/ 39 w 78"/>
              <a:gd name="T19" fmla="*/ 123 h 128"/>
              <a:gd name="T20" fmla="*/ 34 w 78"/>
              <a:gd name="T21" fmla="*/ 118 h 128"/>
              <a:gd name="T22" fmla="*/ 39 w 78"/>
              <a:gd name="T23" fmla="*/ 113 h 128"/>
              <a:gd name="T24" fmla="*/ 44 w 78"/>
              <a:gd name="T25" fmla="*/ 118 h 128"/>
              <a:gd name="T26" fmla="*/ 39 w 78"/>
              <a:gd name="T27" fmla="*/ 123 h 128"/>
              <a:gd name="T28" fmla="*/ 68 w 78"/>
              <a:gd name="T29" fmla="*/ 108 h 128"/>
              <a:gd name="T30" fmla="*/ 10 w 78"/>
              <a:gd name="T31" fmla="*/ 108 h 128"/>
              <a:gd name="T32" fmla="*/ 10 w 78"/>
              <a:gd name="T33" fmla="*/ 20 h 128"/>
              <a:gd name="T34" fmla="*/ 68 w 78"/>
              <a:gd name="T35" fmla="*/ 20 h 128"/>
              <a:gd name="T36" fmla="*/ 68 w 78"/>
              <a:gd name="T37" fmla="*/ 10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128">
                <a:moveTo>
                  <a:pt x="6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74" y="128"/>
                  <a:pt x="78" y="124"/>
                  <a:pt x="78" y="118"/>
                </a:cubicBezTo>
                <a:cubicBezTo>
                  <a:pt x="78" y="10"/>
                  <a:pt x="78" y="10"/>
                  <a:pt x="78" y="10"/>
                </a:cubicBezTo>
                <a:cubicBezTo>
                  <a:pt x="78" y="4"/>
                  <a:pt x="74" y="0"/>
                  <a:pt x="68" y="0"/>
                </a:cubicBezTo>
                <a:close/>
                <a:moveTo>
                  <a:pt x="39" y="123"/>
                </a:moveTo>
                <a:cubicBezTo>
                  <a:pt x="36" y="123"/>
                  <a:pt x="34" y="121"/>
                  <a:pt x="34" y="118"/>
                </a:cubicBezTo>
                <a:cubicBezTo>
                  <a:pt x="34" y="115"/>
                  <a:pt x="36" y="113"/>
                  <a:pt x="39" y="113"/>
                </a:cubicBezTo>
                <a:cubicBezTo>
                  <a:pt x="42" y="113"/>
                  <a:pt x="44" y="115"/>
                  <a:pt x="44" y="118"/>
                </a:cubicBezTo>
                <a:cubicBezTo>
                  <a:pt x="44" y="121"/>
                  <a:pt x="42" y="123"/>
                  <a:pt x="39" y="123"/>
                </a:cubicBezTo>
                <a:close/>
                <a:moveTo>
                  <a:pt x="68" y="108"/>
                </a:moveTo>
                <a:cubicBezTo>
                  <a:pt x="10" y="108"/>
                  <a:pt x="10" y="108"/>
                  <a:pt x="10" y="108"/>
                </a:cubicBezTo>
                <a:cubicBezTo>
                  <a:pt x="10" y="20"/>
                  <a:pt x="10" y="20"/>
                  <a:pt x="10" y="20"/>
                </a:cubicBezTo>
                <a:cubicBezTo>
                  <a:pt x="68" y="20"/>
                  <a:pt x="68" y="20"/>
                  <a:pt x="68" y="20"/>
                </a:cubicBezTo>
                <a:lnTo>
                  <a:pt x="68" y="10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9" name="组合 338">
            <a:extLst>
              <a:ext uri="{FF2B5EF4-FFF2-40B4-BE49-F238E27FC236}">
                <a16:creationId xmlns:a16="http://schemas.microsoft.com/office/drawing/2014/main" id="{2097B997-9092-4FFD-847F-3E0D40D9E715}"/>
              </a:ext>
            </a:extLst>
          </p:cNvPr>
          <p:cNvGrpSpPr/>
          <p:nvPr/>
        </p:nvGrpSpPr>
        <p:grpSpPr>
          <a:xfrm>
            <a:off x="660400" y="5776474"/>
            <a:ext cx="382989" cy="306899"/>
            <a:chOff x="1681480" y="5776474"/>
            <a:chExt cx="382989" cy="306899"/>
          </a:xfrm>
        </p:grpSpPr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37382B7E-C98B-431A-9F57-16A237015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152" y="5776474"/>
              <a:ext cx="149645" cy="57068"/>
            </a:xfrm>
            <a:custGeom>
              <a:avLst/>
              <a:gdLst>
                <a:gd name="T0" fmla="*/ 10 w 50"/>
                <a:gd name="T1" fmla="*/ 19 h 19"/>
                <a:gd name="T2" fmla="*/ 10 w 50"/>
                <a:gd name="T3" fmla="*/ 9 h 19"/>
                <a:gd name="T4" fmla="*/ 40 w 50"/>
                <a:gd name="T5" fmla="*/ 9 h 19"/>
                <a:gd name="T6" fmla="*/ 40 w 50"/>
                <a:gd name="T7" fmla="*/ 19 h 19"/>
                <a:gd name="T8" fmla="*/ 50 w 50"/>
                <a:gd name="T9" fmla="*/ 19 h 19"/>
                <a:gd name="T10" fmla="*/ 50 w 50"/>
                <a:gd name="T11" fmla="*/ 19 h 19"/>
                <a:gd name="T12" fmla="*/ 50 w 50"/>
                <a:gd name="T13" fmla="*/ 9 h 19"/>
                <a:gd name="T14" fmla="*/ 40 w 50"/>
                <a:gd name="T15" fmla="*/ 0 h 19"/>
                <a:gd name="T16" fmla="*/ 10 w 50"/>
                <a:gd name="T17" fmla="*/ 0 h 19"/>
                <a:gd name="T18" fmla="*/ 0 w 50"/>
                <a:gd name="T19" fmla="*/ 9 h 19"/>
                <a:gd name="T20" fmla="*/ 0 w 50"/>
                <a:gd name="T21" fmla="*/ 19 h 19"/>
                <a:gd name="T22" fmla="*/ 0 w 50"/>
                <a:gd name="T23" fmla="*/ 19 h 19"/>
                <a:gd name="T24" fmla="*/ 10 w 50"/>
                <a:gd name="T2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19">
                  <a:moveTo>
                    <a:pt x="10" y="1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0" y="19"/>
                    <a:pt x="10" y="1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0">
              <a:extLst>
                <a:ext uri="{FF2B5EF4-FFF2-40B4-BE49-F238E27FC236}">
                  <a16:creationId xmlns:a16="http://schemas.microsoft.com/office/drawing/2014/main" id="{6C97DB5F-5020-46BC-A9BA-CCBE459EF4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1480" y="5848760"/>
              <a:ext cx="382989" cy="234613"/>
            </a:xfrm>
            <a:custGeom>
              <a:avLst/>
              <a:gdLst>
                <a:gd name="T0" fmla="*/ 118 w 128"/>
                <a:gd name="T1" fmla="*/ 0 h 78"/>
                <a:gd name="T2" fmla="*/ 10 w 128"/>
                <a:gd name="T3" fmla="*/ 0 h 78"/>
                <a:gd name="T4" fmla="*/ 0 w 128"/>
                <a:gd name="T5" fmla="*/ 10 h 78"/>
                <a:gd name="T6" fmla="*/ 0 w 128"/>
                <a:gd name="T7" fmla="*/ 69 h 78"/>
                <a:gd name="T8" fmla="*/ 10 w 128"/>
                <a:gd name="T9" fmla="*/ 78 h 78"/>
                <a:gd name="T10" fmla="*/ 118 w 128"/>
                <a:gd name="T11" fmla="*/ 78 h 78"/>
                <a:gd name="T12" fmla="*/ 128 w 128"/>
                <a:gd name="T13" fmla="*/ 69 h 78"/>
                <a:gd name="T14" fmla="*/ 128 w 128"/>
                <a:gd name="T15" fmla="*/ 10 h 78"/>
                <a:gd name="T16" fmla="*/ 118 w 128"/>
                <a:gd name="T17" fmla="*/ 0 h 78"/>
                <a:gd name="T18" fmla="*/ 64 w 128"/>
                <a:gd name="T19" fmla="*/ 63 h 78"/>
                <a:gd name="T20" fmla="*/ 39 w 128"/>
                <a:gd name="T21" fmla="*/ 38 h 78"/>
                <a:gd name="T22" fmla="*/ 64 w 128"/>
                <a:gd name="T23" fmla="*/ 14 h 78"/>
                <a:gd name="T24" fmla="*/ 89 w 128"/>
                <a:gd name="T25" fmla="*/ 38 h 78"/>
                <a:gd name="T26" fmla="*/ 64 w 128"/>
                <a:gd name="T27" fmla="*/ 6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78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8"/>
                    <a:pt x="10" y="78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24" y="78"/>
                    <a:pt x="128" y="74"/>
                    <a:pt x="128" y="6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4"/>
                    <a:pt x="124" y="0"/>
                    <a:pt x="118" y="0"/>
                  </a:cubicBezTo>
                  <a:close/>
                  <a:moveTo>
                    <a:pt x="64" y="63"/>
                  </a:moveTo>
                  <a:cubicBezTo>
                    <a:pt x="50" y="63"/>
                    <a:pt x="39" y="52"/>
                    <a:pt x="39" y="38"/>
                  </a:cubicBezTo>
                  <a:cubicBezTo>
                    <a:pt x="39" y="25"/>
                    <a:pt x="50" y="14"/>
                    <a:pt x="64" y="14"/>
                  </a:cubicBezTo>
                  <a:cubicBezTo>
                    <a:pt x="78" y="14"/>
                    <a:pt x="89" y="25"/>
                    <a:pt x="89" y="38"/>
                  </a:cubicBezTo>
                  <a:cubicBezTo>
                    <a:pt x="89" y="52"/>
                    <a:pt x="78" y="63"/>
                    <a:pt x="64" y="6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1">
              <a:extLst>
                <a:ext uri="{FF2B5EF4-FFF2-40B4-BE49-F238E27FC236}">
                  <a16:creationId xmlns:a16="http://schemas.microsoft.com/office/drawing/2014/main" id="{EDB22276-BE18-4DF7-A5ED-A7B91172D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320" y="5921046"/>
              <a:ext cx="90040" cy="90040"/>
            </a:xfrm>
            <a:custGeom>
              <a:avLst/>
              <a:gdLst>
                <a:gd name="T0" fmla="*/ 48 w 71"/>
                <a:gd name="T1" fmla="*/ 0 h 71"/>
                <a:gd name="T2" fmla="*/ 24 w 71"/>
                <a:gd name="T3" fmla="*/ 0 h 71"/>
                <a:gd name="T4" fmla="*/ 24 w 71"/>
                <a:gd name="T5" fmla="*/ 24 h 71"/>
                <a:gd name="T6" fmla="*/ 0 w 71"/>
                <a:gd name="T7" fmla="*/ 24 h 71"/>
                <a:gd name="T8" fmla="*/ 0 w 71"/>
                <a:gd name="T9" fmla="*/ 47 h 71"/>
                <a:gd name="T10" fmla="*/ 24 w 71"/>
                <a:gd name="T11" fmla="*/ 47 h 71"/>
                <a:gd name="T12" fmla="*/ 24 w 71"/>
                <a:gd name="T13" fmla="*/ 71 h 71"/>
                <a:gd name="T14" fmla="*/ 48 w 71"/>
                <a:gd name="T15" fmla="*/ 71 h 71"/>
                <a:gd name="T16" fmla="*/ 48 w 71"/>
                <a:gd name="T17" fmla="*/ 47 h 71"/>
                <a:gd name="T18" fmla="*/ 71 w 71"/>
                <a:gd name="T19" fmla="*/ 47 h 71"/>
                <a:gd name="T20" fmla="*/ 71 w 71"/>
                <a:gd name="T21" fmla="*/ 24 h 71"/>
                <a:gd name="T22" fmla="*/ 48 w 71"/>
                <a:gd name="T23" fmla="*/ 24 h 71"/>
                <a:gd name="T24" fmla="*/ 48 w 71"/>
                <a:gd name="T2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1">
                  <a:moveTo>
                    <a:pt x="48" y="0"/>
                  </a:moveTo>
                  <a:lnTo>
                    <a:pt x="24" y="0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0" y="47"/>
                  </a:lnTo>
                  <a:lnTo>
                    <a:pt x="24" y="47"/>
                  </a:lnTo>
                  <a:lnTo>
                    <a:pt x="24" y="71"/>
                  </a:lnTo>
                  <a:lnTo>
                    <a:pt x="48" y="71"/>
                  </a:lnTo>
                  <a:lnTo>
                    <a:pt x="48" y="47"/>
                  </a:lnTo>
                  <a:lnTo>
                    <a:pt x="71" y="47"/>
                  </a:lnTo>
                  <a:lnTo>
                    <a:pt x="71" y="24"/>
                  </a:lnTo>
                  <a:lnTo>
                    <a:pt x="48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84" name="组合 383">
            <a:extLst>
              <a:ext uri="{FF2B5EF4-FFF2-40B4-BE49-F238E27FC236}">
                <a16:creationId xmlns:a16="http://schemas.microsoft.com/office/drawing/2014/main" id="{32E3D49A-4481-407F-BF31-B798D5532984}"/>
              </a:ext>
            </a:extLst>
          </p:cNvPr>
          <p:cNvGrpSpPr/>
          <p:nvPr/>
        </p:nvGrpSpPr>
        <p:grpSpPr>
          <a:xfrm>
            <a:off x="660400" y="5005424"/>
            <a:ext cx="382989" cy="311971"/>
            <a:chOff x="1681480" y="5005424"/>
            <a:chExt cx="382989" cy="311971"/>
          </a:xfrm>
        </p:grpSpPr>
        <p:sp>
          <p:nvSpPr>
            <p:cNvPr id="206" name="Freeform 47">
              <a:extLst>
                <a:ext uri="{FF2B5EF4-FFF2-40B4-BE49-F238E27FC236}">
                  <a16:creationId xmlns:a16="http://schemas.microsoft.com/office/drawing/2014/main" id="{37DAAE5D-BCE7-487C-A1B6-34686CD01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1480" y="5080246"/>
              <a:ext cx="382989" cy="237149"/>
            </a:xfrm>
            <a:custGeom>
              <a:avLst/>
              <a:gdLst>
                <a:gd name="T0" fmla="*/ 118 w 128"/>
                <a:gd name="T1" fmla="*/ 0 h 79"/>
                <a:gd name="T2" fmla="*/ 10 w 128"/>
                <a:gd name="T3" fmla="*/ 0 h 79"/>
                <a:gd name="T4" fmla="*/ 0 w 128"/>
                <a:gd name="T5" fmla="*/ 10 h 79"/>
                <a:gd name="T6" fmla="*/ 0 w 128"/>
                <a:gd name="T7" fmla="*/ 69 h 79"/>
                <a:gd name="T8" fmla="*/ 10 w 128"/>
                <a:gd name="T9" fmla="*/ 79 h 79"/>
                <a:gd name="T10" fmla="*/ 118 w 128"/>
                <a:gd name="T11" fmla="*/ 79 h 79"/>
                <a:gd name="T12" fmla="*/ 128 w 128"/>
                <a:gd name="T13" fmla="*/ 69 h 79"/>
                <a:gd name="T14" fmla="*/ 128 w 128"/>
                <a:gd name="T15" fmla="*/ 10 h 79"/>
                <a:gd name="T16" fmla="*/ 118 w 128"/>
                <a:gd name="T17" fmla="*/ 0 h 79"/>
                <a:gd name="T18" fmla="*/ 25 w 128"/>
                <a:gd name="T19" fmla="*/ 58 h 79"/>
                <a:gd name="T20" fmla="*/ 25 w 128"/>
                <a:gd name="T21" fmla="*/ 52 h 79"/>
                <a:gd name="T22" fmla="*/ 103 w 128"/>
                <a:gd name="T23" fmla="*/ 52 h 79"/>
                <a:gd name="T24" fmla="*/ 103 w 128"/>
                <a:gd name="T25" fmla="*/ 58 h 79"/>
                <a:gd name="T26" fmla="*/ 25 w 128"/>
                <a:gd name="T27" fmla="*/ 58 h 79"/>
                <a:gd name="T28" fmla="*/ 25 w 128"/>
                <a:gd name="T29" fmla="*/ 42 h 79"/>
                <a:gd name="T30" fmla="*/ 25 w 128"/>
                <a:gd name="T31" fmla="*/ 37 h 79"/>
                <a:gd name="T32" fmla="*/ 103 w 128"/>
                <a:gd name="T33" fmla="*/ 37 h 79"/>
                <a:gd name="T34" fmla="*/ 103 w 128"/>
                <a:gd name="T35" fmla="*/ 42 h 79"/>
                <a:gd name="T36" fmla="*/ 25 w 128"/>
                <a:gd name="T37" fmla="*/ 42 h 79"/>
                <a:gd name="T38" fmla="*/ 25 w 128"/>
                <a:gd name="T39" fmla="*/ 27 h 79"/>
                <a:gd name="T40" fmla="*/ 25 w 128"/>
                <a:gd name="T41" fmla="*/ 21 h 79"/>
                <a:gd name="T42" fmla="*/ 103 w 128"/>
                <a:gd name="T43" fmla="*/ 21 h 79"/>
                <a:gd name="T44" fmla="*/ 103 w 128"/>
                <a:gd name="T45" fmla="*/ 27 h 79"/>
                <a:gd name="T46" fmla="*/ 25 w 128"/>
                <a:gd name="T47" fmla="*/ 2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8" h="79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9"/>
                    <a:pt x="10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24" y="79"/>
                    <a:pt x="128" y="74"/>
                    <a:pt x="128" y="6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5"/>
                    <a:pt x="124" y="0"/>
                    <a:pt x="118" y="0"/>
                  </a:cubicBezTo>
                  <a:close/>
                  <a:moveTo>
                    <a:pt x="25" y="58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3" y="58"/>
                    <a:pt x="103" y="58"/>
                    <a:pt x="103" y="58"/>
                  </a:cubicBezTo>
                  <a:lnTo>
                    <a:pt x="25" y="58"/>
                  </a:lnTo>
                  <a:close/>
                  <a:moveTo>
                    <a:pt x="25" y="42"/>
                  </a:moveTo>
                  <a:cubicBezTo>
                    <a:pt x="25" y="37"/>
                    <a:pt x="25" y="37"/>
                    <a:pt x="25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42"/>
                    <a:pt x="103" y="42"/>
                    <a:pt x="103" y="42"/>
                  </a:cubicBezTo>
                  <a:lnTo>
                    <a:pt x="25" y="42"/>
                  </a:lnTo>
                  <a:close/>
                  <a:moveTo>
                    <a:pt x="25" y="27"/>
                  </a:moveTo>
                  <a:cubicBezTo>
                    <a:pt x="25" y="21"/>
                    <a:pt x="25" y="21"/>
                    <a:pt x="25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3" y="27"/>
                    <a:pt x="103" y="27"/>
                    <a:pt x="103" y="27"/>
                  </a:cubicBezTo>
                  <a:lnTo>
                    <a:pt x="25" y="2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46">
              <a:extLst>
                <a:ext uri="{FF2B5EF4-FFF2-40B4-BE49-F238E27FC236}">
                  <a16:creationId xmlns:a16="http://schemas.microsoft.com/office/drawing/2014/main" id="{103E747B-F961-425E-92F7-156FC2D6B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152" y="5005424"/>
              <a:ext cx="149645" cy="59604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85" name="组合 384">
            <a:extLst>
              <a:ext uri="{FF2B5EF4-FFF2-40B4-BE49-F238E27FC236}">
                <a16:creationId xmlns:a16="http://schemas.microsoft.com/office/drawing/2014/main" id="{67C58A50-BFA2-493C-9DB2-CA2B44F3F3FF}"/>
              </a:ext>
            </a:extLst>
          </p:cNvPr>
          <p:cNvGrpSpPr/>
          <p:nvPr/>
        </p:nvGrpSpPr>
        <p:grpSpPr>
          <a:xfrm>
            <a:off x="660400" y="4192523"/>
            <a:ext cx="382989" cy="311971"/>
            <a:chOff x="1681480" y="4236909"/>
            <a:chExt cx="382989" cy="311971"/>
          </a:xfrm>
        </p:grpSpPr>
        <p:sp>
          <p:nvSpPr>
            <p:cNvPr id="230" name="Freeform 71">
              <a:extLst>
                <a:ext uri="{FF2B5EF4-FFF2-40B4-BE49-F238E27FC236}">
                  <a16:creationId xmlns:a16="http://schemas.microsoft.com/office/drawing/2014/main" id="{7B484530-BD12-40BC-80D6-935404904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152" y="4236909"/>
              <a:ext cx="149645" cy="59604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72">
              <a:extLst>
                <a:ext uri="{FF2B5EF4-FFF2-40B4-BE49-F238E27FC236}">
                  <a16:creationId xmlns:a16="http://schemas.microsoft.com/office/drawing/2014/main" id="{39BE2A16-DC8A-4B83-B63B-FB1867F42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480" y="4311731"/>
              <a:ext cx="382989" cy="237149"/>
            </a:xfrm>
            <a:custGeom>
              <a:avLst/>
              <a:gdLst>
                <a:gd name="T0" fmla="*/ 118 w 128"/>
                <a:gd name="T1" fmla="*/ 0 h 79"/>
                <a:gd name="T2" fmla="*/ 10 w 128"/>
                <a:gd name="T3" fmla="*/ 0 h 79"/>
                <a:gd name="T4" fmla="*/ 0 w 128"/>
                <a:gd name="T5" fmla="*/ 10 h 79"/>
                <a:gd name="T6" fmla="*/ 0 w 128"/>
                <a:gd name="T7" fmla="*/ 69 h 79"/>
                <a:gd name="T8" fmla="*/ 10 w 128"/>
                <a:gd name="T9" fmla="*/ 79 h 79"/>
                <a:gd name="T10" fmla="*/ 118 w 128"/>
                <a:gd name="T11" fmla="*/ 79 h 79"/>
                <a:gd name="T12" fmla="*/ 128 w 128"/>
                <a:gd name="T13" fmla="*/ 69 h 79"/>
                <a:gd name="T14" fmla="*/ 128 w 128"/>
                <a:gd name="T15" fmla="*/ 10 h 79"/>
                <a:gd name="T16" fmla="*/ 118 w 128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9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9"/>
                    <a:pt x="10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24" y="79"/>
                    <a:pt x="128" y="74"/>
                    <a:pt x="128" y="6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5"/>
                    <a:pt x="124" y="0"/>
                    <a:pt x="11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6" name="组合 335">
            <a:extLst>
              <a:ext uri="{FF2B5EF4-FFF2-40B4-BE49-F238E27FC236}">
                <a16:creationId xmlns:a16="http://schemas.microsoft.com/office/drawing/2014/main" id="{47F1F2F5-79A5-4847-9EDA-C4C0AC3A267F}"/>
              </a:ext>
            </a:extLst>
          </p:cNvPr>
          <p:cNvGrpSpPr/>
          <p:nvPr/>
        </p:nvGrpSpPr>
        <p:grpSpPr>
          <a:xfrm>
            <a:off x="660400" y="3403084"/>
            <a:ext cx="382989" cy="347480"/>
            <a:chOff x="1681480" y="3450640"/>
            <a:chExt cx="382989" cy="347480"/>
          </a:xfrm>
        </p:grpSpPr>
        <p:sp>
          <p:nvSpPr>
            <p:cNvPr id="256" name="Freeform 97">
              <a:extLst>
                <a:ext uri="{FF2B5EF4-FFF2-40B4-BE49-F238E27FC236}">
                  <a16:creationId xmlns:a16="http://schemas.microsoft.com/office/drawing/2014/main" id="{9DED25C9-6259-4CD5-B9E2-D0DD4C058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302" y="3547021"/>
              <a:ext cx="233344" cy="29168"/>
            </a:xfrm>
            <a:custGeom>
              <a:avLst/>
              <a:gdLst>
                <a:gd name="T0" fmla="*/ 0 w 184"/>
                <a:gd name="T1" fmla="*/ 23 h 23"/>
                <a:gd name="T2" fmla="*/ 184 w 184"/>
                <a:gd name="T3" fmla="*/ 23 h 23"/>
                <a:gd name="T4" fmla="*/ 172 w 184"/>
                <a:gd name="T5" fmla="*/ 0 h 23"/>
                <a:gd name="T6" fmla="*/ 12 w 184"/>
                <a:gd name="T7" fmla="*/ 0 h 23"/>
                <a:gd name="T8" fmla="*/ 0 w 18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3">
                  <a:moveTo>
                    <a:pt x="0" y="23"/>
                  </a:moveTo>
                  <a:lnTo>
                    <a:pt x="184" y="23"/>
                  </a:lnTo>
                  <a:lnTo>
                    <a:pt x="172" y="0"/>
                  </a:lnTo>
                  <a:lnTo>
                    <a:pt x="1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98">
              <a:extLst>
                <a:ext uri="{FF2B5EF4-FFF2-40B4-BE49-F238E27FC236}">
                  <a16:creationId xmlns:a16="http://schemas.microsoft.com/office/drawing/2014/main" id="{4DBEC5F8-B490-446C-B547-9727E617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398" y="3501367"/>
              <a:ext cx="185154" cy="26632"/>
            </a:xfrm>
            <a:custGeom>
              <a:avLst/>
              <a:gdLst>
                <a:gd name="T0" fmla="*/ 11 w 146"/>
                <a:gd name="T1" fmla="*/ 0 h 21"/>
                <a:gd name="T2" fmla="*/ 0 w 146"/>
                <a:gd name="T3" fmla="*/ 21 h 21"/>
                <a:gd name="T4" fmla="*/ 146 w 146"/>
                <a:gd name="T5" fmla="*/ 21 h 21"/>
                <a:gd name="T6" fmla="*/ 134 w 146"/>
                <a:gd name="T7" fmla="*/ 0 h 21"/>
                <a:gd name="T8" fmla="*/ 11 w 14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21">
                  <a:moveTo>
                    <a:pt x="11" y="0"/>
                  </a:moveTo>
                  <a:lnTo>
                    <a:pt x="0" y="21"/>
                  </a:lnTo>
                  <a:lnTo>
                    <a:pt x="146" y="21"/>
                  </a:lnTo>
                  <a:lnTo>
                    <a:pt x="134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99">
              <a:extLst>
                <a:ext uri="{FF2B5EF4-FFF2-40B4-BE49-F238E27FC236}">
                  <a16:creationId xmlns:a16="http://schemas.microsoft.com/office/drawing/2014/main" id="{1CB14CA6-8FFB-425C-8994-52C912842E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1480" y="3450640"/>
              <a:ext cx="382989" cy="347480"/>
            </a:xfrm>
            <a:custGeom>
              <a:avLst/>
              <a:gdLst>
                <a:gd name="T0" fmla="*/ 103 w 128"/>
                <a:gd name="T1" fmla="*/ 0 h 116"/>
                <a:gd name="T2" fmla="*/ 25 w 128"/>
                <a:gd name="T3" fmla="*/ 0 h 116"/>
                <a:gd name="T4" fmla="*/ 0 w 128"/>
                <a:gd name="T5" fmla="*/ 47 h 116"/>
                <a:gd name="T6" fmla="*/ 0 w 128"/>
                <a:gd name="T7" fmla="*/ 116 h 116"/>
                <a:gd name="T8" fmla="*/ 128 w 128"/>
                <a:gd name="T9" fmla="*/ 116 h 116"/>
                <a:gd name="T10" fmla="*/ 128 w 128"/>
                <a:gd name="T11" fmla="*/ 47 h 116"/>
                <a:gd name="T12" fmla="*/ 103 w 128"/>
                <a:gd name="T13" fmla="*/ 0 h 116"/>
                <a:gd name="T14" fmla="*/ 78 w 128"/>
                <a:gd name="T15" fmla="*/ 72 h 116"/>
                <a:gd name="T16" fmla="*/ 49 w 128"/>
                <a:gd name="T17" fmla="*/ 72 h 116"/>
                <a:gd name="T18" fmla="*/ 44 w 128"/>
                <a:gd name="T19" fmla="*/ 67 h 116"/>
                <a:gd name="T20" fmla="*/ 49 w 128"/>
                <a:gd name="T21" fmla="*/ 62 h 116"/>
                <a:gd name="T22" fmla="*/ 78 w 128"/>
                <a:gd name="T23" fmla="*/ 62 h 116"/>
                <a:gd name="T24" fmla="*/ 83 w 128"/>
                <a:gd name="T25" fmla="*/ 67 h 116"/>
                <a:gd name="T26" fmla="*/ 78 w 128"/>
                <a:gd name="T27" fmla="*/ 72 h 116"/>
                <a:gd name="T28" fmla="*/ 16 w 128"/>
                <a:gd name="T29" fmla="*/ 47 h 116"/>
                <a:gd name="T30" fmla="*/ 35 w 128"/>
                <a:gd name="T31" fmla="*/ 12 h 116"/>
                <a:gd name="T32" fmla="*/ 93 w 128"/>
                <a:gd name="T33" fmla="*/ 12 h 116"/>
                <a:gd name="T34" fmla="*/ 112 w 128"/>
                <a:gd name="T35" fmla="*/ 47 h 116"/>
                <a:gd name="T36" fmla="*/ 16 w 128"/>
                <a:gd name="T37" fmla="*/ 4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116">
                  <a:moveTo>
                    <a:pt x="103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47"/>
                    <a:pt x="128" y="47"/>
                    <a:pt x="128" y="47"/>
                  </a:cubicBezTo>
                  <a:lnTo>
                    <a:pt x="103" y="0"/>
                  </a:lnTo>
                  <a:close/>
                  <a:moveTo>
                    <a:pt x="78" y="72"/>
                  </a:moveTo>
                  <a:cubicBezTo>
                    <a:pt x="49" y="72"/>
                    <a:pt x="49" y="72"/>
                    <a:pt x="49" y="72"/>
                  </a:cubicBezTo>
                  <a:cubicBezTo>
                    <a:pt x="46" y="72"/>
                    <a:pt x="44" y="70"/>
                    <a:pt x="44" y="67"/>
                  </a:cubicBezTo>
                  <a:cubicBezTo>
                    <a:pt x="44" y="64"/>
                    <a:pt x="46" y="62"/>
                    <a:pt x="49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81" y="62"/>
                    <a:pt x="83" y="64"/>
                    <a:pt x="83" y="67"/>
                  </a:cubicBezTo>
                  <a:cubicBezTo>
                    <a:pt x="83" y="70"/>
                    <a:pt x="81" y="72"/>
                    <a:pt x="78" y="72"/>
                  </a:cubicBezTo>
                  <a:close/>
                  <a:moveTo>
                    <a:pt x="16" y="47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112" y="47"/>
                    <a:pt x="112" y="47"/>
                    <a:pt x="112" y="47"/>
                  </a:cubicBezTo>
                  <a:lnTo>
                    <a:pt x="16" y="4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83" name="Freeform 124">
            <a:extLst>
              <a:ext uri="{FF2B5EF4-FFF2-40B4-BE49-F238E27FC236}">
                <a16:creationId xmlns:a16="http://schemas.microsoft.com/office/drawing/2014/main" id="{358E9596-B2DF-43CC-934A-3F26E2F2ECEA}"/>
              </a:ext>
            </a:extLst>
          </p:cNvPr>
          <p:cNvSpPr>
            <a:spLocks/>
          </p:cNvSpPr>
          <p:nvPr/>
        </p:nvSpPr>
        <p:spPr bwMode="auto">
          <a:xfrm>
            <a:off x="660400" y="2658664"/>
            <a:ext cx="382989" cy="305630"/>
          </a:xfrm>
          <a:custGeom>
            <a:avLst/>
            <a:gdLst>
              <a:gd name="T0" fmla="*/ 139 w 302"/>
              <a:gd name="T1" fmla="*/ 33 h 241"/>
              <a:gd name="T2" fmla="*/ 92 w 302"/>
              <a:gd name="T3" fmla="*/ 0 h 241"/>
              <a:gd name="T4" fmla="*/ 0 w 302"/>
              <a:gd name="T5" fmla="*/ 0 h 241"/>
              <a:gd name="T6" fmla="*/ 0 w 302"/>
              <a:gd name="T7" fmla="*/ 241 h 241"/>
              <a:gd name="T8" fmla="*/ 302 w 302"/>
              <a:gd name="T9" fmla="*/ 241 h 241"/>
              <a:gd name="T10" fmla="*/ 302 w 302"/>
              <a:gd name="T11" fmla="*/ 33 h 241"/>
              <a:gd name="T12" fmla="*/ 139 w 302"/>
              <a:gd name="T13" fmla="*/ 33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2" h="241">
                <a:moveTo>
                  <a:pt x="139" y="33"/>
                </a:moveTo>
                <a:lnTo>
                  <a:pt x="92" y="0"/>
                </a:lnTo>
                <a:lnTo>
                  <a:pt x="0" y="0"/>
                </a:lnTo>
                <a:lnTo>
                  <a:pt x="0" y="241"/>
                </a:lnTo>
                <a:lnTo>
                  <a:pt x="302" y="241"/>
                </a:lnTo>
                <a:lnTo>
                  <a:pt x="302" y="33"/>
                </a:lnTo>
                <a:lnTo>
                  <a:pt x="139" y="3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5" name="组合 334">
            <a:extLst>
              <a:ext uri="{FF2B5EF4-FFF2-40B4-BE49-F238E27FC236}">
                <a16:creationId xmlns:a16="http://schemas.microsoft.com/office/drawing/2014/main" id="{086C8D2C-2A8B-4088-96A6-86121F177FFA}"/>
              </a:ext>
            </a:extLst>
          </p:cNvPr>
          <p:cNvGrpSpPr/>
          <p:nvPr/>
        </p:nvGrpSpPr>
        <p:grpSpPr>
          <a:xfrm>
            <a:off x="660400" y="1892687"/>
            <a:ext cx="382989" cy="294217"/>
            <a:chOff x="1681480" y="1940243"/>
            <a:chExt cx="382989" cy="294217"/>
          </a:xfrm>
        </p:grpSpPr>
        <p:sp>
          <p:nvSpPr>
            <p:cNvPr id="306" name="Freeform 147">
              <a:extLst>
                <a:ext uri="{FF2B5EF4-FFF2-40B4-BE49-F238E27FC236}">
                  <a16:creationId xmlns:a16="http://schemas.microsoft.com/office/drawing/2014/main" id="{FA7364DB-07CB-45B9-A7A2-3B8334CC3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1480" y="1940243"/>
              <a:ext cx="382989" cy="294217"/>
            </a:xfrm>
            <a:custGeom>
              <a:avLst/>
              <a:gdLst>
                <a:gd name="T0" fmla="*/ 128 w 128"/>
                <a:gd name="T1" fmla="*/ 0 h 98"/>
                <a:gd name="T2" fmla="*/ 20 w 128"/>
                <a:gd name="T3" fmla="*/ 0 h 98"/>
                <a:gd name="T4" fmla="*/ 20 w 128"/>
                <a:gd name="T5" fmla="*/ 0 h 98"/>
                <a:gd name="T6" fmla="*/ 20 w 128"/>
                <a:gd name="T7" fmla="*/ 83 h 98"/>
                <a:gd name="T8" fmla="*/ 20 w 128"/>
                <a:gd name="T9" fmla="*/ 83 h 98"/>
                <a:gd name="T10" fmla="*/ 20 w 128"/>
                <a:gd name="T11" fmla="*/ 83 h 98"/>
                <a:gd name="T12" fmla="*/ 15 w 128"/>
                <a:gd name="T13" fmla="*/ 88 h 98"/>
                <a:gd name="T14" fmla="*/ 10 w 128"/>
                <a:gd name="T15" fmla="*/ 83 h 98"/>
                <a:gd name="T16" fmla="*/ 10 w 128"/>
                <a:gd name="T17" fmla="*/ 83 h 98"/>
                <a:gd name="T18" fmla="*/ 10 w 128"/>
                <a:gd name="T19" fmla="*/ 83 h 98"/>
                <a:gd name="T20" fmla="*/ 10 w 128"/>
                <a:gd name="T21" fmla="*/ 10 h 98"/>
                <a:gd name="T22" fmla="*/ 0 w 128"/>
                <a:gd name="T23" fmla="*/ 10 h 98"/>
                <a:gd name="T24" fmla="*/ 0 w 128"/>
                <a:gd name="T25" fmla="*/ 83 h 98"/>
                <a:gd name="T26" fmla="*/ 0 w 128"/>
                <a:gd name="T27" fmla="*/ 83 h 98"/>
                <a:gd name="T28" fmla="*/ 15 w 128"/>
                <a:gd name="T29" fmla="*/ 98 h 98"/>
                <a:gd name="T30" fmla="*/ 113 w 128"/>
                <a:gd name="T31" fmla="*/ 98 h 98"/>
                <a:gd name="T32" fmla="*/ 128 w 128"/>
                <a:gd name="T33" fmla="*/ 83 h 98"/>
                <a:gd name="T34" fmla="*/ 128 w 128"/>
                <a:gd name="T35" fmla="*/ 83 h 98"/>
                <a:gd name="T36" fmla="*/ 128 w 128"/>
                <a:gd name="T37" fmla="*/ 0 h 98"/>
                <a:gd name="T38" fmla="*/ 118 w 128"/>
                <a:gd name="T39" fmla="*/ 83 h 98"/>
                <a:gd name="T40" fmla="*/ 118 w 128"/>
                <a:gd name="T41" fmla="*/ 83 h 98"/>
                <a:gd name="T42" fmla="*/ 118 w 128"/>
                <a:gd name="T43" fmla="*/ 83 h 98"/>
                <a:gd name="T44" fmla="*/ 113 w 128"/>
                <a:gd name="T45" fmla="*/ 88 h 98"/>
                <a:gd name="T46" fmla="*/ 29 w 128"/>
                <a:gd name="T47" fmla="*/ 88 h 98"/>
                <a:gd name="T48" fmla="*/ 29 w 128"/>
                <a:gd name="T49" fmla="*/ 83 h 98"/>
                <a:gd name="T50" fmla="*/ 29 w 128"/>
                <a:gd name="T51" fmla="*/ 83 h 98"/>
                <a:gd name="T52" fmla="*/ 29 w 128"/>
                <a:gd name="T53" fmla="*/ 10 h 98"/>
                <a:gd name="T54" fmla="*/ 118 w 128"/>
                <a:gd name="T55" fmla="*/ 10 h 98"/>
                <a:gd name="T56" fmla="*/ 118 w 128"/>
                <a:gd name="T57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98">
                  <a:moveTo>
                    <a:pt x="12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6"/>
                    <a:pt x="17" y="88"/>
                    <a:pt x="15" y="88"/>
                  </a:cubicBezTo>
                  <a:cubicBezTo>
                    <a:pt x="12" y="88"/>
                    <a:pt x="10" y="86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1"/>
                    <a:pt x="7" y="98"/>
                    <a:pt x="15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21" y="98"/>
                    <a:pt x="128" y="91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0"/>
                    <a:pt x="128" y="0"/>
                    <a:pt x="128" y="0"/>
                  </a:cubicBezTo>
                  <a:close/>
                  <a:moveTo>
                    <a:pt x="118" y="83"/>
                  </a:moveTo>
                  <a:cubicBezTo>
                    <a:pt x="118" y="83"/>
                    <a:pt x="118" y="83"/>
                    <a:pt x="118" y="83"/>
                  </a:cubicBezTo>
                  <a:cubicBezTo>
                    <a:pt x="118" y="83"/>
                    <a:pt x="118" y="83"/>
                    <a:pt x="118" y="83"/>
                  </a:cubicBezTo>
                  <a:cubicBezTo>
                    <a:pt x="118" y="86"/>
                    <a:pt x="116" y="88"/>
                    <a:pt x="113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7"/>
                    <a:pt x="29" y="85"/>
                    <a:pt x="29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118" y="10"/>
                    <a:pt x="118" y="10"/>
                    <a:pt x="118" y="10"/>
                  </a:cubicBezTo>
                  <a:lnTo>
                    <a:pt x="118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Rectangle 148">
              <a:extLst>
                <a:ext uri="{FF2B5EF4-FFF2-40B4-BE49-F238E27FC236}">
                  <a16:creationId xmlns:a16="http://schemas.microsoft.com/office/drawing/2014/main" id="{86120270-1123-40D8-BA84-67B2F2CAE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689" y="2072133"/>
              <a:ext cx="87504" cy="9004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Rectangle 149">
              <a:extLst>
                <a:ext uri="{FF2B5EF4-FFF2-40B4-BE49-F238E27FC236}">
                  <a16:creationId xmlns:a16="http://schemas.microsoft.com/office/drawing/2014/main" id="{02397109-4CC0-4C0F-A8D9-E653C7CED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689" y="2015065"/>
              <a:ext cx="204176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Rectangle 150">
              <a:extLst>
                <a:ext uri="{FF2B5EF4-FFF2-40B4-BE49-F238E27FC236}">
                  <a16:creationId xmlns:a16="http://schemas.microsoft.com/office/drawing/2014/main" id="{CAD264C2-AB29-47A3-B450-B49C5CA8B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61" y="2072133"/>
              <a:ext cx="87504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Rectangle 151">
              <a:extLst>
                <a:ext uri="{FF2B5EF4-FFF2-40B4-BE49-F238E27FC236}">
                  <a16:creationId xmlns:a16="http://schemas.microsoft.com/office/drawing/2014/main" id="{C1CABCAF-5803-4C82-93E4-0F4D27B7B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61" y="2133005"/>
              <a:ext cx="87504" cy="291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4" name="组合 333">
            <a:extLst>
              <a:ext uri="{FF2B5EF4-FFF2-40B4-BE49-F238E27FC236}">
                <a16:creationId xmlns:a16="http://schemas.microsoft.com/office/drawing/2014/main" id="{6838864F-A127-448C-B7D8-285399EE57EF}"/>
              </a:ext>
            </a:extLst>
          </p:cNvPr>
          <p:cNvGrpSpPr/>
          <p:nvPr/>
        </p:nvGrpSpPr>
        <p:grpSpPr>
          <a:xfrm>
            <a:off x="750440" y="1127342"/>
            <a:ext cx="202908" cy="384257"/>
            <a:chOff x="1771520" y="1127342"/>
            <a:chExt cx="202908" cy="384257"/>
          </a:xfrm>
        </p:grpSpPr>
        <p:sp>
          <p:nvSpPr>
            <p:cNvPr id="332" name="Oval 173">
              <a:extLst>
                <a:ext uri="{FF2B5EF4-FFF2-40B4-BE49-F238E27FC236}">
                  <a16:creationId xmlns:a16="http://schemas.microsoft.com/office/drawing/2014/main" id="{F0F40DAD-D782-4417-9362-0E817F1FF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7320" y="1364491"/>
              <a:ext cx="90040" cy="87504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174">
              <a:extLst>
                <a:ext uri="{FF2B5EF4-FFF2-40B4-BE49-F238E27FC236}">
                  <a16:creationId xmlns:a16="http://schemas.microsoft.com/office/drawing/2014/main" id="{90D7F382-3E9F-4A08-AA2D-98D2369C4C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1520" y="1127342"/>
              <a:ext cx="202908" cy="384257"/>
            </a:xfrm>
            <a:custGeom>
              <a:avLst/>
              <a:gdLst>
                <a:gd name="T0" fmla="*/ 59 w 68"/>
                <a:gd name="T1" fmla="*/ 0 h 128"/>
                <a:gd name="T2" fmla="*/ 9 w 68"/>
                <a:gd name="T3" fmla="*/ 0 h 128"/>
                <a:gd name="T4" fmla="*/ 0 w 68"/>
                <a:gd name="T5" fmla="*/ 10 h 128"/>
                <a:gd name="T6" fmla="*/ 0 w 68"/>
                <a:gd name="T7" fmla="*/ 118 h 128"/>
                <a:gd name="T8" fmla="*/ 9 w 68"/>
                <a:gd name="T9" fmla="*/ 128 h 128"/>
                <a:gd name="T10" fmla="*/ 59 w 68"/>
                <a:gd name="T11" fmla="*/ 128 h 128"/>
                <a:gd name="T12" fmla="*/ 68 w 68"/>
                <a:gd name="T13" fmla="*/ 118 h 128"/>
                <a:gd name="T14" fmla="*/ 68 w 68"/>
                <a:gd name="T15" fmla="*/ 10 h 128"/>
                <a:gd name="T16" fmla="*/ 59 w 68"/>
                <a:gd name="T17" fmla="*/ 0 h 128"/>
                <a:gd name="T18" fmla="*/ 34 w 68"/>
                <a:gd name="T19" fmla="*/ 118 h 128"/>
                <a:gd name="T20" fmla="*/ 9 w 68"/>
                <a:gd name="T21" fmla="*/ 94 h 128"/>
                <a:gd name="T22" fmla="*/ 34 w 68"/>
                <a:gd name="T23" fmla="*/ 69 h 128"/>
                <a:gd name="T24" fmla="*/ 59 w 68"/>
                <a:gd name="T25" fmla="*/ 94 h 128"/>
                <a:gd name="T26" fmla="*/ 34 w 68"/>
                <a:gd name="T27" fmla="*/ 118 h 128"/>
                <a:gd name="T28" fmla="*/ 59 w 68"/>
                <a:gd name="T29" fmla="*/ 59 h 128"/>
                <a:gd name="T30" fmla="*/ 9 w 68"/>
                <a:gd name="T31" fmla="*/ 59 h 128"/>
                <a:gd name="T32" fmla="*/ 9 w 68"/>
                <a:gd name="T33" fmla="*/ 10 h 128"/>
                <a:gd name="T34" fmla="*/ 59 w 68"/>
                <a:gd name="T35" fmla="*/ 10 h 128"/>
                <a:gd name="T36" fmla="*/ 59 w 68"/>
                <a:gd name="T37" fmla="*/ 5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128">
                  <a:moveTo>
                    <a:pt x="5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4"/>
                    <a:pt x="4" y="128"/>
                    <a:pt x="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64" y="128"/>
                    <a:pt x="68" y="124"/>
                    <a:pt x="68" y="118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4"/>
                    <a:pt x="64" y="0"/>
                    <a:pt x="59" y="0"/>
                  </a:cubicBezTo>
                  <a:close/>
                  <a:moveTo>
                    <a:pt x="34" y="118"/>
                  </a:moveTo>
                  <a:cubicBezTo>
                    <a:pt x="20" y="118"/>
                    <a:pt x="9" y="107"/>
                    <a:pt x="9" y="94"/>
                  </a:cubicBezTo>
                  <a:cubicBezTo>
                    <a:pt x="9" y="80"/>
                    <a:pt x="20" y="69"/>
                    <a:pt x="34" y="69"/>
                  </a:cubicBezTo>
                  <a:cubicBezTo>
                    <a:pt x="48" y="69"/>
                    <a:pt x="59" y="80"/>
                    <a:pt x="59" y="94"/>
                  </a:cubicBezTo>
                  <a:cubicBezTo>
                    <a:pt x="59" y="107"/>
                    <a:pt x="48" y="118"/>
                    <a:pt x="34" y="118"/>
                  </a:cubicBezTo>
                  <a:close/>
                  <a:moveTo>
                    <a:pt x="59" y="59"/>
                  </a:moveTo>
                  <a:cubicBezTo>
                    <a:pt x="9" y="59"/>
                    <a:pt x="9" y="59"/>
                    <a:pt x="9" y="5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59" y="10"/>
                    <a:pt x="59" y="10"/>
                    <a:pt x="59" y="10"/>
                  </a:cubicBezTo>
                  <a:lnTo>
                    <a:pt x="59" y="5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7" name="Freeform 14">
            <a:extLst>
              <a:ext uri="{FF2B5EF4-FFF2-40B4-BE49-F238E27FC236}">
                <a16:creationId xmlns:a16="http://schemas.microsoft.com/office/drawing/2014/main" id="{D79169A1-2538-4EFB-8A2A-8D959AB4067E}"/>
              </a:ext>
            </a:extLst>
          </p:cNvPr>
          <p:cNvSpPr>
            <a:spLocks noEditPoints="1"/>
          </p:cNvSpPr>
          <p:nvPr/>
        </p:nvSpPr>
        <p:spPr bwMode="auto">
          <a:xfrm>
            <a:off x="11088687" y="5712730"/>
            <a:ext cx="382215" cy="382215"/>
          </a:xfrm>
          <a:custGeom>
            <a:avLst/>
            <a:gdLst>
              <a:gd name="T0" fmla="*/ 121 w 128"/>
              <a:gd name="T1" fmla="*/ 48 h 128"/>
              <a:gd name="T2" fmla="*/ 111 w 128"/>
              <a:gd name="T3" fmla="*/ 48 h 128"/>
              <a:gd name="T4" fmla="*/ 105 w 128"/>
              <a:gd name="T5" fmla="*/ 42 h 128"/>
              <a:gd name="T6" fmla="*/ 105 w 128"/>
              <a:gd name="T7" fmla="*/ 39 h 128"/>
              <a:gd name="T8" fmla="*/ 66 w 128"/>
              <a:gd name="T9" fmla="*/ 0 h 128"/>
              <a:gd name="T10" fmla="*/ 39 w 128"/>
              <a:gd name="T11" fmla="*/ 0 h 128"/>
              <a:gd name="T12" fmla="*/ 0 w 128"/>
              <a:gd name="T13" fmla="*/ 39 h 128"/>
              <a:gd name="T14" fmla="*/ 0 w 128"/>
              <a:gd name="T15" fmla="*/ 89 h 128"/>
              <a:gd name="T16" fmla="*/ 39 w 128"/>
              <a:gd name="T17" fmla="*/ 128 h 128"/>
              <a:gd name="T18" fmla="*/ 89 w 128"/>
              <a:gd name="T19" fmla="*/ 128 h 128"/>
              <a:gd name="T20" fmla="*/ 128 w 128"/>
              <a:gd name="T21" fmla="*/ 89 h 128"/>
              <a:gd name="T22" fmla="*/ 128 w 128"/>
              <a:gd name="T23" fmla="*/ 54 h 128"/>
              <a:gd name="T24" fmla="*/ 121 w 128"/>
              <a:gd name="T25" fmla="*/ 48 h 128"/>
              <a:gd name="T26" fmla="*/ 40 w 128"/>
              <a:gd name="T27" fmla="*/ 33 h 128"/>
              <a:gd name="T28" fmla="*/ 64 w 128"/>
              <a:gd name="T29" fmla="*/ 33 h 128"/>
              <a:gd name="T30" fmla="*/ 71 w 128"/>
              <a:gd name="T31" fmla="*/ 40 h 128"/>
              <a:gd name="T32" fmla="*/ 64 w 128"/>
              <a:gd name="T33" fmla="*/ 48 h 128"/>
              <a:gd name="T34" fmla="*/ 40 w 128"/>
              <a:gd name="T35" fmla="*/ 48 h 128"/>
              <a:gd name="T36" fmla="*/ 33 w 128"/>
              <a:gd name="T37" fmla="*/ 40 h 128"/>
              <a:gd name="T38" fmla="*/ 40 w 128"/>
              <a:gd name="T39" fmla="*/ 33 h 128"/>
              <a:gd name="T40" fmla="*/ 87 w 128"/>
              <a:gd name="T41" fmla="*/ 95 h 128"/>
              <a:gd name="T42" fmla="*/ 40 w 128"/>
              <a:gd name="T43" fmla="*/ 95 h 128"/>
              <a:gd name="T44" fmla="*/ 33 w 128"/>
              <a:gd name="T45" fmla="*/ 87 h 128"/>
              <a:gd name="T46" fmla="*/ 40 w 128"/>
              <a:gd name="T47" fmla="*/ 79 h 128"/>
              <a:gd name="T48" fmla="*/ 87 w 128"/>
              <a:gd name="T49" fmla="*/ 79 h 128"/>
              <a:gd name="T50" fmla="*/ 95 w 128"/>
              <a:gd name="T51" fmla="*/ 87 h 128"/>
              <a:gd name="T52" fmla="*/ 87 w 128"/>
              <a:gd name="T53" fmla="*/ 9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" h="128">
                <a:moveTo>
                  <a:pt x="121" y="48"/>
                </a:moveTo>
                <a:cubicBezTo>
                  <a:pt x="111" y="48"/>
                  <a:pt x="111" y="48"/>
                  <a:pt x="111" y="48"/>
                </a:cubicBezTo>
                <a:cubicBezTo>
                  <a:pt x="107" y="48"/>
                  <a:pt x="105" y="45"/>
                  <a:pt x="105" y="42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5" y="17"/>
                  <a:pt x="87" y="0"/>
                  <a:pt x="66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0"/>
                  <a:pt x="17" y="128"/>
                  <a:pt x="39" y="128"/>
                </a:cubicBezTo>
                <a:cubicBezTo>
                  <a:pt x="89" y="128"/>
                  <a:pt x="89" y="128"/>
                  <a:pt x="89" y="128"/>
                </a:cubicBezTo>
                <a:cubicBezTo>
                  <a:pt x="110" y="128"/>
                  <a:pt x="128" y="110"/>
                  <a:pt x="128" y="89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1"/>
                  <a:pt x="125" y="48"/>
                  <a:pt x="121" y="48"/>
                </a:cubicBezTo>
                <a:close/>
                <a:moveTo>
                  <a:pt x="40" y="33"/>
                </a:moveTo>
                <a:cubicBezTo>
                  <a:pt x="64" y="33"/>
                  <a:pt x="64" y="33"/>
                  <a:pt x="64" y="33"/>
                </a:cubicBezTo>
                <a:cubicBezTo>
                  <a:pt x="68" y="33"/>
                  <a:pt x="71" y="36"/>
                  <a:pt x="71" y="40"/>
                </a:cubicBezTo>
                <a:cubicBezTo>
                  <a:pt x="71" y="45"/>
                  <a:pt x="68" y="48"/>
                  <a:pt x="64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6" y="48"/>
                  <a:pt x="33" y="45"/>
                  <a:pt x="33" y="40"/>
                </a:cubicBezTo>
                <a:cubicBezTo>
                  <a:pt x="33" y="36"/>
                  <a:pt x="36" y="33"/>
                  <a:pt x="40" y="33"/>
                </a:cubicBezTo>
                <a:close/>
                <a:moveTo>
                  <a:pt x="87" y="95"/>
                </a:moveTo>
                <a:cubicBezTo>
                  <a:pt x="40" y="95"/>
                  <a:pt x="40" y="95"/>
                  <a:pt x="40" y="95"/>
                </a:cubicBezTo>
                <a:cubicBezTo>
                  <a:pt x="36" y="95"/>
                  <a:pt x="33" y="91"/>
                  <a:pt x="33" y="87"/>
                </a:cubicBezTo>
                <a:cubicBezTo>
                  <a:pt x="33" y="83"/>
                  <a:pt x="36" y="79"/>
                  <a:pt x="40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91" y="79"/>
                  <a:pt x="95" y="83"/>
                  <a:pt x="95" y="87"/>
                </a:cubicBezTo>
                <a:cubicBezTo>
                  <a:pt x="95" y="91"/>
                  <a:pt x="91" y="95"/>
                  <a:pt x="87" y="95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7" name="Freeform 39">
            <a:extLst>
              <a:ext uri="{FF2B5EF4-FFF2-40B4-BE49-F238E27FC236}">
                <a16:creationId xmlns:a16="http://schemas.microsoft.com/office/drawing/2014/main" id="{E4726558-1DBC-4847-BCBF-9EEAB16ADC68}"/>
              </a:ext>
            </a:extLst>
          </p:cNvPr>
          <p:cNvSpPr>
            <a:spLocks/>
          </p:cNvSpPr>
          <p:nvPr/>
        </p:nvSpPr>
        <p:spPr bwMode="auto">
          <a:xfrm>
            <a:off x="11088687" y="5065391"/>
            <a:ext cx="170294" cy="176601"/>
          </a:xfrm>
          <a:custGeom>
            <a:avLst/>
            <a:gdLst>
              <a:gd name="T0" fmla="*/ 57 w 57"/>
              <a:gd name="T1" fmla="*/ 18 h 59"/>
              <a:gd name="T2" fmla="*/ 39 w 57"/>
              <a:gd name="T3" fmla="*/ 0 h 59"/>
              <a:gd name="T4" fmla="*/ 18 w 57"/>
              <a:gd name="T5" fmla="*/ 14 h 59"/>
              <a:gd name="T6" fmla="*/ 0 w 57"/>
              <a:gd name="T7" fmla="*/ 19 h 59"/>
              <a:gd name="T8" fmla="*/ 15 w 57"/>
              <a:gd name="T9" fmla="*/ 59 h 59"/>
              <a:gd name="T10" fmla="*/ 57 w 57"/>
              <a:gd name="T1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59">
                <a:moveTo>
                  <a:pt x="57" y="18"/>
                </a:moveTo>
                <a:cubicBezTo>
                  <a:pt x="39" y="0"/>
                  <a:pt x="39" y="0"/>
                  <a:pt x="39" y="0"/>
                </a:cubicBezTo>
                <a:cubicBezTo>
                  <a:pt x="33" y="6"/>
                  <a:pt x="26" y="11"/>
                  <a:pt x="18" y="14"/>
                </a:cubicBezTo>
                <a:cubicBezTo>
                  <a:pt x="12" y="16"/>
                  <a:pt x="6" y="18"/>
                  <a:pt x="0" y="19"/>
                </a:cubicBezTo>
                <a:cubicBezTo>
                  <a:pt x="0" y="33"/>
                  <a:pt x="5" y="48"/>
                  <a:pt x="15" y="59"/>
                </a:cubicBezTo>
                <a:lnTo>
                  <a:pt x="57" y="1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8" name="Freeform 40">
            <a:extLst>
              <a:ext uri="{FF2B5EF4-FFF2-40B4-BE49-F238E27FC236}">
                <a16:creationId xmlns:a16="http://schemas.microsoft.com/office/drawing/2014/main" id="{ACF211DF-B384-4A5C-876B-A61A1FAF16AB}"/>
              </a:ext>
            </a:extLst>
          </p:cNvPr>
          <p:cNvSpPr>
            <a:spLocks/>
          </p:cNvSpPr>
          <p:nvPr/>
        </p:nvSpPr>
        <p:spPr bwMode="auto">
          <a:xfrm>
            <a:off x="11300608" y="4994751"/>
            <a:ext cx="170294" cy="175340"/>
          </a:xfrm>
          <a:custGeom>
            <a:avLst/>
            <a:gdLst>
              <a:gd name="T0" fmla="*/ 57 w 57"/>
              <a:gd name="T1" fmla="*/ 42 h 59"/>
              <a:gd name="T2" fmla="*/ 41 w 57"/>
              <a:gd name="T3" fmla="*/ 0 h 59"/>
              <a:gd name="T4" fmla="*/ 0 w 57"/>
              <a:gd name="T5" fmla="*/ 42 h 59"/>
              <a:gd name="T6" fmla="*/ 17 w 57"/>
              <a:gd name="T7" fmla="*/ 59 h 59"/>
              <a:gd name="T8" fmla="*/ 38 w 57"/>
              <a:gd name="T9" fmla="*/ 46 h 59"/>
              <a:gd name="T10" fmla="*/ 57 w 57"/>
              <a:gd name="T11" fmla="*/ 4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59">
                <a:moveTo>
                  <a:pt x="57" y="42"/>
                </a:moveTo>
                <a:cubicBezTo>
                  <a:pt x="57" y="27"/>
                  <a:pt x="52" y="12"/>
                  <a:pt x="41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17" y="59"/>
                  <a:pt x="17" y="59"/>
                  <a:pt x="17" y="59"/>
                </a:cubicBezTo>
                <a:cubicBezTo>
                  <a:pt x="23" y="54"/>
                  <a:pt x="30" y="50"/>
                  <a:pt x="38" y="46"/>
                </a:cubicBezTo>
                <a:cubicBezTo>
                  <a:pt x="44" y="44"/>
                  <a:pt x="51" y="42"/>
                  <a:pt x="57" y="4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9" name="Freeform 41">
            <a:extLst>
              <a:ext uri="{FF2B5EF4-FFF2-40B4-BE49-F238E27FC236}">
                <a16:creationId xmlns:a16="http://schemas.microsoft.com/office/drawing/2014/main" id="{31C9B5B5-CCEE-4C91-B43B-73E1D18BE952}"/>
              </a:ext>
            </a:extLst>
          </p:cNvPr>
          <p:cNvSpPr>
            <a:spLocks/>
          </p:cNvSpPr>
          <p:nvPr/>
        </p:nvSpPr>
        <p:spPr bwMode="auto">
          <a:xfrm>
            <a:off x="11092472" y="4994751"/>
            <a:ext cx="94608" cy="98392"/>
          </a:xfrm>
          <a:custGeom>
            <a:avLst/>
            <a:gdLst>
              <a:gd name="T0" fmla="*/ 32 w 32"/>
              <a:gd name="T1" fmla="*/ 17 h 33"/>
              <a:gd name="T2" fmla="*/ 14 w 32"/>
              <a:gd name="T3" fmla="*/ 0 h 33"/>
              <a:gd name="T4" fmla="*/ 0 w 32"/>
              <a:gd name="T5" fmla="*/ 33 h 33"/>
              <a:gd name="T6" fmla="*/ 32 w 32"/>
              <a:gd name="T7" fmla="*/ 1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3">
                <a:moveTo>
                  <a:pt x="32" y="17"/>
                </a:moveTo>
                <a:cubicBezTo>
                  <a:pt x="14" y="0"/>
                  <a:pt x="14" y="0"/>
                  <a:pt x="14" y="0"/>
                </a:cubicBezTo>
                <a:cubicBezTo>
                  <a:pt x="6" y="10"/>
                  <a:pt x="1" y="21"/>
                  <a:pt x="0" y="33"/>
                </a:cubicBezTo>
                <a:cubicBezTo>
                  <a:pt x="11" y="31"/>
                  <a:pt x="22" y="26"/>
                  <a:pt x="32" y="1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0" name="Freeform 42">
            <a:extLst>
              <a:ext uri="{FF2B5EF4-FFF2-40B4-BE49-F238E27FC236}">
                <a16:creationId xmlns:a16="http://schemas.microsoft.com/office/drawing/2014/main" id="{CB39D083-61AD-4726-9475-450DAED96FB0}"/>
              </a:ext>
            </a:extLst>
          </p:cNvPr>
          <p:cNvSpPr>
            <a:spLocks/>
          </p:cNvSpPr>
          <p:nvPr/>
        </p:nvSpPr>
        <p:spPr bwMode="auto">
          <a:xfrm>
            <a:off x="11154282" y="4931679"/>
            <a:ext cx="93346" cy="92085"/>
          </a:xfrm>
          <a:custGeom>
            <a:avLst/>
            <a:gdLst>
              <a:gd name="T0" fmla="*/ 0 w 31"/>
              <a:gd name="T1" fmla="*/ 14 h 31"/>
              <a:gd name="T2" fmla="*/ 17 w 31"/>
              <a:gd name="T3" fmla="*/ 31 h 31"/>
              <a:gd name="T4" fmla="*/ 31 w 31"/>
              <a:gd name="T5" fmla="*/ 0 h 31"/>
              <a:gd name="T6" fmla="*/ 0 w 31"/>
              <a:gd name="T7" fmla="*/ 14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1">
                <a:moveTo>
                  <a:pt x="0" y="14"/>
                </a:moveTo>
                <a:cubicBezTo>
                  <a:pt x="17" y="31"/>
                  <a:pt x="17" y="31"/>
                  <a:pt x="17" y="31"/>
                </a:cubicBezTo>
                <a:cubicBezTo>
                  <a:pt x="25" y="22"/>
                  <a:pt x="30" y="11"/>
                  <a:pt x="31" y="0"/>
                </a:cubicBezTo>
                <a:cubicBezTo>
                  <a:pt x="20" y="2"/>
                  <a:pt x="9" y="7"/>
                  <a:pt x="0" y="1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1" name="Freeform 43">
            <a:extLst>
              <a:ext uri="{FF2B5EF4-FFF2-40B4-BE49-F238E27FC236}">
                <a16:creationId xmlns:a16="http://schemas.microsoft.com/office/drawing/2014/main" id="{54ABAC78-3357-47D5-9AAD-5F81B8B9C344}"/>
              </a:ext>
            </a:extLst>
          </p:cNvPr>
          <p:cNvSpPr>
            <a:spLocks/>
          </p:cNvSpPr>
          <p:nvPr/>
        </p:nvSpPr>
        <p:spPr bwMode="auto">
          <a:xfrm>
            <a:off x="11309438" y="5211717"/>
            <a:ext cx="95869" cy="95869"/>
          </a:xfrm>
          <a:custGeom>
            <a:avLst/>
            <a:gdLst>
              <a:gd name="T0" fmla="*/ 14 w 32"/>
              <a:gd name="T1" fmla="*/ 0 h 32"/>
              <a:gd name="T2" fmla="*/ 0 w 32"/>
              <a:gd name="T3" fmla="*/ 32 h 32"/>
              <a:gd name="T4" fmla="*/ 32 w 32"/>
              <a:gd name="T5" fmla="*/ 18 h 32"/>
              <a:gd name="T6" fmla="*/ 14 w 32"/>
              <a:gd name="T7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2">
                <a:moveTo>
                  <a:pt x="14" y="0"/>
                </a:moveTo>
                <a:cubicBezTo>
                  <a:pt x="6" y="10"/>
                  <a:pt x="1" y="21"/>
                  <a:pt x="0" y="32"/>
                </a:cubicBezTo>
                <a:cubicBezTo>
                  <a:pt x="11" y="31"/>
                  <a:pt x="22" y="26"/>
                  <a:pt x="32" y="18"/>
                </a:cubicBezTo>
                <a:lnTo>
                  <a:pt x="14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2" name="Freeform 44">
            <a:extLst>
              <a:ext uri="{FF2B5EF4-FFF2-40B4-BE49-F238E27FC236}">
                <a16:creationId xmlns:a16="http://schemas.microsoft.com/office/drawing/2014/main" id="{3D45926C-6943-4EE8-9988-A09E6D1E35AD}"/>
              </a:ext>
            </a:extLst>
          </p:cNvPr>
          <p:cNvSpPr>
            <a:spLocks/>
          </p:cNvSpPr>
          <p:nvPr/>
        </p:nvSpPr>
        <p:spPr bwMode="auto">
          <a:xfrm>
            <a:off x="11470902" y="511963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3" name="Freeform 45">
            <a:extLst>
              <a:ext uri="{FF2B5EF4-FFF2-40B4-BE49-F238E27FC236}">
                <a16:creationId xmlns:a16="http://schemas.microsoft.com/office/drawing/2014/main" id="{68E39349-7D18-4142-A844-32079CBBE438}"/>
              </a:ext>
            </a:extLst>
          </p:cNvPr>
          <p:cNvSpPr>
            <a:spLocks/>
          </p:cNvSpPr>
          <p:nvPr/>
        </p:nvSpPr>
        <p:spPr bwMode="auto">
          <a:xfrm>
            <a:off x="11226184" y="4929156"/>
            <a:ext cx="176601" cy="169032"/>
          </a:xfrm>
          <a:custGeom>
            <a:avLst/>
            <a:gdLst>
              <a:gd name="T0" fmla="*/ 17 w 59"/>
              <a:gd name="T1" fmla="*/ 0 h 57"/>
              <a:gd name="T2" fmla="*/ 12 w 59"/>
              <a:gd name="T3" fmla="*/ 19 h 57"/>
              <a:gd name="T4" fmla="*/ 0 w 59"/>
              <a:gd name="T5" fmla="*/ 39 h 57"/>
              <a:gd name="T6" fmla="*/ 18 w 59"/>
              <a:gd name="T7" fmla="*/ 57 h 57"/>
              <a:gd name="T8" fmla="*/ 59 w 59"/>
              <a:gd name="T9" fmla="*/ 15 h 57"/>
              <a:gd name="T10" fmla="*/ 16 w 59"/>
              <a:gd name="T11" fmla="*/ 0 h 57"/>
              <a:gd name="T12" fmla="*/ 17 w 59"/>
              <a:gd name="T1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7">
                <a:moveTo>
                  <a:pt x="17" y="0"/>
                </a:moveTo>
                <a:cubicBezTo>
                  <a:pt x="17" y="7"/>
                  <a:pt x="15" y="13"/>
                  <a:pt x="12" y="19"/>
                </a:cubicBezTo>
                <a:cubicBezTo>
                  <a:pt x="9" y="27"/>
                  <a:pt x="5" y="33"/>
                  <a:pt x="0" y="39"/>
                </a:cubicBezTo>
                <a:cubicBezTo>
                  <a:pt x="18" y="57"/>
                  <a:pt x="18" y="57"/>
                  <a:pt x="18" y="57"/>
                </a:cubicBezTo>
                <a:cubicBezTo>
                  <a:pt x="59" y="15"/>
                  <a:pt x="59" y="15"/>
                  <a:pt x="59" y="15"/>
                </a:cubicBezTo>
                <a:cubicBezTo>
                  <a:pt x="47" y="5"/>
                  <a:pt x="32" y="0"/>
                  <a:pt x="16" y="0"/>
                </a:cubicBezTo>
                <a:lnTo>
                  <a:pt x="17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4" name="Freeform 46">
            <a:extLst>
              <a:ext uri="{FF2B5EF4-FFF2-40B4-BE49-F238E27FC236}">
                <a16:creationId xmlns:a16="http://schemas.microsoft.com/office/drawing/2014/main" id="{2E59D583-9DF3-408A-8AD4-750ED0009C35}"/>
              </a:ext>
            </a:extLst>
          </p:cNvPr>
          <p:cNvSpPr>
            <a:spLocks/>
          </p:cNvSpPr>
          <p:nvPr/>
        </p:nvSpPr>
        <p:spPr bwMode="auto">
          <a:xfrm>
            <a:off x="11372510" y="5149907"/>
            <a:ext cx="95869" cy="94608"/>
          </a:xfrm>
          <a:custGeom>
            <a:avLst/>
            <a:gdLst>
              <a:gd name="T0" fmla="*/ 0 w 32"/>
              <a:gd name="T1" fmla="*/ 14 h 32"/>
              <a:gd name="T2" fmla="*/ 18 w 32"/>
              <a:gd name="T3" fmla="*/ 32 h 32"/>
              <a:gd name="T4" fmla="*/ 32 w 32"/>
              <a:gd name="T5" fmla="*/ 0 h 32"/>
              <a:gd name="T6" fmla="*/ 0 w 32"/>
              <a:gd name="T7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2">
                <a:moveTo>
                  <a:pt x="0" y="14"/>
                </a:moveTo>
                <a:cubicBezTo>
                  <a:pt x="18" y="32"/>
                  <a:pt x="18" y="32"/>
                  <a:pt x="18" y="32"/>
                </a:cubicBezTo>
                <a:cubicBezTo>
                  <a:pt x="26" y="22"/>
                  <a:pt x="31" y="11"/>
                  <a:pt x="32" y="0"/>
                </a:cubicBezTo>
                <a:cubicBezTo>
                  <a:pt x="21" y="1"/>
                  <a:pt x="10" y="6"/>
                  <a:pt x="0" y="1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5" name="Freeform 47">
            <a:extLst>
              <a:ext uri="{FF2B5EF4-FFF2-40B4-BE49-F238E27FC236}">
                <a16:creationId xmlns:a16="http://schemas.microsoft.com/office/drawing/2014/main" id="{11EA39B3-CEBD-41D8-BC4E-1FFEA12FAEF1}"/>
              </a:ext>
            </a:extLst>
          </p:cNvPr>
          <p:cNvSpPr>
            <a:spLocks/>
          </p:cNvSpPr>
          <p:nvPr/>
        </p:nvSpPr>
        <p:spPr bwMode="auto">
          <a:xfrm>
            <a:off x="11154282" y="5141077"/>
            <a:ext cx="176601" cy="169032"/>
          </a:xfrm>
          <a:custGeom>
            <a:avLst/>
            <a:gdLst>
              <a:gd name="T0" fmla="*/ 42 w 59"/>
              <a:gd name="T1" fmla="*/ 57 h 57"/>
              <a:gd name="T2" fmla="*/ 46 w 59"/>
              <a:gd name="T3" fmla="*/ 38 h 57"/>
              <a:gd name="T4" fmla="*/ 59 w 59"/>
              <a:gd name="T5" fmla="*/ 17 h 57"/>
              <a:gd name="T6" fmla="*/ 42 w 59"/>
              <a:gd name="T7" fmla="*/ 0 h 57"/>
              <a:gd name="T8" fmla="*/ 0 w 59"/>
              <a:gd name="T9" fmla="*/ 41 h 57"/>
              <a:gd name="T10" fmla="*/ 42 w 59"/>
              <a:gd name="T1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" h="57">
                <a:moveTo>
                  <a:pt x="42" y="57"/>
                </a:moveTo>
                <a:cubicBezTo>
                  <a:pt x="42" y="51"/>
                  <a:pt x="44" y="44"/>
                  <a:pt x="46" y="38"/>
                </a:cubicBezTo>
                <a:cubicBezTo>
                  <a:pt x="50" y="30"/>
                  <a:pt x="54" y="23"/>
                  <a:pt x="59" y="17"/>
                </a:cubicBezTo>
                <a:cubicBezTo>
                  <a:pt x="42" y="0"/>
                  <a:pt x="42" y="0"/>
                  <a:pt x="42" y="0"/>
                </a:cubicBezTo>
                <a:cubicBezTo>
                  <a:pt x="0" y="41"/>
                  <a:pt x="0" y="41"/>
                  <a:pt x="0" y="41"/>
                </a:cubicBezTo>
                <a:cubicBezTo>
                  <a:pt x="12" y="52"/>
                  <a:pt x="27" y="57"/>
                  <a:pt x="42" y="5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2" name="Freeform 75">
            <a:extLst>
              <a:ext uri="{FF2B5EF4-FFF2-40B4-BE49-F238E27FC236}">
                <a16:creationId xmlns:a16="http://schemas.microsoft.com/office/drawing/2014/main" id="{F30A1A2A-6EA7-45AA-839F-7587E296C530}"/>
              </a:ext>
            </a:extLst>
          </p:cNvPr>
          <p:cNvSpPr>
            <a:spLocks/>
          </p:cNvSpPr>
          <p:nvPr/>
        </p:nvSpPr>
        <p:spPr bwMode="auto">
          <a:xfrm>
            <a:off x="11142928" y="4188937"/>
            <a:ext cx="273732" cy="319143"/>
          </a:xfrm>
          <a:custGeom>
            <a:avLst/>
            <a:gdLst>
              <a:gd name="T0" fmla="*/ 62 w 92"/>
              <a:gd name="T1" fmla="*/ 47 h 107"/>
              <a:gd name="T2" fmla="*/ 41 w 92"/>
              <a:gd name="T3" fmla="*/ 49 h 107"/>
              <a:gd name="T4" fmla="*/ 33 w 92"/>
              <a:gd name="T5" fmla="*/ 44 h 107"/>
              <a:gd name="T6" fmla="*/ 25 w 92"/>
              <a:gd name="T7" fmla="*/ 24 h 107"/>
              <a:gd name="T8" fmla="*/ 4 w 92"/>
              <a:gd name="T9" fmla="*/ 2 h 107"/>
              <a:gd name="T10" fmla="*/ 12 w 92"/>
              <a:gd name="T11" fmla="*/ 31 h 107"/>
              <a:gd name="T12" fmla="*/ 24 w 92"/>
              <a:gd name="T13" fmla="*/ 49 h 107"/>
              <a:gd name="T14" fmla="*/ 23 w 92"/>
              <a:gd name="T15" fmla="*/ 54 h 107"/>
              <a:gd name="T16" fmla="*/ 24 w 92"/>
              <a:gd name="T17" fmla="*/ 59 h 107"/>
              <a:gd name="T18" fmla="*/ 12 w 92"/>
              <a:gd name="T19" fmla="*/ 76 h 107"/>
              <a:gd name="T20" fmla="*/ 4 w 92"/>
              <a:gd name="T21" fmla="*/ 105 h 107"/>
              <a:gd name="T22" fmla="*/ 25 w 92"/>
              <a:gd name="T23" fmla="*/ 83 h 107"/>
              <a:gd name="T24" fmla="*/ 33 w 92"/>
              <a:gd name="T25" fmla="*/ 64 h 107"/>
              <a:gd name="T26" fmla="*/ 41 w 92"/>
              <a:gd name="T27" fmla="*/ 59 h 107"/>
              <a:gd name="T28" fmla="*/ 62 w 92"/>
              <a:gd name="T29" fmla="*/ 61 h 107"/>
              <a:gd name="T30" fmla="*/ 92 w 92"/>
              <a:gd name="T31" fmla="*/ 54 h 107"/>
              <a:gd name="T32" fmla="*/ 62 w 92"/>
              <a:gd name="T33" fmla="*/ 4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2" h="107">
                <a:moveTo>
                  <a:pt x="62" y="47"/>
                </a:moveTo>
                <a:cubicBezTo>
                  <a:pt x="54" y="47"/>
                  <a:pt x="47" y="47"/>
                  <a:pt x="41" y="49"/>
                </a:cubicBezTo>
                <a:cubicBezTo>
                  <a:pt x="40" y="46"/>
                  <a:pt x="37" y="44"/>
                  <a:pt x="33" y="44"/>
                </a:cubicBezTo>
                <a:cubicBezTo>
                  <a:pt x="32" y="39"/>
                  <a:pt x="29" y="32"/>
                  <a:pt x="25" y="24"/>
                </a:cubicBezTo>
                <a:cubicBezTo>
                  <a:pt x="16" y="10"/>
                  <a:pt x="7" y="0"/>
                  <a:pt x="4" y="2"/>
                </a:cubicBezTo>
                <a:cubicBezTo>
                  <a:pt x="0" y="4"/>
                  <a:pt x="4" y="17"/>
                  <a:pt x="12" y="31"/>
                </a:cubicBezTo>
                <a:cubicBezTo>
                  <a:pt x="16" y="39"/>
                  <a:pt x="21" y="45"/>
                  <a:pt x="24" y="49"/>
                </a:cubicBezTo>
                <a:cubicBezTo>
                  <a:pt x="24" y="50"/>
                  <a:pt x="23" y="52"/>
                  <a:pt x="23" y="54"/>
                </a:cubicBezTo>
                <a:cubicBezTo>
                  <a:pt x="23" y="56"/>
                  <a:pt x="23" y="57"/>
                  <a:pt x="24" y="59"/>
                </a:cubicBezTo>
                <a:cubicBezTo>
                  <a:pt x="20" y="63"/>
                  <a:pt x="16" y="69"/>
                  <a:pt x="12" y="76"/>
                </a:cubicBezTo>
                <a:cubicBezTo>
                  <a:pt x="4" y="90"/>
                  <a:pt x="0" y="103"/>
                  <a:pt x="4" y="105"/>
                </a:cubicBezTo>
                <a:cubicBezTo>
                  <a:pt x="7" y="107"/>
                  <a:pt x="16" y="97"/>
                  <a:pt x="25" y="83"/>
                </a:cubicBezTo>
                <a:cubicBezTo>
                  <a:pt x="29" y="76"/>
                  <a:pt x="32" y="69"/>
                  <a:pt x="33" y="64"/>
                </a:cubicBezTo>
                <a:cubicBezTo>
                  <a:pt x="37" y="63"/>
                  <a:pt x="40" y="62"/>
                  <a:pt x="41" y="59"/>
                </a:cubicBezTo>
                <a:cubicBezTo>
                  <a:pt x="47" y="60"/>
                  <a:pt x="54" y="61"/>
                  <a:pt x="62" y="61"/>
                </a:cubicBezTo>
                <a:cubicBezTo>
                  <a:pt x="79" y="61"/>
                  <a:pt x="92" y="58"/>
                  <a:pt x="92" y="54"/>
                </a:cubicBezTo>
                <a:cubicBezTo>
                  <a:pt x="92" y="50"/>
                  <a:pt x="79" y="47"/>
                  <a:pt x="62" y="4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3" name="Freeform 76">
            <a:extLst>
              <a:ext uri="{FF2B5EF4-FFF2-40B4-BE49-F238E27FC236}">
                <a16:creationId xmlns:a16="http://schemas.microsoft.com/office/drawing/2014/main" id="{A59A84A5-9915-4BCC-B4FA-313C43D56447}"/>
              </a:ext>
            </a:extLst>
          </p:cNvPr>
          <p:cNvSpPr>
            <a:spLocks/>
          </p:cNvSpPr>
          <p:nvPr/>
        </p:nvSpPr>
        <p:spPr bwMode="auto">
          <a:xfrm>
            <a:off x="11211046" y="4254531"/>
            <a:ext cx="56765" cy="187954"/>
          </a:xfrm>
          <a:custGeom>
            <a:avLst/>
            <a:gdLst>
              <a:gd name="T0" fmla="*/ 15 w 19"/>
              <a:gd name="T1" fmla="*/ 1 h 63"/>
              <a:gd name="T2" fmla="*/ 6 w 19"/>
              <a:gd name="T3" fmla="*/ 19 h 63"/>
              <a:gd name="T4" fmla="*/ 1 w 19"/>
              <a:gd name="T5" fmla="*/ 28 h 63"/>
              <a:gd name="T6" fmla="*/ 0 w 19"/>
              <a:gd name="T7" fmla="*/ 63 h 63"/>
              <a:gd name="T8" fmla="*/ 19 w 19"/>
              <a:gd name="T9" fmla="*/ 63 h 63"/>
              <a:gd name="T10" fmla="*/ 17 w 19"/>
              <a:gd name="T11" fmla="*/ 0 h 63"/>
              <a:gd name="T12" fmla="*/ 15 w 19"/>
              <a:gd name="T13" fmla="*/ 1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63">
                <a:moveTo>
                  <a:pt x="15" y="1"/>
                </a:moveTo>
                <a:cubicBezTo>
                  <a:pt x="13" y="7"/>
                  <a:pt x="10" y="13"/>
                  <a:pt x="6" y="19"/>
                </a:cubicBezTo>
                <a:cubicBezTo>
                  <a:pt x="5" y="22"/>
                  <a:pt x="3" y="25"/>
                  <a:pt x="1" y="28"/>
                </a:cubicBezTo>
                <a:cubicBezTo>
                  <a:pt x="0" y="63"/>
                  <a:pt x="0" y="63"/>
                  <a:pt x="0" y="63"/>
                </a:cubicBezTo>
                <a:cubicBezTo>
                  <a:pt x="19" y="63"/>
                  <a:pt x="19" y="63"/>
                  <a:pt x="19" y="63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1"/>
                  <a:pt x="15" y="1"/>
                  <a:pt x="15" y="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1" name="Freeform 109">
            <a:extLst>
              <a:ext uri="{FF2B5EF4-FFF2-40B4-BE49-F238E27FC236}">
                <a16:creationId xmlns:a16="http://schemas.microsoft.com/office/drawing/2014/main" id="{BAC603A8-DF8E-4600-95CB-4D6D10CAA740}"/>
              </a:ext>
            </a:extLst>
          </p:cNvPr>
          <p:cNvSpPr>
            <a:spLocks noEditPoints="1"/>
          </p:cNvSpPr>
          <p:nvPr/>
        </p:nvSpPr>
        <p:spPr bwMode="auto">
          <a:xfrm>
            <a:off x="11130945" y="3385717"/>
            <a:ext cx="297699" cy="382215"/>
          </a:xfrm>
          <a:custGeom>
            <a:avLst/>
            <a:gdLst>
              <a:gd name="T0" fmla="*/ 100 w 100"/>
              <a:gd name="T1" fmla="*/ 85 h 128"/>
              <a:gd name="T2" fmla="*/ 70 w 100"/>
              <a:gd name="T3" fmla="*/ 85 h 128"/>
              <a:gd name="T4" fmla="*/ 79 w 100"/>
              <a:gd name="T5" fmla="*/ 99 h 128"/>
              <a:gd name="T6" fmla="*/ 79 w 100"/>
              <a:gd name="T7" fmla="*/ 99 h 128"/>
              <a:gd name="T8" fmla="*/ 75 w 100"/>
              <a:gd name="T9" fmla="*/ 103 h 128"/>
              <a:gd name="T10" fmla="*/ 57 w 100"/>
              <a:gd name="T11" fmla="*/ 113 h 128"/>
              <a:gd name="T12" fmla="*/ 57 w 100"/>
              <a:gd name="T13" fmla="*/ 70 h 128"/>
              <a:gd name="T14" fmla="*/ 79 w 100"/>
              <a:gd name="T15" fmla="*/ 70 h 128"/>
              <a:gd name="T16" fmla="*/ 79 w 100"/>
              <a:gd name="T17" fmla="*/ 56 h 128"/>
              <a:gd name="T18" fmla="*/ 57 w 100"/>
              <a:gd name="T19" fmla="*/ 56 h 128"/>
              <a:gd name="T20" fmla="*/ 57 w 100"/>
              <a:gd name="T21" fmla="*/ 38 h 128"/>
              <a:gd name="T22" fmla="*/ 70 w 100"/>
              <a:gd name="T23" fmla="*/ 20 h 128"/>
              <a:gd name="T24" fmla="*/ 50 w 100"/>
              <a:gd name="T25" fmla="*/ 0 h 128"/>
              <a:gd name="T26" fmla="*/ 30 w 100"/>
              <a:gd name="T27" fmla="*/ 20 h 128"/>
              <a:gd name="T28" fmla="*/ 43 w 100"/>
              <a:gd name="T29" fmla="*/ 38 h 128"/>
              <a:gd name="T30" fmla="*/ 43 w 100"/>
              <a:gd name="T31" fmla="*/ 56 h 128"/>
              <a:gd name="T32" fmla="*/ 21 w 100"/>
              <a:gd name="T33" fmla="*/ 56 h 128"/>
              <a:gd name="T34" fmla="*/ 21 w 100"/>
              <a:gd name="T35" fmla="*/ 70 h 128"/>
              <a:gd name="T36" fmla="*/ 43 w 100"/>
              <a:gd name="T37" fmla="*/ 70 h 128"/>
              <a:gd name="T38" fmla="*/ 43 w 100"/>
              <a:gd name="T39" fmla="*/ 113 h 128"/>
              <a:gd name="T40" fmla="*/ 25 w 100"/>
              <a:gd name="T41" fmla="*/ 103 h 128"/>
              <a:gd name="T42" fmla="*/ 21 w 100"/>
              <a:gd name="T43" fmla="*/ 99 h 128"/>
              <a:gd name="T44" fmla="*/ 21 w 100"/>
              <a:gd name="T45" fmla="*/ 99 h 128"/>
              <a:gd name="T46" fmla="*/ 30 w 100"/>
              <a:gd name="T47" fmla="*/ 85 h 128"/>
              <a:gd name="T48" fmla="*/ 0 w 100"/>
              <a:gd name="T49" fmla="*/ 85 h 128"/>
              <a:gd name="T50" fmla="*/ 43 w 100"/>
              <a:gd name="T51" fmla="*/ 127 h 128"/>
              <a:gd name="T52" fmla="*/ 43 w 100"/>
              <a:gd name="T53" fmla="*/ 128 h 128"/>
              <a:gd name="T54" fmla="*/ 44 w 100"/>
              <a:gd name="T55" fmla="*/ 128 h 128"/>
              <a:gd name="T56" fmla="*/ 50 w 100"/>
              <a:gd name="T57" fmla="*/ 128 h 128"/>
              <a:gd name="T58" fmla="*/ 56 w 100"/>
              <a:gd name="T59" fmla="*/ 128 h 128"/>
              <a:gd name="T60" fmla="*/ 57 w 100"/>
              <a:gd name="T61" fmla="*/ 128 h 128"/>
              <a:gd name="T62" fmla="*/ 57 w 100"/>
              <a:gd name="T63" fmla="*/ 127 h 128"/>
              <a:gd name="T64" fmla="*/ 100 w 100"/>
              <a:gd name="T65" fmla="*/ 85 h 128"/>
              <a:gd name="T66" fmla="*/ 40 w 100"/>
              <a:gd name="T67" fmla="*/ 20 h 128"/>
              <a:gd name="T68" fmla="*/ 50 w 100"/>
              <a:gd name="T69" fmla="*/ 10 h 128"/>
              <a:gd name="T70" fmla="*/ 60 w 100"/>
              <a:gd name="T71" fmla="*/ 20 h 128"/>
              <a:gd name="T72" fmla="*/ 50 w 100"/>
              <a:gd name="T73" fmla="*/ 29 h 128"/>
              <a:gd name="T74" fmla="*/ 40 w 100"/>
              <a:gd name="T75" fmla="*/ 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0" h="128">
                <a:moveTo>
                  <a:pt x="100" y="85"/>
                </a:moveTo>
                <a:cubicBezTo>
                  <a:pt x="70" y="85"/>
                  <a:pt x="70" y="85"/>
                  <a:pt x="70" y="85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99"/>
                  <a:pt x="79" y="99"/>
                  <a:pt x="79" y="99"/>
                </a:cubicBezTo>
                <a:cubicBezTo>
                  <a:pt x="78" y="100"/>
                  <a:pt x="76" y="102"/>
                  <a:pt x="75" y="103"/>
                </a:cubicBezTo>
                <a:cubicBezTo>
                  <a:pt x="70" y="108"/>
                  <a:pt x="64" y="111"/>
                  <a:pt x="57" y="113"/>
                </a:cubicBezTo>
                <a:cubicBezTo>
                  <a:pt x="57" y="70"/>
                  <a:pt x="57" y="70"/>
                  <a:pt x="57" y="70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56"/>
                  <a:pt x="79" y="56"/>
                  <a:pt x="79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38"/>
                  <a:pt x="57" y="38"/>
                  <a:pt x="57" y="38"/>
                </a:cubicBezTo>
                <a:cubicBezTo>
                  <a:pt x="64" y="35"/>
                  <a:pt x="70" y="28"/>
                  <a:pt x="70" y="20"/>
                </a:cubicBezTo>
                <a:cubicBezTo>
                  <a:pt x="70" y="9"/>
                  <a:pt x="61" y="0"/>
                  <a:pt x="50" y="0"/>
                </a:cubicBezTo>
                <a:cubicBezTo>
                  <a:pt x="39" y="0"/>
                  <a:pt x="30" y="9"/>
                  <a:pt x="30" y="20"/>
                </a:cubicBezTo>
                <a:cubicBezTo>
                  <a:pt x="30" y="28"/>
                  <a:pt x="35" y="35"/>
                  <a:pt x="43" y="38"/>
                </a:cubicBezTo>
                <a:cubicBezTo>
                  <a:pt x="43" y="56"/>
                  <a:pt x="43" y="56"/>
                  <a:pt x="43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70"/>
                  <a:pt x="21" y="70"/>
                  <a:pt x="21" y="70"/>
                </a:cubicBezTo>
                <a:cubicBezTo>
                  <a:pt x="43" y="70"/>
                  <a:pt x="43" y="70"/>
                  <a:pt x="43" y="70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36" y="111"/>
                  <a:pt x="30" y="108"/>
                  <a:pt x="25" y="103"/>
                </a:cubicBezTo>
                <a:cubicBezTo>
                  <a:pt x="24" y="102"/>
                  <a:pt x="22" y="100"/>
                  <a:pt x="21" y="99"/>
                </a:cubicBezTo>
                <a:cubicBezTo>
                  <a:pt x="21" y="99"/>
                  <a:pt x="21" y="99"/>
                  <a:pt x="21" y="99"/>
                </a:cubicBezTo>
                <a:cubicBezTo>
                  <a:pt x="30" y="85"/>
                  <a:pt x="30" y="85"/>
                  <a:pt x="3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3" y="107"/>
                  <a:pt x="21" y="124"/>
                  <a:pt x="43" y="127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6" y="128"/>
                  <a:pt x="48" y="128"/>
                  <a:pt x="50" y="128"/>
                </a:cubicBezTo>
                <a:cubicBezTo>
                  <a:pt x="52" y="128"/>
                  <a:pt x="54" y="128"/>
                  <a:pt x="56" y="128"/>
                </a:cubicBezTo>
                <a:cubicBezTo>
                  <a:pt x="57" y="128"/>
                  <a:pt x="57" y="128"/>
                  <a:pt x="57" y="128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9" y="124"/>
                  <a:pt x="97" y="107"/>
                  <a:pt x="100" y="85"/>
                </a:cubicBezTo>
                <a:close/>
                <a:moveTo>
                  <a:pt x="40" y="20"/>
                </a:moveTo>
                <a:cubicBezTo>
                  <a:pt x="40" y="14"/>
                  <a:pt x="45" y="10"/>
                  <a:pt x="50" y="10"/>
                </a:cubicBezTo>
                <a:cubicBezTo>
                  <a:pt x="55" y="10"/>
                  <a:pt x="60" y="14"/>
                  <a:pt x="60" y="20"/>
                </a:cubicBezTo>
                <a:cubicBezTo>
                  <a:pt x="60" y="25"/>
                  <a:pt x="55" y="29"/>
                  <a:pt x="50" y="29"/>
                </a:cubicBezTo>
                <a:cubicBezTo>
                  <a:pt x="45" y="29"/>
                  <a:pt x="40" y="25"/>
                  <a:pt x="40" y="2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5" name="Freeform 130">
            <a:extLst>
              <a:ext uri="{FF2B5EF4-FFF2-40B4-BE49-F238E27FC236}">
                <a16:creationId xmlns:a16="http://schemas.microsoft.com/office/drawing/2014/main" id="{172F6893-9D0C-432F-B242-866CA594ED4B}"/>
              </a:ext>
            </a:extLst>
          </p:cNvPr>
          <p:cNvSpPr>
            <a:spLocks/>
          </p:cNvSpPr>
          <p:nvPr/>
        </p:nvSpPr>
        <p:spPr bwMode="auto">
          <a:xfrm>
            <a:off x="11280425" y="281147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" name="Freeform 131">
            <a:extLst>
              <a:ext uri="{FF2B5EF4-FFF2-40B4-BE49-F238E27FC236}">
                <a16:creationId xmlns:a16="http://schemas.microsoft.com/office/drawing/2014/main" id="{DEE9593C-A541-41C9-BA43-5C73CA901AF1}"/>
              </a:ext>
            </a:extLst>
          </p:cNvPr>
          <p:cNvSpPr>
            <a:spLocks noEditPoints="1"/>
          </p:cNvSpPr>
          <p:nvPr/>
        </p:nvSpPr>
        <p:spPr bwMode="auto">
          <a:xfrm>
            <a:off x="11088687" y="2620372"/>
            <a:ext cx="382215" cy="382215"/>
          </a:xfrm>
          <a:custGeom>
            <a:avLst/>
            <a:gdLst>
              <a:gd name="T0" fmla="*/ 84 w 128"/>
              <a:gd name="T1" fmla="*/ 88 h 128"/>
              <a:gd name="T2" fmla="*/ 128 w 128"/>
              <a:gd name="T3" fmla="*/ 44 h 128"/>
              <a:gd name="T4" fmla="*/ 84 w 128"/>
              <a:gd name="T5" fmla="*/ 0 h 128"/>
              <a:gd name="T6" fmla="*/ 84 w 128"/>
              <a:gd name="T7" fmla="*/ 0 h 128"/>
              <a:gd name="T8" fmla="*/ 84 w 128"/>
              <a:gd name="T9" fmla="*/ 0 h 128"/>
              <a:gd name="T10" fmla="*/ 84 w 128"/>
              <a:gd name="T11" fmla="*/ 44 h 128"/>
              <a:gd name="T12" fmla="*/ 27 w 128"/>
              <a:gd name="T13" fmla="*/ 44 h 128"/>
              <a:gd name="T14" fmla="*/ 14 w 128"/>
              <a:gd name="T15" fmla="*/ 32 h 128"/>
              <a:gd name="T16" fmla="*/ 15 w 128"/>
              <a:gd name="T17" fmla="*/ 32 h 128"/>
              <a:gd name="T18" fmla="*/ 7 w 128"/>
              <a:gd name="T19" fmla="*/ 24 h 128"/>
              <a:gd name="T20" fmla="*/ 0 w 128"/>
              <a:gd name="T21" fmla="*/ 32 h 128"/>
              <a:gd name="T22" fmla="*/ 7 w 128"/>
              <a:gd name="T23" fmla="*/ 39 h 128"/>
              <a:gd name="T24" fmla="*/ 8 w 128"/>
              <a:gd name="T25" fmla="*/ 39 h 128"/>
              <a:gd name="T26" fmla="*/ 20 w 128"/>
              <a:gd name="T27" fmla="*/ 52 h 128"/>
              <a:gd name="T28" fmla="*/ 61 w 128"/>
              <a:gd name="T29" fmla="*/ 88 h 128"/>
              <a:gd name="T30" fmla="*/ 65 w 128"/>
              <a:gd name="T31" fmla="*/ 91 h 128"/>
              <a:gd name="T32" fmla="*/ 60 w 128"/>
              <a:gd name="T33" fmla="*/ 95 h 128"/>
              <a:gd name="T34" fmla="*/ 49 w 128"/>
              <a:gd name="T35" fmla="*/ 92 h 128"/>
              <a:gd name="T36" fmla="*/ 31 w 128"/>
              <a:gd name="T37" fmla="*/ 110 h 128"/>
              <a:gd name="T38" fmla="*/ 49 w 128"/>
              <a:gd name="T39" fmla="*/ 128 h 128"/>
              <a:gd name="T40" fmla="*/ 67 w 128"/>
              <a:gd name="T41" fmla="*/ 110 h 128"/>
              <a:gd name="T42" fmla="*/ 66 w 128"/>
              <a:gd name="T43" fmla="*/ 103 h 128"/>
              <a:gd name="T44" fmla="*/ 72 w 128"/>
              <a:gd name="T45" fmla="*/ 98 h 128"/>
              <a:gd name="T46" fmla="*/ 78 w 128"/>
              <a:gd name="T47" fmla="*/ 103 h 128"/>
              <a:gd name="T48" fmla="*/ 77 w 128"/>
              <a:gd name="T49" fmla="*/ 110 h 128"/>
              <a:gd name="T50" fmla="*/ 95 w 128"/>
              <a:gd name="T51" fmla="*/ 128 h 128"/>
              <a:gd name="T52" fmla="*/ 113 w 128"/>
              <a:gd name="T53" fmla="*/ 110 h 128"/>
              <a:gd name="T54" fmla="*/ 95 w 128"/>
              <a:gd name="T55" fmla="*/ 92 h 128"/>
              <a:gd name="T56" fmla="*/ 85 w 128"/>
              <a:gd name="T57" fmla="*/ 95 h 128"/>
              <a:gd name="T58" fmla="*/ 80 w 128"/>
              <a:gd name="T59" fmla="*/ 91 h 128"/>
              <a:gd name="T60" fmla="*/ 83 w 128"/>
              <a:gd name="T61" fmla="*/ 88 h 128"/>
              <a:gd name="T62" fmla="*/ 84 w 128"/>
              <a:gd name="T63" fmla="*/ 88 h 128"/>
              <a:gd name="T64" fmla="*/ 49 w 128"/>
              <a:gd name="T65" fmla="*/ 118 h 128"/>
              <a:gd name="T66" fmla="*/ 41 w 128"/>
              <a:gd name="T67" fmla="*/ 110 h 128"/>
              <a:gd name="T68" fmla="*/ 49 w 128"/>
              <a:gd name="T69" fmla="*/ 102 h 128"/>
              <a:gd name="T70" fmla="*/ 57 w 128"/>
              <a:gd name="T71" fmla="*/ 110 h 128"/>
              <a:gd name="T72" fmla="*/ 49 w 128"/>
              <a:gd name="T73" fmla="*/ 118 h 128"/>
              <a:gd name="T74" fmla="*/ 95 w 128"/>
              <a:gd name="T75" fmla="*/ 102 h 128"/>
              <a:gd name="T76" fmla="*/ 103 w 128"/>
              <a:gd name="T77" fmla="*/ 110 h 128"/>
              <a:gd name="T78" fmla="*/ 95 w 128"/>
              <a:gd name="T79" fmla="*/ 118 h 128"/>
              <a:gd name="T80" fmla="*/ 87 w 128"/>
              <a:gd name="T81" fmla="*/ 110 h 128"/>
              <a:gd name="T82" fmla="*/ 95 w 128"/>
              <a:gd name="T83" fmla="*/ 10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84" y="88"/>
                </a:moveTo>
                <a:cubicBezTo>
                  <a:pt x="108" y="88"/>
                  <a:pt x="128" y="69"/>
                  <a:pt x="128" y="44"/>
                </a:cubicBezTo>
                <a:cubicBezTo>
                  <a:pt x="128" y="20"/>
                  <a:pt x="108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44"/>
                  <a:pt x="84" y="44"/>
                  <a:pt x="84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14" y="32"/>
                  <a:pt x="14" y="32"/>
                  <a:pt x="14" y="32"/>
                </a:cubicBezTo>
                <a:cubicBezTo>
                  <a:pt x="14" y="32"/>
                  <a:pt x="15" y="32"/>
                  <a:pt x="15" y="32"/>
                </a:cubicBezTo>
                <a:cubicBezTo>
                  <a:pt x="15" y="28"/>
                  <a:pt x="11" y="24"/>
                  <a:pt x="7" y="24"/>
                </a:cubicBezTo>
                <a:cubicBezTo>
                  <a:pt x="3" y="24"/>
                  <a:pt x="0" y="28"/>
                  <a:pt x="0" y="32"/>
                </a:cubicBezTo>
                <a:cubicBezTo>
                  <a:pt x="0" y="36"/>
                  <a:pt x="3" y="39"/>
                  <a:pt x="7" y="39"/>
                </a:cubicBezTo>
                <a:cubicBezTo>
                  <a:pt x="7" y="39"/>
                  <a:pt x="7" y="39"/>
                  <a:pt x="8" y="39"/>
                </a:cubicBezTo>
                <a:cubicBezTo>
                  <a:pt x="20" y="52"/>
                  <a:pt x="20" y="52"/>
                  <a:pt x="20" y="52"/>
                </a:cubicBezTo>
                <a:cubicBezTo>
                  <a:pt x="24" y="72"/>
                  <a:pt x="41" y="87"/>
                  <a:pt x="61" y="88"/>
                </a:cubicBezTo>
                <a:cubicBezTo>
                  <a:pt x="65" y="91"/>
                  <a:pt x="65" y="91"/>
                  <a:pt x="65" y="91"/>
                </a:cubicBezTo>
                <a:cubicBezTo>
                  <a:pt x="60" y="95"/>
                  <a:pt x="60" y="95"/>
                  <a:pt x="60" y="95"/>
                </a:cubicBezTo>
                <a:cubicBezTo>
                  <a:pt x="57" y="93"/>
                  <a:pt x="53" y="92"/>
                  <a:pt x="49" y="92"/>
                </a:cubicBezTo>
                <a:cubicBezTo>
                  <a:pt x="39" y="92"/>
                  <a:pt x="31" y="100"/>
                  <a:pt x="31" y="110"/>
                </a:cubicBezTo>
                <a:cubicBezTo>
                  <a:pt x="31" y="120"/>
                  <a:pt x="39" y="128"/>
                  <a:pt x="49" y="128"/>
                </a:cubicBezTo>
                <a:cubicBezTo>
                  <a:pt x="59" y="128"/>
                  <a:pt x="67" y="120"/>
                  <a:pt x="67" y="110"/>
                </a:cubicBezTo>
                <a:cubicBezTo>
                  <a:pt x="67" y="108"/>
                  <a:pt x="67" y="105"/>
                  <a:pt x="66" y="103"/>
                </a:cubicBezTo>
                <a:cubicBezTo>
                  <a:pt x="72" y="98"/>
                  <a:pt x="72" y="98"/>
                  <a:pt x="72" y="98"/>
                </a:cubicBezTo>
                <a:cubicBezTo>
                  <a:pt x="78" y="103"/>
                  <a:pt x="78" y="103"/>
                  <a:pt x="78" y="103"/>
                </a:cubicBezTo>
                <a:cubicBezTo>
                  <a:pt x="78" y="105"/>
                  <a:pt x="77" y="108"/>
                  <a:pt x="77" y="110"/>
                </a:cubicBezTo>
                <a:cubicBezTo>
                  <a:pt x="77" y="120"/>
                  <a:pt x="85" y="128"/>
                  <a:pt x="95" y="128"/>
                </a:cubicBezTo>
                <a:cubicBezTo>
                  <a:pt x="105" y="128"/>
                  <a:pt x="113" y="120"/>
                  <a:pt x="113" y="110"/>
                </a:cubicBezTo>
                <a:cubicBezTo>
                  <a:pt x="113" y="100"/>
                  <a:pt x="105" y="92"/>
                  <a:pt x="95" y="92"/>
                </a:cubicBezTo>
                <a:cubicBezTo>
                  <a:pt x="91" y="92"/>
                  <a:pt x="88" y="93"/>
                  <a:pt x="85" y="95"/>
                </a:cubicBezTo>
                <a:cubicBezTo>
                  <a:pt x="80" y="91"/>
                  <a:pt x="80" y="91"/>
                  <a:pt x="80" y="91"/>
                </a:cubicBezTo>
                <a:cubicBezTo>
                  <a:pt x="83" y="88"/>
                  <a:pt x="83" y="88"/>
                  <a:pt x="83" y="88"/>
                </a:cubicBezTo>
                <a:cubicBezTo>
                  <a:pt x="83" y="88"/>
                  <a:pt x="84" y="88"/>
                  <a:pt x="84" y="88"/>
                </a:cubicBezTo>
                <a:close/>
                <a:moveTo>
                  <a:pt x="49" y="118"/>
                </a:moveTo>
                <a:cubicBezTo>
                  <a:pt x="45" y="118"/>
                  <a:pt x="41" y="115"/>
                  <a:pt x="41" y="110"/>
                </a:cubicBezTo>
                <a:cubicBezTo>
                  <a:pt x="41" y="106"/>
                  <a:pt x="45" y="102"/>
                  <a:pt x="49" y="102"/>
                </a:cubicBezTo>
                <a:cubicBezTo>
                  <a:pt x="54" y="102"/>
                  <a:pt x="57" y="106"/>
                  <a:pt x="57" y="110"/>
                </a:cubicBezTo>
                <a:cubicBezTo>
                  <a:pt x="57" y="115"/>
                  <a:pt x="54" y="118"/>
                  <a:pt x="49" y="118"/>
                </a:cubicBezTo>
                <a:close/>
                <a:moveTo>
                  <a:pt x="95" y="102"/>
                </a:moveTo>
                <a:cubicBezTo>
                  <a:pt x="99" y="102"/>
                  <a:pt x="103" y="106"/>
                  <a:pt x="103" y="110"/>
                </a:cubicBezTo>
                <a:cubicBezTo>
                  <a:pt x="103" y="115"/>
                  <a:pt x="99" y="118"/>
                  <a:pt x="95" y="118"/>
                </a:cubicBezTo>
                <a:cubicBezTo>
                  <a:pt x="91" y="118"/>
                  <a:pt x="87" y="115"/>
                  <a:pt x="87" y="110"/>
                </a:cubicBezTo>
                <a:cubicBezTo>
                  <a:pt x="87" y="106"/>
                  <a:pt x="91" y="102"/>
                  <a:pt x="95" y="10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1" name="Freeform 159">
            <a:extLst>
              <a:ext uri="{FF2B5EF4-FFF2-40B4-BE49-F238E27FC236}">
                <a16:creationId xmlns:a16="http://schemas.microsoft.com/office/drawing/2014/main" id="{DEBB940B-CDC2-4ACF-9ED3-E178991A2936}"/>
              </a:ext>
            </a:extLst>
          </p:cNvPr>
          <p:cNvSpPr>
            <a:spLocks/>
          </p:cNvSpPr>
          <p:nvPr/>
        </p:nvSpPr>
        <p:spPr bwMode="auto">
          <a:xfrm>
            <a:off x="11088687" y="1863194"/>
            <a:ext cx="382215" cy="353202"/>
          </a:xfrm>
          <a:custGeom>
            <a:avLst/>
            <a:gdLst>
              <a:gd name="T0" fmla="*/ 303 w 303"/>
              <a:gd name="T1" fmla="*/ 48 h 280"/>
              <a:gd name="T2" fmla="*/ 256 w 303"/>
              <a:gd name="T3" fmla="*/ 0 h 280"/>
              <a:gd name="T4" fmla="*/ 164 w 303"/>
              <a:gd name="T5" fmla="*/ 0 h 280"/>
              <a:gd name="T6" fmla="*/ 211 w 303"/>
              <a:gd name="T7" fmla="*/ 48 h 280"/>
              <a:gd name="T8" fmla="*/ 211 w 303"/>
              <a:gd name="T9" fmla="*/ 140 h 280"/>
              <a:gd name="T10" fmla="*/ 93 w 303"/>
              <a:gd name="T11" fmla="*/ 140 h 280"/>
              <a:gd name="T12" fmla="*/ 93 w 303"/>
              <a:gd name="T13" fmla="*/ 48 h 280"/>
              <a:gd name="T14" fmla="*/ 140 w 303"/>
              <a:gd name="T15" fmla="*/ 0 h 280"/>
              <a:gd name="T16" fmla="*/ 48 w 303"/>
              <a:gd name="T17" fmla="*/ 0 h 280"/>
              <a:gd name="T18" fmla="*/ 0 w 303"/>
              <a:gd name="T19" fmla="*/ 48 h 280"/>
              <a:gd name="T20" fmla="*/ 0 w 303"/>
              <a:gd name="T21" fmla="*/ 48 h 280"/>
              <a:gd name="T22" fmla="*/ 0 w 303"/>
              <a:gd name="T23" fmla="*/ 280 h 280"/>
              <a:gd name="T24" fmla="*/ 303 w 303"/>
              <a:gd name="T25" fmla="*/ 280 h 280"/>
              <a:gd name="T26" fmla="*/ 303 w 303"/>
              <a:gd name="T27" fmla="*/ 48 h 280"/>
              <a:gd name="T28" fmla="*/ 303 w 303"/>
              <a:gd name="T29" fmla="*/ 48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3" h="280">
                <a:moveTo>
                  <a:pt x="303" y="48"/>
                </a:moveTo>
                <a:lnTo>
                  <a:pt x="256" y="0"/>
                </a:lnTo>
                <a:lnTo>
                  <a:pt x="164" y="0"/>
                </a:lnTo>
                <a:lnTo>
                  <a:pt x="211" y="48"/>
                </a:lnTo>
                <a:lnTo>
                  <a:pt x="211" y="140"/>
                </a:lnTo>
                <a:lnTo>
                  <a:pt x="93" y="140"/>
                </a:lnTo>
                <a:lnTo>
                  <a:pt x="93" y="48"/>
                </a:lnTo>
                <a:lnTo>
                  <a:pt x="140" y="0"/>
                </a:lnTo>
                <a:lnTo>
                  <a:pt x="48" y="0"/>
                </a:lnTo>
                <a:lnTo>
                  <a:pt x="0" y="48"/>
                </a:lnTo>
                <a:lnTo>
                  <a:pt x="0" y="48"/>
                </a:lnTo>
                <a:lnTo>
                  <a:pt x="0" y="280"/>
                </a:lnTo>
                <a:lnTo>
                  <a:pt x="303" y="280"/>
                </a:lnTo>
                <a:lnTo>
                  <a:pt x="303" y="48"/>
                </a:lnTo>
                <a:lnTo>
                  <a:pt x="303" y="4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5" name="Freeform 181">
            <a:extLst>
              <a:ext uri="{FF2B5EF4-FFF2-40B4-BE49-F238E27FC236}">
                <a16:creationId xmlns:a16="http://schemas.microsoft.com/office/drawing/2014/main" id="{45AB5834-284C-431F-8857-D1FAD7548AA3}"/>
              </a:ext>
            </a:extLst>
          </p:cNvPr>
          <p:cNvSpPr>
            <a:spLocks/>
          </p:cNvSpPr>
          <p:nvPr/>
        </p:nvSpPr>
        <p:spPr bwMode="auto">
          <a:xfrm>
            <a:off x="11118961" y="1203542"/>
            <a:ext cx="322927" cy="182908"/>
          </a:xfrm>
          <a:custGeom>
            <a:avLst/>
            <a:gdLst>
              <a:gd name="T0" fmla="*/ 108 w 108"/>
              <a:gd name="T1" fmla="*/ 61 h 61"/>
              <a:gd name="T2" fmla="*/ 61 w 108"/>
              <a:gd name="T3" fmla="*/ 7 h 61"/>
              <a:gd name="T4" fmla="*/ 61 w 108"/>
              <a:gd name="T5" fmla="*/ 7 h 61"/>
              <a:gd name="T6" fmla="*/ 54 w 108"/>
              <a:gd name="T7" fmla="*/ 0 h 61"/>
              <a:gd name="T8" fmla="*/ 47 w 108"/>
              <a:gd name="T9" fmla="*/ 7 h 61"/>
              <a:gd name="T10" fmla="*/ 47 w 108"/>
              <a:gd name="T11" fmla="*/ 7 h 61"/>
              <a:gd name="T12" fmla="*/ 0 w 108"/>
              <a:gd name="T13" fmla="*/ 61 h 61"/>
              <a:gd name="T14" fmla="*/ 0 w 108"/>
              <a:gd name="T15" fmla="*/ 61 h 61"/>
              <a:gd name="T16" fmla="*/ 108 w 108"/>
              <a:gd name="T1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" h="61">
                <a:moveTo>
                  <a:pt x="108" y="61"/>
                </a:moveTo>
                <a:cubicBezTo>
                  <a:pt x="108" y="34"/>
                  <a:pt x="88" y="11"/>
                  <a:pt x="61" y="7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3"/>
                  <a:pt x="58" y="0"/>
                  <a:pt x="54" y="0"/>
                </a:cubicBezTo>
                <a:cubicBezTo>
                  <a:pt x="50" y="0"/>
                  <a:pt x="47" y="3"/>
                  <a:pt x="47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20" y="11"/>
                  <a:pt x="0" y="34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108" y="61"/>
                  <a:pt x="108" y="61"/>
                  <a:pt x="108" y="6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6" name="Freeform 182">
            <a:extLst>
              <a:ext uri="{FF2B5EF4-FFF2-40B4-BE49-F238E27FC236}">
                <a16:creationId xmlns:a16="http://schemas.microsoft.com/office/drawing/2014/main" id="{F60E671A-9029-4FC3-B5D6-9B5814C1A454}"/>
              </a:ext>
            </a:extLst>
          </p:cNvPr>
          <p:cNvSpPr>
            <a:spLocks/>
          </p:cNvSpPr>
          <p:nvPr/>
        </p:nvSpPr>
        <p:spPr bwMode="auto">
          <a:xfrm>
            <a:off x="11088687" y="1400326"/>
            <a:ext cx="382215" cy="30274"/>
          </a:xfrm>
          <a:custGeom>
            <a:avLst/>
            <a:gdLst>
              <a:gd name="T0" fmla="*/ 0 w 303"/>
              <a:gd name="T1" fmla="*/ 0 h 24"/>
              <a:gd name="T2" fmla="*/ 24 w 303"/>
              <a:gd name="T3" fmla="*/ 24 h 24"/>
              <a:gd name="T4" fmla="*/ 280 w 303"/>
              <a:gd name="T5" fmla="*/ 24 h 24"/>
              <a:gd name="T6" fmla="*/ 303 w 303"/>
              <a:gd name="T7" fmla="*/ 0 h 24"/>
              <a:gd name="T8" fmla="*/ 0 w 303"/>
              <a:gd name="T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" h="24">
                <a:moveTo>
                  <a:pt x="0" y="0"/>
                </a:moveTo>
                <a:lnTo>
                  <a:pt x="24" y="24"/>
                </a:lnTo>
                <a:lnTo>
                  <a:pt x="280" y="24"/>
                </a:lnTo>
                <a:lnTo>
                  <a:pt x="303" y="0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8" name="Freeform 15">
            <a:extLst>
              <a:ext uri="{FF2B5EF4-FFF2-40B4-BE49-F238E27FC236}">
                <a16:creationId xmlns:a16="http://schemas.microsoft.com/office/drawing/2014/main" id="{60725EC0-B7C0-4C85-BD2A-DE786AFFE6FF}"/>
              </a:ext>
            </a:extLst>
          </p:cNvPr>
          <p:cNvSpPr>
            <a:spLocks noEditPoints="1"/>
          </p:cNvSpPr>
          <p:nvPr/>
        </p:nvSpPr>
        <p:spPr bwMode="auto">
          <a:xfrm>
            <a:off x="10348825" y="5720227"/>
            <a:ext cx="382215" cy="382215"/>
          </a:xfrm>
          <a:custGeom>
            <a:avLst/>
            <a:gdLst>
              <a:gd name="T0" fmla="*/ 31 w 128"/>
              <a:gd name="T1" fmla="*/ 16 h 128"/>
              <a:gd name="T2" fmla="*/ 16 w 128"/>
              <a:gd name="T3" fmla="*/ 31 h 128"/>
              <a:gd name="T4" fmla="*/ 0 w 128"/>
              <a:gd name="T5" fmla="*/ 16 h 128"/>
              <a:gd name="T6" fmla="*/ 16 w 128"/>
              <a:gd name="T7" fmla="*/ 0 h 128"/>
              <a:gd name="T8" fmla="*/ 31 w 128"/>
              <a:gd name="T9" fmla="*/ 16 h 128"/>
              <a:gd name="T10" fmla="*/ 29 w 128"/>
              <a:gd name="T11" fmla="*/ 43 h 128"/>
              <a:gd name="T12" fmla="*/ 3 w 128"/>
              <a:gd name="T13" fmla="*/ 43 h 128"/>
              <a:gd name="T14" fmla="*/ 3 w 128"/>
              <a:gd name="T15" fmla="*/ 128 h 128"/>
              <a:gd name="T16" fmla="*/ 29 w 128"/>
              <a:gd name="T17" fmla="*/ 128 h 128"/>
              <a:gd name="T18" fmla="*/ 29 w 128"/>
              <a:gd name="T19" fmla="*/ 43 h 128"/>
              <a:gd name="T20" fmla="*/ 71 w 128"/>
              <a:gd name="T21" fmla="*/ 43 h 128"/>
              <a:gd name="T22" fmla="*/ 46 w 128"/>
              <a:gd name="T23" fmla="*/ 43 h 128"/>
              <a:gd name="T24" fmla="*/ 46 w 128"/>
              <a:gd name="T25" fmla="*/ 128 h 128"/>
              <a:gd name="T26" fmla="*/ 71 w 128"/>
              <a:gd name="T27" fmla="*/ 128 h 128"/>
              <a:gd name="T28" fmla="*/ 71 w 128"/>
              <a:gd name="T29" fmla="*/ 83 h 128"/>
              <a:gd name="T30" fmla="*/ 87 w 128"/>
              <a:gd name="T31" fmla="*/ 64 h 128"/>
              <a:gd name="T32" fmla="*/ 102 w 128"/>
              <a:gd name="T33" fmla="*/ 83 h 128"/>
              <a:gd name="T34" fmla="*/ 102 w 128"/>
              <a:gd name="T35" fmla="*/ 128 h 128"/>
              <a:gd name="T36" fmla="*/ 128 w 128"/>
              <a:gd name="T37" fmla="*/ 128 h 128"/>
              <a:gd name="T38" fmla="*/ 128 w 128"/>
              <a:gd name="T39" fmla="*/ 74 h 128"/>
              <a:gd name="T40" fmla="*/ 97 w 128"/>
              <a:gd name="T41" fmla="*/ 40 h 128"/>
              <a:gd name="T42" fmla="*/ 71 w 128"/>
              <a:gd name="T43" fmla="*/ 54 h 128"/>
              <a:gd name="T44" fmla="*/ 71 w 128"/>
              <a:gd name="T45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28">
                <a:moveTo>
                  <a:pt x="31" y="16"/>
                </a:moveTo>
                <a:cubicBezTo>
                  <a:pt x="31" y="24"/>
                  <a:pt x="24" y="31"/>
                  <a:pt x="16" y="31"/>
                </a:cubicBezTo>
                <a:cubicBezTo>
                  <a:pt x="7" y="31"/>
                  <a:pt x="0" y="24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6"/>
                </a:cubicBezTo>
                <a:close/>
                <a:moveTo>
                  <a:pt x="29" y="43"/>
                </a:moveTo>
                <a:cubicBezTo>
                  <a:pt x="3" y="43"/>
                  <a:pt x="3" y="43"/>
                  <a:pt x="3" y="43"/>
                </a:cubicBezTo>
                <a:cubicBezTo>
                  <a:pt x="3" y="128"/>
                  <a:pt x="3" y="128"/>
                  <a:pt x="3" y="128"/>
                </a:cubicBezTo>
                <a:cubicBezTo>
                  <a:pt x="29" y="128"/>
                  <a:pt x="29" y="128"/>
                  <a:pt x="29" y="128"/>
                </a:cubicBezTo>
                <a:lnTo>
                  <a:pt x="29" y="43"/>
                </a:lnTo>
                <a:close/>
                <a:moveTo>
                  <a:pt x="71" y="43"/>
                </a:moveTo>
                <a:cubicBezTo>
                  <a:pt x="46" y="43"/>
                  <a:pt x="46" y="43"/>
                  <a:pt x="46" y="43"/>
                </a:cubicBezTo>
                <a:cubicBezTo>
                  <a:pt x="46" y="128"/>
                  <a:pt x="46" y="128"/>
                  <a:pt x="46" y="128"/>
                </a:cubicBezTo>
                <a:cubicBezTo>
                  <a:pt x="71" y="128"/>
                  <a:pt x="71" y="128"/>
                  <a:pt x="71" y="128"/>
                </a:cubicBezTo>
                <a:cubicBezTo>
                  <a:pt x="71" y="128"/>
                  <a:pt x="71" y="96"/>
                  <a:pt x="71" y="83"/>
                </a:cubicBezTo>
                <a:cubicBezTo>
                  <a:pt x="71" y="71"/>
                  <a:pt x="77" y="64"/>
                  <a:pt x="87" y="64"/>
                </a:cubicBezTo>
                <a:cubicBezTo>
                  <a:pt x="97" y="64"/>
                  <a:pt x="102" y="71"/>
                  <a:pt x="102" y="83"/>
                </a:cubicBezTo>
                <a:cubicBezTo>
                  <a:pt x="102" y="95"/>
                  <a:pt x="102" y="128"/>
                  <a:pt x="102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97"/>
                  <a:pt x="128" y="74"/>
                </a:cubicBezTo>
                <a:cubicBezTo>
                  <a:pt x="128" y="51"/>
                  <a:pt x="115" y="40"/>
                  <a:pt x="97" y="40"/>
                </a:cubicBezTo>
                <a:cubicBezTo>
                  <a:pt x="79" y="40"/>
                  <a:pt x="71" y="54"/>
                  <a:pt x="71" y="54"/>
                </a:cubicBezTo>
                <a:cubicBezTo>
                  <a:pt x="71" y="43"/>
                  <a:pt x="71" y="43"/>
                  <a:pt x="71" y="4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6" name="Freeform 48">
            <a:extLst>
              <a:ext uri="{FF2B5EF4-FFF2-40B4-BE49-F238E27FC236}">
                <a16:creationId xmlns:a16="http://schemas.microsoft.com/office/drawing/2014/main" id="{7DBF5BBD-AD66-4729-9862-FD5236E77B0F}"/>
              </a:ext>
            </a:extLst>
          </p:cNvPr>
          <p:cNvSpPr>
            <a:spLocks noEditPoints="1"/>
          </p:cNvSpPr>
          <p:nvPr/>
        </p:nvSpPr>
        <p:spPr bwMode="auto">
          <a:xfrm>
            <a:off x="10348825" y="4948228"/>
            <a:ext cx="382215" cy="380953"/>
          </a:xfrm>
          <a:custGeom>
            <a:avLst/>
            <a:gdLst>
              <a:gd name="T0" fmla="*/ 113 w 128"/>
              <a:gd name="T1" fmla="*/ 70 h 128"/>
              <a:gd name="T2" fmla="*/ 128 w 128"/>
              <a:gd name="T3" fmla="*/ 70 h 128"/>
              <a:gd name="T4" fmla="*/ 128 w 128"/>
              <a:gd name="T5" fmla="*/ 61 h 128"/>
              <a:gd name="T6" fmla="*/ 113 w 128"/>
              <a:gd name="T7" fmla="*/ 61 h 128"/>
              <a:gd name="T8" fmla="*/ 69 w 128"/>
              <a:gd name="T9" fmla="*/ 15 h 128"/>
              <a:gd name="T10" fmla="*/ 69 w 128"/>
              <a:gd name="T11" fmla="*/ 0 h 128"/>
              <a:gd name="T12" fmla="*/ 59 w 128"/>
              <a:gd name="T13" fmla="*/ 0 h 128"/>
              <a:gd name="T14" fmla="*/ 59 w 128"/>
              <a:gd name="T15" fmla="*/ 15 h 128"/>
              <a:gd name="T16" fmla="*/ 15 w 128"/>
              <a:gd name="T17" fmla="*/ 61 h 128"/>
              <a:gd name="T18" fmla="*/ 0 w 128"/>
              <a:gd name="T19" fmla="*/ 61 h 128"/>
              <a:gd name="T20" fmla="*/ 0 w 128"/>
              <a:gd name="T21" fmla="*/ 70 h 128"/>
              <a:gd name="T22" fmla="*/ 15 w 128"/>
              <a:gd name="T23" fmla="*/ 70 h 128"/>
              <a:gd name="T24" fmla="*/ 59 w 128"/>
              <a:gd name="T25" fmla="*/ 113 h 128"/>
              <a:gd name="T26" fmla="*/ 59 w 128"/>
              <a:gd name="T27" fmla="*/ 128 h 128"/>
              <a:gd name="T28" fmla="*/ 69 w 128"/>
              <a:gd name="T29" fmla="*/ 128 h 128"/>
              <a:gd name="T30" fmla="*/ 69 w 128"/>
              <a:gd name="T31" fmla="*/ 113 h 128"/>
              <a:gd name="T32" fmla="*/ 113 w 128"/>
              <a:gd name="T33" fmla="*/ 70 h 128"/>
              <a:gd name="T34" fmla="*/ 79 w 128"/>
              <a:gd name="T35" fmla="*/ 28 h 128"/>
              <a:gd name="T36" fmla="*/ 92 w 128"/>
              <a:gd name="T37" fmla="*/ 36 h 128"/>
              <a:gd name="T38" fmla="*/ 100 w 128"/>
              <a:gd name="T39" fmla="*/ 49 h 128"/>
              <a:gd name="T40" fmla="*/ 103 w 128"/>
              <a:gd name="T41" fmla="*/ 61 h 128"/>
              <a:gd name="T42" fmla="*/ 79 w 128"/>
              <a:gd name="T43" fmla="*/ 61 h 128"/>
              <a:gd name="T44" fmla="*/ 69 w 128"/>
              <a:gd name="T45" fmla="*/ 50 h 128"/>
              <a:gd name="T46" fmla="*/ 69 w 128"/>
              <a:gd name="T47" fmla="*/ 25 h 128"/>
              <a:gd name="T48" fmla="*/ 79 w 128"/>
              <a:gd name="T49" fmla="*/ 28 h 128"/>
              <a:gd name="T50" fmla="*/ 28 w 128"/>
              <a:gd name="T51" fmla="*/ 49 h 128"/>
              <a:gd name="T52" fmla="*/ 36 w 128"/>
              <a:gd name="T53" fmla="*/ 36 h 128"/>
              <a:gd name="T54" fmla="*/ 49 w 128"/>
              <a:gd name="T55" fmla="*/ 28 h 128"/>
              <a:gd name="T56" fmla="*/ 59 w 128"/>
              <a:gd name="T57" fmla="*/ 25 h 128"/>
              <a:gd name="T58" fmla="*/ 59 w 128"/>
              <a:gd name="T59" fmla="*/ 50 h 128"/>
              <a:gd name="T60" fmla="*/ 49 w 128"/>
              <a:gd name="T61" fmla="*/ 61 h 128"/>
              <a:gd name="T62" fmla="*/ 25 w 128"/>
              <a:gd name="T63" fmla="*/ 61 h 128"/>
              <a:gd name="T64" fmla="*/ 28 w 128"/>
              <a:gd name="T65" fmla="*/ 49 h 128"/>
              <a:gd name="T66" fmla="*/ 49 w 128"/>
              <a:gd name="T67" fmla="*/ 100 h 128"/>
              <a:gd name="T68" fmla="*/ 36 w 128"/>
              <a:gd name="T69" fmla="*/ 92 h 128"/>
              <a:gd name="T70" fmla="*/ 28 w 128"/>
              <a:gd name="T71" fmla="*/ 79 h 128"/>
              <a:gd name="T72" fmla="*/ 25 w 128"/>
              <a:gd name="T73" fmla="*/ 70 h 128"/>
              <a:gd name="T74" fmla="*/ 50 w 128"/>
              <a:gd name="T75" fmla="*/ 70 h 128"/>
              <a:gd name="T76" fmla="*/ 59 w 128"/>
              <a:gd name="T77" fmla="*/ 79 h 128"/>
              <a:gd name="T78" fmla="*/ 59 w 128"/>
              <a:gd name="T79" fmla="*/ 103 h 128"/>
              <a:gd name="T80" fmla="*/ 49 w 128"/>
              <a:gd name="T81" fmla="*/ 100 h 128"/>
              <a:gd name="T82" fmla="*/ 79 w 128"/>
              <a:gd name="T83" fmla="*/ 100 h 128"/>
              <a:gd name="T84" fmla="*/ 69 w 128"/>
              <a:gd name="T85" fmla="*/ 103 h 128"/>
              <a:gd name="T86" fmla="*/ 69 w 128"/>
              <a:gd name="T87" fmla="*/ 79 h 128"/>
              <a:gd name="T88" fmla="*/ 78 w 128"/>
              <a:gd name="T89" fmla="*/ 70 h 128"/>
              <a:gd name="T90" fmla="*/ 103 w 128"/>
              <a:gd name="T91" fmla="*/ 70 h 128"/>
              <a:gd name="T92" fmla="*/ 100 w 128"/>
              <a:gd name="T93" fmla="*/ 79 h 128"/>
              <a:gd name="T94" fmla="*/ 92 w 128"/>
              <a:gd name="T95" fmla="*/ 92 h 128"/>
              <a:gd name="T96" fmla="*/ 79 w 128"/>
              <a:gd name="T97" fmla="*/ 10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128">
                <a:moveTo>
                  <a:pt x="113" y="70"/>
                </a:moveTo>
                <a:cubicBezTo>
                  <a:pt x="128" y="70"/>
                  <a:pt x="128" y="70"/>
                  <a:pt x="128" y="70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13" y="61"/>
                  <a:pt x="113" y="61"/>
                  <a:pt x="113" y="61"/>
                </a:cubicBezTo>
                <a:cubicBezTo>
                  <a:pt x="111" y="37"/>
                  <a:pt x="93" y="18"/>
                  <a:pt x="69" y="15"/>
                </a:cubicBezTo>
                <a:cubicBezTo>
                  <a:pt x="69" y="0"/>
                  <a:pt x="69" y="0"/>
                  <a:pt x="6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15"/>
                  <a:pt x="59" y="15"/>
                  <a:pt x="59" y="15"/>
                </a:cubicBezTo>
                <a:cubicBezTo>
                  <a:pt x="35" y="18"/>
                  <a:pt x="17" y="37"/>
                  <a:pt x="15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0"/>
                  <a:pt x="0" y="70"/>
                  <a:pt x="0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8" y="93"/>
                  <a:pt x="36" y="111"/>
                  <a:pt x="59" y="113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69" y="128"/>
                  <a:pt x="69" y="128"/>
                  <a:pt x="69" y="128"/>
                </a:cubicBezTo>
                <a:cubicBezTo>
                  <a:pt x="69" y="113"/>
                  <a:pt x="69" y="113"/>
                  <a:pt x="69" y="113"/>
                </a:cubicBezTo>
                <a:cubicBezTo>
                  <a:pt x="92" y="111"/>
                  <a:pt x="110" y="93"/>
                  <a:pt x="113" y="70"/>
                </a:cubicBezTo>
                <a:close/>
                <a:moveTo>
                  <a:pt x="79" y="28"/>
                </a:moveTo>
                <a:cubicBezTo>
                  <a:pt x="84" y="30"/>
                  <a:pt x="88" y="33"/>
                  <a:pt x="92" y="36"/>
                </a:cubicBezTo>
                <a:cubicBezTo>
                  <a:pt x="95" y="40"/>
                  <a:pt x="98" y="44"/>
                  <a:pt x="100" y="49"/>
                </a:cubicBezTo>
                <a:cubicBezTo>
                  <a:pt x="102" y="53"/>
                  <a:pt x="103" y="57"/>
                  <a:pt x="103" y="61"/>
                </a:cubicBezTo>
                <a:cubicBezTo>
                  <a:pt x="79" y="61"/>
                  <a:pt x="79" y="61"/>
                  <a:pt x="79" y="61"/>
                </a:cubicBezTo>
                <a:cubicBezTo>
                  <a:pt x="78" y="56"/>
                  <a:pt x="74" y="51"/>
                  <a:pt x="69" y="50"/>
                </a:cubicBezTo>
                <a:cubicBezTo>
                  <a:pt x="69" y="25"/>
                  <a:pt x="69" y="25"/>
                  <a:pt x="69" y="25"/>
                </a:cubicBezTo>
                <a:cubicBezTo>
                  <a:pt x="72" y="26"/>
                  <a:pt x="76" y="26"/>
                  <a:pt x="79" y="28"/>
                </a:cubicBezTo>
                <a:close/>
                <a:moveTo>
                  <a:pt x="28" y="49"/>
                </a:moveTo>
                <a:cubicBezTo>
                  <a:pt x="30" y="44"/>
                  <a:pt x="33" y="40"/>
                  <a:pt x="36" y="36"/>
                </a:cubicBezTo>
                <a:cubicBezTo>
                  <a:pt x="40" y="33"/>
                  <a:pt x="44" y="30"/>
                  <a:pt x="49" y="28"/>
                </a:cubicBezTo>
                <a:cubicBezTo>
                  <a:pt x="52" y="26"/>
                  <a:pt x="55" y="25"/>
                  <a:pt x="59" y="25"/>
                </a:cubicBezTo>
                <a:cubicBezTo>
                  <a:pt x="59" y="50"/>
                  <a:pt x="59" y="50"/>
                  <a:pt x="59" y="50"/>
                </a:cubicBezTo>
                <a:cubicBezTo>
                  <a:pt x="54" y="51"/>
                  <a:pt x="50" y="56"/>
                  <a:pt x="49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5" y="57"/>
                  <a:pt x="26" y="53"/>
                  <a:pt x="28" y="49"/>
                </a:cubicBezTo>
                <a:close/>
                <a:moveTo>
                  <a:pt x="49" y="100"/>
                </a:moveTo>
                <a:cubicBezTo>
                  <a:pt x="44" y="98"/>
                  <a:pt x="40" y="95"/>
                  <a:pt x="36" y="92"/>
                </a:cubicBezTo>
                <a:cubicBezTo>
                  <a:pt x="33" y="88"/>
                  <a:pt x="30" y="84"/>
                  <a:pt x="28" y="79"/>
                </a:cubicBezTo>
                <a:cubicBezTo>
                  <a:pt x="27" y="76"/>
                  <a:pt x="26" y="73"/>
                  <a:pt x="25" y="70"/>
                </a:cubicBezTo>
                <a:cubicBezTo>
                  <a:pt x="50" y="70"/>
                  <a:pt x="50" y="70"/>
                  <a:pt x="50" y="70"/>
                </a:cubicBezTo>
                <a:cubicBezTo>
                  <a:pt x="52" y="74"/>
                  <a:pt x="55" y="77"/>
                  <a:pt x="59" y="79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5" y="103"/>
                  <a:pt x="52" y="102"/>
                  <a:pt x="49" y="100"/>
                </a:cubicBezTo>
                <a:close/>
                <a:moveTo>
                  <a:pt x="79" y="100"/>
                </a:moveTo>
                <a:cubicBezTo>
                  <a:pt x="76" y="102"/>
                  <a:pt x="72" y="103"/>
                  <a:pt x="69" y="103"/>
                </a:cubicBezTo>
                <a:cubicBezTo>
                  <a:pt x="69" y="79"/>
                  <a:pt x="69" y="79"/>
                  <a:pt x="69" y="79"/>
                </a:cubicBezTo>
                <a:cubicBezTo>
                  <a:pt x="73" y="77"/>
                  <a:pt x="76" y="74"/>
                  <a:pt x="78" y="70"/>
                </a:cubicBezTo>
                <a:cubicBezTo>
                  <a:pt x="103" y="70"/>
                  <a:pt x="103" y="70"/>
                  <a:pt x="103" y="70"/>
                </a:cubicBezTo>
                <a:cubicBezTo>
                  <a:pt x="102" y="73"/>
                  <a:pt x="101" y="76"/>
                  <a:pt x="100" y="79"/>
                </a:cubicBezTo>
                <a:cubicBezTo>
                  <a:pt x="98" y="84"/>
                  <a:pt x="95" y="88"/>
                  <a:pt x="92" y="92"/>
                </a:cubicBezTo>
                <a:cubicBezTo>
                  <a:pt x="88" y="95"/>
                  <a:pt x="84" y="98"/>
                  <a:pt x="79" y="10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4" name="Freeform 77">
            <a:extLst>
              <a:ext uri="{FF2B5EF4-FFF2-40B4-BE49-F238E27FC236}">
                <a16:creationId xmlns:a16="http://schemas.microsoft.com/office/drawing/2014/main" id="{B59CC0AF-35EE-4D75-A8E7-7F7418A24EAE}"/>
              </a:ext>
            </a:extLst>
          </p:cNvPr>
          <p:cNvSpPr>
            <a:spLocks noEditPoints="1"/>
          </p:cNvSpPr>
          <p:nvPr/>
        </p:nvSpPr>
        <p:spPr bwMode="auto">
          <a:xfrm>
            <a:off x="10348825" y="4157401"/>
            <a:ext cx="382215" cy="382215"/>
          </a:xfrm>
          <a:custGeom>
            <a:avLst/>
            <a:gdLst>
              <a:gd name="T0" fmla="*/ 0 w 128"/>
              <a:gd name="T1" fmla="*/ 64 h 128"/>
              <a:gd name="T2" fmla="*/ 128 w 128"/>
              <a:gd name="T3" fmla="*/ 64 h 128"/>
              <a:gd name="T4" fmla="*/ 46 w 128"/>
              <a:gd name="T5" fmla="*/ 18 h 128"/>
              <a:gd name="T6" fmla="*/ 31 w 128"/>
              <a:gd name="T7" fmla="*/ 27 h 128"/>
              <a:gd name="T8" fmla="*/ 24 w 128"/>
              <a:gd name="T9" fmla="*/ 34 h 128"/>
              <a:gd name="T10" fmla="*/ 31 w 128"/>
              <a:gd name="T11" fmla="*/ 59 h 128"/>
              <a:gd name="T12" fmla="*/ 24 w 128"/>
              <a:gd name="T13" fmla="*/ 34 h 128"/>
              <a:gd name="T14" fmla="*/ 31 w 128"/>
              <a:gd name="T15" fmla="*/ 69 h 128"/>
              <a:gd name="T16" fmla="*/ 24 w 128"/>
              <a:gd name="T17" fmla="*/ 94 h 128"/>
              <a:gd name="T18" fmla="*/ 31 w 128"/>
              <a:gd name="T19" fmla="*/ 101 h 128"/>
              <a:gd name="T20" fmla="*/ 46 w 128"/>
              <a:gd name="T21" fmla="*/ 110 h 128"/>
              <a:gd name="T22" fmla="*/ 59 w 128"/>
              <a:gd name="T23" fmla="*/ 110 h 128"/>
              <a:gd name="T24" fmla="*/ 48 w 128"/>
              <a:gd name="T25" fmla="*/ 95 h 128"/>
              <a:gd name="T26" fmla="*/ 59 w 128"/>
              <a:gd name="T27" fmla="*/ 110 h 128"/>
              <a:gd name="T28" fmla="*/ 44 w 128"/>
              <a:gd name="T29" fmla="*/ 86 h 128"/>
              <a:gd name="T30" fmla="*/ 59 w 128"/>
              <a:gd name="T31" fmla="*/ 69 h 128"/>
              <a:gd name="T32" fmla="*/ 59 w 128"/>
              <a:gd name="T33" fmla="*/ 59 h 128"/>
              <a:gd name="T34" fmla="*/ 44 w 128"/>
              <a:gd name="T35" fmla="*/ 42 h 128"/>
              <a:gd name="T36" fmla="*/ 59 w 128"/>
              <a:gd name="T37" fmla="*/ 59 h 128"/>
              <a:gd name="T38" fmla="*/ 48 w 128"/>
              <a:gd name="T39" fmla="*/ 33 h 128"/>
              <a:gd name="T40" fmla="*/ 59 w 128"/>
              <a:gd name="T41" fmla="*/ 19 h 128"/>
              <a:gd name="T42" fmla="*/ 113 w 128"/>
              <a:gd name="T43" fmla="*/ 59 h 128"/>
              <a:gd name="T44" fmla="*/ 93 w 128"/>
              <a:gd name="T45" fmla="*/ 40 h 128"/>
              <a:gd name="T46" fmla="*/ 113 w 128"/>
              <a:gd name="T47" fmla="*/ 59 h 128"/>
              <a:gd name="T48" fmla="*/ 89 w 128"/>
              <a:gd name="T49" fmla="*/ 30 h 128"/>
              <a:gd name="T50" fmla="*/ 97 w 128"/>
              <a:gd name="T51" fmla="*/ 27 h 128"/>
              <a:gd name="T52" fmla="*/ 75 w 128"/>
              <a:gd name="T53" fmla="*/ 25 h 128"/>
              <a:gd name="T54" fmla="*/ 69 w 128"/>
              <a:gd name="T55" fmla="*/ 35 h 128"/>
              <a:gd name="T56" fmla="*/ 69 w 128"/>
              <a:gd name="T57" fmla="*/ 45 h 128"/>
              <a:gd name="T58" fmla="*/ 87 w 128"/>
              <a:gd name="T59" fmla="*/ 59 h 128"/>
              <a:gd name="T60" fmla="*/ 69 w 128"/>
              <a:gd name="T61" fmla="*/ 45 h 128"/>
              <a:gd name="T62" fmla="*/ 87 w 128"/>
              <a:gd name="T63" fmla="*/ 69 h 128"/>
              <a:gd name="T64" fmla="*/ 69 w 128"/>
              <a:gd name="T65" fmla="*/ 83 h 128"/>
              <a:gd name="T66" fmla="*/ 75 w 128"/>
              <a:gd name="T67" fmla="*/ 103 h 128"/>
              <a:gd name="T68" fmla="*/ 69 w 128"/>
              <a:gd name="T69" fmla="*/ 93 h 128"/>
              <a:gd name="T70" fmla="*/ 75 w 128"/>
              <a:gd name="T71" fmla="*/ 103 h 128"/>
              <a:gd name="T72" fmla="*/ 89 w 128"/>
              <a:gd name="T73" fmla="*/ 98 h 128"/>
              <a:gd name="T74" fmla="*/ 82 w 128"/>
              <a:gd name="T75" fmla="*/ 110 h 128"/>
              <a:gd name="T76" fmla="*/ 93 w 128"/>
              <a:gd name="T77" fmla="*/ 89 h 128"/>
              <a:gd name="T78" fmla="*/ 113 w 128"/>
              <a:gd name="T79" fmla="*/ 6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46" y="18"/>
                </a:moveTo>
                <a:cubicBezTo>
                  <a:pt x="43" y="22"/>
                  <a:pt x="41" y="26"/>
                  <a:pt x="39" y="30"/>
                </a:cubicBezTo>
                <a:cubicBezTo>
                  <a:pt x="36" y="29"/>
                  <a:pt x="34" y="28"/>
                  <a:pt x="31" y="27"/>
                </a:cubicBezTo>
                <a:cubicBezTo>
                  <a:pt x="36" y="23"/>
                  <a:pt x="41" y="20"/>
                  <a:pt x="46" y="18"/>
                </a:cubicBezTo>
                <a:close/>
                <a:moveTo>
                  <a:pt x="24" y="34"/>
                </a:moveTo>
                <a:cubicBezTo>
                  <a:pt x="28" y="36"/>
                  <a:pt x="31" y="38"/>
                  <a:pt x="35" y="40"/>
                </a:cubicBezTo>
                <a:cubicBezTo>
                  <a:pt x="33" y="46"/>
                  <a:pt x="32" y="52"/>
                  <a:pt x="31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50"/>
                  <a:pt x="19" y="41"/>
                  <a:pt x="24" y="34"/>
                </a:cubicBezTo>
                <a:close/>
                <a:moveTo>
                  <a:pt x="15" y="69"/>
                </a:moveTo>
                <a:cubicBezTo>
                  <a:pt x="31" y="69"/>
                  <a:pt x="31" y="69"/>
                  <a:pt x="31" y="69"/>
                </a:cubicBezTo>
                <a:cubicBezTo>
                  <a:pt x="32" y="76"/>
                  <a:pt x="33" y="82"/>
                  <a:pt x="35" y="89"/>
                </a:cubicBezTo>
                <a:cubicBezTo>
                  <a:pt x="31" y="90"/>
                  <a:pt x="28" y="92"/>
                  <a:pt x="24" y="94"/>
                </a:cubicBezTo>
                <a:cubicBezTo>
                  <a:pt x="19" y="87"/>
                  <a:pt x="16" y="78"/>
                  <a:pt x="15" y="69"/>
                </a:cubicBezTo>
                <a:close/>
                <a:moveTo>
                  <a:pt x="31" y="101"/>
                </a:moveTo>
                <a:cubicBezTo>
                  <a:pt x="34" y="100"/>
                  <a:pt x="36" y="99"/>
                  <a:pt x="39" y="98"/>
                </a:cubicBezTo>
                <a:cubicBezTo>
                  <a:pt x="41" y="102"/>
                  <a:pt x="43" y="107"/>
                  <a:pt x="46" y="110"/>
                </a:cubicBezTo>
                <a:cubicBezTo>
                  <a:pt x="41" y="108"/>
                  <a:pt x="36" y="105"/>
                  <a:pt x="31" y="101"/>
                </a:cubicBezTo>
                <a:close/>
                <a:moveTo>
                  <a:pt x="59" y="110"/>
                </a:moveTo>
                <a:cubicBezTo>
                  <a:pt x="57" y="108"/>
                  <a:pt x="55" y="106"/>
                  <a:pt x="53" y="103"/>
                </a:cubicBezTo>
                <a:cubicBezTo>
                  <a:pt x="51" y="101"/>
                  <a:pt x="50" y="98"/>
                  <a:pt x="48" y="95"/>
                </a:cubicBezTo>
                <a:cubicBezTo>
                  <a:pt x="52" y="94"/>
                  <a:pt x="55" y="93"/>
                  <a:pt x="59" y="93"/>
                </a:cubicBezTo>
                <a:lnTo>
                  <a:pt x="59" y="110"/>
                </a:lnTo>
                <a:close/>
                <a:moveTo>
                  <a:pt x="59" y="83"/>
                </a:moveTo>
                <a:cubicBezTo>
                  <a:pt x="54" y="84"/>
                  <a:pt x="49" y="84"/>
                  <a:pt x="44" y="86"/>
                </a:cubicBezTo>
                <a:cubicBezTo>
                  <a:pt x="43" y="80"/>
                  <a:pt x="42" y="75"/>
                  <a:pt x="41" y="69"/>
                </a:cubicBezTo>
                <a:cubicBezTo>
                  <a:pt x="59" y="69"/>
                  <a:pt x="59" y="69"/>
                  <a:pt x="59" y="69"/>
                </a:cubicBezTo>
                <a:lnTo>
                  <a:pt x="59" y="83"/>
                </a:lnTo>
                <a:close/>
                <a:moveTo>
                  <a:pt x="59" y="59"/>
                </a:moveTo>
                <a:cubicBezTo>
                  <a:pt x="41" y="59"/>
                  <a:pt x="41" y="59"/>
                  <a:pt x="41" y="59"/>
                </a:cubicBezTo>
                <a:cubicBezTo>
                  <a:pt x="42" y="53"/>
                  <a:pt x="43" y="48"/>
                  <a:pt x="44" y="42"/>
                </a:cubicBezTo>
                <a:cubicBezTo>
                  <a:pt x="49" y="44"/>
                  <a:pt x="54" y="44"/>
                  <a:pt x="59" y="45"/>
                </a:cubicBezTo>
                <a:lnTo>
                  <a:pt x="59" y="59"/>
                </a:lnTo>
                <a:close/>
                <a:moveTo>
                  <a:pt x="59" y="35"/>
                </a:moveTo>
                <a:cubicBezTo>
                  <a:pt x="55" y="35"/>
                  <a:pt x="52" y="34"/>
                  <a:pt x="48" y="33"/>
                </a:cubicBezTo>
                <a:cubicBezTo>
                  <a:pt x="50" y="30"/>
                  <a:pt x="51" y="27"/>
                  <a:pt x="53" y="25"/>
                </a:cubicBezTo>
                <a:cubicBezTo>
                  <a:pt x="55" y="22"/>
                  <a:pt x="57" y="20"/>
                  <a:pt x="59" y="19"/>
                </a:cubicBezTo>
                <a:lnTo>
                  <a:pt x="59" y="35"/>
                </a:lnTo>
                <a:close/>
                <a:moveTo>
                  <a:pt x="113" y="59"/>
                </a:moveTo>
                <a:cubicBezTo>
                  <a:pt x="97" y="59"/>
                  <a:pt x="97" y="59"/>
                  <a:pt x="97" y="59"/>
                </a:cubicBezTo>
                <a:cubicBezTo>
                  <a:pt x="96" y="52"/>
                  <a:pt x="95" y="46"/>
                  <a:pt x="93" y="40"/>
                </a:cubicBezTo>
                <a:cubicBezTo>
                  <a:pt x="97" y="38"/>
                  <a:pt x="100" y="36"/>
                  <a:pt x="104" y="34"/>
                </a:cubicBezTo>
                <a:cubicBezTo>
                  <a:pt x="109" y="41"/>
                  <a:pt x="112" y="50"/>
                  <a:pt x="113" y="59"/>
                </a:cubicBezTo>
                <a:close/>
                <a:moveTo>
                  <a:pt x="97" y="27"/>
                </a:moveTo>
                <a:cubicBezTo>
                  <a:pt x="94" y="28"/>
                  <a:pt x="92" y="29"/>
                  <a:pt x="89" y="30"/>
                </a:cubicBezTo>
                <a:cubicBezTo>
                  <a:pt x="87" y="26"/>
                  <a:pt x="85" y="22"/>
                  <a:pt x="82" y="18"/>
                </a:cubicBezTo>
                <a:cubicBezTo>
                  <a:pt x="87" y="20"/>
                  <a:pt x="92" y="23"/>
                  <a:pt x="97" y="27"/>
                </a:cubicBezTo>
                <a:close/>
                <a:moveTo>
                  <a:pt x="69" y="19"/>
                </a:moveTo>
                <a:cubicBezTo>
                  <a:pt x="71" y="20"/>
                  <a:pt x="73" y="22"/>
                  <a:pt x="75" y="25"/>
                </a:cubicBezTo>
                <a:cubicBezTo>
                  <a:pt x="77" y="27"/>
                  <a:pt x="78" y="30"/>
                  <a:pt x="80" y="33"/>
                </a:cubicBezTo>
                <a:cubicBezTo>
                  <a:pt x="76" y="34"/>
                  <a:pt x="73" y="35"/>
                  <a:pt x="69" y="35"/>
                </a:cubicBezTo>
                <a:lnTo>
                  <a:pt x="69" y="19"/>
                </a:lnTo>
                <a:close/>
                <a:moveTo>
                  <a:pt x="69" y="45"/>
                </a:moveTo>
                <a:cubicBezTo>
                  <a:pt x="74" y="44"/>
                  <a:pt x="79" y="44"/>
                  <a:pt x="84" y="42"/>
                </a:cubicBezTo>
                <a:cubicBezTo>
                  <a:pt x="85" y="48"/>
                  <a:pt x="86" y="53"/>
                  <a:pt x="87" y="59"/>
                </a:cubicBezTo>
                <a:cubicBezTo>
                  <a:pt x="69" y="59"/>
                  <a:pt x="69" y="59"/>
                  <a:pt x="69" y="59"/>
                </a:cubicBezTo>
                <a:lnTo>
                  <a:pt x="69" y="45"/>
                </a:lnTo>
                <a:close/>
                <a:moveTo>
                  <a:pt x="69" y="69"/>
                </a:moveTo>
                <a:cubicBezTo>
                  <a:pt x="87" y="69"/>
                  <a:pt x="87" y="69"/>
                  <a:pt x="87" y="69"/>
                </a:cubicBezTo>
                <a:cubicBezTo>
                  <a:pt x="86" y="75"/>
                  <a:pt x="85" y="80"/>
                  <a:pt x="84" y="86"/>
                </a:cubicBezTo>
                <a:cubicBezTo>
                  <a:pt x="79" y="84"/>
                  <a:pt x="74" y="84"/>
                  <a:pt x="69" y="83"/>
                </a:cubicBezTo>
                <a:lnTo>
                  <a:pt x="69" y="69"/>
                </a:lnTo>
                <a:close/>
                <a:moveTo>
                  <a:pt x="75" y="103"/>
                </a:moveTo>
                <a:cubicBezTo>
                  <a:pt x="73" y="106"/>
                  <a:pt x="71" y="108"/>
                  <a:pt x="69" y="110"/>
                </a:cubicBezTo>
                <a:cubicBezTo>
                  <a:pt x="69" y="93"/>
                  <a:pt x="69" y="93"/>
                  <a:pt x="69" y="93"/>
                </a:cubicBezTo>
                <a:cubicBezTo>
                  <a:pt x="73" y="93"/>
                  <a:pt x="76" y="94"/>
                  <a:pt x="80" y="95"/>
                </a:cubicBezTo>
                <a:cubicBezTo>
                  <a:pt x="78" y="98"/>
                  <a:pt x="77" y="101"/>
                  <a:pt x="75" y="103"/>
                </a:cubicBezTo>
                <a:close/>
                <a:moveTo>
                  <a:pt x="82" y="110"/>
                </a:moveTo>
                <a:cubicBezTo>
                  <a:pt x="85" y="107"/>
                  <a:pt x="87" y="102"/>
                  <a:pt x="89" y="98"/>
                </a:cubicBezTo>
                <a:cubicBezTo>
                  <a:pt x="92" y="99"/>
                  <a:pt x="94" y="100"/>
                  <a:pt x="97" y="101"/>
                </a:cubicBezTo>
                <a:cubicBezTo>
                  <a:pt x="92" y="105"/>
                  <a:pt x="87" y="108"/>
                  <a:pt x="82" y="110"/>
                </a:cubicBezTo>
                <a:close/>
                <a:moveTo>
                  <a:pt x="104" y="94"/>
                </a:moveTo>
                <a:cubicBezTo>
                  <a:pt x="100" y="92"/>
                  <a:pt x="97" y="90"/>
                  <a:pt x="93" y="89"/>
                </a:cubicBezTo>
                <a:cubicBezTo>
                  <a:pt x="95" y="82"/>
                  <a:pt x="96" y="76"/>
                  <a:pt x="97" y="69"/>
                </a:cubicBezTo>
                <a:cubicBezTo>
                  <a:pt x="113" y="69"/>
                  <a:pt x="113" y="69"/>
                  <a:pt x="113" y="69"/>
                </a:cubicBezTo>
                <a:cubicBezTo>
                  <a:pt x="112" y="78"/>
                  <a:pt x="109" y="87"/>
                  <a:pt x="104" y="9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2" name="Freeform 110">
            <a:extLst>
              <a:ext uri="{FF2B5EF4-FFF2-40B4-BE49-F238E27FC236}">
                <a16:creationId xmlns:a16="http://schemas.microsoft.com/office/drawing/2014/main" id="{C0B7279C-2586-4659-B593-A4ED84E94FD3}"/>
              </a:ext>
            </a:extLst>
          </p:cNvPr>
          <p:cNvSpPr>
            <a:spLocks noEditPoints="1"/>
          </p:cNvSpPr>
          <p:nvPr/>
        </p:nvSpPr>
        <p:spPr bwMode="auto">
          <a:xfrm>
            <a:off x="10366485" y="3385717"/>
            <a:ext cx="346895" cy="382215"/>
          </a:xfrm>
          <a:custGeom>
            <a:avLst/>
            <a:gdLst>
              <a:gd name="T0" fmla="*/ 103 w 116"/>
              <a:gd name="T1" fmla="*/ 84 h 128"/>
              <a:gd name="T2" fmla="*/ 103 w 116"/>
              <a:gd name="T3" fmla="*/ 44 h 128"/>
              <a:gd name="T4" fmla="*/ 111 w 116"/>
              <a:gd name="T5" fmla="*/ 28 h 128"/>
              <a:gd name="T6" fmla="*/ 63 w 116"/>
              <a:gd name="T7" fmla="*/ 15 h 128"/>
              <a:gd name="T8" fmla="*/ 53 w 116"/>
              <a:gd name="T9" fmla="*/ 0 h 128"/>
              <a:gd name="T10" fmla="*/ 18 w 116"/>
              <a:gd name="T11" fmla="*/ 35 h 128"/>
              <a:gd name="T12" fmla="*/ 0 w 116"/>
              <a:gd name="T13" fmla="*/ 36 h 128"/>
              <a:gd name="T14" fmla="*/ 9 w 116"/>
              <a:gd name="T15" fmla="*/ 64 h 128"/>
              <a:gd name="T16" fmla="*/ 0 w 116"/>
              <a:gd name="T17" fmla="*/ 92 h 128"/>
              <a:gd name="T18" fmla="*/ 18 w 116"/>
              <a:gd name="T19" fmla="*/ 93 h 128"/>
              <a:gd name="T20" fmla="*/ 53 w 116"/>
              <a:gd name="T21" fmla="*/ 128 h 128"/>
              <a:gd name="T22" fmla="*/ 63 w 116"/>
              <a:gd name="T23" fmla="*/ 113 h 128"/>
              <a:gd name="T24" fmla="*/ 111 w 116"/>
              <a:gd name="T25" fmla="*/ 100 h 128"/>
              <a:gd name="T26" fmla="*/ 93 w 116"/>
              <a:gd name="T27" fmla="*/ 64 h 128"/>
              <a:gd name="T28" fmla="*/ 72 w 116"/>
              <a:gd name="T29" fmla="*/ 67 h 128"/>
              <a:gd name="T30" fmla="*/ 72 w 116"/>
              <a:gd name="T31" fmla="*/ 61 h 128"/>
              <a:gd name="T32" fmla="*/ 93 w 116"/>
              <a:gd name="T33" fmla="*/ 64 h 128"/>
              <a:gd name="T34" fmla="*/ 85 w 116"/>
              <a:gd name="T35" fmla="*/ 43 h 128"/>
              <a:gd name="T36" fmla="*/ 63 w 116"/>
              <a:gd name="T37" fmla="*/ 50 h 128"/>
              <a:gd name="T38" fmla="*/ 82 w 116"/>
              <a:gd name="T39" fmla="*/ 40 h 128"/>
              <a:gd name="T40" fmla="*/ 53 w 116"/>
              <a:gd name="T41" fmla="*/ 30 h 128"/>
              <a:gd name="T42" fmla="*/ 48 w 116"/>
              <a:gd name="T43" fmla="*/ 53 h 128"/>
              <a:gd name="T44" fmla="*/ 34 w 116"/>
              <a:gd name="T45" fmla="*/ 40 h 128"/>
              <a:gd name="T46" fmla="*/ 26 w 116"/>
              <a:gd name="T47" fmla="*/ 51 h 128"/>
              <a:gd name="T48" fmla="*/ 43 w 116"/>
              <a:gd name="T49" fmla="*/ 64 h 128"/>
              <a:gd name="T50" fmla="*/ 26 w 116"/>
              <a:gd name="T51" fmla="*/ 77 h 128"/>
              <a:gd name="T52" fmla="*/ 34 w 116"/>
              <a:gd name="T53" fmla="*/ 88 h 128"/>
              <a:gd name="T54" fmla="*/ 48 w 116"/>
              <a:gd name="T55" fmla="*/ 75 h 128"/>
              <a:gd name="T56" fmla="*/ 53 w 116"/>
              <a:gd name="T57" fmla="*/ 98 h 128"/>
              <a:gd name="T58" fmla="*/ 82 w 116"/>
              <a:gd name="T59" fmla="*/ 88 h 128"/>
              <a:gd name="T60" fmla="*/ 63 w 116"/>
              <a:gd name="T61" fmla="*/ 78 h 128"/>
              <a:gd name="T62" fmla="*/ 85 w 116"/>
              <a:gd name="T63" fmla="*/ 8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6" h="128">
                <a:moveTo>
                  <a:pt x="116" y="92"/>
                </a:moveTo>
                <a:cubicBezTo>
                  <a:pt x="103" y="84"/>
                  <a:pt x="103" y="84"/>
                  <a:pt x="103" y="84"/>
                </a:cubicBezTo>
                <a:cubicBezTo>
                  <a:pt x="106" y="78"/>
                  <a:pt x="107" y="71"/>
                  <a:pt x="107" y="64"/>
                </a:cubicBezTo>
                <a:cubicBezTo>
                  <a:pt x="107" y="57"/>
                  <a:pt x="106" y="50"/>
                  <a:pt x="103" y="44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1" y="28"/>
                  <a:pt x="111" y="28"/>
                  <a:pt x="111" y="28"/>
                </a:cubicBezTo>
                <a:cubicBezTo>
                  <a:pt x="98" y="35"/>
                  <a:pt x="98" y="35"/>
                  <a:pt x="98" y="35"/>
                </a:cubicBezTo>
                <a:cubicBezTo>
                  <a:pt x="90" y="24"/>
                  <a:pt x="77" y="17"/>
                  <a:pt x="63" y="15"/>
                </a:cubicBezTo>
                <a:cubicBezTo>
                  <a:pt x="63" y="0"/>
                  <a:pt x="63" y="0"/>
                  <a:pt x="63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15"/>
                  <a:pt x="53" y="15"/>
                  <a:pt x="53" y="15"/>
                </a:cubicBezTo>
                <a:cubicBezTo>
                  <a:pt x="39" y="17"/>
                  <a:pt x="26" y="24"/>
                  <a:pt x="18" y="35"/>
                </a:cubicBezTo>
                <a:cubicBezTo>
                  <a:pt x="5" y="28"/>
                  <a:pt x="5" y="28"/>
                  <a:pt x="5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13" y="44"/>
                  <a:pt x="13" y="44"/>
                  <a:pt x="13" y="44"/>
                </a:cubicBezTo>
                <a:cubicBezTo>
                  <a:pt x="10" y="50"/>
                  <a:pt x="9" y="57"/>
                  <a:pt x="9" y="64"/>
                </a:cubicBezTo>
                <a:cubicBezTo>
                  <a:pt x="9" y="71"/>
                  <a:pt x="10" y="78"/>
                  <a:pt x="13" y="84"/>
                </a:cubicBezTo>
                <a:cubicBezTo>
                  <a:pt x="0" y="92"/>
                  <a:pt x="0" y="92"/>
                  <a:pt x="0" y="92"/>
                </a:cubicBezTo>
                <a:cubicBezTo>
                  <a:pt x="5" y="100"/>
                  <a:pt x="5" y="100"/>
                  <a:pt x="5" y="100"/>
                </a:cubicBezTo>
                <a:cubicBezTo>
                  <a:pt x="18" y="93"/>
                  <a:pt x="18" y="93"/>
                  <a:pt x="18" y="93"/>
                </a:cubicBezTo>
                <a:cubicBezTo>
                  <a:pt x="26" y="104"/>
                  <a:pt x="39" y="111"/>
                  <a:pt x="53" y="113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77" y="111"/>
                  <a:pt x="90" y="104"/>
                  <a:pt x="98" y="93"/>
                </a:cubicBezTo>
                <a:cubicBezTo>
                  <a:pt x="111" y="100"/>
                  <a:pt x="111" y="100"/>
                  <a:pt x="111" y="100"/>
                </a:cubicBezTo>
                <a:lnTo>
                  <a:pt x="116" y="92"/>
                </a:lnTo>
                <a:close/>
                <a:moveTo>
                  <a:pt x="93" y="64"/>
                </a:moveTo>
                <a:cubicBezTo>
                  <a:pt x="93" y="68"/>
                  <a:pt x="92" y="73"/>
                  <a:pt x="90" y="77"/>
                </a:cubicBezTo>
                <a:cubicBezTo>
                  <a:pt x="72" y="67"/>
                  <a:pt x="72" y="67"/>
                  <a:pt x="72" y="67"/>
                </a:cubicBezTo>
                <a:cubicBezTo>
                  <a:pt x="73" y="66"/>
                  <a:pt x="73" y="65"/>
                  <a:pt x="73" y="64"/>
                </a:cubicBezTo>
                <a:cubicBezTo>
                  <a:pt x="73" y="63"/>
                  <a:pt x="73" y="62"/>
                  <a:pt x="72" y="61"/>
                </a:cubicBezTo>
                <a:cubicBezTo>
                  <a:pt x="90" y="51"/>
                  <a:pt x="90" y="51"/>
                  <a:pt x="90" y="51"/>
                </a:cubicBezTo>
                <a:cubicBezTo>
                  <a:pt x="92" y="55"/>
                  <a:pt x="93" y="60"/>
                  <a:pt x="93" y="64"/>
                </a:cubicBezTo>
                <a:close/>
                <a:moveTo>
                  <a:pt x="82" y="40"/>
                </a:moveTo>
                <a:cubicBezTo>
                  <a:pt x="83" y="41"/>
                  <a:pt x="84" y="42"/>
                  <a:pt x="85" y="43"/>
                </a:cubicBezTo>
                <a:cubicBezTo>
                  <a:pt x="68" y="53"/>
                  <a:pt x="68" y="53"/>
                  <a:pt x="68" y="53"/>
                </a:cubicBezTo>
                <a:cubicBezTo>
                  <a:pt x="66" y="52"/>
                  <a:pt x="65" y="51"/>
                  <a:pt x="63" y="50"/>
                </a:cubicBezTo>
                <a:cubicBezTo>
                  <a:pt x="63" y="30"/>
                  <a:pt x="63" y="30"/>
                  <a:pt x="63" y="30"/>
                </a:cubicBezTo>
                <a:cubicBezTo>
                  <a:pt x="70" y="31"/>
                  <a:pt x="77" y="34"/>
                  <a:pt x="82" y="40"/>
                </a:cubicBezTo>
                <a:close/>
                <a:moveTo>
                  <a:pt x="34" y="40"/>
                </a:moveTo>
                <a:cubicBezTo>
                  <a:pt x="39" y="34"/>
                  <a:pt x="46" y="31"/>
                  <a:pt x="53" y="30"/>
                </a:cubicBezTo>
                <a:cubicBezTo>
                  <a:pt x="53" y="50"/>
                  <a:pt x="53" y="50"/>
                  <a:pt x="53" y="50"/>
                </a:cubicBezTo>
                <a:cubicBezTo>
                  <a:pt x="51" y="51"/>
                  <a:pt x="50" y="52"/>
                  <a:pt x="48" y="53"/>
                </a:cubicBezTo>
                <a:cubicBezTo>
                  <a:pt x="31" y="43"/>
                  <a:pt x="31" y="43"/>
                  <a:pt x="31" y="43"/>
                </a:cubicBezTo>
                <a:cubicBezTo>
                  <a:pt x="32" y="42"/>
                  <a:pt x="33" y="41"/>
                  <a:pt x="34" y="40"/>
                </a:cubicBezTo>
                <a:close/>
                <a:moveTo>
                  <a:pt x="23" y="64"/>
                </a:moveTo>
                <a:cubicBezTo>
                  <a:pt x="23" y="60"/>
                  <a:pt x="24" y="55"/>
                  <a:pt x="26" y="51"/>
                </a:cubicBezTo>
                <a:cubicBezTo>
                  <a:pt x="44" y="61"/>
                  <a:pt x="44" y="61"/>
                  <a:pt x="44" y="61"/>
                </a:cubicBezTo>
                <a:cubicBezTo>
                  <a:pt x="43" y="62"/>
                  <a:pt x="43" y="63"/>
                  <a:pt x="43" y="64"/>
                </a:cubicBezTo>
                <a:cubicBezTo>
                  <a:pt x="43" y="65"/>
                  <a:pt x="43" y="66"/>
                  <a:pt x="44" y="67"/>
                </a:cubicBezTo>
                <a:cubicBezTo>
                  <a:pt x="26" y="77"/>
                  <a:pt x="26" y="77"/>
                  <a:pt x="26" y="77"/>
                </a:cubicBezTo>
                <a:cubicBezTo>
                  <a:pt x="24" y="73"/>
                  <a:pt x="23" y="68"/>
                  <a:pt x="23" y="64"/>
                </a:cubicBezTo>
                <a:close/>
                <a:moveTo>
                  <a:pt x="34" y="88"/>
                </a:moveTo>
                <a:cubicBezTo>
                  <a:pt x="33" y="87"/>
                  <a:pt x="32" y="86"/>
                  <a:pt x="31" y="85"/>
                </a:cubicBezTo>
                <a:cubicBezTo>
                  <a:pt x="48" y="75"/>
                  <a:pt x="48" y="75"/>
                  <a:pt x="48" y="75"/>
                </a:cubicBezTo>
                <a:cubicBezTo>
                  <a:pt x="50" y="76"/>
                  <a:pt x="51" y="77"/>
                  <a:pt x="53" y="78"/>
                </a:cubicBezTo>
                <a:cubicBezTo>
                  <a:pt x="53" y="98"/>
                  <a:pt x="53" y="98"/>
                  <a:pt x="53" y="98"/>
                </a:cubicBezTo>
                <a:cubicBezTo>
                  <a:pt x="46" y="97"/>
                  <a:pt x="39" y="94"/>
                  <a:pt x="34" y="88"/>
                </a:cubicBezTo>
                <a:close/>
                <a:moveTo>
                  <a:pt x="82" y="88"/>
                </a:moveTo>
                <a:cubicBezTo>
                  <a:pt x="77" y="94"/>
                  <a:pt x="70" y="97"/>
                  <a:pt x="63" y="98"/>
                </a:cubicBezTo>
                <a:cubicBezTo>
                  <a:pt x="63" y="78"/>
                  <a:pt x="63" y="78"/>
                  <a:pt x="63" y="78"/>
                </a:cubicBezTo>
                <a:cubicBezTo>
                  <a:pt x="65" y="77"/>
                  <a:pt x="66" y="76"/>
                  <a:pt x="68" y="75"/>
                </a:cubicBezTo>
                <a:cubicBezTo>
                  <a:pt x="85" y="85"/>
                  <a:pt x="85" y="85"/>
                  <a:pt x="85" y="85"/>
                </a:cubicBezTo>
                <a:cubicBezTo>
                  <a:pt x="84" y="86"/>
                  <a:pt x="83" y="87"/>
                  <a:pt x="82" y="88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17" name="组合 416">
            <a:extLst>
              <a:ext uri="{FF2B5EF4-FFF2-40B4-BE49-F238E27FC236}">
                <a16:creationId xmlns:a16="http://schemas.microsoft.com/office/drawing/2014/main" id="{D2B59D1C-399E-4A11-9BA8-1853D3098DF2}"/>
              </a:ext>
            </a:extLst>
          </p:cNvPr>
          <p:cNvGrpSpPr/>
          <p:nvPr/>
        </p:nvGrpSpPr>
        <p:grpSpPr>
          <a:xfrm>
            <a:off x="10348825" y="2638032"/>
            <a:ext cx="382215" cy="346895"/>
            <a:chOff x="1528763" y="2243138"/>
            <a:chExt cx="481013" cy="436563"/>
          </a:xfrm>
        </p:grpSpPr>
        <p:sp>
          <p:nvSpPr>
            <p:cNvPr id="418" name="Freeform 132">
              <a:extLst>
                <a:ext uri="{FF2B5EF4-FFF2-40B4-BE49-F238E27FC236}">
                  <a16:creationId xmlns:a16="http://schemas.microsoft.com/office/drawing/2014/main" id="{2261B95E-EABA-4617-A4B6-3C4439A47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588" y="2243138"/>
              <a:ext cx="233363" cy="128588"/>
            </a:xfrm>
            <a:custGeom>
              <a:avLst/>
              <a:gdLst>
                <a:gd name="T0" fmla="*/ 57 w 147"/>
                <a:gd name="T1" fmla="*/ 60 h 81"/>
                <a:gd name="T2" fmla="*/ 90 w 147"/>
                <a:gd name="T3" fmla="*/ 60 h 81"/>
                <a:gd name="T4" fmla="*/ 90 w 147"/>
                <a:gd name="T5" fmla="*/ 55 h 81"/>
                <a:gd name="T6" fmla="*/ 147 w 147"/>
                <a:gd name="T7" fmla="*/ 81 h 81"/>
                <a:gd name="T8" fmla="*/ 147 w 147"/>
                <a:gd name="T9" fmla="*/ 0 h 81"/>
                <a:gd name="T10" fmla="*/ 90 w 147"/>
                <a:gd name="T11" fmla="*/ 29 h 81"/>
                <a:gd name="T12" fmla="*/ 90 w 147"/>
                <a:gd name="T13" fmla="*/ 22 h 81"/>
                <a:gd name="T14" fmla="*/ 57 w 147"/>
                <a:gd name="T15" fmla="*/ 22 h 81"/>
                <a:gd name="T16" fmla="*/ 57 w 147"/>
                <a:gd name="T17" fmla="*/ 29 h 81"/>
                <a:gd name="T18" fmla="*/ 0 w 147"/>
                <a:gd name="T19" fmla="*/ 0 h 81"/>
                <a:gd name="T20" fmla="*/ 0 w 147"/>
                <a:gd name="T21" fmla="*/ 81 h 81"/>
                <a:gd name="T22" fmla="*/ 57 w 147"/>
                <a:gd name="T23" fmla="*/ 55 h 81"/>
                <a:gd name="T24" fmla="*/ 57 w 147"/>
                <a:gd name="T25" fmla="*/ 6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81">
                  <a:moveTo>
                    <a:pt x="57" y="60"/>
                  </a:moveTo>
                  <a:lnTo>
                    <a:pt x="90" y="60"/>
                  </a:lnTo>
                  <a:lnTo>
                    <a:pt x="90" y="55"/>
                  </a:lnTo>
                  <a:lnTo>
                    <a:pt x="147" y="81"/>
                  </a:lnTo>
                  <a:lnTo>
                    <a:pt x="147" y="0"/>
                  </a:lnTo>
                  <a:lnTo>
                    <a:pt x="90" y="29"/>
                  </a:lnTo>
                  <a:lnTo>
                    <a:pt x="90" y="22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0" y="0"/>
                  </a:lnTo>
                  <a:lnTo>
                    <a:pt x="0" y="81"/>
                  </a:lnTo>
                  <a:lnTo>
                    <a:pt x="57" y="55"/>
                  </a:lnTo>
                  <a:lnTo>
                    <a:pt x="57" y="6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133">
              <a:extLst>
                <a:ext uri="{FF2B5EF4-FFF2-40B4-BE49-F238E27FC236}">
                  <a16:creationId xmlns:a16="http://schemas.microsoft.com/office/drawing/2014/main" id="{DE6AEF00-0028-438A-8573-4E33567F0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763" y="2355851"/>
              <a:ext cx="481013" cy="323850"/>
            </a:xfrm>
            <a:custGeom>
              <a:avLst/>
              <a:gdLst>
                <a:gd name="T0" fmla="*/ 118 w 128"/>
                <a:gd name="T1" fmla="*/ 27 h 86"/>
                <a:gd name="T2" fmla="*/ 117 w 128"/>
                <a:gd name="T3" fmla="*/ 27 h 86"/>
                <a:gd name="T4" fmla="*/ 101 w 128"/>
                <a:gd name="T5" fmla="*/ 0 h 86"/>
                <a:gd name="T6" fmla="*/ 101 w 128"/>
                <a:gd name="T7" fmla="*/ 12 h 86"/>
                <a:gd name="T8" fmla="*/ 76 w 128"/>
                <a:gd name="T9" fmla="*/ 1 h 86"/>
                <a:gd name="T10" fmla="*/ 52 w 128"/>
                <a:gd name="T11" fmla="*/ 1 h 86"/>
                <a:gd name="T12" fmla="*/ 27 w 128"/>
                <a:gd name="T13" fmla="*/ 12 h 86"/>
                <a:gd name="T14" fmla="*/ 27 w 128"/>
                <a:gd name="T15" fmla="*/ 0 h 86"/>
                <a:gd name="T16" fmla="*/ 11 w 128"/>
                <a:gd name="T17" fmla="*/ 27 h 86"/>
                <a:gd name="T18" fmla="*/ 10 w 128"/>
                <a:gd name="T19" fmla="*/ 27 h 86"/>
                <a:gd name="T20" fmla="*/ 0 w 128"/>
                <a:gd name="T21" fmla="*/ 36 h 86"/>
                <a:gd name="T22" fmla="*/ 10 w 128"/>
                <a:gd name="T23" fmla="*/ 46 h 86"/>
                <a:gd name="T24" fmla="*/ 11 w 128"/>
                <a:gd name="T25" fmla="*/ 46 h 86"/>
                <a:gd name="T26" fmla="*/ 64 w 128"/>
                <a:gd name="T27" fmla="*/ 86 h 86"/>
                <a:gd name="T28" fmla="*/ 117 w 128"/>
                <a:gd name="T29" fmla="*/ 46 h 86"/>
                <a:gd name="T30" fmla="*/ 118 w 128"/>
                <a:gd name="T31" fmla="*/ 46 h 86"/>
                <a:gd name="T32" fmla="*/ 128 w 128"/>
                <a:gd name="T33" fmla="*/ 36 h 86"/>
                <a:gd name="T34" fmla="*/ 118 w 128"/>
                <a:gd name="T35" fmla="*/ 2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86">
                  <a:moveTo>
                    <a:pt x="118" y="27"/>
                  </a:moveTo>
                  <a:cubicBezTo>
                    <a:pt x="118" y="27"/>
                    <a:pt x="117" y="27"/>
                    <a:pt x="117" y="27"/>
                  </a:cubicBezTo>
                  <a:cubicBezTo>
                    <a:pt x="115" y="16"/>
                    <a:pt x="109" y="7"/>
                    <a:pt x="101" y="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7"/>
                    <a:pt x="13" y="16"/>
                    <a:pt x="11" y="27"/>
                  </a:cubicBezTo>
                  <a:cubicBezTo>
                    <a:pt x="11" y="27"/>
                    <a:pt x="10" y="27"/>
                    <a:pt x="10" y="27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42"/>
                    <a:pt x="4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6" y="69"/>
                    <a:pt x="38" y="86"/>
                    <a:pt x="64" y="86"/>
                  </a:cubicBezTo>
                  <a:cubicBezTo>
                    <a:pt x="90" y="86"/>
                    <a:pt x="112" y="69"/>
                    <a:pt x="117" y="46"/>
                  </a:cubicBezTo>
                  <a:cubicBezTo>
                    <a:pt x="117" y="46"/>
                    <a:pt x="118" y="46"/>
                    <a:pt x="118" y="46"/>
                  </a:cubicBezTo>
                  <a:cubicBezTo>
                    <a:pt x="124" y="46"/>
                    <a:pt x="128" y="42"/>
                    <a:pt x="128" y="36"/>
                  </a:cubicBezTo>
                  <a:cubicBezTo>
                    <a:pt x="128" y="31"/>
                    <a:pt x="124" y="27"/>
                    <a:pt x="118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2" name="Freeform 160">
            <a:extLst>
              <a:ext uri="{FF2B5EF4-FFF2-40B4-BE49-F238E27FC236}">
                <a16:creationId xmlns:a16="http://schemas.microsoft.com/office/drawing/2014/main" id="{4B44F3EC-8B15-455F-9DD1-51C719690D91}"/>
              </a:ext>
            </a:extLst>
          </p:cNvPr>
          <p:cNvSpPr>
            <a:spLocks noEditPoints="1"/>
          </p:cNvSpPr>
          <p:nvPr/>
        </p:nvSpPr>
        <p:spPr bwMode="auto">
          <a:xfrm>
            <a:off x="10348825" y="1848688"/>
            <a:ext cx="382215" cy="382215"/>
          </a:xfrm>
          <a:custGeom>
            <a:avLst/>
            <a:gdLst>
              <a:gd name="T0" fmla="*/ 303 w 303"/>
              <a:gd name="T1" fmla="*/ 131 h 303"/>
              <a:gd name="T2" fmla="*/ 303 w 303"/>
              <a:gd name="T3" fmla="*/ 107 h 303"/>
              <a:gd name="T4" fmla="*/ 279 w 303"/>
              <a:gd name="T5" fmla="*/ 107 h 303"/>
              <a:gd name="T6" fmla="*/ 279 w 303"/>
              <a:gd name="T7" fmla="*/ 60 h 303"/>
              <a:gd name="T8" fmla="*/ 279 w 303"/>
              <a:gd name="T9" fmla="*/ 60 h 303"/>
              <a:gd name="T10" fmla="*/ 244 w 303"/>
              <a:gd name="T11" fmla="*/ 0 h 303"/>
              <a:gd name="T12" fmla="*/ 210 w 303"/>
              <a:gd name="T13" fmla="*/ 60 h 303"/>
              <a:gd name="T14" fmla="*/ 210 w 303"/>
              <a:gd name="T15" fmla="*/ 60 h 303"/>
              <a:gd name="T16" fmla="*/ 210 w 303"/>
              <a:gd name="T17" fmla="*/ 107 h 303"/>
              <a:gd name="T18" fmla="*/ 187 w 303"/>
              <a:gd name="T19" fmla="*/ 107 h 303"/>
              <a:gd name="T20" fmla="*/ 187 w 303"/>
              <a:gd name="T21" fmla="*/ 60 h 303"/>
              <a:gd name="T22" fmla="*/ 187 w 303"/>
              <a:gd name="T23" fmla="*/ 60 h 303"/>
              <a:gd name="T24" fmla="*/ 151 w 303"/>
              <a:gd name="T25" fmla="*/ 0 h 303"/>
              <a:gd name="T26" fmla="*/ 116 w 303"/>
              <a:gd name="T27" fmla="*/ 60 h 303"/>
              <a:gd name="T28" fmla="*/ 116 w 303"/>
              <a:gd name="T29" fmla="*/ 60 h 303"/>
              <a:gd name="T30" fmla="*/ 116 w 303"/>
              <a:gd name="T31" fmla="*/ 107 h 303"/>
              <a:gd name="T32" fmla="*/ 92 w 303"/>
              <a:gd name="T33" fmla="*/ 107 h 303"/>
              <a:gd name="T34" fmla="*/ 92 w 303"/>
              <a:gd name="T35" fmla="*/ 60 h 303"/>
              <a:gd name="T36" fmla="*/ 92 w 303"/>
              <a:gd name="T37" fmla="*/ 60 h 303"/>
              <a:gd name="T38" fmla="*/ 59 w 303"/>
              <a:gd name="T39" fmla="*/ 0 h 303"/>
              <a:gd name="T40" fmla="*/ 24 w 303"/>
              <a:gd name="T41" fmla="*/ 60 h 303"/>
              <a:gd name="T42" fmla="*/ 24 w 303"/>
              <a:gd name="T43" fmla="*/ 60 h 303"/>
              <a:gd name="T44" fmla="*/ 24 w 303"/>
              <a:gd name="T45" fmla="*/ 107 h 303"/>
              <a:gd name="T46" fmla="*/ 0 w 303"/>
              <a:gd name="T47" fmla="*/ 107 h 303"/>
              <a:gd name="T48" fmla="*/ 0 w 303"/>
              <a:gd name="T49" fmla="*/ 131 h 303"/>
              <a:gd name="T50" fmla="*/ 24 w 303"/>
              <a:gd name="T51" fmla="*/ 131 h 303"/>
              <a:gd name="T52" fmla="*/ 24 w 303"/>
              <a:gd name="T53" fmla="*/ 235 h 303"/>
              <a:gd name="T54" fmla="*/ 0 w 303"/>
              <a:gd name="T55" fmla="*/ 235 h 303"/>
              <a:gd name="T56" fmla="*/ 0 w 303"/>
              <a:gd name="T57" fmla="*/ 256 h 303"/>
              <a:gd name="T58" fmla="*/ 24 w 303"/>
              <a:gd name="T59" fmla="*/ 256 h 303"/>
              <a:gd name="T60" fmla="*/ 24 w 303"/>
              <a:gd name="T61" fmla="*/ 303 h 303"/>
              <a:gd name="T62" fmla="*/ 92 w 303"/>
              <a:gd name="T63" fmla="*/ 303 h 303"/>
              <a:gd name="T64" fmla="*/ 92 w 303"/>
              <a:gd name="T65" fmla="*/ 256 h 303"/>
              <a:gd name="T66" fmla="*/ 116 w 303"/>
              <a:gd name="T67" fmla="*/ 256 h 303"/>
              <a:gd name="T68" fmla="*/ 116 w 303"/>
              <a:gd name="T69" fmla="*/ 303 h 303"/>
              <a:gd name="T70" fmla="*/ 187 w 303"/>
              <a:gd name="T71" fmla="*/ 303 h 303"/>
              <a:gd name="T72" fmla="*/ 187 w 303"/>
              <a:gd name="T73" fmla="*/ 256 h 303"/>
              <a:gd name="T74" fmla="*/ 210 w 303"/>
              <a:gd name="T75" fmla="*/ 256 h 303"/>
              <a:gd name="T76" fmla="*/ 210 w 303"/>
              <a:gd name="T77" fmla="*/ 303 h 303"/>
              <a:gd name="T78" fmla="*/ 279 w 303"/>
              <a:gd name="T79" fmla="*/ 303 h 303"/>
              <a:gd name="T80" fmla="*/ 279 w 303"/>
              <a:gd name="T81" fmla="*/ 256 h 303"/>
              <a:gd name="T82" fmla="*/ 303 w 303"/>
              <a:gd name="T83" fmla="*/ 256 h 303"/>
              <a:gd name="T84" fmla="*/ 303 w 303"/>
              <a:gd name="T85" fmla="*/ 235 h 303"/>
              <a:gd name="T86" fmla="*/ 279 w 303"/>
              <a:gd name="T87" fmla="*/ 235 h 303"/>
              <a:gd name="T88" fmla="*/ 279 w 303"/>
              <a:gd name="T89" fmla="*/ 131 h 303"/>
              <a:gd name="T90" fmla="*/ 303 w 303"/>
              <a:gd name="T91" fmla="*/ 131 h 303"/>
              <a:gd name="T92" fmla="*/ 92 w 303"/>
              <a:gd name="T93" fmla="*/ 235 h 303"/>
              <a:gd name="T94" fmla="*/ 92 w 303"/>
              <a:gd name="T95" fmla="*/ 131 h 303"/>
              <a:gd name="T96" fmla="*/ 116 w 303"/>
              <a:gd name="T97" fmla="*/ 131 h 303"/>
              <a:gd name="T98" fmla="*/ 116 w 303"/>
              <a:gd name="T99" fmla="*/ 235 h 303"/>
              <a:gd name="T100" fmla="*/ 92 w 303"/>
              <a:gd name="T101" fmla="*/ 235 h 303"/>
              <a:gd name="T102" fmla="*/ 210 w 303"/>
              <a:gd name="T103" fmla="*/ 235 h 303"/>
              <a:gd name="T104" fmla="*/ 187 w 303"/>
              <a:gd name="T105" fmla="*/ 235 h 303"/>
              <a:gd name="T106" fmla="*/ 187 w 303"/>
              <a:gd name="T107" fmla="*/ 131 h 303"/>
              <a:gd name="T108" fmla="*/ 210 w 303"/>
              <a:gd name="T109" fmla="*/ 131 h 303"/>
              <a:gd name="T110" fmla="*/ 210 w 303"/>
              <a:gd name="T111" fmla="*/ 23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3" h="303">
                <a:moveTo>
                  <a:pt x="303" y="131"/>
                </a:moveTo>
                <a:lnTo>
                  <a:pt x="303" y="107"/>
                </a:lnTo>
                <a:lnTo>
                  <a:pt x="279" y="107"/>
                </a:lnTo>
                <a:lnTo>
                  <a:pt x="279" y="60"/>
                </a:lnTo>
                <a:lnTo>
                  <a:pt x="279" y="60"/>
                </a:lnTo>
                <a:lnTo>
                  <a:pt x="244" y="0"/>
                </a:lnTo>
                <a:lnTo>
                  <a:pt x="210" y="60"/>
                </a:lnTo>
                <a:lnTo>
                  <a:pt x="210" y="60"/>
                </a:lnTo>
                <a:lnTo>
                  <a:pt x="210" y="107"/>
                </a:lnTo>
                <a:lnTo>
                  <a:pt x="187" y="107"/>
                </a:lnTo>
                <a:lnTo>
                  <a:pt x="187" y="60"/>
                </a:lnTo>
                <a:lnTo>
                  <a:pt x="187" y="60"/>
                </a:lnTo>
                <a:lnTo>
                  <a:pt x="151" y="0"/>
                </a:lnTo>
                <a:lnTo>
                  <a:pt x="116" y="60"/>
                </a:lnTo>
                <a:lnTo>
                  <a:pt x="116" y="60"/>
                </a:lnTo>
                <a:lnTo>
                  <a:pt x="116" y="107"/>
                </a:lnTo>
                <a:lnTo>
                  <a:pt x="92" y="107"/>
                </a:lnTo>
                <a:lnTo>
                  <a:pt x="92" y="60"/>
                </a:lnTo>
                <a:lnTo>
                  <a:pt x="92" y="60"/>
                </a:lnTo>
                <a:lnTo>
                  <a:pt x="59" y="0"/>
                </a:lnTo>
                <a:lnTo>
                  <a:pt x="24" y="60"/>
                </a:lnTo>
                <a:lnTo>
                  <a:pt x="24" y="60"/>
                </a:lnTo>
                <a:lnTo>
                  <a:pt x="24" y="107"/>
                </a:lnTo>
                <a:lnTo>
                  <a:pt x="0" y="107"/>
                </a:lnTo>
                <a:lnTo>
                  <a:pt x="0" y="131"/>
                </a:lnTo>
                <a:lnTo>
                  <a:pt x="24" y="131"/>
                </a:lnTo>
                <a:lnTo>
                  <a:pt x="24" y="235"/>
                </a:lnTo>
                <a:lnTo>
                  <a:pt x="0" y="235"/>
                </a:lnTo>
                <a:lnTo>
                  <a:pt x="0" y="256"/>
                </a:lnTo>
                <a:lnTo>
                  <a:pt x="24" y="256"/>
                </a:lnTo>
                <a:lnTo>
                  <a:pt x="24" y="303"/>
                </a:lnTo>
                <a:lnTo>
                  <a:pt x="92" y="303"/>
                </a:lnTo>
                <a:lnTo>
                  <a:pt x="92" y="256"/>
                </a:lnTo>
                <a:lnTo>
                  <a:pt x="116" y="256"/>
                </a:lnTo>
                <a:lnTo>
                  <a:pt x="116" y="303"/>
                </a:lnTo>
                <a:lnTo>
                  <a:pt x="187" y="303"/>
                </a:lnTo>
                <a:lnTo>
                  <a:pt x="187" y="256"/>
                </a:lnTo>
                <a:lnTo>
                  <a:pt x="210" y="256"/>
                </a:lnTo>
                <a:lnTo>
                  <a:pt x="210" y="303"/>
                </a:lnTo>
                <a:lnTo>
                  <a:pt x="279" y="303"/>
                </a:lnTo>
                <a:lnTo>
                  <a:pt x="279" y="256"/>
                </a:lnTo>
                <a:lnTo>
                  <a:pt x="303" y="256"/>
                </a:lnTo>
                <a:lnTo>
                  <a:pt x="303" y="235"/>
                </a:lnTo>
                <a:lnTo>
                  <a:pt x="279" y="235"/>
                </a:lnTo>
                <a:lnTo>
                  <a:pt x="279" y="131"/>
                </a:lnTo>
                <a:lnTo>
                  <a:pt x="303" y="131"/>
                </a:lnTo>
                <a:close/>
                <a:moveTo>
                  <a:pt x="92" y="235"/>
                </a:moveTo>
                <a:lnTo>
                  <a:pt x="92" y="131"/>
                </a:lnTo>
                <a:lnTo>
                  <a:pt x="116" y="131"/>
                </a:lnTo>
                <a:lnTo>
                  <a:pt x="116" y="235"/>
                </a:lnTo>
                <a:lnTo>
                  <a:pt x="92" y="235"/>
                </a:lnTo>
                <a:close/>
                <a:moveTo>
                  <a:pt x="210" y="235"/>
                </a:moveTo>
                <a:lnTo>
                  <a:pt x="187" y="235"/>
                </a:lnTo>
                <a:lnTo>
                  <a:pt x="187" y="131"/>
                </a:lnTo>
                <a:lnTo>
                  <a:pt x="210" y="131"/>
                </a:lnTo>
                <a:lnTo>
                  <a:pt x="210" y="23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27" name="组合 426">
            <a:extLst>
              <a:ext uri="{FF2B5EF4-FFF2-40B4-BE49-F238E27FC236}">
                <a16:creationId xmlns:a16="http://schemas.microsoft.com/office/drawing/2014/main" id="{C8F6329F-F135-4C99-8892-0B2131BBC050}"/>
              </a:ext>
            </a:extLst>
          </p:cNvPr>
          <p:cNvGrpSpPr/>
          <p:nvPr/>
        </p:nvGrpSpPr>
        <p:grpSpPr>
          <a:xfrm>
            <a:off x="10348825" y="1127342"/>
            <a:ext cx="382215" cy="382214"/>
            <a:chOff x="1528763" y="298451"/>
            <a:chExt cx="481013" cy="481012"/>
          </a:xfrm>
        </p:grpSpPr>
        <p:sp>
          <p:nvSpPr>
            <p:cNvPr id="428" name="Freeform 183">
              <a:extLst>
                <a:ext uri="{FF2B5EF4-FFF2-40B4-BE49-F238E27FC236}">
                  <a16:creationId xmlns:a16="http://schemas.microsoft.com/office/drawing/2014/main" id="{EDAF7F58-8A84-4E84-BE58-C1092CCF0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763" y="298451"/>
              <a:ext cx="481013" cy="423863"/>
            </a:xfrm>
            <a:custGeom>
              <a:avLst/>
              <a:gdLst>
                <a:gd name="T0" fmla="*/ 99 w 128"/>
                <a:gd name="T1" fmla="*/ 10 h 113"/>
                <a:gd name="T2" fmla="*/ 88 w 128"/>
                <a:gd name="T3" fmla="*/ 12 h 113"/>
                <a:gd name="T4" fmla="*/ 64 w 128"/>
                <a:gd name="T5" fmla="*/ 0 h 113"/>
                <a:gd name="T6" fmla="*/ 40 w 128"/>
                <a:gd name="T7" fmla="*/ 12 h 113"/>
                <a:gd name="T8" fmla="*/ 29 w 128"/>
                <a:gd name="T9" fmla="*/ 10 h 113"/>
                <a:gd name="T10" fmla="*/ 0 w 128"/>
                <a:gd name="T11" fmla="*/ 34 h 113"/>
                <a:gd name="T12" fmla="*/ 23 w 128"/>
                <a:gd name="T13" fmla="*/ 58 h 113"/>
                <a:gd name="T14" fmla="*/ 29 w 128"/>
                <a:gd name="T15" fmla="*/ 113 h 113"/>
                <a:gd name="T16" fmla="*/ 99 w 128"/>
                <a:gd name="T17" fmla="*/ 113 h 113"/>
                <a:gd name="T18" fmla="*/ 105 w 128"/>
                <a:gd name="T19" fmla="*/ 58 h 113"/>
                <a:gd name="T20" fmla="*/ 128 w 128"/>
                <a:gd name="T21" fmla="*/ 34 h 113"/>
                <a:gd name="T22" fmla="*/ 99 w 128"/>
                <a:gd name="T23" fmla="*/ 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113">
                  <a:moveTo>
                    <a:pt x="99" y="10"/>
                  </a:moveTo>
                  <a:cubicBezTo>
                    <a:pt x="96" y="10"/>
                    <a:pt x="92" y="11"/>
                    <a:pt x="88" y="12"/>
                  </a:cubicBezTo>
                  <a:cubicBezTo>
                    <a:pt x="83" y="5"/>
                    <a:pt x="74" y="0"/>
                    <a:pt x="64" y="0"/>
                  </a:cubicBezTo>
                  <a:cubicBezTo>
                    <a:pt x="54" y="0"/>
                    <a:pt x="45" y="5"/>
                    <a:pt x="40" y="12"/>
                  </a:cubicBezTo>
                  <a:cubicBezTo>
                    <a:pt x="36" y="10"/>
                    <a:pt x="33" y="10"/>
                    <a:pt x="29" y="10"/>
                  </a:cubicBezTo>
                  <a:cubicBezTo>
                    <a:pt x="13" y="10"/>
                    <a:pt x="0" y="21"/>
                    <a:pt x="0" y="34"/>
                  </a:cubicBezTo>
                  <a:cubicBezTo>
                    <a:pt x="0" y="46"/>
                    <a:pt x="10" y="56"/>
                    <a:pt x="23" y="58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105" y="58"/>
                    <a:pt x="105" y="58"/>
                    <a:pt x="105" y="58"/>
                  </a:cubicBezTo>
                  <a:cubicBezTo>
                    <a:pt x="118" y="56"/>
                    <a:pt x="128" y="46"/>
                    <a:pt x="128" y="34"/>
                  </a:cubicBezTo>
                  <a:cubicBezTo>
                    <a:pt x="128" y="21"/>
                    <a:pt x="115" y="10"/>
                    <a:pt x="99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Rectangle 184">
              <a:extLst>
                <a:ext uri="{FF2B5EF4-FFF2-40B4-BE49-F238E27FC236}">
                  <a16:creationId xmlns:a16="http://schemas.microsoft.com/office/drawing/2014/main" id="{860CA42A-ACA7-486E-A532-89752DFBC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2425" y="741363"/>
              <a:ext cx="293688" cy="381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7" name="Freeform 16">
            <a:extLst>
              <a:ext uri="{FF2B5EF4-FFF2-40B4-BE49-F238E27FC236}">
                <a16:creationId xmlns:a16="http://schemas.microsoft.com/office/drawing/2014/main" id="{97F09F4A-E2DD-4EC3-8BD4-550BFC56388C}"/>
              </a:ext>
            </a:extLst>
          </p:cNvPr>
          <p:cNvSpPr>
            <a:spLocks/>
          </p:cNvSpPr>
          <p:nvPr/>
        </p:nvSpPr>
        <p:spPr bwMode="auto">
          <a:xfrm>
            <a:off x="9610221" y="5804743"/>
            <a:ext cx="380953" cy="211921"/>
          </a:xfrm>
          <a:custGeom>
            <a:avLst/>
            <a:gdLst>
              <a:gd name="T0" fmla="*/ 56 w 128"/>
              <a:gd name="T1" fmla="*/ 64 h 71"/>
              <a:gd name="T2" fmla="*/ 52 w 128"/>
              <a:gd name="T3" fmla="*/ 51 h 71"/>
              <a:gd name="T4" fmla="*/ 33 w 128"/>
              <a:gd name="T5" fmla="*/ 59 h 71"/>
              <a:gd name="T6" fmla="*/ 15 w 128"/>
              <a:gd name="T7" fmla="*/ 37 h 71"/>
              <a:gd name="T8" fmla="*/ 33 w 128"/>
              <a:gd name="T9" fmla="*/ 12 h 71"/>
              <a:gd name="T10" fmla="*/ 54 w 128"/>
              <a:gd name="T11" fmla="*/ 31 h 71"/>
              <a:gd name="T12" fmla="*/ 59 w 128"/>
              <a:gd name="T13" fmla="*/ 46 h 71"/>
              <a:gd name="T14" fmla="*/ 97 w 128"/>
              <a:gd name="T15" fmla="*/ 71 h 71"/>
              <a:gd name="T16" fmla="*/ 128 w 128"/>
              <a:gd name="T17" fmla="*/ 51 h 71"/>
              <a:gd name="T18" fmla="*/ 109 w 128"/>
              <a:gd name="T19" fmla="*/ 30 h 71"/>
              <a:gd name="T20" fmla="*/ 99 w 128"/>
              <a:gd name="T21" fmla="*/ 28 h 71"/>
              <a:gd name="T22" fmla="*/ 91 w 128"/>
              <a:gd name="T23" fmla="*/ 20 h 71"/>
              <a:gd name="T24" fmla="*/ 101 w 128"/>
              <a:gd name="T25" fmla="*/ 12 h 71"/>
              <a:gd name="T26" fmla="*/ 113 w 128"/>
              <a:gd name="T27" fmla="*/ 21 h 71"/>
              <a:gd name="T28" fmla="*/ 127 w 128"/>
              <a:gd name="T29" fmla="*/ 19 h 71"/>
              <a:gd name="T30" fmla="*/ 102 w 128"/>
              <a:gd name="T31" fmla="*/ 0 h 71"/>
              <a:gd name="T32" fmla="*/ 76 w 128"/>
              <a:gd name="T33" fmla="*/ 21 h 71"/>
              <a:gd name="T34" fmla="*/ 93 w 128"/>
              <a:gd name="T35" fmla="*/ 41 h 71"/>
              <a:gd name="T36" fmla="*/ 103 w 128"/>
              <a:gd name="T37" fmla="*/ 43 h 71"/>
              <a:gd name="T38" fmla="*/ 113 w 128"/>
              <a:gd name="T39" fmla="*/ 52 h 71"/>
              <a:gd name="T40" fmla="*/ 98 w 128"/>
              <a:gd name="T41" fmla="*/ 60 h 71"/>
              <a:gd name="T42" fmla="*/ 73 w 128"/>
              <a:gd name="T43" fmla="*/ 41 h 71"/>
              <a:gd name="T44" fmla="*/ 68 w 128"/>
              <a:gd name="T45" fmla="*/ 26 h 71"/>
              <a:gd name="T46" fmla="*/ 33 w 128"/>
              <a:gd name="T47" fmla="*/ 0 h 71"/>
              <a:gd name="T48" fmla="*/ 0 w 128"/>
              <a:gd name="T49" fmla="*/ 37 h 71"/>
              <a:gd name="T50" fmla="*/ 32 w 128"/>
              <a:gd name="T51" fmla="*/ 71 h 71"/>
              <a:gd name="T52" fmla="*/ 56 w 128"/>
              <a:gd name="T53" fmla="*/ 64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" h="71">
                <a:moveTo>
                  <a:pt x="56" y="64"/>
                </a:move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4" y="59"/>
                  <a:pt x="33" y="59"/>
                </a:cubicBezTo>
                <a:cubicBezTo>
                  <a:pt x="23" y="59"/>
                  <a:pt x="15" y="51"/>
                  <a:pt x="15" y="37"/>
                </a:cubicBezTo>
                <a:cubicBezTo>
                  <a:pt x="15" y="19"/>
                  <a:pt x="24" y="12"/>
                  <a:pt x="33" y="12"/>
                </a:cubicBezTo>
                <a:cubicBezTo>
                  <a:pt x="46" y="12"/>
                  <a:pt x="50" y="20"/>
                  <a:pt x="54" y="31"/>
                </a:cubicBezTo>
                <a:cubicBezTo>
                  <a:pt x="59" y="46"/>
                  <a:pt x="59" y="46"/>
                  <a:pt x="59" y="46"/>
                </a:cubicBezTo>
                <a:cubicBezTo>
                  <a:pt x="63" y="60"/>
                  <a:pt x="72" y="71"/>
                  <a:pt x="97" y="71"/>
                </a:cubicBezTo>
                <a:cubicBezTo>
                  <a:pt x="116" y="71"/>
                  <a:pt x="128" y="66"/>
                  <a:pt x="128" y="51"/>
                </a:cubicBezTo>
                <a:cubicBezTo>
                  <a:pt x="128" y="39"/>
                  <a:pt x="121" y="33"/>
                  <a:pt x="109" y="30"/>
                </a:cubicBezTo>
                <a:cubicBezTo>
                  <a:pt x="99" y="28"/>
                  <a:pt x="99" y="28"/>
                  <a:pt x="99" y="28"/>
                </a:cubicBezTo>
                <a:cubicBezTo>
                  <a:pt x="93" y="27"/>
                  <a:pt x="91" y="24"/>
                  <a:pt x="91" y="20"/>
                </a:cubicBezTo>
                <a:cubicBezTo>
                  <a:pt x="91" y="15"/>
                  <a:pt x="95" y="12"/>
                  <a:pt x="101" y="12"/>
                </a:cubicBezTo>
                <a:cubicBezTo>
                  <a:pt x="108" y="12"/>
                  <a:pt x="112" y="14"/>
                  <a:pt x="113" y="21"/>
                </a:cubicBezTo>
                <a:cubicBezTo>
                  <a:pt x="127" y="19"/>
                  <a:pt x="127" y="19"/>
                  <a:pt x="127" y="19"/>
                </a:cubicBezTo>
                <a:cubicBezTo>
                  <a:pt x="126" y="6"/>
                  <a:pt x="117" y="0"/>
                  <a:pt x="102" y="0"/>
                </a:cubicBezTo>
                <a:cubicBezTo>
                  <a:pt x="89" y="0"/>
                  <a:pt x="76" y="5"/>
                  <a:pt x="76" y="21"/>
                </a:cubicBezTo>
                <a:cubicBezTo>
                  <a:pt x="76" y="31"/>
                  <a:pt x="81" y="38"/>
                  <a:pt x="93" y="41"/>
                </a:cubicBezTo>
                <a:cubicBezTo>
                  <a:pt x="103" y="43"/>
                  <a:pt x="103" y="43"/>
                  <a:pt x="103" y="43"/>
                </a:cubicBezTo>
                <a:cubicBezTo>
                  <a:pt x="111" y="45"/>
                  <a:pt x="113" y="48"/>
                  <a:pt x="113" y="52"/>
                </a:cubicBezTo>
                <a:cubicBezTo>
                  <a:pt x="113" y="57"/>
                  <a:pt x="108" y="60"/>
                  <a:pt x="98" y="60"/>
                </a:cubicBezTo>
                <a:cubicBezTo>
                  <a:pt x="83" y="60"/>
                  <a:pt x="77" y="52"/>
                  <a:pt x="73" y="41"/>
                </a:cubicBezTo>
                <a:cubicBezTo>
                  <a:pt x="68" y="26"/>
                  <a:pt x="68" y="26"/>
                  <a:pt x="68" y="26"/>
                </a:cubicBezTo>
                <a:cubicBezTo>
                  <a:pt x="62" y="7"/>
                  <a:pt x="52" y="0"/>
                  <a:pt x="33" y="0"/>
                </a:cubicBezTo>
                <a:cubicBezTo>
                  <a:pt x="11" y="0"/>
                  <a:pt x="0" y="14"/>
                  <a:pt x="0" y="37"/>
                </a:cubicBezTo>
                <a:cubicBezTo>
                  <a:pt x="0" y="59"/>
                  <a:pt x="11" y="71"/>
                  <a:pt x="32" y="71"/>
                </a:cubicBezTo>
                <a:cubicBezTo>
                  <a:pt x="49" y="71"/>
                  <a:pt x="56" y="64"/>
                  <a:pt x="56" y="6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7" name="组合 396">
            <a:extLst>
              <a:ext uri="{FF2B5EF4-FFF2-40B4-BE49-F238E27FC236}">
                <a16:creationId xmlns:a16="http://schemas.microsoft.com/office/drawing/2014/main" id="{96E55FCF-FB89-4F09-AAC0-C648C89142E0}"/>
              </a:ext>
            </a:extLst>
          </p:cNvPr>
          <p:cNvGrpSpPr/>
          <p:nvPr/>
        </p:nvGrpSpPr>
        <p:grpSpPr>
          <a:xfrm>
            <a:off x="9610221" y="4948228"/>
            <a:ext cx="380953" cy="380953"/>
            <a:chOff x="568325" y="5106988"/>
            <a:chExt cx="479425" cy="479425"/>
          </a:xfrm>
        </p:grpSpPr>
        <p:sp>
          <p:nvSpPr>
            <p:cNvPr id="398" name="Freeform 49">
              <a:extLst>
                <a:ext uri="{FF2B5EF4-FFF2-40B4-BE49-F238E27FC236}">
                  <a16:creationId xmlns:a16="http://schemas.microsoft.com/office/drawing/2014/main" id="{A27DBA4D-D2AC-4FBF-8F19-27C00CDE3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325" y="5106988"/>
              <a:ext cx="479425" cy="479425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102 w 128"/>
                <a:gd name="T11" fmla="*/ 102 h 128"/>
                <a:gd name="T12" fmla="*/ 85 w 128"/>
                <a:gd name="T13" fmla="*/ 114 h 128"/>
                <a:gd name="T14" fmla="*/ 64 w 128"/>
                <a:gd name="T15" fmla="*/ 118 h 128"/>
                <a:gd name="T16" fmla="*/ 43 w 128"/>
                <a:gd name="T17" fmla="*/ 114 h 128"/>
                <a:gd name="T18" fmla="*/ 26 w 128"/>
                <a:gd name="T19" fmla="*/ 102 h 128"/>
                <a:gd name="T20" fmla="*/ 14 w 128"/>
                <a:gd name="T21" fmla="*/ 85 h 128"/>
                <a:gd name="T22" fmla="*/ 10 w 128"/>
                <a:gd name="T23" fmla="*/ 64 h 128"/>
                <a:gd name="T24" fmla="*/ 14 w 128"/>
                <a:gd name="T25" fmla="*/ 43 h 128"/>
                <a:gd name="T26" fmla="*/ 26 w 128"/>
                <a:gd name="T27" fmla="*/ 26 h 128"/>
                <a:gd name="T28" fmla="*/ 43 w 128"/>
                <a:gd name="T29" fmla="*/ 14 h 128"/>
                <a:gd name="T30" fmla="*/ 64 w 128"/>
                <a:gd name="T31" fmla="*/ 10 h 128"/>
                <a:gd name="T32" fmla="*/ 85 w 128"/>
                <a:gd name="T33" fmla="*/ 14 h 128"/>
                <a:gd name="T34" fmla="*/ 102 w 128"/>
                <a:gd name="T35" fmla="*/ 26 h 128"/>
                <a:gd name="T36" fmla="*/ 114 w 128"/>
                <a:gd name="T37" fmla="*/ 43 h 128"/>
                <a:gd name="T38" fmla="*/ 118 w 128"/>
                <a:gd name="T39" fmla="*/ 64 h 128"/>
                <a:gd name="T40" fmla="*/ 114 w 128"/>
                <a:gd name="T41" fmla="*/ 85 h 128"/>
                <a:gd name="T42" fmla="*/ 102 w 128"/>
                <a:gd name="T4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102" y="102"/>
                  </a:moveTo>
                  <a:cubicBezTo>
                    <a:pt x="97" y="107"/>
                    <a:pt x="92" y="111"/>
                    <a:pt x="85" y="114"/>
                  </a:cubicBezTo>
                  <a:cubicBezTo>
                    <a:pt x="78" y="117"/>
                    <a:pt x="71" y="118"/>
                    <a:pt x="64" y="118"/>
                  </a:cubicBezTo>
                  <a:cubicBezTo>
                    <a:pt x="57" y="118"/>
                    <a:pt x="50" y="117"/>
                    <a:pt x="43" y="114"/>
                  </a:cubicBezTo>
                  <a:cubicBezTo>
                    <a:pt x="36" y="111"/>
                    <a:pt x="31" y="107"/>
                    <a:pt x="26" y="102"/>
                  </a:cubicBezTo>
                  <a:cubicBezTo>
                    <a:pt x="21" y="97"/>
                    <a:pt x="17" y="92"/>
                    <a:pt x="14" y="85"/>
                  </a:cubicBezTo>
                  <a:cubicBezTo>
                    <a:pt x="11" y="78"/>
                    <a:pt x="10" y="71"/>
                    <a:pt x="10" y="64"/>
                  </a:cubicBezTo>
                  <a:cubicBezTo>
                    <a:pt x="10" y="57"/>
                    <a:pt x="11" y="50"/>
                    <a:pt x="14" y="43"/>
                  </a:cubicBezTo>
                  <a:cubicBezTo>
                    <a:pt x="17" y="36"/>
                    <a:pt x="21" y="31"/>
                    <a:pt x="26" y="26"/>
                  </a:cubicBezTo>
                  <a:cubicBezTo>
                    <a:pt x="31" y="21"/>
                    <a:pt x="36" y="17"/>
                    <a:pt x="43" y="14"/>
                  </a:cubicBezTo>
                  <a:cubicBezTo>
                    <a:pt x="50" y="11"/>
                    <a:pt x="57" y="10"/>
                    <a:pt x="64" y="10"/>
                  </a:cubicBezTo>
                  <a:cubicBezTo>
                    <a:pt x="71" y="10"/>
                    <a:pt x="78" y="11"/>
                    <a:pt x="85" y="14"/>
                  </a:cubicBezTo>
                  <a:cubicBezTo>
                    <a:pt x="92" y="17"/>
                    <a:pt x="97" y="21"/>
                    <a:pt x="102" y="26"/>
                  </a:cubicBezTo>
                  <a:cubicBezTo>
                    <a:pt x="107" y="31"/>
                    <a:pt x="111" y="36"/>
                    <a:pt x="114" y="43"/>
                  </a:cubicBezTo>
                  <a:cubicBezTo>
                    <a:pt x="117" y="50"/>
                    <a:pt x="118" y="57"/>
                    <a:pt x="118" y="64"/>
                  </a:cubicBezTo>
                  <a:cubicBezTo>
                    <a:pt x="118" y="71"/>
                    <a:pt x="117" y="78"/>
                    <a:pt x="114" y="85"/>
                  </a:cubicBezTo>
                  <a:cubicBezTo>
                    <a:pt x="111" y="92"/>
                    <a:pt x="107" y="97"/>
                    <a:pt x="102" y="10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>
              <a:extLst>
                <a:ext uri="{FF2B5EF4-FFF2-40B4-BE49-F238E27FC236}">
                  <a16:creationId xmlns:a16="http://schemas.microsoft.com/office/drawing/2014/main" id="{729DF10F-F23F-4433-B8BE-4321FB2F5C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988" y="5200651"/>
              <a:ext cx="292100" cy="292100"/>
            </a:xfrm>
            <a:custGeom>
              <a:avLst/>
              <a:gdLst>
                <a:gd name="T0" fmla="*/ 39 w 78"/>
                <a:gd name="T1" fmla="*/ 0 h 78"/>
                <a:gd name="T2" fmla="*/ 0 w 78"/>
                <a:gd name="T3" fmla="*/ 39 h 78"/>
                <a:gd name="T4" fmla="*/ 39 w 78"/>
                <a:gd name="T5" fmla="*/ 78 h 78"/>
                <a:gd name="T6" fmla="*/ 78 w 78"/>
                <a:gd name="T7" fmla="*/ 39 h 78"/>
                <a:gd name="T8" fmla="*/ 39 w 78"/>
                <a:gd name="T9" fmla="*/ 0 h 78"/>
                <a:gd name="T10" fmla="*/ 60 w 78"/>
                <a:gd name="T11" fmla="*/ 60 h 78"/>
                <a:gd name="T12" fmla="*/ 39 w 78"/>
                <a:gd name="T13" fmla="*/ 68 h 78"/>
                <a:gd name="T14" fmla="*/ 18 w 78"/>
                <a:gd name="T15" fmla="*/ 60 h 78"/>
                <a:gd name="T16" fmla="*/ 10 w 78"/>
                <a:gd name="T17" fmla="*/ 39 h 78"/>
                <a:gd name="T18" fmla="*/ 18 w 78"/>
                <a:gd name="T19" fmla="*/ 18 h 78"/>
                <a:gd name="T20" fmla="*/ 39 w 78"/>
                <a:gd name="T21" fmla="*/ 10 h 78"/>
                <a:gd name="T22" fmla="*/ 60 w 78"/>
                <a:gd name="T23" fmla="*/ 18 h 78"/>
                <a:gd name="T24" fmla="*/ 68 w 78"/>
                <a:gd name="T25" fmla="*/ 39 h 78"/>
                <a:gd name="T26" fmla="*/ 60 w 78"/>
                <a:gd name="T27" fmla="*/ 6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78">
                  <a:moveTo>
                    <a:pt x="39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1"/>
                    <a:pt x="17" y="78"/>
                    <a:pt x="39" y="78"/>
                  </a:cubicBezTo>
                  <a:cubicBezTo>
                    <a:pt x="61" y="78"/>
                    <a:pt x="78" y="61"/>
                    <a:pt x="78" y="39"/>
                  </a:cubicBezTo>
                  <a:cubicBezTo>
                    <a:pt x="78" y="17"/>
                    <a:pt x="61" y="0"/>
                    <a:pt x="39" y="0"/>
                  </a:cubicBezTo>
                  <a:close/>
                  <a:moveTo>
                    <a:pt x="60" y="60"/>
                  </a:moveTo>
                  <a:cubicBezTo>
                    <a:pt x="54" y="65"/>
                    <a:pt x="47" y="68"/>
                    <a:pt x="39" y="68"/>
                  </a:cubicBezTo>
                  <a:cubicBezTo>
                    <a:pt x="31" y="68"/>
                    <a:pt x="24" y="65"/>
                    <a:pt x="18" y="60"/>
                  </a:cubicBezTo>
                  <a:cubicBezTo>
                    <a:pt x="13" y="54"/>
                    <a:pt x="10" y="47"/>
                    <a:pt x="10" y="39"/>
                  </a:cubicBezTo>
                  <a:cubicBezTo>
                    <a:pt x="10" y="31"/>
                    <a:pt x="13" y="24"/>
                    <a:pt x="18" y="18"/>
                  </a:cubicBezTo>
                  <a:cubicBezTo>
                    <a:pt x="24" y="13"/>
                    <a:pt x="31" y="10"/>
                    <a:pt x="39" y="10"/>
                  </a:cubicBezTo>
                  <a:cubicBezTo>
                    <a:pt x="47" y="10"/>
                    <a:pt x="54" y="13"/>
                    <a:pt x="60" y="18"/>
                  </a:cubicBezTo>
                  <a:cubicBezTo>
                    <a:pt x="65" y="24"/>
                    <a:pt x="68" y="31"/>
                    <a:pt x="68" y="39"/>
                  </a:cubicBezTo>
                  <a:cubicBezTo>
                    <a:pt x="68" y="47"/>
                    <a:pt x="65" y="54"/>
                    <a:pt x="60" y="6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Oval 51">
              <a:extLst>
                <a:ext uri="{FF2B5EF4-FFF2-40B4-BE49-F238E27FC236}">
                  <a16:creationId xmlns:a16="http://schemas.microsoft.com/office/drawing/2014/main" id="{DAC6D224-7E6C-4A84-8B5F-5130063FC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88" y="5291138"/>
              <a:ext cx="112713" cy="1127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05" name="组合 404">
            <a:extLst>
              <a:ext uri="{FF2B5EF4-FFF2-40B4-BE49-F238E27FC236}">
                <a16:creationId xmlns:a16="http://schemas.microsoft.com/office/drawing/2014/main" id="{0A4A2768-DB15-4938-91A1-2AF05F5336C5}"/>
              </a:ext>
            </a:extLst>
          </p:cNvPr>
          <p:cNvGrpSpPr/>
          <p:nvPr/>
        </p:nvGrpSpPr>
        <p:grpSpPr>
          <a:xfrm>
            <a:off x="9610221" y="4157401"/>
            <a:ext cx="380953" cy="382215"/>
            <a:chOff x="568325" y="4144963"/>
            <a:chExt cx="479425" cy="481013"/>
          </a:xfrm>
        </p:grpSpPr>
        <p:sp>
          <p:nvSpPr>
            <p:cNvPr id="406" name="Freeform 78">
              <a:extLst>
                <a:ext uri="{FF2B5EF4-FFF2-40B4-BE49-F238E27FC236}">
                  <a16:creationId xmlns:a16="http://schemas.microsoft.com/office/drawing/2014/main" id="{4835A669-EC0E-4C5F-B560-04F026E24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63" y="4310063"/>
              <a:ext cx="7938" cy="3175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2 w 2"/>
                <a:gd name="T11" fmla="*/ 1 h 1"/>
                <a:gd name="T12" fmla="*/ 2 w 2"/>
                <a:gd name="T13" fmla="*/ 1 h 1"/>
                <a:gd name="T14" fmla="*/ 2 w 2"/>
                <a:gd name="T15" fmla="*/ 1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1 w 2"/>
                <a:gd name="T25" fmla="*/ 0 h 1"/>
                <a:gd name="T26" fmla="*/ 1 w 2"/>
                <a:gd name="T27" fmla="*/ 0 h 1"/>
                <a:gd name="T28" fmla="*/ 1 w 2"/>
                <a:gd name="T29" fmla="*/ 0 h 1"/>
                <a:gd name="T30" fmla="*/ 1 w 2"/>
                <a:gd name="T31" fmla="*/ 0 h 1"/>
                <a:gd name="T32" fmla="*/ 0 w 2"/>
                <a:gd name="T33" fmla="*/ 0 h 1"/>
                <a:gd name="T34" fmla="*/ 0 w 2"/>
                <a:gd name="T35" fmla="*/ 0 h 1"/>
                <a:gd name="T36" fmla="*/ 0 w 2"/>
                <a:gd name="T37" fmla="*/ 0 h 1"/>
                <a:gd name="T38" fmla="*/ 0 w 2"/>
                <a:gd name="T39" fmla="*/ 1 h 1"/>
                <a:gd name="T40" fmla="*/ 0 w 2"/>
                <a:gd name="T41" fmla="*/ 1 h 1"/>
                <a:gd name="T42" fmla="*/ 0 w 2"/>
                <a:gd name="T4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79">
              <a:extLst>
                <a:ext uri="{FF2B5EF4-FFF2-40B4-BE49-F238E27FC236}">
                  <a16:creationId xmlns:a16="http://schemas.microsoft.com/office/drawing/2014/main" id="{5086B362-7B3C-426C-8519-D3E6A80C5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13" y="4246563"/>
              <a:ext cx="14288" cy="22225"/>
            </a:xfrm>
            <a:custGeom>
              <a:avLst/>
              <a:gdLst>
                <a:gd name="T0" fmla="*/ 1 w 4"/>
                <a:gd name="T1" fmla="*/ 2 h 6"/>
                <a:gd name="T2" fmla="*/ 1 w 4"/>
                <a:gd name="T3" fmla="*/ 2 h 6"/>
                <a:gd name="T4" fmla="*/ 1 w 4"/>
                <a:gd name="T5" fmla="*/ 2 h 6"/>
                <a:gd name="T6" fmla="*/ 1 w 4"/>
                <a:gd name="T7" fmla="*/ 2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3 h 6"/>
                <a:gd name="T14" fmla="*/ 2 w 4"/>
                <a:gd name="T15" fmla="*/ 3 h 6"/>
                <a:gd name="T16" fmla="*/ 2 w 4"/>
                <a:gd name="T17" fmla="*/ 3 h 6"/>
                <a:gd name="T18" fmla="*/ 2 w 4"/>
                <a:gd name="T19" fmla="*/ 3 h 6"/>
                <a:gd name="T20" fmla="*/ 2 w 4"/>
                <a:gd name="T21" fmla="*/ 3 h 6"/>
                <a:gd name="T22" fmla="*/ 1 w 4"/>
                <a:gd name="T23" fmla="*/ 4 h 6"/>
                <a:gd name="T24" fmla="*/ 1 w 4"/>
                <a:gd name="T25" fmla="*/ 4 h 6"/>
                <a:gd name="T26" fmla="*/ 1 w 4"/>
                <a:gd name="T27" fmla="*/ 4 h 6"/>
                <a:gd name="T28" fmla="*/ 1 w 4"/>
                <a:gd name="T29" fmla="*/ 4 h 6"/>
                <a:gd name="T30" fmla="*/ 1 w 4"/>
                <a:gd name="T31" fmla="*/ 4 h 6"/>
                <a:gd name="T32" fmla="*/ 1 w 4"/>
                <a:gd name="T33" fmla="*/ 5 h 6"/>
                <a:gd name="T34" fmla="*/ 1 w 4"/>
                <a:gd name="T35" fmla="*/ 5 h 6"/>
                <a:gd name="T36" fmla="*/ 1 w 4"/>
                <a:gd name="T37" fmla="*/ 5 h 6"/>
                <a:gd name="T38" fmla="*/ 1 w 4"/>
                <a:gd name="T39" fmla="*/ 5 h 6"/>
                <a:gd name="T40" fmla="*/ 2 w 4"/>
                <a:gd name="T41" fmla="*/ 5 h 6"/>
                <a:gd name="T42" fmla="*/ 2 w 4"/>
                <a:gd name="T43" fmla="*/ 5 h 6"/>
                <a:gd name="T44" fmla="*/ 1 w 4"/>
                <a:gd name="T45" fmla="*/ 6 h 6"/>
                <a:gd name="T46" fmla="*/ 0 w 4"/>
                <a:gd name="T47" fmla="*/ 6 h 6"/>
                <a:gd name="T48" fmla="*/ 0 w 4"/>
                <a:gd name="T49" fmla="*/ 6 h 6"/>
                <a:gd name="T50" fmla="*/ 1 w 4"/>
                <a:gd name="T51" fmla="*/ 6 h 6"/>
                <a:gd name="T52" fmla="*/ 1 w 4"/>
                <a:gd name="T53" fmla="*/ 6 h 6"/>
                <a:gd name="T54" fmla="*/ 1 w 4"/>
                <a:gd name="T55" fmla="*/ 6 h 6"/>
                <a:gd name="T56" fmla="*/ 2 w 4"/>
                <a:gd name="T57" fmla="*/ 6 h 6"/>
                <a:gd name="T58" fmla="*/ 3 w 4"/>
                <a:gd name="T59" fmla="*/ 6 h 6"/>
                <a:gd name="T60" fmla="*/ 4 w 4"/>
                <a:gd name="T61" fmla="*/ 6 h 6"/>
                <a:gd name="T62" fmla="*/ 4 w 4"/>
                <a:gd name="T63" fmla="*/ 6 h 6"/>
                <a:gd name="T64" fmla="*/ 4 w 4"/>
                <a:gd name="T65" fmla="*/ 5 h 6"/>
                <a:gd name="T66" fmla="*/ 4 w 4"/>
                <a:gd name="T67" fmla="*/ 5 h 6"/>
                <a:gd name="T68" fmla="*/ 4 w 4"/>
                <a:gd name="T69" fmla="*/ 5 h 6"/>
                <a:gd name="T70" fmla="*/ 4 w 4"/>
                <a:gd name="T71" fmla="*/ 5 h 6"/>
                <a:gd name="T72" fmla="*/ 4 w 4"/>
                <a:gd name="T73" fmla="*/ 5 h 6"/>
                <a:gd name="T74" fmla="*/ 3 w 4"/>
                <a:gd name="T75" fmla="*/ 4 h 6"/>
                <a:gd name="T76" fmla="*/ 4 w 4"/>
                <a:gd name="T77" fmla="*/ 4 h 6"/>
                <a:gd name="T78" fmla="*/ 3 w 4"/>
                <a:gd name="T79" fmla="*/ 4 h 6"/>
                <a:gd name="T80" fmla="*/ 3 w 4"/>
                <a:gd name="T81" fmla="*/ 3 h 6"/>
                <a:gd name="T82" fmla="*/ 3 w 4"/>
                <a:gd name="T83" fmla="*/ 3 h 6"/>
                <a:gd name="T84" fmla="*/ 3 w 4"/>
                <a:gd name="T85" fmla="*/ 3 h 6"/>
                <a:gd name="T86" fmla="*/ 3 w 4"/>
                <a:gd name="T87" fmla="*/ 3 h 6"/>
                <a:gd name="T88" fmla="*/ 3 w 4"/>
                <a:gd name="T89" fmla="*/ 2 h 6"/>
                <a:gd name="T90" fmla="*/ 3 w 4"/>
                <a:gd name="T91" fmla="*/ 1 h 6"/>
                <a:gd name="T92" fmla="*/ 2 w 4"/>
                <a:gd name="T93" fmla="*/ 1 h 6"/>
                <a:gd name="T94" fmla="*/ 2 w 4"/>
                <a:gd name="T95" fmla="*/ 1 h 6"/>
                <a:gd name="T96" fmla="*/ 3 w 4"/>
                <a:gd name="T97" fmla="*/ 0 h 6"/>
                <a:gd name="T98" fmla="*/ 2 w 4"/>
                <a:gd name="T99" fmla="*/ 0 h 6"/>
                <a:gd name="T100" fmla="*/ 1 w 4"/>
                <a:gd name="T101" fmla="*/ 1 h 6"/>
                <a:gd name="T102" fmla="*/ 1 w 4"/>
                <a:gd name="T103" fmla="*/ 1 h 6"/>
                <a:gd name="T104" fmla="*/ 1 w 4"/>
                <a:gd name="T105" fmla="*/ 1 h 6"/>
                <a:gd name="T106" fmla="*/ 1 w 4"/>
                <a:gd name="T107" fmla="*/ 1 h 6"/>
                <a:gd name="T108" fmla="*/ 1 w 4"/>
                <a:gd name="T109" fmla="*/ 1 h 6"/>
                <a:gd name="T110" fmla="*/ 1 w 4"/>
                <a:gd name="T111" fmla="*/ 1 h 6"/>
                <a:gd name="T112" fmla="*/ 1 w 4"/>
                <a:gd name="T113" fmla="*/ 1 h 6"/>
                <a:gd name="T114" fmla="*/ 1 w 4"/>
                <a:gd name="T115" fmla="*/ 1 h 6"/>
                <a:gd name="T116" fmla="*/ 1 w 4"/>
                <a:gd name="T1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2"/>
                    <a:pt x="2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80">
              <a:extLst>
                <a:ext uri="{FF2B5EF4-FFF2-40B4-BE49-F238E27FC236}">
                  <a16:creationId xmlns:a16="http://schemas.microsoft.com/office/drawing/2014/main" id="{89544591-95D3-4A7E-A910-8DC686D1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" y="4252913"/>
              <a:ext cx="11113" cy="12700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1 w 3"/>
                <a:gd name="T5" fmla="*/ 3 h 3"/>
                <a:gd name="T6" fmla="*/ 2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1 h 3"/>
                <a:gd name="T14" fmla="*/ 3 w 3"/>
                <a:gd name="T15" fmla="*/ 1 h 3"/>
                <a:gd name="T16" fmla="*/ 3 w 3"/>
                <a:gd name="T17" fmla="*/ 1 h 3"/>
                <a:gd name="T18" fmla="*/ 2 w 3"/>
                <a:gd name="T19" fmla="*/ 0 h 3"/>
                <a:gd name="T20" fmla="*/ 1 w 3"/>
                <a:gd name="T21" fmla="*/ 1 h 3"/>
                <a:gd name="T22" fmla="*/ 1 w 3"/>
                <a:gd name="T23" fmla="*/ 1 h 3"/>
                <a:gd name="T24" fmla="*/ 1 w 3"/>
                <a:gd name="T25" fmla="*/ 1 h 3"/>
                <a:gd name="T26" fmla="*/ 0 w 3"/>
                <a:gd name="T27" fmla="*/ 1 h 3"/>
                <a:gd name="T28" fmla="*/ 0 w 3"/>
                <a:gd name="T29" fmla="*/ 2 h 3"/>
                <a:gd name="T30" fmla="*/ 0 w 3"/>
                <a:gd name="T31" fmla="*/ 2 h 3"/>
                <a:gd name="T32" fmla="*/ 0 w 3"/>
                <a:gd name="T33" fmla="*/ 3 h 3"/>
                <a:gd name="T34" fmla="*/ 0 w 3"/>
                <a:gd name="T35" fmla="*/ 3 h 3"/>
                <a:gd name="T36" fmla="*/ 1 w 3"/>
                <a:gd name="T3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81">
              <a:extLst>
                <a:ext uri="{FF2B5EF4-FFF2-40B4-BE49-F238E27FC236}">
                  <a16:creationId xmlns:a16="http://schemas.microsoft.com/office/drawing/2014/main" id="{0FA75A4F-AAC1-4CFB-950E-ED83BA41E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5" y="42529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82">
              <a:extLst>
                <a:ext uri="{FF2B5EF4-FFF2-40B4-BE49-F238E27FC236}">
                  <a16:creationId xmlns:a16="http://schemas.microsoft.com/office/drawing/2014/main" id="{EA52D921-168C-4D4C-AC30-AC13F0EEE5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325" y="4144963"/>
              <a:ext cx="479425" cy="481013"/>
            </a:xfrm>
            <a:custGeom>
              <a:avLst/>
              <a:gdLst>
                <a:gd name="T0" fmla="*/ 64 w 128"/>
                <a:gd name="T1" fmla="*/ 114 h 128"/>
                <a:gd name="T2" fmla="*/ 29 w 128"/>
                <a:gd name="T3" fmla="*/ 92 h 128"/>
                <a:gd name="T4" fmla="*/ 31 w 128"/>
                <a:gd name="T5" fmla="*/ 82 h 128"/>
                <a:gd name="T6" fmla="*/ 18 w 128"/>
                <a:gd name="T7" fmla="*/ 64 h 128"/>
                <a:gd name="T8" fmla="*/ 30 w 128"/>
                <a:gd name="T9" fmla="*/ 28 h 128"/>
                <a:gd name="T10" fmla="*/ 33 w 128"/>
                <a:gd name="T11" fmla="*/ 27 h 128"/>
                <a:gd name="T12" fmla="*/ 33 w 128"/>
                <a:gd name="T13" fmla="*/ 26 h 128"/>
                <a:gd name="T14" fmla="*/ 37 w 128"/>
                <a:gd name="T15" fmla="*/ 26 h 128"/>
                <a:gd name="T16" fmla="*/ 41 w 128"/>
                <a:gd name="T17" fmla="*/ 20 h 128"/>
                <a:gd name="T18" fmla="*/ 53 w 128"/>
                <a:gd name="T19" fmla="*/ 16 h 128"/>
                <a:gd name="T20" fmla="*/ 46 w 128"/>
                <a:gd name="T21" fmla="*/ 20 h 128"/>
                <a:gd name="T22" fmla="*/ 46 w 128"/>
                <a:gd name="T23" fmla="*/ 23 h 128"/>
                <a:gd name="T24" fmla="*/ 49 w 128"/>
                <a:gd name="T25" fmla="*/ 20 h 128"/>
                <a:gd name="T26" fmla="*/ 52 w 128"/>
                <a:gd name="T27" fmla="*/ 20 h 128"/>
                <a:gd name="T28" fmla="*/ 55 w 128"/>
                <a:gd name="T29" fmla="*/ 19 h 128"/>
                <a:gd name="T30" fmla="*/ 83 w 128"/>
                <a:gd name="T31" fmla="*/ 19 h 128"/>
                <a:gd name="T32" fmla="*/ 80 w 128"/>
                <a:gd name="T33" fmla="*/ 21 h 128"/>
                <a:gd name="T34" fmla="*/ 77 w 128"/>
                <a:gd name="T35" fmla="*/ 22 h 128"/>
                <a:gd name="T36" fmla="*/ 72 w 128"/>
                <a:gd name="T37" fmla="*/ 19 h 128"/>
                <a:gd name="T38" fmla="*/ 66 w 128"/>
                <a:gd name="T39" fmla="*/ 25 h 128"/>
                <a:gd name="T40" fmla="*/ 69 w 128"/>
                <a:gd name="T41" fmla="*/ 29 h 128"/>
                <a:gd name="T42" fmla="*/ 74 w 128"/>
                <a:gd name="T43" fmla="*/ 23 h 128"/>
                <a:gd name="T44" fmla="*/ 77 w 128"/>
                <a:gd name="T45" fmla="*/ 26 h 128"/>
                <a:gd name="T46" fmla="*/ 75 w 128"/>
                <a:gd name="T47" fmla="*/ 28 h 128"/>
                <a:gd name="T48" fmla="*/ 71 w 128"/>
                <a:gd name="T49" fmla="*/ 31 h 128"/>
                <a:gd name="T50" fmla="*/ 68 w 128"/>
                <a:gd name="T51" fmla="*/ 30 h 128"/>
                <a:gd name="T52" fmla="*/ 65 w 128"/>
                <a:gd name="T53" fmla="*/ 31 h 128"/>
                <a:gd name="T54" fmla="*/ 62 w 128"/>
                <a:gd name="T55" fmla="*/ 34 h 128"/>
                <a:gd name="T56" fmla="*/ 60 w 128"/>
                <a:gd name="T57" fmla="*/ 34 h 128"/>
                <a:gd name="T58" fmla="*/ 59 w 128"/>
                <a:gd name="T59" fmla="*/ 36 h 128"/>
                <a:gd name="T60" fmla="*/ 54 w 128"/>
                <a:gd name="T61" fmla="*/ 44 h 128"/>
                <a:gd name="T62" fmla="*/ 58 w 128"/>
                <a:gd name="T63" fmla="*/ 45 h 128"/>
                <a:gd name="T64" fmla="*/ 62 w 128"/>
                <a:gd name="T65" fmla="*/ 41 h 128"/>
                <a:gd name="T66" fmla="*/ 72 w 128"/>
                <a:gd name="T67" fmla="*/ 43 h 128"/>
                <a:gd name="T68" fmla="*/ 73 w 128"/>
                <a:gd name="T69" fmla="*/ 43 h 128"/>
                <a:gd name="T70" fmla="*/ 69 w 128"/>
                <a:gd name="T71" fmla="*/ 38 h 128"/>
                <a:gd name="T72" fmla="*/ 75 w 128"/>
                <a:gd name="T73" fmla="*/ 42 h 128"/>
                <a:gd name="T74" fmla="*/ 76 w 128"/>
                <a:gd name="T75" fmla="*/ 43 h 128"/>
                <a:gd name="T76" fmla="*/ 77 w 128"/>
                <a:gd name="T77" fmla="*/ 42 h 128"/>
                <a:gd name="T78" fmla="*/ 80 w 128"/>
                <a:gd name="T79" fmla="*/ 41 h 128"/>
                <a:gd name="T80" fmla="*/ 80 w 128"/>
                <a:gd name="T81" fmla="*/ 43 h 128"/>
                <a:gd name="T82" fmla="*/ 87 w 128"/>
                <a:gd name="T83" fmla="*/ 46 h 128"/>
                <a:gd name="T84" fmla="*/ 79 w 128"/>
                <a:gd name="T85" fmla="*/ 49 h 128"/>
                <a:gd name="T86" fmla="*/ 69 w 128"/>
                <a:gd name="T87" fmla="*/ 46 h 128"/>
                <a:gd name="T88" fmla="*/ 54 w 128"/>
                <a:gd name="T89" fmla="*/ 46 h 128"/>
                <a:gd name="T90" fmla="*/ 48 w 128"/>
                <a:gd name="T91" fmla="*/ 52 h 128"/>
                <a:gd name="T92" fmla="*/ 44 w 128"/>
                <a:gd name="T93" fmla="*/ 68 h 128"/>
                <a:gd name="T94" fmla="*/ 65 w 128"/>
                <a:gd name="T95" fmla="*/ 77 h 128"/>
                <a:gd name="T96" fmla="*/ 66 w 128"/>
                <a:gd name="T97" fmla="*/ 82 h 128"/>
                <a:gd name="T98" fmla="*/ 69 w 128"/>
                <a:gd name="T99" fmla="*/ 96 h 128"/>
                <a:gd name="T100" fmla="*/ 74 w 128"/>
                <a:gd name="T101" fmla="*/ 106 h 128"/>
                <a:gd name="T102" fmla="*/ 89 w 128"/>
                <a:gd name="T103" fmla="*/ 99 h 128"/>
                <a:gd name="T104" fmla="*/ 94 w 128"/>
                <a:gd name="T105" fmla="*/ 83 h 128"/>
                <a:gd name="T106" fmla="*/ 100 w 128"/>
                <a:gd name="T107" fmla="*/ 66 h 128"/>
                <a:gd name="T108" fmla="*/ 86 w 128"/>
                <a:gd name="T109" fmla="*/ 51 h 128"/>
                <a:gd name="T110" fmla="*/ 88 w 128"/>
                <a:gd name="T111" fmla="*/ 51 h 128"/>
                <a:gd name="T112" fmla="*/ 97 w 128"/>
                <a:gd name="T113" fmla="*/ 65 h 128"/>
                <a:gd name="T114" fmla="*/ 105 w 128"/>
                <a:gd name="T115" fmla="*/ 57 h 128"/>
                <a:gd name="T116" fmla="*/ 104 w 128"/>
                <a:gd name="T117" fmla="*/ 52 h 128"/>
                <a:gd name="T118" fmla="*/ 98 w 128"/>
                <a:gd name="T119" fmla="*/ 51 h 128"/>
                <a:gd name="T120" fmla="*/ 110 w 128"/>
                <a:gd name="T121" fmla="*/ 49 h 128"/>
                <a:gd name="T122" fmla="*/ 113 w 128"/>
                <a:gd name="T123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4" y="114"/>
                  </a:moveTo>
                  <a:cubicBezTo>
                    <a:pt x="49" y="114"/>
                    <a:pt x="36" y="107"/>
                    <a:pt x="27" y="96"/>
                  </a:cubicBezTo>
                  <a:cubicBezTo>
                    <a:pt x="27" y="96"/>
                    <a:pt x="26" y="96"/>
                    <a:pt x="26" y="96"/>
                  </a:cubicBezTo>
                  <a:cubicBezTo>
                    <a:pt x="26" y="96"/>
                    <a:pt x="28" y="94"/>
                    <a:pt x="28" y="93"/>
                  </a:cubicBezTo>
                  <a:cubicBezTo>
                    <a:pt x="28" y="93"/>
                    <a:pt x="28" y="93"/>
                    <a:pt x="29" y="93"/>
                  </a:cubicBezTo>
                  <a:cubicBezTo>
                    <a:pt x="29" y="94"/>
                    <a:pt x="30" y="93"/>
                    <a:pt x="30" y="93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30" y="91"/>
                    <a:pt x="29" y="89"/>
                    <a:pt x="29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9"/>
                    <a:pt x="29" y="85"/>
                    <a:pt x="30" y="85"/>
                  </a:cubicBezTo>
                  <a:cubicBezTo>
                    <a:pt x="30" y="85"/>
                    <a:pt x="30" y="84"/>
                    <a:pt x="30" y="84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1" y="81"/>
                    <a:pt x="27" y="77"/>
                    <a:pt x="26" y="76"/>
                  </a:cubicBezTo>
                  <a:cubicBezTo>
                    <a:pt x="25" y="75"/>
                    <a:pt x="25" y="74"/>
                    <a:pt x="24" y="74"/>
                  </a:cubicBezTo>
                  <a:cubicBezTo>
                    <a:pt x="24" y="74"/>
                    <a:pt x="24" y="74"/>
                    <a:pt x="24" y="73"/>
                  </a:cubicBezTo>
                  <a:cubicBezTo>
                    <a:pt x="24" y="73"/>
                    <a:pt x="23" y="73"/>
                    <a:pt x="23" y="73"/>
                  </a:cubicBezTo>
                  <a:cubicBezTo>
                    <a:pt x="23" y="73"/>
                    <a:pt x="22" y="71"/>
                    <a:pt x="22" y="71"/>
                  </a:cubicBezTo>
                  <a:cubicBezTo>
                    <a:pt x="22" y="69"/>
                    <a:pt x="20" y="66"/>
                    <a:pt x="18" y="64"/>
                  </a:cubicBezTo>
                  <a:cubicBezTo>
                    <a:pt x="18" y="64"/>
                    <a:pt x="16" y="59"/>
                    <a:pt x="16" y="59"/>
                  </a:cubicBezTo>
                  <a:cubicBezTo>
                    <a:pt x="17" y="59"/>
                    <a:pt x="17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7" y="45"/>
                    <a:pt x="22" y="36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7"/>
                    <a:pt x="32" y="27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2" y="27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4" y="26"/>
                  </a:cubicBezTo>
                  <a:cubicBezTo>
                    <a:pt x="34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5" y="25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6" y="26"/>
                  </a:cubicBezTo>
                  <a:cubicBezTo>
                    <a:pt x="36" y="26"/>
                    <a:pt x="37" y="26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5"/>
                    <a:pt x="38" y="23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1"/>
                    <a:pt x="41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5" y="18"/>
                    <a:pt x="49" y="17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2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1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0" y="17"/>
                    <a:pt x="49" y="18"/>
                    <a:pt x="48" y="18"/>
                  </a:cubicBezTo>
                  <a:cubicBezTo>
                    <a:pt x="48" y="18"/>
                    <a:pt x="48" y="19"/>
                    <a:pt x="47" y="19"/>
                  </a:cubicBezTo>
                  <a:cubicBezTo>
                    <a:pt x="47" y="19"/>
                    <a:pt x="47" y="19"/>
                    <a:pt x="48" y="19"/>
                  </a:cubicBezTo>
                  <a:cubicBezTo>
                    <a:pt x="48" y="19"/>
                    <a:pt x="46" y="20"/>
                    <a:pt x="46" y="20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3"/>
                    <a:pt x="46" y="23"/>
                  </a:cubicBezTo>
                  <a:cubicBezTo>
                    <a:pt x="46" y="23"/>
                    <a:pt x="46" y="23"/>
                    <a:pt x="46" y="22"/>
                  </a:cubicBezTo>
                  <a:cubicBezTo>
                    <a:pt x="46" y="22"/>
                    <a:pt x="47" y="22"/>
                    <a:pt x="47" y="22"/>
                  </a:cubicBezTo>
                  <a:cubicBezTo>
                    <a:pt x="47" y="22"/>
                    <a:pt x="47" y="22"/>
                    <a:pt x="48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1"/>
                    <a:pt x="49" y="21"/>
                    <a:pt x="49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21"/>
                    <a:pt x="50" y="21"/>
                    <a:pt x="50" y="20"/>
                  </a:cubicBezTo>
                  <a:cubicBezTo>
                    <a:pt x="50" y="20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2" y="20"/>
                    <a:pt x="52" y="20"/>
                  </a:cubicBezTo>
                  <a:cubicBezTo>
                    <a:pt x="52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5" y="19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20"/>
                    <a:pt x="61" y="19"/>
                    <a:pt x="64" y="16"/>
                  </a:cubicBezTo>
                  <a:cubicBezTo>
                    <a:pt x="64" y="15"/>
                    <a:pt x="65" y="15"/>
                    <a:pt x="66" y="15"/>
                  </a:cubicBezTo>
                  <a:cubicBezTo>
                    <a:pt x="71" y="15"/>
                    <a:pt x="77" y="16"/>
                    <a:pt x="82" y="18"/>
                  </a:cubicBezTo>
                  <a:cubicBezTo>
                    <a:pt x="82" y="18"/>
                    <a:pt x="83" y="18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2" y="19"/>
                    <a:pt x="82" y="19"/>
                  </a:cubicBezTo>
                  <a:cubicBezTo>
                    <a:pt x="82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1" y="20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79" y="22"/>
                    <a:pt x="78" y="23"/>
                    <a:pt x="79" y="23"/>
                  </a:cubicBezTo>
                  <a:cubicBezTo>
                    <a:pt x="79" y="23"/>
                    <a:pt x="79" y="23"/>
                    <a:pt x="78" y="23"/>
                  </a:cubicBezTo>
                  <a:cubicBezTo>
                    <a:pt x="78" y="23"/>
                    <a:pt x="78" y="23"/>
                    <a:pt x="77" y="22"/>
                  </a:cubicBezTo>
                  <a:cubicBezTo>
                    <a:pt x="77" y="22"/>
                    <a:pt x="78" y="21"/>
                    <a:pt x="78" y="21"/>
                  </a:cubicBezTo>
                  <a:cubicBezTo>
                    <a:pt x="78" y="21"/>
                    <a:pt x="76" y="20"/>
                    <a:pt x="76" y="20"/>
                  </a:cubicBezTo>
                  <a:cubicBezTo>
                    <a:pt x="75" y="20"/>
                    <a:pt x="74" y="20"/>
                    <a:pt x="74" y="20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3" y="19"/>
                    <a:pt x="73" y="19"/>
                    <a:pt x="72" y="19"/>
                  </a:cubicBezTo>
                  <a:cubicBezTo>
                    <a:pt x="71" y="20"/>
                    <a:pt x="70" y="21"/>
                    <a:pt x="70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2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2"/>
                    <a:pt x="69" y="22"/>
                    <a:pt x="69" y="23"/>
                  </a:cubicBezTo>
                  <a:cubicBezTo>
                    <a:pt x="69" y="23"/>
                    <a:pt x="68" y="24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6"/>
                    <a:pt x="65" y="26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29"/>
                    <a:pt x="65" y="29"/>
                    <a:pt x="69" y="28"/>
                  </a:cubicBezTo>
                  <a:cubicBezTo>
                    <a:pt x="69" y="28"/>
                    <a:pt x="69" y="28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30"/>
                    <a:pt x="71" y="29"/>
                    <a:pt x="71" y="29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1" y="27"/>
                    <a:pt x="71" y="26"/>
                    <a:pt x="71" y="26"/>
                  </a:cubicBezTo>
                  <a:cubicBezTo>
                    <a:pt x="71" y="25"/>
                    <a:pt x="72" y="24"/>
                    <a:pt x="72" y="24"/>
                  </a:cubicBezTo>
                  <a:cubicBezTo>
                    <a:pt x="73" y="23"/>
                    <a:pt x="74" y="22"/>
                    <a:pt x="74" y="23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23"/>
                    <a:pt x="73" y="24"/>
                    <a:pt x="73" y="24"/>
                  </a:cubicBezTo>
                  <a:cubicBezTo>
                    <a:pt x="73" y="24"/>
                    <a:pt x="73" y="25"/>
                    <a:pt x="73" y="25"/>
                  </a:cubicBezTo>
                  <a:cubicBezTo>
                    <a:pt x="73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6" y="26"/>
                    <a:pt x="77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6" y="27"/>
                    <a:pt x="76" y="26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7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4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28"/>
                    <a:pt x="74" y="29"/>
                    <a:pt x="74" y="29"/>
                  </a:cubicBezTo>
                  <a:cubicBezTo>
                    <a:pt x="74" y="30"/>
                    <a:pt x="73" y="31"/>
                    <a:pt x="73" y="31"/>
                  </a:cubicBezTo>
                  <a:cubicBezTo>
                    <a:pt x="72" y="31"/>
                    <a:pt x="71" y="31"/>
                    <a:pt x="71" y="31"/>
                  </a:cubicBezTo>
                  <a:cubicBezTo>
                    <a:pt x="71" y="31"/>
                    <a:pt x="70" y="31"/>
                    <a:pt x="70" y="31"/>
                  </a:cubicBezTo>
                  <a:cubicBezTo>
                    <a:pt x="70" y="31"/>
                    <a:pt x="70" y="31"/>
                    <a:pt x="70" y="30"/>
                  </a:cubicBezTo>
                  <a:cubicBezTo>
                    <a:pt x="70" y="30"/>
                    <a:pt x="69" y="31"/>
                    <a:pt x="69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1"/>
                    <a:pt x="68" y="31"/>
                    <a:pt x="68" y="30"/>
                  </a:cubicBezTo>
                  <a:cubicBezTo>
                    <a:pt x="68" y="30"/>
                    <a:pt x="68" y="30"/>
                    <a:pt x="68" y="29"/>
                  </a:cubicBezTo>
                  <a:cubicBezTo>
                    <a:pt x="67" y="29"/>
                    <a:pt x="66" y="30"/>
                    <a:pt x="67" y="30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5" y="31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4" y="32"/>
                  </a:cubicBezTo>
                  <a:cubicBezTo>
                    <a:pt x="64" y="32"/>
                    <a:pt x="64" y="33"/>
                    <a:pt x="63" y="33"/>
                  </a:cubicBezTo>
                  <a:cubicBezTo>
                    <a:pt x="63" y="33"/>
                    <a:pt x="63" y="33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4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59" y="35"/>
                    <a:pt x="59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57" y="37"/>
                    <a:pt x="57" y="39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3" y="37"/>
                    <a:pt x="53" y="38"/>
                    <a:pt x="54" y="43"/>
                  </a:cubicBezTo>
                  <a:cubicBezTo>
                    <a:pt x="53" y="43"/>
                    <a:pt x="54" y="44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6" y="45"/>
                    <a:pt x="57" y="45"/>
                  </a:cubicBezTo>
                  <a:cubicBezTo>
                    <a:pt x="57" y="45"/>
                    <a:pt x="58" y="45"/>
                    <a:pt x="58" y="45"/>
                  </a:cubicBezTo>
                  <a:cubicBezTo>
                    <a:pt x="58" y="45"/>
                    <a:pt x="58" y="44"/>
                    <a:pt x="59" y="44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0" y="44"/>
                    <a:pt x="59" y="44"/>
                    <a:pt x="60" y="44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3"/>
                    <a:pt x="62" y="41"/>
                    <a:pt x="62" y="41"/>
                  </a:cubicBezTo>
                  <a:cubicBezTo>
                    <a:pt x="63" y="40"/>
                    <a:pt x="63" y="40"/>
                    <a:pt x="63" y="39"/>
                  </a:cubicBezTo>
                  <a:cubicBezTo>
                    <a:pt x="64" y="39"/>
                    <a:pt x="67" y="39"/>
                    <a:pt x="67" y="39"/>
                  </a:cubicBezTo>
                  <a:cubicBezTo>
                    <a:pt x="67" y="39"/>
                    <a:pt x="67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9" y="40"/>
                    <a:pt x="71" y="42"/>
                    <a:pt x="71" y="42"/>
                  </a:cubicBezTo>
                  <a:cubicBezTo>
                    <a:pt x="71" y="42"/>
                    <a:pt x="72" y="42"/>
                    <a:pt x="72" y="43"/>
                  </a:cubicBezTo>
                  <a:cubicBezTo>
                    <a:pt x="72" y="43"/>
                    <a:pt x="72" y="43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3"/>
                    <a:pt x="73" y="43"/>
                    <a:pt x="72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41"/>
                    <a:pt x="71" y="40"/>
                    <a:pt x="71" y="40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1" y="38"/>
                    <a:pt x="71" y="39"/>
                    <a:pt x="72" y="39"/>
                  </a:cubicBezTo>
                  <a:cubicBezTo>
                    <a:pt x="72" y="39"/>
                    <a:pt x="73" y="40"/>
                    <a:pt x="75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8" y="43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8" y="42"/>
                    <a:pt x="78" y="42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41"/>
                    <a:pt x="79" y="42"/>
                    <a:pt x="80" y="42"/>
                  </a:cubicBezTo>
                  <a:cubicBezTo>
                    <a:pt x="80" y="42"/>
                    <a:pt x="80" y="4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2"/>
                    <a:pt x="80" y="43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3"/>
                    <a:pt x="80" y="44"/>
                    <a:pt x="80" y="44"/>
                  </a:cubicBezTo>
                  <a:cubicBezTo>
                    <a:pt x="81" y="44"/>
                    <a:pt x="81" y="44"/>
                    <a:pt x="81" y="45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81" y="45"/>
                    <a:pt x="85" y="45"/>
                    <a:pt x="87" y="45"/>
                  </a:cubicBezTo>
                  <a:cubicBezTo>
                    <a:pt x="87" y="45"/>
                    <a:pt x="87" y="46"/>
                    <a:pt x="87" y="46"/>
                  </a:cubicBezTo>
                  <a:cubicBezTo>
                    <a:pt x="87" y="47"/>
                    <a:pt x="88" y="48"/>
                    <a:pt x="87" y="49"/>
                  </a:cubicBezTo>
                  <a:cubicBezTo>
                    <a:pt x="86" y="49"/>
                    <a:pt x="83" y="49"/>
                    <a:pt x="81" y="50"/>
                  </a:cubicBezTo>
                  <a:cubicBezTo>
                    <a:pt x="80" y="50"/>
                    <a:pt x="80" y="49"/>
                    <a:pt x="79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8" y="49"/>
                    <a:pt x="77" y="48"/>
                    <a:pt x="76" y="49"/>
                  </a:cubicBezTo>
                  <a:cubicBezTo>
                    <a:pt x="76" y="49"/>
                    <a:pt x="76" y="49"/>
                    <a:pt x="76" y="50"/>
                  </a:cubicBezTo>
                  <a:cubicBezTo>
                    <a:pt x="76" y="52"/>
                    <a:pt x="71" y="49"/>
                    <a:pt x="71" y="49"/>
                  </a:cubicBezTo>
                  <a:cubicBezTo>
                    <a:pt x="70" y="49"/>
                    <a:pt x="68" y="48"/>
                    <a:pt x="68" y="48"/>
                  </a:cubicBezTo>
                  <a:cubicBezTo>
                    <a:pt x="68" y="48"/>
                    <a:pt x="68" y="48"/>
                    <a:pt x="68" y="47"/>
                  </a:cubicBezTo>
                  <a:cubicBezTo>
                    <a:pt x="69" y="47"/>
                    <a:pt x="69" y="47"/>
                    <a:pt x="69" y="46"/>
                  </a:cubicBezTo>
                  <a:cubicBezTo>
                    <a:pt x="68" y="46"/>
                    <a:pt x="68" y="45"/>
                    <a:pt x="68" y="45"/>
                  </a:cubicBezTo>
                  <a:cubicBezTo>
                    <a:pt x="68" y="45"/>
                    <a:pt x="68" y="45"/>
                    <a:pt x="67" y="45"/>
                  </a:cubicBezTo>
                  <a:cubicBezTo>
                    <a:pt x="60" y="45"/>
                    <a:pt x="59" y="46"/>
                    <a:pt x="58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6" y="46"/>
                    <a:pt x="56" y="46"/>
                  </a:cubicBezTo>
                  <a:cubicBezTo>
                    <a:pt x="55" y="46"/>
                    <a:pt x="55" y="46"/>
                    <a:pt x="54" y="46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8"/>
                    <a:pt x="52" y="48"/>
                    <a:pt x="52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51"/>
                    <a:pt x="49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7" y="52"/>
                    <a:pt x="45" y="56"/>
                  </a:cubicBezTo>
                  <a:cubicBezTo>
                    <a:pt x="43" y="58"/>
                    <a:pt x="43" y="58"/>
                    <a:pt x="44" y="58"/>
                  </a:cubicBezTo>
                  <a:cubicBezTo>
                    <a:pt x="44" y="59"/>
                    <a:pt x="44" y="59"/>
                    <a:pt x="44" y="61"/>
                  </a:cubicBezTo>
                  <a:cubicBezTo>
                    <a:pt x="44" y="61"/>
                    <a:pt x="43" y="64"/>
                    <a:pt x="43" y="64"/>
                  </a:cubicBezTo>
                  <a:cubicBezTo>
                    <a:pt x="42" y="65"/>
                    <a:pt x="43" y="67"/>
                    <a:pt x="43" y="67"/>
                  </a:cubicBezTo>
                  <a:cubicBezTo>
                    <a:pt x="43" y="67"/>
                    <a:pt x="43" y="68"/>
                    <a:pt x="44" y="68"/>
                  </a:cubicBezTo>
                  <a:cubicBezTo>
                    <a:pt x="44" y="68"/>
                    <a:pt x="44" y="71"/>
                    <a:pt x="45" y="72"/>
                  </a:cubicBezTo>
                  <a:cubicBezTo>
                    <a:pt x="45" y="72"/>
                    <a:pt x="49" y="76"/>
                    <a:pt x="50" y="76"/>
                  </a:cubicBezTo>
                  <a:cubicBezTo>
                    <a:pt x="51" y="76"/>
                    <a:pt x="55" y="77"/>
                    <a:pt x="55" y="77"/>
                  </a:cubicBezTo>
                  <a:cubicBezTo>
                    <a:pt x="57" y="77"/>
                    <a:pt x="59" y="75"/>
                    <a:pt x="61" y="75"/>
                  </a:cubicBezTo>
                  <a:cubicBezTo>
                    <a:pt x="61" y="75"/>
                    <a:pt x="62" y="75"/>
                    <a:pt x="62" y="77"/>
                  </a:cubicBezTo>
                  <a:cubicBezTo>
                    <a:pt x="62" y="78"/>
                    <a:pt x="64" y="77"/>
                    <a:pt x="65" y="77"/>
                  </a:cubicBezTo>
                  <a:cubicBezTo>
                    <a:pt x="65" y="77"/>
                    <a:pt x="65" y="77"/>
                    <a:pt x="66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6" y="77"/>
                    <a:pt x="66" y="78"/>
                    <a:pt x="66" y="78"/>
                  </a:cubicBezTo>
                  <a:cubicBezTo>
                    <a:pt x="67" y="78"/>
                    <a:pt x="67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4"/>
                    <a:pt x="68" y="85"/>
                    <a:pt x="68" y="85"/>
                  </a:cubicBezTo>
                  <a:cubicBezTo>
                    <a:pt x="68" y="85"/>
                    <a:pt x="70" y="87"/>
                    <a:pt x="70" y="88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1" y="91"/>
                    <a:pt x="70" y="91"/>
                    <a:pt x="70" y="92"/>
                  </a:cubicBezTo>
                  <a:cubicBezTo>
                    <a:pt x="70" y="92"/>
                    <a:pt x="68" y="95"/>
                    <a:pt x="68" y="95"/>
                  </a:cubicBezTo>
                  <a:cubicBezTo>
                    <a:pt x="68" y="96"/>
                    <a:pt x="69" y="96"/>
                    <a:pt x="69" y="96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2" y="100"/>
                    <a:pt x="71" y="101"/>
                    <a:pt x="71" y="101"/>
                  </a:cubicBezTo>
                  <a:cubicBezTo>
                    <a:pt x="72" y="102"/>
                    <a:pt x="72" y="103"/>
                    <a:pt x="72" y="103"/>
                  </a:cubicBezTo>
                  <a:cubicBezTo>
                    <a:pt x="73" y="103"/>
                    <a:pt x="74" y="105"/>
                    <a:pt x="74" y="106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6"/>
                    <a:pt x="75" y="107"/>
                    <a:pt x="76" y="106"/>
                  </a:cubicBezTo>
                  <a:cubicBezTo>
                    <a:pt x="77" y="106"/>
                    <a:pt x="79" y="106"/>
                    <a:pt x="80" y="106"/>
                  </a:cubicBezTo>
                  <a:cubicBezTo>
                    <a:pt x="81" y="106"/>
                    <a:pt x="87" y="102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7" y="100"/>
                    <a:pt x="89" y="99"/>
                    <a:pt x="89" y="99"/>
                  </a:cubicBezTo>
                  <a:cubicBezTo>
                    <a:pt x="89" y="99"/>
                    <a:pt x="89" y="99"/>
                    <a:pt x="89" y="99"/>
                  </a:cubicBezTo>
                  <a:cubicBezTo>
                    <a:pt x="89" y="98"/>
                    <a:pt x="89" y="95"/>
                    <a:pt x="90" y="95"/>
                  </a:cubicBezTo>
                  <a:cubicBezTo>
                    <a:pt x="91" y="94"/>
                    <a:pt x="92" y="94"/>
                    <a:pt x="93" y="93"/>
                  </a:cubicBezTo>
                  <a:cubicBezTo>
                    <a:pt x="94" y="92"/>
                    <a:pt x="94" y="92"/>
                    <a:pt x="94" y="89"/>
                  </a:cubicBezTo>
                  <a:cubicBezTo>
                    <a:pt x="94" y="86"/>
                    <a:pt x="94" y="84"/>
                    <a:pt x="94" y="84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5" y="81"/>
                    <a:pt x="99" y="76"/>
                    <a:pt x="99" y="75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101" y="73"/>
                    <a:pt x="101" y="71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ubicBezTo>
                    <a:pt x="102" y="68"/>
                    <a:pt x="102" y="68"/>
                    <a:pt x="102" y="67"/>
                  </a:cubicBezTo>
                  <a:cubicBezTo>
                    <a:pt x="102" y="67"/>
                    <a:pt x="102" y="67"/>
                    <a:pt x="100" y="66"/>
                  </a:cubicBezTo>
                  <a:cubicBezTo>
                    <a:pt x="100" y="66"/>
                    <a:pt x="100" y="66"/>
                    <a:pt x="100" y="66"/>
                  </a:cubicBezTo>
                  <a:cubicBezTo>
                    <a:pt x="99" y="66"/>
                    <a:pt x="97" y="67"/>
                    <a:pt x="97" y="67"/>
                  </a:cubicBezTo>
                  <a:cubicBezTo>
                    <a:pt x="97" y="66"/>
                    <a:pt x="97" y="66"/>
                    <a:pt x="96" y="66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4" y="63"/>
                    <a:pt x="92" y="63"/>
                    <a:pt x="91" y="59"/>
                  </a:cubicBezTo>
                  <a:cubicBezTo>
                    <a:pt x="91" y="58"/>
                    <a:pt x="87" y="52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3"/>
                    <a:pt x="89" y="54"/>
                    <a:pt x="90" y="54"/>
                  </a:cubicBezTo>
                  <a:cubicBezTo>
                    <a:pt x="90" y="55"/>
                    <a:pt x="90" y="55"/>
                    <a:pt x="91" y="56"/>
                  </a:cubicBezTo>
                  <a:cubicBezTo>
                    <a:pt x="91" y="56"/>
                    <a:pt x="92" y="56"/>
                    <a:pt x="92" y="58"/>
                  </a:cubicBezTo>
                  <a:cubicBezTo>
                    <a:pt x="93" y="59"/>
                    <a:pt x="95" y="60"/>
                    <a:pt x="95" y="61"/>
                  </a:cubicBezTo>
                  <a:cubicBezTo>
                    <a:pt x="96" y="63"/>
                    <a:pt x="97" y="65"/>
                    <a:pt x="97" y="65"/>
                  </a:cubicBezTo>
                  <a:cubicBezTo>
                    <a:pt x="99" y="64"/>
                    <a:pt x="100" y="64"/>
                    <a:pt x="100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100" y="63"/>
                    <a:pt x="101" y="63"/>
                    <a:pt x="101" y="63"/>
                  </a:cubicBezTo>
                  <a:cubicBezTo>
                    <a:pt x="105" y="61"/>
                    <a:pt x="105" y="61"/>
                    <a:pt x="105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58"/>
                    <a:pt x="105" y="58"/>
                    <a:pt x="105" y="57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05" y="55"/>
                    <a:pt x="105" y="53"/>
                    <a:pt x="106" y="53"/>
                  </a:cubicBezTo>
                  <a:cubicBezTo>
                    <a:pt x="106" y="53"/>
                    <a:pt x="105" y="53"/>
                    <a:pt x="105" y="53"/>
                  </a:cubicBezTo>
                  <a:cubicBezTo>
                    <a:pt x="105" y="53"/>
                    <a:pt x="105" y="52"/>
                    <a:pt x="105" y="52"/>
                  </a:cubicBezTo>
                  <a:cubicBezTo>
                    <a:pt x="105" y="52"/>
                    <a:pt x="104" y="52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53"/>
                    <a:pt x="102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3"/>
                    <a:pt x="100" y="53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7" y="49"/>
                    <a:pt x="101" y="49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5" y="49"/>
                    <a:pt x="105" y="49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3" y="49"/>
                    <a:pt x="113" y="49"/>
                    <a:pt x="113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53"/>
                    <a:pt x="113" y="53"/>
                    <a:pt x="113" y="57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59"/>
                    <a:pt x="113" y="62"/>
                    <a:pt x="113" y="64"/>
                  </a:cubicBezTo>
                  <a:cubicBezTo>
                    <a:pt x="113" y="91"/>
                    <a:pt x="91" y="114"/>
                    <a:pt x="64" y="1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3" name="Freeform 111">
            <a:extLst>
              <a:ext uri="{FF2B5EF4-FFF2-40B4-BE49-F238E27FC236}">
                <a16:creationId xmlns:a16="http://schemas.microsoft.com/office/drawing/2014/main" id="{1F362490-FB6B-421E-B415-E7B7B77F3164}"/>
              </a:ext>
            </a:extLst>
          </p:cNvPr>
          <p:cNvSpPr>
            <a:spLocks noEditPoints="1"/>
          </p:cNvSpPr>
          <p:nvPr/>
        </p:nvSpPr>
        <p:spPr bwMode="auto">
          <a:xfrm>
            <a:off x="9610221" y="3385717"/>
            <a:ext cx="380953" cy="382215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64 w 128"/>
              <a:gd name="T11" fmla="*/ 10 h 128"/>
              <a:gd name="T12" fmla="*/ 83 w 128"/>
              <a:gd name="T13" fmla="*/ 13 h 128"/>
              <a:gd name="T14" fmla="*/ 77 w 128"/>
              <a:gd name="T15" fmla="*/ 27 h 128"/>
              <a:gd name="T16" fmla="*/ 64 w 128"/>
              <a:gd name="T17" fmla="*/ 25 h 128"/>
              <a:gd name="T18" fmla="*/ 51 w 128"/>
              <a:gd name="T19" fmla="*/ 27 h 128"/>
              <a:gd name="T20" fmla="*/ 45 w 128"/>
              <a:gd name="T21" fmla="*/ 13 h 128"/>
              <a:gd name="T22" fmla="*/ 64 w 128"/>
              <a:gd name="T23" fmla="*/ 10 h 128"/>
              <a:gd name="T24" fmla="*/ 27 w 128"/>
              <a:gd name="T25" fmla="*/ 77 h 128"/>
              <a:gd name="T26" fmla="*/ 13 w 128"/>
              <a:gd name="T27" fmla="*/ 83 h 128"/>
              <a:gd name="T28" fmla="*/ 10 w 128"/>
              <a:gd name="T29" fmla="*/ 64 h 128"/>
              <a:gd name="T30" fmla="*/ 13 w 128"/>
              <a:gd name="T31" fmla="*/ 45 h 128"/>
              <a:gd name="T32" fmla="*/ 27 w 128"/>
              <a:gd name="T33" fmla="*/ 51 h 128"/>
              <a:gd name="T34" fmla="*/ 25 w 128"/>
              <a:gd name="T35" fmla="*/ 64 h 128"/>
              <a:gd name="T36" fmla="*/ 27 w 128"/>
              <a:gd name="T37" fmla="*/ 77 h 128"/>
              <a:gd name="T38" fmla="*/ 64 w 128"/>
              <a:gd name="T39" fmla="*/ 118 h 128"/>
              <a:gd name="T40" fmla="*/ 45 w 128"/>
              <a:gd name="T41" fmla="*/ 115 h 128"/>
              <a:gd name="T42" fmla="*/ 51 w 128"/>
              <a:gd name="T43" fmla="*/ 101 h 128"/>
              <a:gd name="T44" fmla="*/ 64 w 128"/>
              <a:gd name="T45" fmla="*/ 103 h 128"/>
              <a:gd name="T46" fmla="*/ 77 w 128"/>
              <a:gd name="T47" fmla="*/ 101 h 128"/>
              <a:gd name="T48" fmla="*/ 82 w 128"/>
              <a:gd name="T49" fmla="*/ 115 h 128"/>
              <a:gd name="T50" fmla="*/ 64 w 128"/>
              <a:gd name="T51" fmla="*/ 118 h 128"/>
              <a:gd name="T52" fmla="*/ 85 w 128"/>
              <a:gd name="T53" fmla="*/ 85 h 128"/>
              <a:gd name="T54" fmla="*/ 64 w 128"/>
              <a:gd name="T55" fmla="*/ 93 h 128"/>
              <a:gd name="T56" fmla="*/ 43 w 128"/>
              <a:gd name="T57" fmla="*/ 85 h 128"/>
              <a:gd name="T58" fmla="*/ 35 w 128"/>
              <a:gd name="T59" fmla="*/ 64 h 128"/>
              <a:gd name="T60" fmla="*/ 43 w 128"/>
              <a:gd name="T61" fmla="*/ 43 h 128"/>
              <a:gd name="T62" fmla="*/ 64 w 128"/>
              <a:gd name="T63" fmla="*/ 35 h 128"/>
              <a:gd name="T64" fmla="*/ 85 w 128"/>
              <a:gd name="T65" fmla="*/ 43 h 128"/>
              <a:gd name="T66" fmla="*/ 93 w 128"/>
              <a:gd name="T67" fmla="*/ 64 h 128"/>
              <a:gd name="T68" fmla="*/ 85 w 128"/>
              <a:gd name="T69" fmla="*/ 85 h 128"/>
              <a:gd name="T70" fmla="*/ 101 w 128"/>
              <a:gd name="T71" fmla="*/ 78 h 128"/>
              <a:gd name="T72" fmla="*/ 103 w 128"/>
              <a:gd name="T73" fmla="*/ 64 h 128"/>
              <a:gd name="T74" fmla="*/ 101 w 128"/>
              <a:gd name="T75" fmla="*/ 51 h 128"/>
              <a:gd name="T76" fmla="*/ 115 w 128"/>
              <a:gd name="T77" fmla="*/ 45 h 128"/>
              <a:gd name="T78" fmla="*/ 118 w 128"/>
              <a:gd name="T79" fmla="*/ 64 h 128"/>
              <a:gd name="T80" fmla="*/ 115 w 128"/>
              <a:gd name="T81" fmla="*/ 83 h 128"/>
              <a:gd name="T82" fmla="*/ 101 w 128"/>
              <a:gd name="T83" fmla="*/ 7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64" y="10"/>
                </a:moveTo>
                <a:cubicBezTo>
                  <a:pt x="70" y="10"/>
                  <a:pt x="77" y="11"/>
                  <a:pt x="83" y="13"/>
                </a:cubicBezTo>
                <a:cubicBezTo>
                  <a:pt x="77" y="27"/>
                  <a:pt x="77" y="27"/>
                  <a:pt x="77" y="27"/>
                </a:cubicBezTo>
                <a:cubicBezTo>
                  <a:pt x="73" y="26"/>
                  <a:pt x="69" y="25"/>
                  <a:pt x="64" y="25"/>
                </a:cubicBezTo>
                <a:cubicBezTo>
                  <a:pt x="59" y="25"/>
                  <a:pt x="55" y="26"/>
                  <a:pt x="51" y="27"/>
                </a:cubicBezTo>
                <a:cubicBezTo>
                  <a:pt x="45" y="13"/>
                  <a:pt x="45" y="13"/>
                  <a:pt x="45" y="13"/>
                </a:cubicBezTo>
                <a:cubicBezTo>
                  <a:pt x="51" y="11"/>
                  <a:pt x="58" y="10"/>
                  <a:pt x="64" y="10"/>
                </a:cubicBezTo>
                <a:close/>
                <a:moveTo>
                  <a:pt x="27" y="77"/>
                </a:moveTo>
                <a:cubicBezTo>
                  <a:pt x="13" y="83"/>
                  <a:pt x="13" y="83"/>
                  <a:pt x="13" y="83"/>
                </a:cubicBezTo>
                <a:cubicBezTo>
                  <a:pt x="11" y="77"/>
                  <a:pt x="10" y="70"/>
                  <a:pt x="10" y="64"/>
                </a:cubicBezTo>
                <a:cubicBezTo>
                  <a:pt x="10" y="58"/>
                  <a:pt x="11" y="51"/>
                  <a:pt x="13" y="45"/>
                </a:cubicBezTo>
                <a:cubicBezTo>
                  <a:pt x="27" y="51"/>
                  <a:pt x="27" y="51"/>
                  <a:pt x="27" y="51"/>
                </a:cubicBezTo>
                <a:cubicBezTo>
                  <a:pt x="26" y="55"/>
                  <a:pt x="25" y="59"/>
                  <a:pt x="25" y="64"/>
                </a:cubicBezTo>
                <a:cubicBezTo>
                  <a:pt x="25" y="69"/>
                  <a:pt x="26" y="73"/>
                  <a:pt x="27" y="77"/>
                </a:cubicBezTo>
                <a:close/>
                <a:moveTo>
                  <a:pt x="64" y="118"/>
                </a:moveTo>
                <a:cubicBezTo>
                  <a:pt x="58" y="118"/>
                  <a:pt x="51" y="117"/>
                  <a:pt x="45" y="115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5" y="102"/>
                  <a:pt x="59" y="103"/>
                  <a:pt x="64" y="103"/>
                </a:cubicBezTo>
                <a:cubicBezTo>
                  <a:pt x="68" y="103"/>
                  <a:pt x="73" y="103"/>
                  <a:pt x="77" y="101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76" y="117"/>
                  <a:pt x="70" y="118"/>
                  <a:pt x="64" y="118"/>
                </a:cubicBezTo>
                <a:close/>
                <a:moveTo>
                  <a:pt x="85" y="85"/>
                </a:moveTo>
                <a:cubicBezTo>
                  <a:pt x="79" y="90"/>
                  <a:pt x="72" y="93"/>
                  <a:pt x="64" y="93"/>
                </a:cubicBezTo>
                <a:cubicBezTo>
                  <a:pt x="56" y="93"/>
                  <a:pt x="49" y="90"/>
                  <a:pt x="43" y="85"/>
                </a:cubicBezTo>
                <a:cubicBezTo>
                  <a:pt x="38" y="79"/>
                  <a:pt x="35" y="72"/>
                  <a:pt x="35" y="64"/>
                </a:cubicBezTo>
                <a:cubicBezTo>
                  <a:pt x="35" y="56"/>
                  <a:pt x="38" y="49"/>
                  <a:pt x="43" y="43"/>
                </a:cubicBezTo>
                <a:cubicBezTo>
                  <a:pt x="49" y="38"/>
                  <a:pt x="56" y="35"/>
                  <a:pt x="64" y="35"/>
                </a:cubicBezTo>
                <a:cubicBezTo>
                  <a:pt x="72" y="35"/>
                  <a:pt x="79" y="38"/>
                  <a:pt x="85" y="43"/>
                </a:cubicBezTo>
                <a:cubicBezTo>
                  <a:pt x="90" y="49"/>
                  <a:pt x="93" y="56"/>
                  <a:pt x="93" y="64"/>
                </a:cubicBezTo>
                <a:cubicBezTo>
                  <a:pt x="93" y="72"/>
                  <a:pt x="90" y="79"/>
                  <a:pt x="85" y="85"/>
                </a:cubicBezTo>
                <a:close/>
                <a:moveTo>
                  <a:pt x="101" y="78"/>
                </a:moveTo>
                <a:cubicBezTo>
                  <a:pt x="102" y="74"/>
                  <a:pt x="103" y="69"/>
                  <a:pt x="103" y="64"/>
                </a:cubicBezTo>
                <a:cubicBezTo>
                  <a:pt x="103" y="59"/>
                  <a:pt x="102" y="55"/>
                  <a:pt x="101" y="51"/>
                </a:cubicBezTo>
                <a:cubicBezTo>
                  <a:pt x="115" y="45"/>
                  <a:pt x="115" y="45"/>
                  <a:pt x="115" y="45"/>
                </a:cubicBezTo>
                <a:cubicBezTo>
                  <a:pt x="117" y="51"/>
                  <a:pt x="118" y="58"/>
                  <a:pt x="118" y="64"/>
                </a:cubicBezTo>
                <a:cubicBezTo>
                  <a:pt x="118" y="71"/>
                  <a:pt x="117" y="77"/>
                  <a:pt x="115" y="83"/>
                </a:cubicBezTo>
                <a:lnTo>
                  <a:pt x="101" y="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" name="Freeform 134">
            <a:extLst>
              <a:ext uri="{FF2B5EF4-FFF2-40B4-BE49-F238E27FC236}">
                <a16:creationId xmlns:a16="http://schemas.microsoft.com/office/drawing/2014/main" id="{EA156152-A11C-437F-B6F2-51CBCEA64AD8}"/>
              </a:ext>
            </a:extLst>
          </p:cNvPr>
          <p:cNvSpPr>
            <a:spLocks/>
          </p:cNvSpPr>
          <p:nvPr/>
        </p:nvSpPr>
        <p:spPr bwMode="auto">
          <a:xfrm>
            <a:off x="9610221" y="2665153"/>
            <a:ext cx="380953" cy="292653"/>
          </a:xfrm>
          <a:custGeom>
            <a:avLst/>
            <a:gdLst>
              <a:gd name="T0" fmla="*/ 118 w 128"/>
              <a:gd name="T1" fmla="*/ 39 h 98"/>
              <a:gd name="T2" fmla="*/ 117 w 128"/>
              <a:gd name="T3" fmla="*/ 39 h 98"/>
              <a:gd name="T4" fmla="*/ 64 w 128"/>
              <a:gd name="T5" fmla="*/ 0 h 98"/>
              <a:gd name="T6" fmla="*/ 11 w 128"/>
              <a:gd name="T7" fmla="*/ 39 h 98"/>
              <a:gd name="T8" fmla="*/ 10 w 128"/>
              <a:gd name="T9" fmla="*/ 39 h 98"/>
              <a:gd name="T10" fmla="*/ 0 w 128"/>
              <a:gd name="T11" fmla="*/ 49 h 98"/>
              <a:gd name="T12" fmla="*/ 10 w 128"/>
              <a:gd name="T13" fmla="*/ 59 h 98"/>
              <a:gd name="T14" fmla="*/ 11 w 128"/>
              <a:gd name="T15" fmla="*/ 59 h 98"/>
              <a:gd name="T16" fmla="*/ 64 w 128"/>
              <a:gd name="T17" fmla="*/ 98 h 98"/>
              <a:gd name="T18" fmla="*/ 117 w 128"/>
              <a:gd name="T19" fmla="*/ 59 h 98"/>
              <a:gd name="T20" fmla="*/ 118 w 128"/>
              <a:gd name="T21" fmla="*/ 59 h 98"/>
              <a:gd name="T22" fmla="*/ 128 w 128"/>
              <a:gd name="T23" fmla="*/ 49 h 98"/>
              <a:gd name="T24" fmla="*/ 118 w 128"/>
              <a:gd name="T25" fmla="*/ 3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" h="98">
                <a:moveTo>
                  <a:pt x="118" y="39"/>
                </a:moveTo>
                <a:cubicBezTo>
                  <a:pt x="118" y="39"/>
                  <a:pt x="117" y="39"/>
                  <a:pt x="117" y="39"/>
                </a:cubicBezTo>
                <a:cubicBezTo>
                  <a:pt x="112" y="17"/>
                  <a:pt x="90" y="0"/>
                  <a:pt x="64" y="0"/>
                </a:cubicBezTo>
                <a:cubicBezTo>
                  <a:pt x="38" y="0"/>
                  <a:pt x="16" y="17"/>
                  <a:pt x="11" y="39"/>
                </a:cubicBezTo>
                <a:cubicBezTo>
                  <a:pt x="11" y="39"/>
                  <a:pt x="10" y="39"/>
                  <a:pt x="10" y="39"/>
                </a:cubicBezTo>
                <a:cubicBezTo>
                  <a:pt x="4" y="39"/>
                  <a:pt x="0" y="44"/>
                  <a:pt x="0" y="49"/>
                </a:cubicBezTo>
                <a:cubicBezTo>
                  <a:pt x="0" y="54"/>
                  <a:pt x="4" y="59"/>
                  <a:pt x="10" y="59"/>
                </a:cubicBezTo>
                <a:cubicBezTo>
                  <a:pt x="10" y="59"/>
                  <a:pt x="11" y="59"/>
                  <a:pt x="11" y="59"/>
                </a:cubicBezTo>
                <a:cubicBezTo>
                  <a:pt x="16" y="81"/>
                  <a:pt x="38" y="98"/>
                  <a:pt x="64" y="98"/>
                </a:cubicBezTo>
                <a:cubicBezTo>
                  <a:pt x="90" y="98"/>
                  <a:pt x="112" y="81"/>
                  <a:pt x="117" y="59"/>
                </a:cubicBezTo>
                <a:cubicBezTo>
                  <a:pt x="117" y="59"/>
                  <a:pt x="118" y="59"/>
                  <a:pt x="118" y="59"/>
                </a:cubicBezTo>
                <a:cubicBezTo>
                  <a:pt x="124" y="59"/>
                  <a:pt x="128" y="54"/>
                  <a:pt x="128" y="49"/>
                </a:cubicBezTo>
                <a:cubicBezTo>
                  <a:pt x="128" y="44"/>
                  <a:pt x="124" y="39"/>
                  <a:pt x="118" y="3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3" name="Freeform 161">
            <a:extLst>
              <a:ext uri="{FF2B5EF4-FFF2-40B4-BE49-F238E27FC236}">
                <a16:creationId xmlns:a16="http://schemas.microsoft.com/office/drawing/2014/main" id="{651FA7B6-E75C-43E5-90F6-52AE0A7A9A56}"/>
              </a:ext>
            </a:extLst>
          </p:cNvPr>
          <p:cNvSpPr>
            <a:spLocks noEditPoints="1"/>
          </p:cNvSpPr>
          <p:nvPr/>
        </p:nvSpPr>
        <p:spPr bwMode="auto">
          <a:xfrm>
            <a:off x="9610221" y="1848688"/>
            <a:ext cx="380953" cy="382215"/>
          </a:xfrm>
          <a:custGeom>
            <a:avLst/>
            <a:gdLst>
              <a:gd name="T0" fmla="*/ 302 w 302"/>
              <a:gd name="T1" fmla="*/ 95 h 303"/>
              <a:gd name="T2" fmla="*/ 302 w 302"/>
              <a:gd name="T3" fmla="*/ 48 h 303"/>
              <a:gd name="T4" fmla="*/ 94 w 302"/>
              <a:gd name="T5" fmla="*/ 48 h 303"/>
              <a:gd name="T6" fmla="*/ 94 w 302"/>
              <a:gd name="T7" fmla="*/ 0 h 303"/>
              <a:gd name="T8" fmla="*/ 47 w 302"/>
              <a:gd name="T9" fmla="*/ 0 h 303"/>
              <a:gd name="T10" fmla="*/ 47 w 302"/>
              <a:gd name="T11" fmla="*/ 48 h 303"/>
              <a:gd name="T12" fmla="*/ 0 w 302"/>
              <a:gd name="T13" fmla="*/ 48 h 303"/>
              <a:gd name="T14" fmla="*/ 0 w 302"/>
              <a:gd name="T15" fmla="*/ 95 h 303"/>
              <a:gd name="T16" fmla="*/ 47 w 302"/>
              <a:gd name="T17" fmla="*/ 95 h 303"/>
              <a:gd name="T18" fmla="*/ 47 w 302"/>
              <a:gd name="T19" fmla="*/ 303 h 303"/>
              <a:gd name="T20" fmla="*/ 94 w 302"/>
              <a:gd name="T21" fmla="*/ 303 h 303"/>
              <a:gd name="T22" fmla="*/ 94 w 302"/>
              <a:gd name="T23" fmla="*/ 95 h 303"/>
              <a:gd name="T24" fmla="*/ 139 w 302"/>
              <a:gd name="T25" fmla="*/ 95 h 303"/>
              <a:gd name="T26" fmla="*/ 139 w 302"/>
              <a:gd name="T27" fmla="*/ 119 h 303"/>
              <a:gd name="T28" fmla="*/ 115 w 302"/>
              <a:gd name="T29" fmla="*/ 119 h 303"/>
              <a:gd name="T30" fmla="*/ 115 w 302"/>
              <a:gd name="T31" fmla="*/ 235 h 303"/>
              <a:gd name="T32" fmla="*/ 279 w 302"/>
              <a:gd name="T33" fmla="*/ 235 h 303"/>
              <a:gd name="T34" fmla="*/ 279 w 302"/>
              <a:gd name="T35" fmla="*/ 119 h 303"/>
              <a:gd name="T36" fmla="*/ 255 w 302"/>
              <a:gd name="T37" fmla="*/ 119 h 303"/>
              <a:gd name="T38" fmla="*/ 255 w 302"/>
              <a:gd name="T39" fmla="*/ 95 h 303"/>
              <a:gd name="T40" fmla="*/ 302 w 302"/>
              <a:gd name="T41" fmla="*/ 95 h 303"/>
              <a:gd name="T42" fmla="*/ 234 w 302"/>
              <a:gd name="T43" fmla="*/ 119 h 303"/>
              <a:gd name="T44" fmla="*/ 163 w 302"/>
              <a:gd name="T45" fmla="*/ 119 h 303"/>
              <a:gd name="T46" fmla="*/ 163 w 302"/>
              <a:gd name="T47" fmla="*/ 95 h 303"/>
              <a:gd name="T48" fmla="*/ 234 w 302"/>
              <a:gd name="T49" fmla="*/ 95 h 303"/>
              <a:gd name="T50" fmla="*/ 234 w 302"/>
              <a:gd name="T51" fmla="*/ 11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02" h="303">
                <a:moveTo>
                  <a:pt x="302" y="95"/>
                </a:moveTo>
                <a:lnTo>
                  <a:pt x="302" y="48"/>
                </a:lnTo>
                <a:lnTo>
                  <a:pt x="94" y="48"/>
                </a:lnTo>
                <a:lnTo>
                  <a:pt x="94" y="0"/>
                </a:lnTo>
                <a:lnTo>
                  <a:pt x="47" y="0"/>
                </a:lnTo>
                <a:lnTo>
                  <a:pt x="47" y="48"/>
                </a:lnTo>
                <a:lnTo>
                  <a:pt x="0" y="48"/>
                </a:lnTo>
                <a:lnTo>
                  <a:pt x="0" y="95"/>
                </a:lnTo>
                <a:lnTo>
                  <a:pt x="47" y="95"/>
                </a:lnTo>
                <a:lnTo>
                  <a:pt x="47" y="303"/>
                </a:lnTo>
                <a:lnTo>
                  <a:pt x="94" y="303"/>
                </a:lnTo>
                <a:lnTo>
                  <a:pt x="94" y="95"/>
                </a:lnTo>
                <a:lnTo>
                  <a:pt x="139" y="95"/>
                </a:lnTo>
                <a:lnTo>
                  <a:pt x="139" y="119"/>
                </a:lnTo>
                <a:lnTo>
                  <a:pt x="115" y="119"/>
                </a:lnTo>
                <a:lnTo>
                  <a:pt x="115" y="235"/>
                </a:lnTo>
                <a:lnTo>
                  <a:pt x="279" y="235"/>
                </a:lnTo>
                <a:lnTo>
                  <a:pt x="279" y="119"/>
                </a:lnTo>
                <a:lnTo>
                  <a:pt x="255" y="119"/>
                </a:lnTo>
                <a:lnTo>
                  <a:pt x="255" y="95"/>
                </a:lnTo>
                <a:lnTo>
                  <a:pt x="302" y="95"/>
                </a:lnTo>
                <a:close/>
                <a:moveTo>
                  <a:pt x="234" y="119"/>
                </a:moveTo>
                <a:lnTo>
                  <a:pt x="163" y="119"/>
                </a:lnTo>
                <a:lnTo>
                  <a:pt x="163" y="95"/>
                </a:lnTo>
                <a:lnTo>
                  <a:pt x="234" y="95"/>
                </a:lnTo>
                <a:lnTo>
                  <a:pt x="234" y="11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30" name="组合 429">
            <a:extLst>
              <a:ext uri="{FF2B5EF4-FFF2-40B4-BE49-F238E27FC236}">
                <a16:creationId xmlns:a16="http://schemas.microsoft.com/office/drawing/2014/main" id="{F9914A4B-D02C-4BF3-B230-91DB735FF314}"/>
              </a:ext>
            </a:extLst>
          </p:cNvPr>
          <p:cNvGrpSpPr/>
          <p:nvPr/>
        </p:nvGrpSpPr>
        <p:grpSpPr>
          <a:xfrm>
            <a:off x="9684645" y="1127342"/>
            <a:ext cx="232104" cy="382215"/>
            <a:chOff x="661988" y="298451"/>
            <a:chExt cx="292100" cy="481013"/>
          </a:xfrm>
        </p:grpSpPr>
        <p:sp>
          <p:nvSpPr>
            <p:cNvPr id="431" name="Freeform 185">
              <a:extLst>
                <a:ext uri="{FF2B5EF4-FFF2-40B4-BE49-F238E27FC236}">
                  <a16:creationId xmlns:a16="http://schemas.microsoft.com/office/drawing/2014/main" id="{3277E5C4-A5A6-4F43-87EA-8D118F8E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485776"/>
              <a:ext cx="292100" cy="293688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0 h 185"/>
                <a:gd name="T4" fmla="*/ 0 w 184"/>
                <a:gd name="T5" fmla="*/ 185 h 185"/>
                <a:gd name="T6" fmla="*/ 184 w 184"/>
                <a:gd name="T7" fmla="*/ 185 h 185"/>
                <a:gd name="T8" fmla="*/ 184 w 184"/>
                <a:gd name="T9" fmla="*/ 0 h 185"/>
                <a:gd name="T10" fmla="*/ 92 w 184"/>
                <a:gd name="T1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lnTo>
                    <a:pt x="0" y="0"/>
                  </a:lnTo>
                  <a:lnTo>
                    <a:pt x="0" y="185"/>
                  </a:lnTo>
                  <a:lnTo>
                    <a:pt x="184" y="185"/>
                  </a:lnTo>
                  <a:lnTo>
                    <a:pt x="184" y="0"/>
                  </a:lnTo>
                  <a:lnTo>
                    <a:pt x="92" y="18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186">
              <a:extLst>
                <a:ext uri="{FF2B5EF4-FFF2-40B4-BE49-F238E27FC236}">
                  <a16:creationId xmlns:a16="http://schemas.microsoft.com/office/drawing/2014/main" id="{66973D6B-8F92-4F68-8CAF-A948D1DFD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298451"/>
              <a:ext cx="292100" cy="107950"/>
            </a:xfrm>
            <a:custGeom>
              <a:avLst/>
              <a:gdLst>
                <a:gd name="T0" fmla="*/ 39 w 78"/>
                <a:gd name="T1" fmla="*/ 25 h 29"/>
                <a:gd name="T2" fmla="*/ 47 w 78"/>
                <a:gd name="T3" fmla="*/ 20 h 29"/>
                <a:gd name="T4" fmla="*/ 78 w 78"/>
                <a:gd name="T5" fmla="*/ 29 h 29"/>
                <a:gd name="T6" fmla="*/ 78 w 78"/>
                <a:gd name="T7" fmla="*/ 0 h 29"/>
                <a:gd name="T8" fmla="*/ 47 w 78"/>
                <a:gd name="T9" fmla="*/ 9 h 29"/>
                <a:gd name="T10" fmla="*/ 39 w 78"/>
                <a:gd name="T11" fmla="*/ 5 h 29"/>
                <a:gd name="T12" fmla="*/ 31 w 78"/>
                <a:gd name="T13" fmla="*/ 9 h 29"/>
                <a:gd name="T14" fmla="*/ 0 w 78"/>
                <a:gd name="T15" fmla="*/ 0 h 29"/>
                <a:gd name="T16" fmla="*/ 0 w 78"/>
                <a:gd name="T17" fmla="*/ 29 h 29"/>
                <a:gd name="T18" fmla="*/ 31 w 78"/>
                <a:gd name="T19" fmla="*/ 20 h 29"/>
                <a:gd name="T20" fmla="*/ 39 w 78"/>
                <a:gd name="T2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29">
                  <a:moveTo>
                    <a:pt x="39" y="25"/>
                  </a:moveTo>
                  <a:cubicBezTo>
                    <a:pt x="42" y="25"/>
                    <a:pt x="45" y="23"/>
                    <a:pt x="47" y="20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7"/>
                    <a:pt x="42" y="5"/>
                    <a:pt x="39" y="5"/>
                  </a:cubicBezTo>
                  <a:cubicBezTo>
                    <a:pt x="36" y="5"/>
                    <a:pt x="33" y="7"/>
                    <a:pt x="31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3" y="23"/>
                    <a:pt x="36" y="25"/>
                    <a:pt x="39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Oval 187">
              <a:extLst>
                <a:ext uri="{FF2B5EF4-FFF2-40B4-BE49-F238E27FC236}">
                  <a16:creationId xmlns:a16="http://schemas.microsoft.com/office/drawing/2014/main" id="{5EE62879-51BC-4A4C-9725-2EC419FE6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988" y="466726"/>
              <a:ext cx="38100" cy="38100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Oval 188">
              <a:extLst>
                <a:ext uri="{FF2B5EF4-FFF2-40B4-BE49-F238E27FC236}">
                  <a16:creationId xmlns:a16="http://schemas.microsoft.com/office/drawing/2014/main" id="{2D001729-1CCE-4523-B4E4-DD49C90AC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988" y="557213"/>
              <a:ext cx="38100" cy="38100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Oval 189">
              <a:extLst>
                <a:ext uri="{FF2B5EF4-FFF2-40B4-BE49-F238E27FC236}">
                  <a16:creationId xmlns:a16="http://schemas.microsoft.com/office/drawing/2014/main" id="{E8591C2A-1614-4527-931C-979BEB0B7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988" y="647701"/>
              <a:ext cx="38100" cy="365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2665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651C7E-F0B3-4686-AE64-121598C31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图标页面</a:t>
            </a:r>
            <a:r>
              <a:rPr lang="en-US" altLang="zh-CN" dirty="0"/>
              <a:t>2</a:t>
            </a:r>
            <a:endParaRPr lang="zh-CN" altLang="en-US" dirty="0"/>
          </a:p>
        </p:txBody>
      </p:sp>
      <p:grpSp>
        <p:nvGrpSpPr>
          <p:cNvPr id="240" name="组合 239">
            <a:extLst>
              <a:ext uri="{FF2B5EF4-FFF2-40B4-BE49-F238E27FC236}">
                <a16:creationId xmlns:a16="http://schemas.microsoft.com/office/drawing/2014/main" id="{ECEEA305-8B30-4950-8E5A-80629681D491}"/>
              </a:ext>
            </a:extLst>
          </p:cNvPr>
          <p:cNvGrpSpPr/>
          <p:nvPr/>
        </p:nvGrpSpPr>
        <p:grpSpPr>
          <a:xfrm>
            <a:off x="8945396" y="5728900"/>
            <a:ext cx="149481" cy="383836"/>
            <a:chOff x="10239020" y="5750264"/>
            <a:chExt cx="149481" cy="383836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00B8E9A1-37EF-44AE-9910-093379AF3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020" y="5750264"/>
              <a:ext cx="149481" cy="267292"/>
            </a:xfrm>
            <a:custGeom>
              <a:avLst/>
              <a:gdLst>
                <a:gd name="T0" fmla="*/ 25 w 50"/>
                <a:gd name="T1" fmla="*/ 0 h 89"/>
                <a:gd name="T2" fmla="*/ 0 w 50"/>
                <a:gd name="T3" fmla="*/ 25 h 89"/>
                <a:gd name="T4" fmla="*/ 0 w 50"/>
                <a:gd name="T5" fmla="*/ 89 h 89"/>
                <a:gd name="T6" fmla="*/ 50 w 50"/>
                <a:gd name="T7" fmla="*/ 89 h 89"/>
                <a:gd name="T8" fmla="*/ 50 w 50"/>
                <a:gd name="T9" fmla="*/ 25 h 89"/>
                <a:gd name="T10" fmla="*/ 25 w 50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89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53145A28-A342-4B5A-8B86-EFB48714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2225" y="6035291"/>
              <a:ext cx="41804" cy="98809"/>
            </a:xfrm>
            <a:custGeom>
              <a:avLst/>
              <a:gdLst>
                <a:gd name="T0" fmla="*/ 0 w 14"/>
                <a:gd name="T1" fmla="*/ 26 h 33"/>
                <a:gd name="T2" fmla="*/ 7 w 14"/>
                <a:gd name="T3" fmla="*/ 33 h 33"/>
                <a:gd name="T4" fmla="*/ 14 w 14"/>
                <a:gd name="T5" fmla="*/ 26 h 33"/>
                <a:gd name="T6" fmla="*/ 14 w 14"/>
                <a:gd name="T7" fmla="*/ 0 h 33"/>
                <a:gd name="T8" fmla="*/ 0 w 14"/>
                <a:gd name="T9" fmla="*/ 0 h 33"/>
                <a:gd name="T10" fmla="*/ 0 w 14"/>
                <a:gd name="T11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3">
                  <a:moveTo>
                    <a:pt x="0" y="26"/>
                  </a:moveTo>
                  <a:cubicBezTo>
                    <a:pt x="0" y="30"/>
                    <a:pt x="3" y="33"/>
                    <a:pt x="7" y="33"/>
                  </a:cubicBezTo>
                  <a:cubicBezTo>
                    <a:pt x="11" y="33"/>
                    <a:pt x="14" y="30"/>
                    <a:pt x="14" y="2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1" name="组合 240">
            <a:extLst>
              <a:ext uri="{FF2B5EF4-FFF2-40B4-BE49-F238E27FC236}">
                <a16:creationId xmlns:a16="http://schemas.microsoft.com/office/drawing/2014/main" id="{53310829-261C-4D06-A643-B39D3E64F73A}"/>
              </a:ext>
            </a:extLst>
          </p:cNvPr>
          <p:cNvGrpSpPr/>
          <p:nvPr/>
        </p:nvGrpSpPr>
        <p:grpSpPr>
          <a:xfrm>
            <a:off x="8849121" y="4961229"/>
            <a:ext cx="340765" cy="383835"/>
            <a:chOff x="10142745" y="4982593"/>
            <a:chExt cx="340765" cy="383835"/>
          </a:xfrm>
        </p:grpSpPr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E0F51758-CB4D-4B8F-A252-8A714D7E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7695" y="5045932"/>
              <a:ext cx="30403" cy="155815"/>
            </a:xfrm>
            <a:custGeom>
              <a:avLst/>
              <a:gdLst>
                <a:gd name="T0" fmla="*/ 0 w 24"/>
                <a:gd name="T1" fmla="*/ 123 h 123"/>
                <a:gd name="T2" fmla="*/ 24 w 24"/>
                <a:gd name="T3" fmla="*/ 99 h 123"/>
                <a:gd name="T4" fmla="*/ 24 w 24"/>
                <a:gd name="T5" fmla="*/ 0 h 123"/>
                <a:gd name="T6" fmla="*/ 0 w 24"/>
                <a:gd name="T7" fmla="*/ 24 h 123"/>
                <a:gd name="T8" fmla="*/ 0 w 24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3">
                  <a:moveTo>
                    <a:pt x="0" y="123"/>
                  </a:moveTo>
                  <a:lnTo>
                    <a:pt x="24" y="99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08A414B0-F8DE-4DEA-B35B-A3B5F1E21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3358" y="5094070"/>
              <a:ext cx="30403" cy="152014"/>
            </a:xfrm>
            <a:custGeom>
              <a:avLst/>
              <a:gdLst>
                <a:gd name="T0" fmla="*/ 0 w 24"/>
                <a:gd name="T1" fmla="*/ 120 h 120"/>
                <a:gd name="T2" fmla="*/ 24 w 24"/>
                <a:gd name="T3" fmla="*/ 97 h 120"/>
                <a:gd name="T4" fmla="*/ 24 w 24"/>
                <a:gd name="T5" fmla="*/ 0 h 120"/>
                <a:gd name="T6" fmla="*/ 0 w 24"/>
                <a:gd name="T7" fmla="*/ 21 h 120"/>
                <a:gd name="T8" fmla="*/ 0 w 24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0">
                  <a:moveTo>
                    <a:pt x="0" y="120"/>
                  </a:moveTo>
                  <a:lnTo>
                    <a:pt x="24" y="97"/>
                  </a:lnTo>
                  <a:lnTo>
                    <a:pt x="24" y="0"/>
                  </a:lnTo>
                  <a:lnTo>
                    <a:pt x="0" y="2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16FBBD3F-8B0C-409D-B9C5-44121FB3E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2284" y="5184011"/>
              <a:ext cx="17735" cy="32936"/>
            </a:xfrm>
            <a:custGeom>
              <a:avLst/>
              <a:gdLst>
                <a:gd name="T0" fmla="*/ 14 w 14"/>
                <a:gd name="T1" fmla="*/ 0 h 26"/>
                <a:gd name="T2" fmla="*/ 0 w 14"/>
                <a:gd name="T3" fmla="*/ 14 h 26"/>
                <a:gd name="T4" fmla="*/ 14 w 14"/>
                <a:gd name="T5" fmla="*/ 26 h 26"/>
                <a:gd name="T6" fmla="*/ 14 w 1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6">
                  <a:moveTo>
                    <a:pt x="14" y="0"/>
                  </a:moveTo>
                  <a:lnTo>
                    <a:pt x="0" y="14"/>
                  </a:lnTo>
                  <a:lnTo>
                    <a:pt x="14" y="2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8744F19C-F36E-4877-AB33-1B4E867D5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2745" y="5138407"/>
              <a:ext cx="122878" cy="228021"/>
            </a:xfrm>
            <a:custGeom>
              <a:avLst/>
              <a:gdLst>
                <a:gd name="T0" fmla="*/ 73 w 97"/>
                <a:gd name="T1" fmla="*/ 76 h 180"/>
                <a:gd name="T2" fmla="*/ 80 w 97"/>
                <a:gd name="T3" fmla="*/ 83 h 180"/>
                <a:gd name="T4" fmla="*/ 0 w 97"/>
                <a:gd name="T5" fmla="*/ 164 h 180"/>
                <a:gd name="T6" fmla="*/ 16 w 97"/>
                <a:gd name="T7" fmla="*/ 180 h 180"/>
                <a:gd name="T8" fmla="*/ 97 w 97"/>
                <a:gd name="T9" fmla="*/ 100 h 180"/>
                <a:gd name="T10" fmla="*/ 97 w 97"/>
                <a:gd name="T11" fmla="*/ 100 h 180"/>
                <a:gd name="T12" fmla="*/ 97 w 97"/>
                <a:gd name="T13" fmla="*/ 100 h 180"/>
                <a:gd name="T14" fmla="*/ 97 w 97"/>
                <a:gd name="T15" fmla="*/ 0 h 180"/>
                <a:gd name="T16" fmla="*/ 73 w 97"/>
                <a:gd name="T17" fmla="*/ 24 h 180"/>
                <a:gd name="T18" fmla="*/ 73 w 97"/>
                <a:gd name="T19" fmla="*/ 7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80">
                  <a:moveTo>
                    <a:pt x="73" y="76"/>
                  </a:moveTo>
                  <a:lnTo>
                    <a:pt x="80" y="83"/>
                  </a:lnTo>
                  <a:lnTo>
                    <a:pt x="0" y="164"/>
                  </a:lnTo>
                  <a:lnTo>
                    <a:pt x="16" y="180"/>
                  </a:lnTo>
                  <a:lnTo>
                    <a:pt x="97" y="100"/>
                  </a:lnTo>
                  <a:lnTo>
                    <a:pt x="97" y="100"/>
                  </a:lnTo>
                  <a:lnTo>
                    <a:pt x="97" y="100"/>
                  </a:lnTo>
                  <a:lnTo>
                    <a:pt x="97" y="0"/>
                  </a:lnTo>
                  <a:lnTo>
                    <a:pt x="73" y="24"/>
                  </a:lnTo>
                  <a:lnTo>
                    <a:pt x="73" y="7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B7864CD5-A7D4-4BCB-B0CF-5A3B3791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231" y="4982593"/>
              <a:ext cx="134279" cy="171016"/>
            </a:xfrm>
            <a:custGeom>
              <a:avLst/>
              <a:gdLst>
                <a:gd name="T0" fmla="*/ 106 w 106"/>
                <a:gd name="T1" fmla="*/ 0 h 135"/>
                <a:gd name="T2" fmla="*/ 0 w 106"/>
                <a:gd name="T3" fmla="*/ 24 h 135"/>
                <a:gd name="T4" fmla="*/ 21 w 106"/>
                <a:gd name="T5" fmla="*/ 45 h 135"/>
                <a:gd name="T6" fmla="*/ 21 w 106"/>
                <a:gd name="T7" fmla="*/ 135 h 135"/>
                <a:gd name="T8" fmla="*/ 43 w 106"/>
                <a:gd name="T9" fmla="*/ 114 h 135"/>
                <a:gd name="T10" fmla="*/ 43 w 106"/>
                <a:gd name="T11" fmla="*/ 69 h 135"/>
                <a:gd name="T12" fmla="*/ 57 w 106"/>
                <a:gd name="T13" fmla="*/ 81 h 135"/>
                <a:gd name="T14" fmla="*/ 57 w 106"/>
                <a:gd name="T15" fmla="*/ 100 h 135"/>
                <a:gd name="T16" fmla="*/ 66 w 106"/>
                <a:gd name="T17" fmla="*/ 90 h 135"/>
                <a:gd name="T18" fmla="*/ 83 w 106"/>
                <a:gd name="T19" fmla="*/ 107 h 135"/>
                <a:gd name="T20" fmla="*/ 106 w 106"/>
                <a:gd name="T2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135">
                  <a:moveTo>
                    <a:pt x="106" y="0"/>
                  </a:moveTo>
                  <a:lnTo>
                    <a:pt x="0" y="24"/>
                  </a:lnTo>
                  <a:lnTo>
                    <a:pt x="21" y="45"/>
                  </a:lnTo>
                  <a:lnTo>
                    <a:pt x="21" y="135"/>
                  </a:lnTo>
                  <a:lnTo>
                    <a:pt x="43" y="114"/>
                  </a:lnTo>
                  <a:lnTo>
                    <a:pt x="43" y="69"/>
                  </a:lnTo>
                  <a:lnTo>
                    <a:pt x="57" y="81"/>
                  </a:lnTo>
                  <a:lnTo>
                    <a:pt x="57" y="100"/>
                  </a:lnTo>
                  <a:lnTo>
                    <a:pt x="66" y="90"/>
                  </a:lnTo>
                  <a:lnTo>
                    <a:pt x="83" y="10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2" name="组合 241">
            <a:extLst>
              <a:ext uri="{FF2B5EF4-FFF2-40B4-BE49-F238E27FC236}">
                <a16:creationId xmlns:a16="http://schemas.microsoft.com/office/drawing/2014/main" id="{A85B11CE-228C-4D81-A849-F588776DEC91}"/>
              </a:ext>
            </a:extLst>
          </p:cNvPr>
          <p:cNvGrpSpPr/>
          <p:nvPr/>
        </p:nvGrpSpPr>
        <p:grpSpPr>
          <a:xfrm>
            <a:off x="8827585" y="4193557"/>
            <a:ext cx="385103" cy="383836"/>
            <a:chOff x="10121209" y="4214921"/>
            <a:chExt cx="385103" cy="383836"/>
          </a:xfrm>
        </p:grpSpPr>
        <p:sp>
          <p:nvSpPr>
            <p:cNvPr id="108" name="Freeform 73">
              <a:extLst>
                <a:ext uri="{FF2B5EF4-FFF2-40B4-BE49-F238E27FC236}">
                  <a16:creationId xmlns:a16="http://schemas.microsoft.com/office/drawing/2014/main" id="{03F5FFD8-F86F-43AD-9C80-CB430B354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1209" y="4214921"/>
              <a:ext cx="117811" cy="117811"/>
            </a:xfrm>
            <a:custGeom>
              <a:avLst/>
              <a:gdLst>
                <a:gd name="T0" fmla="*/ 20 w 39"/>
                <a:gd name="T1" fmla="*/ 0 h 39"/>
                <a:gd name="T2" fmla="*/ 0 w 39"/>
                <a:gd name="T3" fmla="*/ 20 h 39"/>
                <a:gd name="T4" fmla="*/ 20 w 39"/>
                <a:gd name="T5" fmla="*/ 39 h 39"/>
                <a:gd name="T6" fmla="*/ 39 w 39"/>
                <a:gd name="T7" fmla="*/ 20 h 39"/>
                <a:gd name="T8" fmla="*/ 20 w 39"/>
                <a:gd name="T9" fmla="*/ 0 h 39"/>
                <a:gd name="T10" fmla="*/ 20 w 39"/>
                <a:gd name="T11" fmla="*/ 29 h 39"/>
                <a:gd name="T12" fmla="*/ 10 w 39"/>
                <a:gd name="T13" fmla="*/ 20 h 39"/>
                <a:gd name="T14" fmla="*/ 20 w 39"/>
                <a:gd name="T15" fmla="*/ 10 h 39"/>
                <a:gd name="T16" fmla="*/ 29 w 39"/>
                <a:gd name="T17" fmla="*/ 20 h 39"/>
                <a:gd name="T18" fmla="*/ 20 w 39"/>
                <a:gd name="T19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lose/>
                  <a:moveTo>
                    <a:pt x="20" y="29"/>
                  </a:moveTo>
                  <a:cubicBezTo>
                    <a:pt x="14" y="29"/>
                    <a:pt x="10" y="25"/>
                    <a:pt x="10" y="20"/>
                  </a:cubicBezTo>
                  <a:cubicBezTo>
                    <a:pt x="10" y="14"/>
                    <a:pt x="14" y="10"/>
                    <a:pt x="20" y="10"/>
                  </a:cubicBezTo>
                  <a:cubicBezTo>
                    <a:pt x="25" y="10"/>
                    <a:pt x="29" y="14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Rectangle 74">
              <a:extLst>
                <a:ext uri="{FF2B5EF4-FFF2-40B4-BE49-F238E27FC236}">
                  <a16:creationId xmlns:a16="http://schemas.microsoft.com/office/drawing/2014/main" id="{F368784D-6288-4DA0-A33D-CB9A99AFD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045" y="4328932"/>
              <a:ext cx="1267" cy="126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id="{8AF15A1C-63BC-4111-992A-1142AF8A4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024" y="4214921"/>
              <a:ext cx="225488" cy="383836"/>
            </a:xfrm>
            <a:custGeom>
              <a:avLst/>
              <a:gdLst>
                <a:gd name="T0" fmla="*/ 15 w 75"/>
                <a:gd name="T1" fmla="*/ 38 h 128"/>
                <a:gd name="T2" fmla="*/ 21 w 75"/>
                <a:gd name="T3" fmla="*/ 21 h 128"/>
                <a:gd name="T4" fmla="*/ 38 w 75"/>
                <a:gd name="T5" fmla="*/ 15 h 128"/>
                <a:gd name="T6" fmla="*/ 55 w 75"/>
                <a:gd name="T7" fmla="*/ 21 h 128"/>
                <a:gd name="T8" fmla="*/ 60 w 75"/>
                <a:gd name="T9" fmla="*/ 30 h 128"/>
                <a:gd name="T10" fmla="*/ 75 w 75"/>
                <a:gd name="T11" fmla="*/ 30 h 128"/>
                <a:gd name="T12" fmla="*/ 38 w 75"/>
                <a:gd name="T13" fmla="*/ 0 h 128"/>
                <a:gd name="T14" fmla="*/ 0 w 75"/>
                <a:gd name="T15" fmla="*/ 38 h 128"/>
                <a:gd name="T16" fmla="*/ 0 w 75"/>
                <a:gd name="T17" fmla="*/ 90 h 128"/>
                <a:gd name="T18" fmla="*/ 0 w 75"/>
                <a:gd name="T19" fmla="*/ 90 h 128"/>
                <a:gd name="T20" fmla="*/ 0 w 75"/>
                <a:gd name="T21" fmla="*/ 90 h 128"/>
                <a:gd name="T22" fmla="*/ 38 w 75"/>
                <a:gd name="T23" fmla="*/ 128 h 128"/>
                <a:gd name="T24" fmla="*/ 75 w 75"/>
                <a:gd name="T25" fmla="*/ 98 h 128"/>
                <a:gd name="T26" fmla="*/ 60 w 75"/>
                <a:gd name="T27" fmla="*/ 98 h 128"/>
                <a:gd name="T28" fmla="*/ 55 w 75"/>
                <a:gd name="T29" fmla="*/ 107 h 128"/>
                <a:gd name="T30" fmla="*/ 38 w 75"/>
                <a:gd name="T31" fmla="*/ 113 h 128"/>
                <a:gd name="T32" fmla="*/ 21 w 75"/>
                <a:gd name="T33" fmla="*/ 107 h 128"/>
                <a:gd name="T34" fmla="*/ 15 w 75"/>
                <a:gd name="T35" fmla="*/ 90 h 128"/>
                <a:gd name="T36" fmla="*/ 15 w 75"/>
                <a:gd name="T37" fmla="*/ 90 h 128"/>
                <a:gd name="T38" fmla="*/ 15 w 75"/>
                <a:gd name="T39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128">
                  <a:moveTo>
                    <a:pt x="15" y="38"/>
                  </a:moveTo>
                  <a:cubicBezTo>
                    <a:pt x="15" y="32"/>
                    <a:pt x="17" y="26"/>
                    <a:pt x="21" y="21"/>
                  </a:cubicBezTo>
                  <a:cubicBezTo>
                    <a:pt x="26" y="17"/>
                    <a:pt x="32" y="15"/>
                    <a:pt x="38" y="15"/>
                  </a:cubicBezTo>
                  <a:cubicBezTo>
                    <a:pt x="44" y="15"/>
                    <a:pt x="50" y="17"/>
                    <a:pt x="55" y="21"/>
                  </a:cubicBezTo>
                  <a:cubicBezTo>
                    <a:pt x="57" y="24"/>
                    <a:pt x="59" y="27"/>
                    <a:pt x="60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1" y="13"/>
                    <a:pt x="56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111"/>
                    <a:pt x="17" y="128"/>
                    <a:pt x="38" y="128"/>
                  </a:cubicBezTo>
                  <a:cubicBezTo>
                    <a:pt x="56" y="128"/>
                    <a:pt x="71" y="115"/>
                    <a:pt x="75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59" y="101"/>
                    <a:pt x="57" y="104"/>
                    <a:pt x="55" y="107"/>
                  </a:cubicBezTo>
                  <a:cubicBezTo>
                    <a:pt x="50" y="111"/>
                    <a:pt x="44" y="113"/>
                    <a:pt x="38" y="113"/>
                  </a:cubicBezTo>
                  <a:cubicBezTo>
                    <a:pt x="32" y="113"/>
                    <a:pt x="26" y="111"/>
                    <a:pt x="21" y="107"/>
                  </a:cubicBezTo>
                  <a:cubicBezTo>
                    <a:pt x="17" y="102"/>
                    <a:pt x="15" y="96"/>
                    <a:pt x="15" y="90"/>
                  </a:cubicBezTo>
                  <a:cubicBezTo>
                    <a:pt x="15" y="90"/>
                    <a:pt x="15" y="90"/>
                    <a:pt x="15" y="90"/>
                  </a:cubicBezTo>
                  <a:lnTo>
                    <a:pt x="15" y="3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76">
              <a:extLst>
                <a:ext uri="{FF2B5EF4-FFF2-40B4-BE49-F238E27FC236}">
                  <a16:creationId xmlns:a16="http://schemas.microsoft.com/office/drawing/2014/main" id="{DA7EF45B-8647-486F-8F2D-3D5CF8A82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5045" y="44847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3" name="组合 242">
            <a:extLst>
              <a:ext uri="{FF2B5EF4-FFF2-40B4-BE49-F238E27FC236}">
                <a16:creationId xmlns:a16="http://schemas.microsoft.com/office/drawing/2014/main" id="{009A6B51-65E7-47FC-8B0C-780C7352DF25}"/>
              </a:ext>
            </a:extLst>
          </p:cNvPr>
          <p:cNvGrpSpPr/>
          <p:nvPr/>
        </p:nvGrpSpPr>
        <p:grpSpPr>
          <a:xfrm>
            <a:off x="8827585" y="3427152"/>
            <a:ext cx="383837" cy="383836"/>
            <a:chOff x="10121209" y="3448516"/>
            <a:chExt cx="383837" cy="383836"/>
          </a:xfrm>
        </p:grpSpPr>
        <p:sp>
          <p:nvSpPr>
            <p:cNvPr id="159" name="Freeform 124">
              <a:extLst>
                <a:ext uri="{FF2B5EF4-FFF2-40B4-BE49-F238E27FC236}">
                  <a16:creationId xmlns:a16="http://schemas.microsoft.com/office/drawing/2014/main" id="{52D1C0AA-94CF-4B04-87C1-05F326DD4B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1209" y="3448516"/>
              <a:ext cx="383836" cy="383836"/>
            </a:xfrm>
            <a:custGeom>
              <a:avLst/>
              <a:gdLst>
                <a:gd name="T0" fmla="*/ 124 w 128"/>
                <a:gd name="T1" fmla="*/ 107 h 128"/>
                <a:gd name="T2" fmla="*/ 57 w 128"/>
                <a:gd name="T3" fmla="*/ 40 h 128"/>
                <a:gd name="T4" fmla="*/ 59 w 128"/>
                <a:gd name="T5" fmla="*/ 29 h 128"/>
                <a:gd name="T6" fmla="*/ 29 w 128"/>
                <a:gd name="T7" fmla="*/ 0 h 128"/>
                <a:gd name="T8" fmla="*/ 22 w 128"/>
                <a:gd name="T9" fmla="*/ 1 h 128"/>
                <a:gd name="T10" fmla="*/ 39 w 128"/>
                <a:gd name="T11" fmla="*/ 18 h 128"/>
                <a:gd name="T12" fmla="*/ 34 w 128"/>
                <a:gd name="T13" fmla="*/ 34 h 128"/>
                <a:gd name="T14" fmla="*/ 19 w 128"/>
                <a:gd name="T15" fmla="*/ 39 h 128"/>
                <a:gd name="T16" fmla="*/ 19 w 128"/>
                <a:gd name="T17" fmla="*/ 39 h 128"/>
                <a:gd name="T18" fmla="*/ 1 w 128"/>
                <a:gd name="T19" fmla="*/ 22 h 128"/>
                <a:gd name="T20" fmla="*/ 0 w 128"/>
                <a:gd name="T21" fmla="*/ 29 h 128"/>
                <a:gd name="T22" fmla="*/ 29 w 128"/>
                <a:gd name="T23" fmla="*/ 59 h 128"/>
                <a:gd name="T24" fmla="*/ 40 w 128"/>
                <a:gd name="T25" fmla="*/ 57 h 128"/>
                <a:gd name="T26" fmla="*/ 107 w 128"/>
                <a:gd name="T27" fmla="*/ 124 h 128"/>
                <a:gd name="T28" fmla="*/ 116 w 128"/>
                <a:gd name="T29" fmla="*/ 128 h 128"/>
                <a:gd name="T30" fmla="*/ 128 w 128"/>
                <a:gd name="T31" fmla="*/ 116 h 128"/>
                <a:gd name="T32" fmla="*/ 124 w 128"/>
                <a:gd name="T33" fmla="*/ 107 h 128"/>
                <a:gd name="T34" fmla="*/ 116 w 128"/>
                <a:gd name="T35" fmla="*/ 121 h 128"/>
                <a:gd name="T36" fmla="*/ 111 w 128"/>
                <a:gd name="T37" fmla="*/ 116 h 128"/>
                <a:gd name="T38" fmla="*/ 116 w 128"/>
                <a:gd name="T39" fmla="*/ 111 h 128"/>
                <a:gd name="T40" fmla="*/ 121 w 128"/>
                <a:gd name="T41" fmla="*/ 116 h 128"/>
                <a:gd name="T42" fmla="*/ 116 w 128"/>
                <a:gd name="T43" fmla="*/ 12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128">
                  <a:moveTo>
                    <a:pt x="124" y="107"/>
                  </a:moveTo>
                  <a:cubicBezTo>
                    <a:pt x="57" y="40"/>
                    <a:pt x="57" y="40"/>
                    <a:pt x="57" y="40"/>
                  </a:cubicBezTo>
                  <a:cubicBezTo>
                    <a:pt x="58" y="36"/>
                    <a:pt x="59" y="33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7" y="0"/>
                    <a:pt x="24" y="0"/>
                    <a:pt x="22" y="1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2" y="21"/>
                    <a:pt x="40" y="28"/>
                    <a:pt x="34" y="34"/>
                  </a:cubicBezTo>
                  <a:cubicBezTo>
                    <a:pt x="28" y="40"/>
                    <a:pt x="21" y="42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0" y="46"/>
                    <a:pt x="13" y="59"/>
                    <a:pt x="29" y="59"/>
                  </a:cubicBezTo>
                  <a:cubicBezTo>
                    <a:pt x="33" y="59"/>
                    <a:pt x="36" y="58"/>
                    <a:pt x="40" y="57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9" y="127"/>
                    <a:pt x="112" y="128"/>
                    <a:pt x="116" y="128"/>
                  </a:cubicBezTo>
                  <a:cubicBezTo>
                    <a:pt x="122" y="128"/>
                    <a:pt x="128" y="122"/>
                    <a:pt x="128" y="116"/>
                  </a:cubicBezTo>
                  <a:cubicBezTo>
                    <a:pt x="128" y="112"/>
                    <a:pt x="127" y="109"/>
                    <a:pt x="124" y="107"/>
                  </a:cubicBezTo>
                  <a:close/>
                  <a:moveTo>
                    <a:pt x="116" y="121"/>
                  </a:moveTo>
                  <a:cubicBezTo>
                    <a:pt x="113" y="121"/>
                    <a:pt x="111" y="118"/>
                    <a:pt x="111" y="116"/>
                  </a:cubicBezTo>
                  <a:cubicBezTo>
                    <a:pt x="111" y="113"/>
                    <a:pt x="113" y="111"/>
                    <a:pt x="116" y="111"/>
                  </a:cubicBezTo>
                  <a:cubicBezTo>
                    <a:pt x="118" y="111"/>
                    <a:pt x="121" y="113"/>
                    <a:pt x="121" y="116"/>
                  </a:cubicBezTo>
                  <a:cubicBezTo>
                    <a:pt x="121" y="118"/>
                    <a:pt x="118" y="121"/>
                    <a:pt x="116" y="12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25">
              <a:extLst>
                <a:ext uri="{FF2B5EF4-FFF2-40B4-BE49-F238E27FC236}">
                  <a16:creationId xmlns:a16="http://schemas.microsoft.com/office/drawing/2014/main" id="{521B9481-93E2-4DEB-AD1D-EAB1E54C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7830" y="3448516"/>
              <a:ext cx="167216" cy="167216"/>
            </a:xfrm>
            <a:custGeom>
              <a:avLst/>
              <a:gdLst>
                <a:gd name="T0" fmla="*/ 30 w 56"/>
                <a:gd name="T1" fmla="*/ 15 h 56"/>
                <a:gd name="T2" fmla="*/ 34 w 56"/>
                <a:gd name="T3" fmla="*/ 19 h 56"/>
                <a:gd name="T4" fmla="*/ 8 w 56"/>
                <a:gd name="T5" fmla="*/ 44 h 56"/>
                <a:gd name="T6" fmla="*/ 12 w 56"/>
                <a:gd name="T7" fmla="*/ 48 h 56"/>
                <a:gd name="T8" fmla="*/ 37 w 56"/>
                <a:gd name="T9" fmla="*/ 23 h 56"/>
                <a:gd name="T10" fmla="*/ 41 w 56"/>
                <a:gd name="T11" fmla="*/ 26 h 56"/>
                <a:gd name="T12" fmla="*/ 16 w 56"/>
                <a:gd name="T13" fmla="*/ 52 h 56"/>
                <a:gd name="T14" fmla="*/ 20 w 56"/>
                <a:gd name="T15" fmla="*/ 56 h 56"/>
                <a:gd name="T16" fmla="*/ 52 w 56"/>
                <a:gd name="T17" fmla="*/ 25 h 56"/>
                <a:gd name="T18" fmla="*/ 52 w 56"/>
                <a:gd name="T19" fmla="*/ 25 h 56"/>
                <a:gd name="T20" fmla="*/ 56 w 56"/>
                <a:gd name="T21" fmla="*/ 15 h 56"/>
                <a:gd name="T22" fmla="*/ 41 w 56"/>
                <a:gd name="T23" fmla="*/ 0 h 56"/>
                <a:gd name="T24" fmla="*/ 31 w 56"/>
                <a:gd name="T25" fmla="*/ 4 h 56"/>
                <a:gd name="T26" fmla="*/ 0 w 56"/>
                <a:gd name="T27" fmla="*/ 36 h 56"/>
                <a:gd name="T28" fmla="*/ 4 w 56"/>
                <a:gd name="T29" fmla="*/ 40 h 56"/>
                <a:gd name="T30" fmla="*/ 30 w 56"/>
                <a:gd name="T31" fmla="*/ 1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6">
                  <a:moveTo>
                    <a:pt x="30" y="15"/>
                  </a:moveTo>
                  <a:cubicBezTo>
                    <a:pt x="34" y="19"/>
                    <a:pt x="34" y="19"/>
                    <a:pt x="34" y="19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4" y="22"/>
                    <a:pt x="56" y="19"/>
                    <a:pt x="56" y="15"/>
                  </a:cubicBezTo>
                  <a:cubicBezTo>
                    <a:pt x="56" y="7"/>
                    <a:pt x="49" y="0"/>
                    <a:pt x="41" y="0"/>
                  </a:cubicBezTo>
                  <a:cubicBezTo>
                    <a:pt x="37" y="0"/>
                    <a:pt x="34" y="2"/>
                    <a:pt x="31" y="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40"/>
                    <a:pt x="4" y="40"/>
                    <a:pt x="4" y="40"/>
                  </a:cubicBezTo>
                  <a:lnTo>
                    <a:pt x="30" y="1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26">
              <a:extLst>
                <a:ext uri="{FF2B5EF4-FFF2-40B4-BE49-F238E27FC236}">
                  <a16:creationId xmlns:a16="http://schemas.microsoft.com/office/drawing/2014/main" id="{1276838C-BA41-4A7D-A2EF-B3AB98847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1209" y="3681605"/>
              <a:ext cx="146947" cy="150747"/>
            </a:xfrm>
            <a:custGeom>
              <a:avLst/>
              <a:gdLst>
                <a:gd name="T0" fmla="*/ 43 w 116"/>
                <a:gd name="T1" fmla="*/ 59 h 119"/>
                <a:gd name="T2" fmla="*/ 26 w 116"/>
                <a:gd name="T3" fmla="*/ 59 h 119"/>
                <a:gd name="T4" fmla="*/ 0 w 116"/>
                <a:gd name="T5" fmla="*/ 102 h 119"/>
                <a:gd name="T6" fmla="*/ 17 w 116"/>
                <a:gd name="T7" fmla="*/ 119 h 119"/>
                <a:gd name="T8" fmla="*/ 17 w 116"/>
                <a:gd name="T9" fmla="*/ 119 h 119"/>
                <a:gd name="T10" fmla="*/ 17 w 116"/>
                <a:gd name="T11" fmla="*/ 119 h 119"/>
                <a:gd name="T12" fmla="*/ 59 w 116"/>
                <a:gd name="T13" fmla="*/ 93 h 119"/>
                <a:gd name="T14" fmla="*/ 62 w 116"/>
                <a:gd name="T15" fmla="*/ 74 h 119"/>
                <a:gd name="T16" fmla="*/ 116 w 116"/>
                <a:gd name="T17" fmla="*/ 17 h 119"/>
                <a:gd name="T18" fmla="*/ 102 w 116"/>
                <a:gd name="T19" fmla="*/ 0 h 119"/>
                <a:gd name="T20" fmla="*/ 43 w 116"/>
                <a:gd name="T21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119">
                  <a:moveTo>
                    <a:pt x="43" y="59"/>
                  </a:moveTo>
                  <a:lnTo>
                    <a:pt x="26" y="59"/>
                  </a:lnTo>
                  <a:lnTo>
                    <a:pt x="0" y="102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59" y="93"/>
                  </a:lnTo>
                  <a:lnTo>
                    <a:pt x="62" y="74"/>
                  </a:lnTo>
                  <a:lnTo>
                    <a:pt x="116" y="17"/>
                  </a:lnTo>
                  <a:lnTo>
                    <a:pt x="102" y="0"/>
                  </a:lnTo>
                  <a:lnTo>
                    <a:pt x="43" y="5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5" name="Freeform 160">
            <a:extLst>
              <a:ext uri="{FF2B5EF4-FFF2-40B4-BE49-F238E27FC236}">
                <a16:creationId xmlns:a16="http://schemas.microsoft.com/office/drawing/2014/main" id="{BC35C782-508B-4D9F-8C3F-BAD57C009EBB}"/>
              </a:ext>
            </a:extLst>
          </p:cNvPr>
          <p:cNvSpPr>
            <a:spLocks noEditPoints="1"/>
          </p:cNvSpPr>
          <p:nvPr/>
        </p:nvSpPr>
        <p:spPr bwMode="auto">
          <a:xfrm>
            <a:off x="8827585" y="2689883"/>
            <a:ext cx="383836" cy="323030"/>
          </a:xfrm>
          <a:custGeom>
            <a:avLst/>
            <a:gdLst>
              <a:gd name="T0" fmla="*/ 0 w 128"/>
              <a:gd name="T1" fmla="*/ 89 h 108"/>
              <a:gd name="T2" fmla="*/ 20 w 128"/>
              <a:gd name="T3" fmla="*/ 108 h 108"/>
              <a:gd name="T4" fmla="*/ 20 w 128"/>
              <a:gd name="T5" fmla="*/ 108 h 108"/>
              <a:gd name="T6" fmla="*/ 108 w 128"/>
              <a:gd name="T7" fmla="*/ 108 h 108"/>
              <a:gd name="T8" fmla="*/ 128 w 128"/>
              <a:gd name="T9" fmla="*/ 89 h 108"/>
              <a:gd name="T10" fmla="*/ 117 w 128"/>
              <a:gd name="T11" fmla="*/ 71 h 108"/>
              <a:gd name="T12" fmla="*/ 69 w 128"/>
              <a:gd name="T13" fmla="*/ 46 h 108"/>
              <a:gd name="T14" fmla="*/ 69 w 128"/>
              <a:gd name="T15" fmla="*/ 36 h 108"/>
              <a:gd name="T16" fmla="*/ 69 w 128"/>
              <a:gd name="T17" fmla="*/ 36 h 108"/>
              <a:gd name="T18" fmla="*/ 52 w 128"/>
              <a:gd name="T19" fmla="*/ 19 h 108"/>
              <a:gd name="T20" fmla="*/ 62 w 128"/>
              <a:gd name="T21" fmla="*/ 10 h 108"/>
              <a:gd name="T22" fmla="*/ 62 w 128"/>
              <a:gd name="T23" fmla="*/ 10 h 108"/>
              <a:gd name="T24" fmla="*/ 62 w 128"/>
              <a:gd name="T25" fmla="*/ 10 h 108"/>
              <a:gd name="T26" fmla="*/ 62 w 128"/>
              <a:gd name="T27" fmla="*/ 10 h 108"/>
              <a:gd name="T28" fmla="*/ 69 w 128"/>
              <a:gd name="T29" fmla="*/ 12 h 108"/>
              <a:gd name="T30" fmla="*/ 72 w 128"/>
              <a:gd name="T31" fmla="*/ 19 h 108"/>
              <a:gd name="T32" fmla="*/ 81 w 128"/>
              <a:gd name="T33" fmla="*/ 19 h 108"/>
              <a:gd name="T34" fmla="*/ 62 w 128"/>
              <a:gd name="T35" fmla="*/ 0 h 108"/>
              <a:gd name="T36" fmla="*/ 62 w 128"/>
              <a:gd name="T37" fmla="*/ 0 h 108"/>
              <a:gd name="T38" fmla="*/ 42 w 128"/>
              <a:gd name="T39" fmla="*/ 19 h 108"/>
              <a:gd name="T40" fmla="*/ 59 w 128"/>
              <a:gd name="T41" fmla="*/ 40 h 108"/>
              <a:gd name="T42" fmla="*/ 59 w 128"/>
              <a:gd name="T43" fmla="*/ 46 h 108"/>
              <a:gd name="T44" fmla="*/ 12 w 128"/>
              <a:gd name="T45" fmla="*/ 71 h 108"/>
              <a:gd name="T46" fmla="*/ 0 w 128"/>
              <a:gd name="T47" fmla="*/ 89 h 108"/>
              <a:gd name="T48" fmla="*/ 10 w 128"/>
              <a:gd name="T49" fmla="*/ 89 h 108"/>
              <a:gd name="T50" fmla="*/ 16 w 128"/>
              <a:gd name="T51" fmla="*/ 80 h 108"/>
              <a:gd name="T52" fmla="*/ 64 w 128"/>
              <a:gd name="T53" fmla="*/ 54 h 108"/>
              <a:gd name="T54" fmla="*/ 112 w 128"/>
              <a:gd name="T55" fmla="*/ 80 h 108"/>
              <a:gd name="T56" fmla="*/ 117 w 128"/>
              <a:gd name="T57" fmla="*/ 83 h 108"/>
              <a:gd name="T58" fmla="*/ 118 w 128"/>
              <a:gd name="T59" fmla="*/ 89 h 108"/>
              <a:gd name="T60" fmla="*/ 108 w 128"/>
              <a:gd name="T61" fmla="*/ 99 h 108"/>
              <a:gd name="T62" fmla="*/ 20 w 128"/>
              <a:gd name="T63" fmla="*/ 99 h 108"/>
              <a:gd name="T64" fmla="*/ 10 w 128"/>
              <a:gd name="T65" fmla="*/ 89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08">
                <a:moveTo>
                  <a:pt x="0" y="89"/>
                </a:moveTo>
                <a:cubicBezTo>
                  <a:pt x="0" y="100"/>
                  <a:pt x="9" y="108"/>
                  <a:pt x="20" y="108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19" y="108"/>
                  <a:pt x="128" y="100"/>
                  <a:pt x="128" y="89"/>
                </a:cubicBezTo>
                <a:cubicBezTo>
                  <a:pt x="128" y="81"/>
                  <a:pt x="123" y="74"/>
                  <a:pt x="117" y="71"/>
                </a:cubicBezTo>
                <a:cubicBezTo>
                  <a:pt x="117" y="71"/>
                  <a:pt x="69" y="46"/>
                  <a:pt x="69" y="46"/>
                </a:cubicBezTo>
                <a:cubicBezTo>
                  <a:pt x="69" y="36"/>
                  <a:pt x="69" y="36"/>
                  <a:pt x="69" y="36"/>
                </a:cubicBezTo>
                <a:cubicBezTo>
                  <a:pt x="69" y="36"/>
                  <a:pt x="69" y="36"/>
                  <a:pt x="69" y="36"/>
                </a:cubicBezTo>
                <a:cubicBezTo>
                  <a:pt x="69" y="36"/>
                  <a:pt x="52" y="25"/>
                  <a:pt x="52" y="19"/>
                </a:cubicBezTo>
                <a:cubicBezTo>
                  <a:pt x="52" y="14"/>
                  <a:pt x="56" y="10"/>
                  <a:pt x="62" y="10"/>
                </a:cubicBezTo>
                <a:cubicBezTo>
                  <a:pt x="62" y="10"/>
                  <a:pt x="62" y="10"/>
                  <a:pt x="62" y="10"/>
                </a:cubicBezTo>
                <a:cubicBezTo>
                  <a:pt x="62" y="10"/>
                  <a:pt x="62" y="10"/>
                  <a:pt x="62" y="10"/>
                </a:cubicBezTo>
                <a:cubicBezTo>
                  <a:pt x="62" y="10"/>
                  <a:pt x="62" y="10"/>
                  <a:pt x="62" y="10"/>
                </a:cubicBezTo>
                <a:cubicBezTo>
                  <a:pt x="64" y="10"/>
                  <a:pt x="67" y="11"/>
                  <a:pt x="69" y="12"/>
                </a:cubicBezTo>
                <a:cubicBezTo>
                  <a:pt x="71" y="14"/>
                  <a:pt x="72" y="17"/>
                  <a:pt x="72" y="19"/>
                </a:cubicBezTo>
                <a:cubicBezTo>
                  <a:pt x="81" y="19"/>
                  <a:pt x="81" y="19"/>
                  <a:pt x="81" y="19"/>
                </a:cubicBezTo>
                <a:cubicBezTo>
                  <a:pt x="81" y="8"/>
                  <a:pt x="73" y="0"/>
                  <a:pt x="62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1" y="0"/>
                  <a:pt x="42" y="8"/>
                  <a:pt x="42" y="19"/>
                </a:cubicBezTo>
                <a:cubicBezTo>
                  <a:pt x="42" y="30"/>
                  <a:pt x="58" y="40"/>
                  <a:pt x="59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6"/>
                  <a:pt x="12" y="71"/>
                  <a:pt x="12" y="71"/>
                </a:cubicBezTo>
                <a:cubicBezTo>
                  <a:pt x="5" y="74"/>
                  <a:pt x="0" y="81"/>
                  <a:pt x="0" y="89"/>
                </a:cubicBezTo>
                <a:close/>
                <a:moveTo>
                  <a:pt x="10" y="89"/>
                </a:moveTo>
                <a:cubicBezTo>
                  <a:pt x="10" y="85"/>
                  <a:pt x="12" y="81"/>
                  <a:pt x="16" y="80"/>
                </a:cubicBezTo>
                <a:cubicBezTo>
                  <a:pt x="16" y="80"/>
                  <a:pt x="63" y="54"/>
                  <a:pt x="64" y="54"/>
                </a:cubicBezTo>
                <a:cubicBezTo>
                  <a:pt x="64" y="54"/>
                  <a:pt x="112" y="80"/>
                  <a:pt x="112" y="80"/>
                </a:cubicBezTo>
                <a:cubicBezTo>
                  <a:pt x="112" y="80"/>
                  <a:pt x="116" y="82"/>
                  <a:pt x="117" y="83"/>
                </a:cubicBezTo>
                <a:cubicBezTo>
                  <a:pt x="118" y="85"/>
                  <a:pt x="118" y="87"/>
                  <a:pt x="118" y="89"/>
                </a:cubicBezTo>
                <a:cubicBezTo>
                  <a:pt x="118" y="94"/>
                  <a:pt x="114" y="99"/>
                  <a:pt x="108" y="99"/>
                </a:cubicBezTo>
                <a:cubicBezTo>
                  <a:pt x="20" y="99"/>
                  <a:pt x="20" y="99"/>
                  <a:pt x="20" y="99"/>
                </a:cubicBezTo>
                <a:cubicBezTo>
                  <a:pt x="14" y="99"/>
                  <a:pt x="10" y="94"/>
                  <a:pt x="10" y="8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8" name="Freeform 183">
            <a:extLst>
              <a:ext uri="{FF2B5EF4-FFF2-40B4-BE49-F238E27FC236}">
                <a16:creationId xmlns:a16="http://schemas.microsoft.com/office/drawing/2014/main" id="{53CE5990-3C01-4FAD-A3E8-24AB771D7435}"/>
              </a:ext>
            </a:extLst>
          </p:cNvPr>
          <p:cNvSpPr>
            <a:spLocks noEditPoints="1"/>
          </p:cNvSpPr>
          <p:nvPr/>
        </p:nvSpPr>
        <p:spPr bwMode="auto">
          <a:xfrm>
            <a:off x="8827585" y="1891809"/>
            <a:ext cx="383836" cy="383836"/>
          </a:xfrm>
          <a:custGeom>
            <a:avLst/>
            <a:gdLst>
              <a:gd name="T0" fmla="*/ 128 w 128"/>
              <a:gd name="T1" fmla="*/ 10 h 128"/>
              <a:gd name="T2" fmla="*/ 103 w 128"/>
              <a:gd name="T3" fmla="*/ 10 h 128"/>
              <a:gd name="T4" fmla="*/ 103 w 128"/>
              <a:gd name="T5" fmla="*/ 0 h 128"/>
              <a:gd name="T6" fmla="*/ 24 w 128"/>
              <a:gd name="T7" fmla="*/ 0 h 128"/>
              <a:gd name="T8" fmla="*/ 24 w 128"/>
              <a:gd name="T9" fmla="*/ 10 h 128"/>
              <a:gd name="T10" fmla="*/ 0 w 128"/>
              <a:gd name="T11" fmla="*/ 10 h 128"/>
              <a:gd name="T12" fmla="*/ 0 w 128"/>
              <a:gd name="T13" fmla="*/ 10 h 128"/>
              <a:gd name="T14" fmla="*/ 0 w 128"/>
              <a:gd name="T15" fmla="*/ 20 h 128"/>
              <a:gd name="T16" fmla="*/ 29 w 128"/>
              <a:gd name="T17" fmla="*/ 69 h 128"/>
              <a:gd name="T18" fmla="*/ 54 w 128"/>
              <a:gd name="T19" fmla="*/ 88 h 128"/>
              <a:gd name="T20" fmla="*/ 54 w 128"/>
              <a:gd name="T21" fmla="*/ 113 h 128"/>
              <a:gd name="T22" fmla="*/ 29 w 128"/>
              <a:gd name="T23" fmla="*/ 128 h 128"/>
              <a:gd name="T24" fmla="*/ 99 w 128"/>
              <a:gd name="T25" fmla="*/ 128 h 128"/>
              <a:gd name="T26" fmla="*/ 74 w 128"/>
              <a:gd name="T27" fmla="*/ 113 h 128"/>
              <a:gd name="T28" fmla="*/ 74 w 128"/>
              <a:gd name="T29" fmla="*/ 87 h 128"/>
              <a:gd name="T30" fmla="*/ 97 w 128"/>
              <a:gd name="T31" fmla="*/ 70 h 128"/>
              <a:gd name="T32" fmla="*/ 128 w 128"/>
              <a:gd name="T33" fmla="*/ 20 h 128"/>
              <a:gd name="T34" fmla="*/ 128 w 128"/>
              <a:gd name="T35" fmla="*/ 10 h 128"/>
              <a:gd name="T36" fmla="*/ 14 w 128"/>
              <a:gd name="T37" fmla="*/ 36 h 128"/>
              <a:gd name="T38" fmla="*/ 10 w 128"/>
              <a:gd name="T39" fmla="*/ 20 h 128"/>
              <a:gd name="T40" fmla="*/ 24 w 128"/>
              <a:gd name="T41" fmla="*/ 20 h 128"/>
              <a:gd name="T42" fmla="*/ 24 w 128"/>
              <a:gd name="T43" fmla="*/ 49 h 128"/>
              <a:gd name="T44" fmla="*/ 24 w 128"/>
              <a:gd name="T45" fmla="*/ 49 h 128"/>
              <a:gd name="T46" fmla="*/ 24 w 128"/>
              <a:gd name="T47" fmla="*/ 49 h 128"/>
              <a:gd name="T48" fmla="*/ 24 w 128"/>
              <a:gd name="T49" fmla="*/ 52 h 128"/>
              <a:gd name="T50" fmla="*/ 14 w 128"/>
              <a:gd name="T51" fmla="*/ 36 h 128"/>
              <a:gd name="T52" fmla="*/ 76 w 128"/>
              <a:gd name="T53" fmla="*/ 60 h 128"/>
              <a:gd name="T54" fmla="*/ 64 w 128"/>
              <a:gd name="T55" fmla="*/ 54 h 128"/>
              <a:gd name="T56" fmla="*/ 52 w 128"/>
              <a:gd name="T57" fmla="*/ 60 h 128"/>
              <a:gd name="T58" fmla="*/ 54 w 128"/>
              <a:gd name="T59" fmla="*/ 47 h 128"/>
              <a:gd name="T60" fmla="*/ 44 w 128"/>
              <a:gd name="T61" fmla="*/ 37 h 128"/>
              <a:gd name="T62" fmla="*/ 58 w 128"/>
              <a:gd name="T63" fmla="*/ 35 h 128"/>
              <a:gd name="T64" fmla="*/ 64 w 128"/>
              <a:gd name="T65" fmla="*/ 23 h 128"/>
              <a:gd name="T66" fmla="*/ 70 w 128"/>
              <a:gd name="T67" fmla="*/ 35 h 128"/>
              <a:gd name="T68" fmla="*/ 84 w 128"/>
              <a:gd name="T69" fmla="*/ 37 h 128"/>
              <a:gd name="T70" fmla="*/ 74 w 128"/>
              <a:gd name="T71" fmla="*/ 47 h 128"/>
              <a:gd name="T72" fmla="*/ 76 w 128"/>
              <a:gd name="T73" fmla="*/ 60 h 128"/>
              <a:gd name="T74" fmla="*/ 114 w 128"/>
              <a:gd name="T75" fmla="*/ 36 h 128"/>
              <a:gd name="T76" fmla="*/ 103 w 128"/>
              <a:gd name="T77" fmla="*/ 53 h 128"/>
              <a:gd name="T78" fmla="*/ 103 w 128"/>
              <a:gd name="T79" fmla="*/ 49 h 128"/>
              <a:gd name="T80" fmla="*/ 103 w 128"/>
              <a:gd name="T81" fmla="*/ 49 h 128"/>
              <a:gd name="T82" fmla="*/ 103 w 128"/>
              <a:gd name="T83" fmla="*/ 49 h 128"/>
              <a:gd name="T84" fmla="*/ 103 w 128"/>
              <a:gd name="T85" fmla="*/ 20 h 128"/>
              <a:gd name="T86" fmla="*/ 118 w 128"/>
              <a:gd name="T87" fmla="*/ 20 h 128"/>
              <a:gd name="T88" fmla="*/ 114 w 128"/>
              <a:gd name="T89" fmla="*/ 3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8" y="10"/>
                </a:moveTo>
                <a:cubicBezTo>
                  <a:pt x="103" y="10"/>
                  <a:pt x="103" y="10"/>
                  <a:pt x="103" y="10"/>
                </a:cubicBezTo>
                <a:cubicBezTo>
                  <a:pt x="103" y="0"/>
                  <a:pt x="103" y="0"/>
                  <a:pt x="10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10"/>
                  <a:pt x="24" y="10"/>
                  <a:pt x="24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40"/>
                  <a:pt x="13" y="58"/>
                  <a:pt x="29" y="69"/>
                </a:cubicBezTo>
                <a:cubicBezTo>
                  <a:pt x="35" y="78"/>
                  <a:pt x="44" y="85"/>
                  <a:pt x="54" y="88"/>
                </a:cubicBezTo>
                <a:cubicBezTo>
                  <a:pt x="54" y="113"/>
                  <a:pt x="54" y="113"/>
                  <a:pt x="54" y="113"/>
                </a:cubicBezTo>
                <a:cubicBezTo>
                  <a:pt x="29" y="128"/>
                  <a:pt x="29" y="128"/>
                  <a:pt x="29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74" y="87"/>
                  <a:pt x="74" y="87"/>
                  <a:pt x="74" y="87"/>
                </a:cubicBezTo>
                <a:cubicBezTo>
                  <a:pt x="84" y="85"/>
                  <a:pt x="92" y="78"/>
                  <a:pt x="97" y="70"/>
                </a:cubicBezTo>
                <a:cubicBezTo>
                  <a:pt x="114" y="59"/>
                  <a:pt x="126" y="41"/>
                  <a:pt x="128" y="20"/>
                </a:cubicBezTo>
                <a:cubicBezTo>
                  <a:pt x="128" y="10"/>
                  <a:pt x="128" y="10"/>
                  <a:pt x="128" y="10"/>
                </a:cubicBezTo>
                <a:close/>
                <a:moveTo>
                  <a:pt x="14" y="36"/>
                </a:moveTo>
                <a:cubicBezTo>
                  <a:pt x="12" y="31"/>
                  <a:pt x="11" y="25"/>
                  <a:pt x="10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50"/>
                  <a:pt x="24" y="51"/>
                  <a:pt x="24" y="52"/>
                </a:cubicBezTo>
                <a:cubicBezTo>
                  <a:pt x="20" y="47"/>
                  <a:pt x="17" y="42"/>
                  <a:pt x="14" y="36"/>
                </a:cubicBezTo>
                <a:close/>
                <a:moveTo>
                  <a:pt x="76" y="60"/>
                </a:moveTo>
                <a:cubicBezTo>
                  <a:pt x="64" y="54"/>
                  <a:pt x="64" y="54"/>
                  <a:pt x="64" y="54"/>
                </a:cubicBezTo>
                <a:cubicBezTo>
                  <a:pt x="52" y="60"/>
                  <a:pt x="52" y="60"/>
                  <a:pt x="52" y="60"/>
                </a:cubicBezTo>
                <a:cubicBezTo>
                  <a:pt x="54" y="47"/>
                  <a:pt x="54" y="47"/>
                  <a:pt x="54" y="47"/>
                </a:cubicBezTo>
                <a:cubicBezTo>
                  <a:pt x="44" y="37"/>
                  <a:pt x="44" y="37"/>
                  <a:pt x="44" y="37"/>
                </a:cubicBezTo>
                <a:cubicBezTo>
                  <a:pt x="58" y="35"/>
                  <a:pt x="58" y="35"/>
                  <a:pt x="58" y="35"/>
                </a:cubicBezTo>
                <a:cubicBezTo>
                  <a:pt x="64" y="23"/>
                  <a:pt x="64" y="23"/>
                  <a:pt x="64" y="23"/>
                </a:cubicBezTo>
                <a:cubicBezTo>
                  <a:pt x="70" y="35"/>
                  <a:pt x="70" y="35"/>
                  <a:pt x="70" y="35"/>
                </a:cubicBezTo>
                <a:cubicBezTo>
                  <a:pt x="84" y="37"/>
                  <a:pt x="84" y="37"/>
                  <a:pt x="84" y="37"/>
                </a:cubicBezTo>
                <a:cubicBezTo>
                  <a:pt x="74" y="47"/>
                  <a:pt x="74" y="47"/>
                  <a:pt x="74" y="47"/>
                </a:cubicBezTo>
                <a:lnTo>
                  <a:pt x="76" y="60"/>
                </a:lnTo>
                <a:close/>
                <a:moveTo>
                  <a:pt x="114" y="36"/>
                </a:moveTo>
                <a:cubicBezTo>
                  <a:pt x="111" y="42"/>
                  <a:pt x="107" y="48"/>
                  <a:pt x="103" y="53"/>
                </a:cubicBezTo>
                <a:cubicBezTo>
                  <a:pt x="103" y="52"/>
                  <a:pt x="103" y="51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7" y="25"/>
                  <a:pt x="116" y="31"/>
                  <a:pt x="114" y="36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44" name="组合 243">
            <a:extLst>
              <a:ext uri="{FF2B5EF4-FFF2-40B4-BE49-F238E27FC236}">
                <a16:creationId xmlns:a16="http://schemas.microsoft.com/office/drawing/2014/main" id="{0B8ABC4E-B66A-4253-98AC-F9AF1521D228}"/>
              </a:ext>
            </a:extLst>
          </p:cNvPr>
          <p:cNvGrpSpPr/>
          <p:nvPr/>
        </p:nvGrpSpPr>
        <p:grpSpPr>
          <a:xfrm>
            <a:off x="8827585" y="1169742"/>
            <a:ext cx="383836" cy="293894"/>
            <a:chOff x="10121209" y="1191106"/>
            <a:chExt cx="383836" cy="293894"/>
          </a:xfrm>
        </p:grpSpPr>
        <p:sp>
          <p:nvSpPr>
            <p:cNvPr id="12" name="Freeform 213">
              <a:extLst>
                <a:ext uri="{FF2B5EF4-FFF2-40B4-BE49-F238E27FC236}">
                  <a16:creationId xmlns:a16="http://schemas.microsoft.com/office/drawing/2014/main" id="{9FFE9D42-4193-485C-9DCA-449AA7061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1209" y="1191106"/>
              <a:ext cx="383836" cy="293894"/>
            </a:xfrm>
            <a:custGeom>
              <a:avLst/>
              <a:gdLst>
                <a:gd name="T0" fmla="*/ 44 w 128"/>
                <a:gd name="T1" fmla="*/ 10 h 98"/>
                <a:gd name="T2" fmla="*/ 44 w 128"/>
                <a:gd name="T3" fmla="*/ 0 h 98"/>
                <a:gd name="T4" fmla="*/ 15 w 128"/>
                <a:gd name="T5" fmla="*/ 0 h 98"/>
                <a:gd name="T6" fmla="*/ 15 w 128"/>
                <a:gd name="T7" fmla="*/ 10 h 98"/>
                <a:gd name="T8" fmla="*/ 0 w 128"/>
                <a:gd name="T9" fmla="*/ 10 h 98"/>
                <a:gd name="T10" fmla="*/ 0 w 128"/>
                <a:gd name="T11" fmla="*/ 98 h 98"/>
                <a:gd name="T12" fmla="*/ 128 w 128"/>
                <a:gd name="T13" fmla="*/ 98 h 98"/>
                <a:gd name="T14" fmla="*/ 128 w 128"/>
                <a:gd name="T15" fmla="*/ 10 h 98"/>
                <a:gd name="T16" fmla="*/ 44 w 128"/>
                <a:gd name="T17" fmla="*/ 10 h 98"/>
                <a:gd name="T18" fmla="*/ 44 w 128"/>
                <a:gd name="T19" fmla="*/ 39 h 98"/>
                <a:gd name="T20" fmla="*/ 15 w 128"/>
                <a:gd name="T21" fmla="*/ 39 h 98"/>
                <a:gd name="T22" fmla="*/ 15 w 128"/>
                <a:gd name="T23" fmla="*/ 24 h 98"/>
                <a:gd name="T24" fmla="*/ 44 w 128"/>
                <a:gd name="T25" fmla="*/ 24 h 98"/>
                <a:gd name="T26" fmla="*/ 44 w 128"/>
                <a:gd name="T27" fmla="*/ 39 h 98"/>
                <a:gd name="T28" fmla="*/ 84 w 128"/>
                <a:gd name="T29" fmla="*/ 84 h 98"/>
                <a:gd name="T30" fmla="*/ 54 w 128"/>
                <a:gd name="T31" fmla="*/ 54 h 98"/>
                <a:gd name="T32" fmla="*/ 84 w 128"/>
                <a:gd name="T33" fmla="*/ 25 h 98"/>
                <a:gd name="T34" fmla="*/ 113 w 128"/>
                <a:gd name="T35" fmla="*/ 54 h 98"/>
                <a:gd name="T36" fmla="*/ 84 w 128"/>
                <a:gd name="T3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98">
                  <a:moveTo>
                    <a:pt x="44" y="1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8" y="10"/>
                    <a:pt x="128" y="10"/>
                    <a:pt x="128" y="10"/>
                  </a:cubicBezTo>
                  <a:lnTo>
                    <a:pt x="44" y="10"/>
                  </a:lnTo>
                  <a:close/>
                  <a:moveTo>
                    <a:pt x="44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44" y="24"/>
                    <a:pt x="44" y="24"/>
                    <a:pt x="44" y="24"/>
                  </a:cubicBezTo>
                  <a:lnTo>
                    <a:pt x="44" y="39"/>
                  </a:lnTo>
                  <a:close/>
                  <a:moveTo>
                    <a:pt x="84" y="84"/>
                  </a:moveTo>
                  <a:cubicBezTo>
                    <a:pt x="68" y="84"/>
                    <a:pt x="54" y="70"/>
                    <a:pt x="54" y="54"/>
                  </a:cubicBezTo>
                  <a:cubicBezTo>
                    <a:pt x="54" y="38"/>
                    <a:pt x="68" y="25"/>
                    <a:pt x="84" y="25"/>
                  </a:cubicBezTo>
                  <a:cubicBezTo>
                    <a:pt x="100" y="25"/>
                    <a:pt x="113" y="38"/>
                    <a:pt x="113" y="54"/>
                  </a:cubicBezTo>
                  <a:cubicBezTo>
                    <a:pt x="113" y="70"/>
                    <a:pt x="100" y="84"/>
                    <a:pt x="84" y="8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Oval 214">
              <a:extLst>
                <a:ext uri="{FF2B5EF4-FFF2-40B4-BE49-F238E27FC236}">
                  <a16:creationId xmlns:a16="http://schemas.microsoft.com/office/drawing/2014/main" id="{A5C91F9E-F34D-46AF-9B03-83CDECE3A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7695" y="1307650"/>
              <a:ext cx="89942" cy="89942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8" name="组合 247">
            <a:extLst>
              <a:ext uri="{FF2B5EF4-FFF2-40B4-BE49-F238E27FC236}">
                <a16:creationId xmlns:a16="http://schemas.microsoft.com/office/drawing/2014/main" id="{56C36726-C067-4B0A-9777-AC3ACA292DD2}"/>
              </a:ext>
            </a:extLst>
          </p:cNvPr>
          <p:cNvGrpSpPr/>
          <p:nvPr/>
        </p:nvGrpSpPr>
        <p:grpSpPr>
          <a:xfrm>
            <a:off x="8091496" y="5799207"/>
            <a:ext cx="383836" cy="282493"/>
            <a:chOff x="9354805" y="5800936"/>
            <a:chExt cx="383836" cy="282493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06B9502D-DE77-445C-AAB6-9568F7497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4805" y="5963084"/>
              <a:ext cx="383836" cy="120345"/>
            </a:xfrm>
            <a:custGeom>
              <a:avLst/>
              <a:gdLst>
                <a:gd name="T0" fmla="*/ 64 w 128"/>
                <a:gd name="T1" fmla="*/ 20 h 40"/>
                <a:gd name="T2" fmla="*/ 0 w 128"/>
                <a:gd name="T3" fmla="*/ 0 h 40"/>
                <a:gd name="T4" fmla="*/ 0 w 128"/>
                <a:gd name="T5" fmla="*/ 20 h 40"/>
                <a:gd name="T6" fmla="*/ 64 w 128"/>
                <a:gd name="T7" fmla="*/ 40 h 40"/>
                <a:gd name="T8" fmla="*/ 128 w 128"/>
                <a:gd name="T9" fmla="*/ 20 h 40"/>
                <a:gd name="T10" fmla="*/ 128 w 128"/>
                <a:gd name="T11" fmla="*/ 0 h 40"/>
                <a:gd name="T12" fmla="*/ 64 w 128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40">
                  <a:moveTo>
                    <a:pt x="64" y="20"/>
                  </a:moveTo>
                  <a:cubicBezTo>
                    <a:pt x="29" y="20"/>
                    <a:pt x="0" y="11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9" y="40"/>
                    <a:pt x="64" y="40"/>
                  </a:cubicBezTo>
                  <a:cubicBezTo>
                    <a:pt x="99" y="40"/>
                    <a:pt x="128" y="31"/>
                    <a:pt x="128" y="2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1"/>
                    <a:pt x="99" y="20"/>
                    <a:pt x="64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227D14E7-EC7F-416B-BDD8-FE8D6B4CC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4805" y="5800936"/>
              <a:ext cx="383836" cy="177350"/>
            </a:xfrm>
            <a:custGeom>
              <a:avLst/>
              <a:gdLst>
                <a:gd name="T0" fmla="*/ 64 w 128"/>
                <a:gd name="T1" fmla="*/ 0 h 59"/>
                <a:gd name="T2" fmla="*/ 0 w 128"/>
                <a:gd name="T3" fmla="*/ 20 h 59"/>
                <a:gd name="T4" fmla="*/ 0 w 128"/>
                <a:gd name="T5" fmla="*/ 20 h 59"/>
                <a:gd name="T6" fmla="*/ 0 w 128"/>
                <a:gd name="T7" fmla="*/ 40 h 59"/>
                <a:gd name="T8" fmla="*/ 64 w 128"/>
                <a:gd name="T9" fmla="*/ 59 h 59"/>
                <a:gd name="T10" fmla="*/ 128 w 128"/>
                <a:gd name="T11" fmla="*/ 40 h 59"/>
                <a:gd name="T12" fmla="*/ 128 w 128"/>
                <a:gd name="T13" fmla="*/ 20 h 59"/>
                <a:gd name="T14" fmla="*/ 128 w 128"/>
                <a:gd name="T15" fmla="*/ 20 h 59"/>
                <a:gd name="T16" fmla="*/ 64 w 128"/>
                <a:gd name="T17" fmla="*/ 0 h 59"/>
                <a:gd name="T18" fmla="*/ 64 w 128"/>
                <a:gd name="T19" fmla="*/ 25 h 59"/>
                <a:gd name="T20" fmla="*/ 54 w 128"/>
                <a:gd name="T21" fmla="*/ 20 h 59"/>
                <a:gd name="T22" fmla="*/ 64 w 128"/>
                <a:gd name="T23" fmla="*/ 15 h 59"/>
                <a:gd name="T24" fmla="*/ 74 w 128"/>
                <a:gd name="T25" fmla="*/ 20 h 59"/>
                <a:gd name="T26" fmla="*/ 64 w 128"/>
                <a:gd name="T27" fmla="*/ 2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59">
                  <a:moveTo>
                    <a:pt x="64" y="0"/>
                  </a:moveTo>
                  <a:cubicBezTo>
                    <a:pt x="29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51"/>
                    <a:pt x="29" y="59"/>
                    <a:pt x="64" y="59"/>
                  </a:cubicBezTo>
                  <a:cubicBezTo>
                    <a:pt x="99" y="59"/>
                    <a:pt x="128" y="51"/>
                    <a:pt x="128" y="4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9"/>
                    <a:pt x="99" y="0"/>
                    <a:pt x="64" y="0"/>
                  </a:cubicBezTo>
                  <a:close/>
                  <a:moveTo>
                    <a:pt x="64" y="25"/>
                  </a:moveTo>
                  <a:cubicBezTo>
                    <a:pt x="59" y="25"/>
                    <a:pt x="54" y="23"/>
                    <a:pt x="54" y="20"/>
                  </a:cubicBezTo>
                  <a:cubicBezTo>
                    <a:pt x="54" y="17"/>
                    <a:pt x="59" y="15"/>
                    <a:pt x="64" y="15"/>
                  </a:cubicBezTo>
                  <a:cubicBezTo>
                    <a:pt x="69" y="15"/>
                    <a:pt x="74" y="17"/>
                    <a:pt x="74" y="20"/>
                  </a:cubicBezTo>
                  <a:cubicBezTo>
                    <a:pt x="74" y="23"/>
                    <a:pt x="69" y="25"/>
                    <a:pt x="64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4" name="Freeform 39">
            <a:extLst>
              <a:ext uri="{FF2B5EF4-FFF2-40B4-BE49-F238E27FC236}">
                <a16:creationId xmlns:a16="http://schemas.microsoft.com/office/drawing/2014/main" id="{AFE1D46A-6B10-4EFA-AB22-DD61D8C11C45}"/>
              </a:ext>
            </a:extLst>
          </p:cNvPr>
          <p:cNvSpPr>
            <a:spLocks noEditPoints="1"/>
          </p:cNvSpPr>
          <p:nvPr/>
        </p:nvSpPr>
        <p:spPr bwMode="auto">
          <a:xfrm>
            <a:off x="8181437" y="4980864"/>
            <a:ext cx="203952" cy="383836"/>
          </a:xfrm>
          <a:custGeom>
            <a:avLst/>
            <a:gdLst>
              <a:gd name="T0" fmla="*/ 68 w 68"/>
              <a:gd name="T1" fmla="*/ 44 h 128"/>
              <a:gd name="T2" fmla="*/ 34 w 68"/>
              <a:gd name="T3" fmla="*/ 0 h 128"/>
              <a:gd name="T4" fmla="*/ 0 w 68"/>
              <a:gd name="T5" fmla="*/ 44 h 128"/>
              <a:gd name="T6" fmla="*/ 29 w 68"/>
              <a:gd name="T7" fmla="*/ 88 h 128"/>
              <a:gd name="T8" fmla="*/ 25 w 68"/>
              <a:gd name="T9" fmla="*/ 96 h 128"/>
              <a:gd name="T10" fmla="*/ 30 w 68"/>
              <a:gd name="T11" fmla="*/ 96 h 128"/>
              <a:gd name="T12" fmla="*/ 30 w 68"/>
              <a:gd name="T13" fmla="*/ 128 h 128"/>
              <a:gd name="T14" fmla="*/ 35 w 68"/>
              <a:gd name="T15" fmla="*/ 128 h 128"/>
              <a:gd name="T16" fmla="*/ 35 w 68"/>
              <a:gd name="T17" fmla="*/ 96 h 128"/>
              <a:gd name="T18" fmla="*/ 40 w 68"/>
              <a:gd name="T19" fmla="*/ 96 h 128"/>
              <a:gd name="T20" fmla="*/ 36 w 68"/>
              <a:gd name="T21" fmla="*/ 88 h 128"/>
              <a:gd name="T22" fmla="*/ 68 w 68"/>
              <a:gd name="T23" fmla="*/ 44 h 128"/>
              <a:gd name="T24" fmla="*/ 25 w 68"/>
              <a:gd name="T25" fmla="*/ 19 h 128"/>
              <a:gd name="T26" fmla="*/ 22 w 68"/>
              <a:gd name="T27" fmla="*/ 22 h 128"/>
              <a:gd name="T28" fmla="*/ 17 w 68"/>
              <a:gd name="T29" fmla="*/ 32 h 128"/>
              <a:gd name="T30" fmla="*/ 15 w 68"/>
              <a:gd name="T31" fmla="*/ 44 h 128"/>
              <a:gd name="T32" fmla="*/ 5 w 68"/>
              <a:gd name="T33" fmla="*/ 44 h 128"/>
              <a:gd name="T34" fmla="*/ 8 w 68"/>
              <a:gd name="T35" fmla="*/ 29 h 128"/>
              <a:gd name="T36" fmla="*/ 14 w 68"/>
              <a:gd name="T37" fmla="*/ 16 h 128"/>
              <a:gd name="T38" fmla="*/ 25 w 68"/>
              <a:gd name="T39" fmla="*/ 8 h 128"/>
              <a:gd name="T40" fmla="*/ 25 w 68"/>
              <a:gd name="T41" fmla="*/ 1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" h="128">
                <a:moveTo>
                  <a:pt x="68" y="44"/>
                </a:moveTo>
                <a:cubicBezTo>
                  <a:pt x="68" y="20"/>
                  <a:pt x="53" y="0"/>
                  <a:pt x="34" y="0"/>
                </a:cubicBezTo>
                <a:cubicBezTo>
                  <a:pt x="15" y="0"/>
                  <a:pt x="0" y="20"/>
                  <a:pt x="0" y="44"/>
                </a:cubicBezTo>
                <a:cubicBezTo>
                  <a:pt x="0" y="66"/>
                  <a:pt x="12" y="85"/>
                  <a:pt x="29" y="88"/>
                </a:cubicBezTo>
                <a:cubicBezTo>
                  <a:pt x="25" y="96"/>
                  <a:pt x="25" y="96"/>
                  <a:pt x="25" y="96"/>
                </a:cubicBezTo>
                <a:cubicBezTo>
                  <a:pt x="30" y="96"/>
                  <a:pt x="30" y="96"/>
                  <a:pt x="30" y="96"/>
                </a:cubicBezTo>
                <a:cubicBezTo>
                  <a:pt x="30" y="128"/>
                  <a:pt x="30" y="128"/>
                  <a:pt x="30" y="128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5" y="96"/>
                  <a:pt x="35" y="96"/>
                  <a:pt x="35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36" y="88"/>
                  <a:pt x="36" y="88"/>
                  <a:pt x="36" y="88"/>
                </a:cubicBezTo>
                <a:cubicBezTo>
                  <a:pt x="54" y="87"/>
                  <a:pt x="68" y="68"/>
                  <a:pt x="68" y="44"/>
                </a:cubicBezTo>
                <a:close/>
                <a:moveTo>
                  <a:pt x="25" y="19"/>
                </a:moveTo>
                <a:cubicBezTo>
                  <a:pt x="24" y="20"/>
                  <a:pt x="23" y="21"/>
                  <a:pt x="22" y="22"/>
                </a:cubicBezTo>
                <a:cubicBezTo>
                  <a:pt x="20" y="25"/>
                  <a:pt x="18" y="28"/>
                  <a:pt x="17" y="32"/>
                </a:cubicBezTo>
                <a:cubicBezTo>
                  <a:pt x="16" y="36"/>
                  <a:pt x="15" y="40"/>
                  <a:pt x="15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39"/>
                  <a:pt x="6" y="34"/>
                  <a:pt x="8" y="29"/>
                </a:cubicBezTo>
                <a:cubicBezTo>
                  <a:pt x="9" y="24"/>
                  <a:pt x="11" y="20"/>
                  <a:pt x="14" y="16"/>
                </a:cubicBezTo>
                <a:cubicBezTo>
                  <a:pt x="17" y="12"/>
                  <a:pt x="21" y="9"/>
                  <a:pt x="25" y="8"/>
                </a:cubicBezTo>
                <a:lnTo>
                  <a:pt x="25" y="1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47" name="组合 246">
            <a:extLst>
              <a:ext uri="{FF2B5EF4-FFF2-40B4-BE49-F238E27FC236}">
                <a16:creationId xmlns:a16="http://schemas.microsoft.com/office/drawing/2014/main" id="{EFA084EA-0640-4C4C-910F-954BDFF9E976}"/>
              </a:ext>
            </a:extLst>
          </p:cNvPr>
          <p:cNvGrpSpPr/>
          <p:nvPr/>
        </p:nvGrpSpPr>
        <p:grpSpPr>
          <a:xfrm>
            <a:off x="8091496" y="4213192"/>
            <a:ext cx="383835" cy="383836"/>
            <a:chOff x="9354805" y="4214921"/>
            <a:chExt cx="383835" cy="383836"/>
          </a:xfrm>
        </p:grpSpPr>
        <p:sp>
          <p:nvSpPr>
            <p:cNvPr id="112" name="Freeform 77">
              <a:extLst>
                <a:ext uri="{FF2B5EF4-FFF2-40B4-BE49-F238E27FC236}">
                  <a16:creationId xmlns:a16="http://schemas.microsoft.com/office/drawing/2014/main" id="{E116F67F-DCA8-42E1-9BD0-FDD2ECEDE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0619" y="4214921"/>
              <a:ext cx="228021" cy="383836"/>
            </a:xfrm>
            <a:custGeom>
              <a:avLst/>
              <a:gdLst>
                <a:gd name="T0" fmla="*/ 180 w 180"/>
                <a:gd name="T1" fmla="*/ 36 h 303"/>
                <a:gd name="T2" fmla="*/ 180 w 180"/>
                <a:gd name="T3" fmla="*/ 0 h 303"/>
                <a:gd name="T4" fmla="*/ 35 w 180"/>
                <a:gd name="T5" fmla="*/ 0 h 303"/>
                <a:gd name="T6" fmla="*/ 0 w 180"/>
                <a:gd name="T7" fmla="*/ 0 h 303"/>
                <a:gd name="T8" fmla="*/ 0 w 180"/>
                <a:gd name="T9" fmla="*/ 303 h 303"/>
                <a:gd name="T10" fmla="*/ 35 w 180"/>
                <a:gd name="T11" fmla="*/ 303 h 303"/>
                <a:gd name="T12" fmla="*/ 35 w 180"/>
                <a:gd name="T13" fmla="*/ 152 h 303"/>
                <a:gd name="T14" fmla="*/ 139 w 180"/>
                <a:gd name="T15" fmla="*/ 152 h 303"/>
                <a:gd name="T16" fmla="*/ 139 w 180"/>
                <a:gd name="T17" fmla="*/ 119 h 303"/>
                <a:gd name="T18" fmla="*/ 35 w 180"/>
                <a:gd name="T19" fmla="*/ 119 h 303"/>
                <a:gd name="T20" fmla="*/ 35 w 180"/>
                <a:gd name="T21" fmla="*/ 36 h 303"/>
                <a:gd name="T22" fmla="*/ 180 w 180"/>
                <a:gd name="T23" fmla="*/ 3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303">
                  <a:moveTo>
                    <a:pt x="180" y="36"/>
                  </a:moveTo>
                  <a:lnTo>
                    <a:pt x="180" y="0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303"/>
                  </a:lnTo>
                  <a:lnTo>
                    <a:pt x="35" y="303"/>
                  </a:lnTo>
                  <a:lnTo>
                    <a:pt x="35" y="152"/>
                  </a:lnTo>
                  <a:lnTo>
                    <a:pt x="139" y="152"/>
                  </a:lnTo>
                  <a:lnTo>
                    <a:pt x="139" y="119"/>
                  </a:lnTo>
                  <a:lnTo>
                    <a:pt x="35" y="119"/>
                  </a:lnTo>
                  <a:lnTo>
                    <a:pt x="35" y="36"/>
                  </a:lnTo>
                  <a:lnTo>
                    <a:pt x="180" y="3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id="{4141C028-3B14-4145-962B-09BEA18350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4805" y="4214921"/>
              <a:ext cx="116544" cy="117811"/>
            </a:xfrm>
            <a:custGeom>
              <a:avLst/>
              <a:gdLst>
                <a:gd name="T0" fmla="*/ 20 w 39"/>
                <a:gd name="T1" fmla="*/ 0 h 39"/>
                <a:gd name="T2" fmla="*/ 0 w 39"/>
                <a:gd name="T3" fmla="*/ 20 h 39"/>
                <a:gd name="T4" fmla="*/ 20 w 39"/>
                <a:gd name="T5" fmla="*/ 39 h 39"/>
                <a:gd name="T6" fmla="*/ 39 w 39"/>
                <a:gd name="T7" fmla="*/ 20 h 39"/>
                <a:gd name="T8" fmla="*/ 20 w 39"/>
                <a:gd name="T9" fmla="*/ 0 h 39"/>
                <a:gd name="T10" fmla="*/ 20 w 39"/>
                <a:gd name="T11" fmla="*/ 29 h 39"/>
                <a:gd name="T12" fmla="*/ 10 w 39"/>
                <a:gd name="T13" fmla="*/ 20 h 39"/>
                <a:gd name="T14" fmla="*/ 20 w 39"/>
                <a:gd name="T15" fmla="*/ 10 h 39"/>
                <a:gd name="T16" fmla="*/ 29 w 39"/>
                <a:gd name="T17" fmla="*/ 20 h 39"/>
                <a:gd name="T18" fmla="*/ 20 w 39"/>
                <a:gd name="T19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lose/>
                  <a:moveTo>
                    <a:pt x="20" y="29"/>
                  </a:moveTo>
                  <a:cubicBezTo>
                    <a:pt x="14" y="29"/>
                    <a:pt x="10" y="25"/>
                    <a:pt x="10" y="20"/>
                  </a:cubicBezTo>
                  <a:cubicBezTo>
                    <a:pt x="10" y="14"/>
                    <a:pt x="14" y="10"/>
                    <a:pt x="20" y="10"/>
                  </a:cubicBezTo>
                  <a:cubicBezTo>
                    <a:pt x="25" y="10"/>
                    <a:pt x="29" y="14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6" name="组合 245">
            <a:extLst>
              <a:ext uri="{FF2B5EF4-FFF2-40B4-BE49-F238E27FC236}">
                <a16:creationId xmlns:a16="http://schemas.microsoft.com/office/drawing/2014/main" id="{9BB31478-714F-4D92-BB6E-6A0F06021C63}"/>
              </a:ext>
            </a:extLst>
          </p:cNvPr>
          <p:cNvGrpSpPr/>
          <p:nvPr/>
        </p:nvGrpSpPr>
        <p:grpSpPr>
          <a:xfrm>
            <a:off x="8082628" y="3482257"/>
            <a:ext cx="392703" cy="311629"/>
            <a:chOff x="9345937" y="3483986"/>
            <a:chExt cx="392703" cy="311629"/>
          </a:xfrm>
        </p:grpSpPr>
        <p:sp>
          <p:nvSpPr>
            <p:cNvPr id="162" name="Freeform 127">
              <a:extLst>
                <a:ext uri="{FF2B5EF4-FFF2-40B4-BE49-F238E27FC236}">
                  <a16:creationId xmlns:a16="http://schemas.microsoft.com/office/drawing/2014/main" id="{738E7084-8D23-4ABD-B8BA-52FABC6E2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45937" y="3576461"/>
              <a:ext cx="241956" cy="219154"/>
            </a:xfrm>
            <a:custGeom>
              <a:avLst/>
              <a:gdLst>
                <a:gd name="T0" fmla="*/ 53 w 81"/>
                <a:gd name="T1" fmla="*/ 11 h 73"/>
                <a:gd name="T2" fmla="*/ 53 w 81"/>
                <a:gd name="T3" fmla="*/ 11 h 73"/>
                <a:gd name="T4" fmla="*/ 12 w 81"/>
                <a:gd name="T5" fmla="*/ 11 h 73"/>
                <a:gd name="T6" fmla="*/ 12 w 81"/>
                <a:gd name="T7" fmla="*/ 53 h 73"/>
                <a:gd name="T8" fmla="*/ 32 w 81"/>
                <a:gd name="T9" fmla="*/ 73 h 73"/>
                <a:gd name="T10" fmla="*/ 81 w 81"/>
                <a:gd name="T11" fmla="*/ 25 h 73"/>
                <a:gd name="T12" fmla="*/ 60 w 81"/>
                <a:gd name="T13" fmla="*/ 4 h 73"/>
                <a:gd name="T14" fmla="*/ 53 w 81"/>
                <a:gd name="T15" fmla="*/ 11 h 73"/>
                <a:gd name="T16" fmla="*/ 43 w 81"/>
                <a:gd name="T17" fmla="*/ 42 h 73"/>
                <a:gd name="T18" fmla="*/ 32 w 81"/>
                <a:gd name="T19" fmla="*/ 47 h 73"/>
                <a:gd name="T20" fmla="*/ 22 w 81"/>
                <a:gd name="T21" fmla="*/ 42 h 73"/>
                <a:gd name="T22" fmla="*/ 18 w 81"/>
                <a:gd name="T23" fmla="*/ 32 h 73"/>
                <a:gd name="T24" fmla="*/ 22 w 81"/>
                <a:gd name="T25" fmla="*/ 21 h 73"/>
                <a:gd name="T26" fmla="*/ 32 w 81"/>
                <a:gd name="T27" fmla="*/ 17 h 73"/>
                <a:gd name="T28" fmla="*/ 43 w 81"/>
                <a:gd name="T29" fmla="*/ 21 h 73"/>
                <a:gd name="T30" fmla="*/ 47 w 81"/>
                <a:gd name="T31" fmla="*/ 32 h 73"/>
                <a:gd name="T32" fmla="*/ 43 w 81"/>
                <a:gd name="T33" fmla="*/ 4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73">
                  <a:moveTo>
                    <a:pt x="53" y="11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2" y="0"/>
                    <a:pt x="23" y="0"/>
                    <a:pt x="12" y="11"/>
                  </a:cubicBezTo>
                  <a:cubicBezTo>
                    <a:pt x="0" y="23"/>
                    <a:pt x="0" y="41"/>
                    <a:pt x="12" y="5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60" y="4"/>
                    <a:pt x="60" y="4"/>
                    <a:pt x="60" y="4"/>
                  </a:cubicBezTo>
                  <a:lnTo>
                    <a:pt x="53" y="11"/>
                  </a:lnTo>
                  <a:close/>
                  <a:moveTo>
                    <a:pt x="43" y="42"/>
                  </a:moveTo>
                  <a:cubicBezTo>
                    <a:pt x="40" y="45"/>
                    <a:pt x="36" y="47"/>
                    <a:pt x="32" y="47"/>
                  </a:cubicBezTo>
                  <a:cubicBezTo>
                    <a:pt x="28" y="47"/>
                    <a:pt x="25" y="45"/>
                    <a:pt x="22" y="42"/>
                  </a:cubicBezTo>
                  <a:cubicBezTo>
                    <a:pt x="19" y="40"/>
                    <a:pt x="18" y="36"/>
                    <a:pt x="18" y="32"/>
                  </a:cubicBezTo>
                  <a:cubicBezTo>
                    <a:pt x="18" y="28"/>
                    <a:pt x="19" y="24"/>
                    <a:pt x="22" y="21"/>
                  </a:cubicBezTo>
                  <a:cubicBezTo>
                    <a:pt x="25" y="19"/>
                    <a:pt x="28" y="17"/>
                    <a:pt x="32" y="17"/>
                  </a:cubicBezTo>
                  <a:cubicBezTo>
                    <a:pt x="36" y="17"/>
                    <a:pt x="40" y="19"/>
                    <a:pt x="43" y="21"/>
                  </a:cubicBezTo>
                  <a:cubicBezTo>
                    <a:pt x="46" y="24"/>
                    <a:pt x="47" y="28"/>
                    <a:pt x="47" y="32"/>
                  </a:cubicBezTo>
                  <a:cubicBezTo>
                    <a:pt x="47" y="36"/>
                    <a:pt x="46" y="40"/>
                    <a:pt x="43" y="4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28">
              <a:extLst>
                <a:ext uri="{FF2B5EF4-FFF2-40B4-BE49-F238E27FC236}">
                  <a16:creationId xmlns:a16="http://schemas.microsoft.com/office/drawing/2014/main" id="{4D521DEF-A110-4018-B7B1-802D21670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025" y="3483986"/>
              <a:ext cx="159615" cy="146947"/>
            </a:xfrm>
            <a:custGeom>
              <a:avLst/>
              <a:gdLst>
                <a:gd name="T0" fmla="*/ 92 w 126"/>
                <a:gd name="T1" fmla="*/ 0 h 116"/>
                <a:gd name="T2" fmla="*/ 92 w 126"/>
                <a:gd name="T3" fmla="*/ 0 h 116"/>
                <a:gd name="T4" fmla="*/ 92 w 126"/>
                <a:gd name="T5" fmla="*/ 0 h 116"/>
                <a:gd name="T6" fmla="*/ 0 w 126"/>
                <a:gd name="T7" fmla="*/ 92 h 116"/>
                <a:gd name="T8" fmla="*/ 24 w 126"/>
                <a:gd name="T9" fmla="*/ 116 h 116"/>
                <a:gd name="T10" fmla="*/ 107 w 126"/>
                <a:gd name="T11" fmla="*/ 33 h 116"/>
                <a:gd name="T12" fmla="*/ 116 w 126"/>
                <a:gd name="T13" fmla="*/ 40 h 116"/>
                <a:gd name="T14" fmla="*/ 126 w 126"/>
                <a:gd name="T15" fmla="*/ 31 h 116"/>
                <a:gd name="T16" fmla="*/ 92 w 126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116"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lnTo>
                    <a:pt x="0" y="92"/>
                  </a:lnTo>
                  <a:lnTo>
                    <a:pt x="24" y="116"/>
                  </a:lnTo>
                  <a:lnTo>
                    <a:pt x="107" y="33"/>
                  </a:lnTo>
                  <a:lnTo>
                    <a:pt x="116" y="40"/>
                  </a:lnTo>
                  <a:lnTo>
                    <a:pt x="126" y="3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5" name="组合 244">
            <a:extLst>
              <a:ext uri="{FF2B5EF4-FFF2-40B4-BE49-F238E27FC236}">
                <a16:creationId xmlns:a16="http://schemas.microsoft.com/office/drawing/2014/main" id="{89D92521-1725-4DB1-BB41-AC768B4AC0AA}"/>
              </a:ext>
            </a:extLst>
          </p:cNvPr>
          <p:cNvGrpSpPr/>
          <p:nvPr/>
        </p:nvGrpSpPr>
        <p:grpSpPr>
          <a:xfrm>
            <a:off x="8121898" y="2679116"/>
            <a:ext cx="323030" cy="383835"/>
            <a:chOff x="9385207" y="2680845"/>
            <a:chExt cx="323030" cy="383835"/>
          </a:xfrm>
        </p:grpSpPr>
        <p:sp>
          <p:nvSpPr>
            <p:cNvPr id="196" name="Rectangle 161">
              <a:extLst>
                <a:ext uri="{FF2B5EF4-FFF2-40B4-BE49-F238E27FC236}">
                  <a16:creationId xmlns:a16="http://schemas.microsoft.com/office/drawing/2014/main" id="{3C0A5732-802E-42FA-ABE8-353C9E01E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5207" y="2680845"/>
              <a:ext cx="323030" cy="4433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62">
              <a:extLst>
                <a:ext uri="{FF2B5EF4-FFF2-40B4-BE49-F238E27FC236}">
                  <a16:creationId xmlns:a16="http://schemas.microsoft.com/office/drawing/2014/main" id="{037BFD66-93A2-4DBE-8D60-29D93A482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5207" y="2740383"/>
              <a:ext cx="323030" cy="324297"/>
            </a:xfrm>
            <a:custGeom>
              <a:avLst/>
              <a:gdLst>
                <a:gd name="T0" fmla="*/ 0 w 108"/>
                <a:gd name="T1" fmla="*/ 108 h 108"/>
                <a:gd name="T2" fmla="*/ 108 w 108"/>
                <a:gd name="T3" fmla="*/ 108 h 108"/>
                <a:gd name="T4" fmla="*/ 108 w 108"/>
                <a:gd name="T5" fmla="*/ 0 h 108"/>
                <a:gd name="T6" fmla="*/ 0 w 108"/>
                <a:gd name="T7" fmla="*/ 0 h 108"/>
                <a:gd name="T8" fmla="*/ 0 w 108"/>
                <a:gd name="T9" fmla="*/ 108 h 108"/>
                <a:gd name="T10" fmla="*/ 54 w 108"/>
                <a:gd name="T11" fmla="*/ 15 h 108"/>
                <a:gd name="T12" fmla="*/ 93 w 108"/>
                <a:gd name="T13" fmla="*/ 54 h 108"/>
                <a:gd name="T14" fmla="*/ 54 w 108"/>
                <a:gd name="T15" fmla="*/ 93 h 108"/>
                <a:gd name="T16" fmla="*/ 15 w 108"/>
                <a:gd name="T17" fmla="*/ 54 h 108"/>
                <a:gd name="T18" fmla="*/ 54 w 108"/>
                <a:gd name="T19" fmla="*/ 1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0" y="108"/>
                  </a:moveTo>
                  <a:cubicBezTo>
                    <a:pt x="108" y="108"/>
                    <a:pt x="108" y="108"/>
                    <a:pt x="108" y="108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"/>
                  </a:lnTo>
                  <a:close/>
                  <a:moveTo>
                    <a:pt x="54" y="15"/>
                  </a:moveTo>
                  <a:cubicBezTo>
                    <a:pt x="76" y="15"/>
                    <a:pt x="93" y="32"/>
                    <a:pt x="93" y="54"/>
                  </a:cubicBezTo>
                  <a:cubicBezTo>
                    <a:pt x="93" y="76"/>
                    <a:pt x="76" y="93"/>
                    <a:pt x="54" y="93"/>
                  </a:cubicBezTo>
                  <a:cubicBezTo>
                    <a:pt x="33" y="93"/>
                    <a:pt x="15" y="76"/>
                    <a:pt x="15" y="54"/>
                  </a:cubicBezTo>
                  <a:cubicBezTo>
                    <a:pt x="15" y="32"/>
                    <a:pt x="33" y="15"/>
                    <a:pt x="54" y="1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63">
              <a:extLst>
                <a:ext uri="{FF2B5EF4-FFF2-40B4-BE49-F238E27FC236}">
                  <a16:creationId xmlns:a16="http://schemas.microsoft.com/office/drawing/2014/main" id="{5A708B55-5CB5-4CA1-B4DA-BE7F0C107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9948" y="2815124"/>
              <a:ext cx="176083" cy="174816"/>
            </a:xfrm>
            <a:custGeom>
              <a:avLst/>
              <a:gdLst>
                <a:gd name="T0" fmla="*/ 29 w 59"/>
                <a:gd name="T1" fmla="*/ 58 h 58"/>
                <a:gd name="T2" fmla="*/ 59 w 59"/>
                <a:gd name="T3" fmla="*/ 29 h 58"/>
                <a:gd name="T4" fmla="*/ 29 w 59"/>
                <a:gd name="T5" fmla="*/ 0 h 58"/>
                <a:gd name="T6" fmla="*/ 0 w 59"/>
                <a:gd name="T7" fmla="*/ 29 h 58"/>
                <a:gd name="T8" fmla="*/ 29 w 59"/>
                <a:gd name="T9" fmla="*/ 58 h 58"/>
                <a:gd name="T10" fmla="*/ 12 w 59"/>
                <a:gd name="T11" fmla="*/ 12 h 58"/>
                <a:gd name="T12" fmla="*/ 29 w 59"/>
                <a:gd name="T13" fmla="*/ 5 h 58"/>
                <a:gd name="T14" fmla="*/ 46 w 59"/>
                <a:gd name="T15" fmla="*/ 12 h 58"/>
                <a:gd name="T16" fmla="*/ 53 w 59"/>
                <a:gd name="T17" fmla="*/ 29 h 58"/>
                <a:gd name="T18" fmla="*/ 53 w 59"/>
                <a:gd name="T19" fmla="*/ 29 h 58"/>
                <a:gd name="T20" fmla="*/ 53 w 59"/>
                <a:gd name="T21" fmla="*/ 29 h 58"/>
                <a:gd name="T22" fmla="*/ 41 w 59"/>
                <a:gd name="T23" fmla="*/ 41 h 58"/>
                <a:gd name="T24" fmla="*/ 29 w 59"/>
                <a:gd name="T25" fmla="*/ 29 h 58"/>
                <a:gd name="T26" fmla="*/ 29 w 59"/>
                <a:gd name="T27" fmla="*/ 29 h 58"/>
                <a:gd name="T28" fmla="*/ 17 w 59"/>
                <a:gd name="T29" fmla="*/ 17 h 58"/>
                <a:gd name="T30" fmla="*/ 5 w 59"/>
                <a:gd name="T31" fmla="*/ 29 h 58"/>
                <a:gd name="T32" fmla="*/ 12 w 59"/>
                <a:gd name="T3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58"/>
                  </a:moveTo>
                  <a:cubicBezTo>
                    <a:pt x="45" y="58"/>
                    <a:pt x="59" y="45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12" y="12"/>
                  </a:moveTo>
                  <a:cubicBezTo>
                    <a:pt x="17" y="8"/>
                    <a:pt x="23" y="5"/>
                    <a:pt x="29" y="5"/>
                  </a:cubicBezTo>
                  <a:cubicBezTo>
                    <a:pt x="36" y="5"/>
                    <a:pt x="42" y="8"/>
                    <a:pt x="46" y="12"/>
                  </a:cubicBezTo>
                  <a:cubicBezTo>
                    <a:pt x="51" y="17"/>
                    <a:pt x="53" y="23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36"/>
                    <a:pt x="48" y="41"/>
                    <a:pt x="41" y="41"/>
                  </a:cubicBezTo>
                  <a:cubicBezTo>
                    <a:pt x="35" y="41"/>
                    <a:pt x="29" y="36"/>
                    <a:pt x="29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2"/>
                    <a:pt x="24" y="17"/>
                    <a:pt x="17" y="17"/>
                  </a:cubicBezTo>
                  <a:cubicBezTo>
                    <a:pt x="11" y="17"/>
                    <a:pt x="5" y="22"/>
                    <a:pt x="5" y="29"/>
                  </a:cubicBezTo>
                  <a:cubicBezTo>
                    <a:pt x="5" y="23"/>
                    <a:pt x="8" y="17"/>
                    <a:pt x="12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9" name="Freeform 184">
            <a:extLst>
              <a:ext uri="{FF2B5EF4-FFF2-40B4-BE49-F238E27FC236}">
                <a16:creationId xmlns:a16="http://schemas.microsoft.com/office/drawing/2014/main" id="{0930A73E-BA26-410E-9F91-2D8F3A492282}"/>
              </a:ext>
            </a:extLst>
          </p:cNvPr>
          <p:cNvSpPr>
            <a:spLocks noEditPoints="1"/>
          </p:cNvSpPr>
          <p:nvPr/>
        </p:nvSpPr>
        <p:spPr bwMode="auto">
          <a:xfrm>
            <a:off x="8091496" y="1911444"/>
            <a:ext cx="383836" cy="383836"/>
          </a:xfrm>
          <a:custGeom>
            <a:avLst/>
            <a:gdLst>
              <a:gd name="T0" fmla="*/ 128 w 128"/>
              <a:gd name="T1" fmla="*/ 10 h 128"/>
              <a:gd name="T2" fmla="*/ 103 w 128"/>
              <a:gd name="T3" fmla="*/ 10 h 128"/>
              <a:gd name="T4" fmla="*/ 103 w 128"/>
              <a:gd name="T5" fmla="*/ 0 h 128"/>
              <a:gd name="T6" fmla="*/ 24 w 128"/>
              <a:gd name="T7" fmla="*/ 0 h 128"/>
              <a:gd name="T8" fmla="*/ 24 w 128"/>
              <a:gd name="T9" fmla="*/ 10 h 128"/>
              <a:gd name="T10" fmla="*/ 0 w 128"/>
              <a:gd name="T11" fmla="*/ 10 h 128"/>
              <a:gd name="T12" fmla="*/ 0 w 128"/>
              <a:gd name="T13" fmla="*/ 10 h 128"/>
              <a:gd name="T14" fmla="*/ 0 w 128"/>
              <a:gd name="T15" fmla="*/ 20 h 128"/>
              <a:gd name="T16" fmla="*/ 29 w 128"/>
              <a:gd name="T17" fmla="*/ 69 h 128"/>
              <a:gd name="T18" fmla="*/ 54 w 128"/>
              <a:gd name="T19" fmla="*/ 88 h 128"/>
              <a:gd name="T20" fmla="*/ 54 w 128"/>
              <a:gd name="T21" fmla="*/ 113 h 128"/>
              <a:gd name="T22" fmla="*/ 29 w 128"/>
              <a:gd name="T23" fmla="*/ 128 h 128"/>
              <a:gd name="T24" fmla="*/ 99 w 128"/>
              <a:gd name="T25" fmla="*/ 128 h 128"/>
              <a:gd name="T26" fmla="*/ 74 w 128"/>
              <a:gd name="T27" fmla="*/ 113 h 128"/>
              <a:gd name="T28" fmla="*/ 74 w 128"/>
              <a:gd name="T29" fmla="*/ 87 h 128"/>
              <a:gd name="T30" fmla="*/ 97 w 128"/>
              <a:gd name="T31" fmla="*/ 70 h 128"/>
              <a:gd name="T32" fmla="*/ 128 w 128"/>
              <a:gd name="T33" fmla="*/ 20 h 128"/>
              <a:gd name="T34" fmla="*/ 128 w 128"/>
              <a:gd name="T35" fmla="*/ 10 h 128"/>
              <a:gd name="T36" fmla="*/ 14 w 128"/>
              <a:gd name="T37" fmla="*/ 36 h 128"/>
              <a:gd name="T38" fmla="*/ 10 w 128"/>
              <a:gd name="T39" fmla="*/ 20 h 128"/>
              <a:gd name="T40" fmla="*/ 24 w 128"/>
              <a:gd name="T41" fmla="*/ 20 h 128"/>
              <a:gd name="T42" fmla="*/ 24 w 128"/>
              <a:gd name="T43" fmla="*/ 49 h 128"/>
              <a:gd name="T44" fmla="*/ 24 w 128"/>
              <a:gd name="T45" fmla="*/ 49 h 128"/>
              <a:gd name="T46" fmla="*/ 24 w 128"/>
              <a:gd name="T47" fmla="*/ 49 h 128"/>
              <a:gd name="T48" fmla="*/ 24 w 128"/>
              <a:gd name="T49" fmla="*/ 52 h 128"/>
              <a:gd name="T50" fmla="*/ 14 w 128"/>
              <a:gd name="T51" fmla="*/ 36 h 128"/>
              <a:gd name="T52" fmla="*/ 114 w 128"/>
              <a:gd name="T53" fmla="*/ 36 h 128"/>
              <a:gd name="T54" fmla="*/ 103 w 128"/>
              <a:gd name="T55" fmla="*/ 53 h 128"/>
              <a:gd name="T56" fmla="*/ 103 w 128"/>
              <a:gd name="T57" fmla="*/ 49 h 128"/>
              <a:gd name="T58" fmla="*/ 103 w 128"/>
              <a:gd name="T59" fmla="*/ 49 h 128"/>
              <a:gd name="T60" fmla="*/ 103 w 128"/>
              <a:gd name="T61" fmla="*/ 49 h 128"/>
              <a:gd name="T62" fmla="*/ 103 w 128"/>
              <a:gd name="T63" fmla="*/ 20 h 128"/>
              <a:gd name="T64" fmla="*/ 118 w 128"/>
              <a:gd name="T65" fmla="*/ 20 h 128"/>
              <a:gd name="T66" fmla="*/ 114 w 128"/>
              <a:gd name="T67" fmla="*/ 3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8" h="128">
                <a:moveTo>
                  <a:pt x="128" y="10"/>
                </a:moveTo>
                <a:cubicBezTo>
                  <a:pt x="103" y="10"/>
                  <a:pt x="103" y="10"/>
                  <a:pt x="103" y="10"/>
                </a:cubicBezTo>
                <a:cubicBezTo>
                  <a:pt x="103" y="0"/>
                  <a:pt x="103" y="0"/>
                  <a:pt x="10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10"/>
                  <a:pt x="24" y="10"/>
                  <a:pt x="24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40"/>
                  <a:pt x="13" y="58"/>
                  <a:pt x="29" y="69"/>
                </a:cubicBezTo>
                <a:cubicBezTo>
                  <a:pt x="35" y="78"/>
                  <a:pt x="43" y="85"/>
                  <a:pt x="54" y="88"/>
                </a:cubicBezTo>
                <a:cubicBezTo>
                  <a:pt x="54" y="113"/>
                  <a:pt x="54" y="113"/>
                  <a:pt x="54" y="113"/>
                </a:cubicBezTo>
                <a:cubicBezTo>
                  <a:pt x="29" y="128"/>
                  <a:pt x="29" y="128"/>
                  <a:pt x="29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74" y="87"/>
                  <a:pt x="74" y="87"/>
                  <a:pt x="74" y="87"/>
                </a:cubicBezTo>
                <a:cubicBezTo>
                  <a:pt x="84" y="85"/>
                  <a:pt x="92" y="78"/>
                  <a:pt x="97" y="70"/>
                </a:cubicBezTo>
                <a:cubicBezTo>
                  <a:pt x="114" y="59"/>
                  <a:pt x="126" y="41"/>
                  <a:pt x="128" y="20"/>
                </a:cubicBezTo>
                <a:cubicBezTo>
                  <a:pt x="128" y="10"/>
                  <a:pt x="128" y="10"/>
                  <a:pt x="128" y="10"/>
                </a:cubicBezTo>
                <a:close/>
                <a:moveTo>
                  <a:pt x="14" y="36"/>
                </a:moveTo>
                <a:cubicBezTo>
                  <a:pt x="12" y="31"/>
                  <a:pt x="11" y="25"/>
                  <a:pt x="10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50"/>
                  <a:pt x="24" y="51"/>
                  <a:pt x="24" y="52"/>
                </a:cubicBezTo>
                <a:cubicBezTo>
                  <a:pt x="20" y="47"/>
                  <a:pt x="17" y="42"/>
                  <a:pt x="14" y="36"/>
                </a:cubicBezTo>
                <a:close/>
                <a:moveTo>
                  <a:pt x="114" y="36"/>
                </a:moveTo>
                <a:cubicBezTo>
                  <a:pt x="111" y="42"/>
                  <a:pt x="107" y="48"/>
                  <a:pt x="103" y="53"/>
                </a:cubicBezTo>
                <a:cubicBezTo>
                  <a:pt x="103" y="52"/>
                  <a:pt x="103" y="51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7" y="25"/>
                  <a:pt x="116" y="31"/>
                  <a:pt x="114" y="36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15">
            <a:extLst>
              <a:ext uri="{FF2B5EF4-FFF2-40B4-BE49-F238E27FC236}">
                <a16:creationId xmlns:a16="http://schemas.microsoft.com/office/drawing/2014/main" id="{51992DE9-C58C-42A9-A8FF-1EC4C94FC92C}"/>
              </a:ext>
            </a:extLst>
          </p:cNvPr>
          <p:cNvSpPr>
            <a:spLocks noEditPoints="1"/>
          </p:cNvSpPr>
          <p:nvPr/>
        </p:nvSpPr>
        <p:spPr bwMode="auto">
          <a:xfrm>
            <a:off x="8082628" y="1200778"/>
            <a:ext cx="397770" cy="269825"/>
          </a:xfrm>
          <a:custGeom>
            <a:avLst/>
            <a:gdLst>
              <a:gd name="T0" fmla="*/ 125 w 133"/>
              <a:gd name="T1" fmla="*/ 6 h 90"/>
              <a:gd name="T2" fmla="*/ 111 w 133"/>
              <a:gd name="T3" fmla="*/ 0 h 90"/>
              <a:gd name="T4" fmla="*/ 97 w 133"/>
              <a:gd name="T5" fmla="*/ 6 h 90"/>
              <a:gd name="T6" fmla="*/ 93 w 133"/>
              <a:gd name="T7" fmla="*/ 28 h 90"/>
              <a:gd name="T8" fmla="*/ 51 w 133"/>
              <a:gd name="T9" fmla="*/ 69 h 90"/>
              <a:gd name="T10" fmla="*/ 37 w 133"/>
              <a:gd name="T11" fmla="*/ 75 h 90"/>
              <a:gd name="T12" fmla="*/ 23 w 133"/>
              <a:gd name="T13" fmla="*/ 69 h 90"/>
              <a:gd name="T14" fmla="*/ 18 w 133"/>
              <a:gd name="T15" fmla="*/ 55 h 90"/>
              <a:gd name="T16" fmla="*/ 23 w 133"/>
              <a:gd name="T17" fmla="*/ 41 h 90"/>
              <a:gd name="T18" fmla="*/ 27 w 133"/>
              <a:gd name="T19" fmla="*/ 45 h 90"/>
              <a:gd name="T20" fmla="*/ 34 w 133"/>
              <a:gd name="T21" fmla="*/ 10 h 90"/>
              <a:gd name="T22" fmla="*/ 13 w 133"/>
              <a:gd name="T23" fmla="*/ 31 h 90"/>
              <a:gd name="T24" fmla="*/ 13 w 133"/>
              <a:gd name="T25" fmla="*/ 80 h 90"/>
              <a:gd name="T26" fmla="*/ 37 w 133"/>
              <a:gd name="T27" fmla="*/ 90 h 90"/>
              <a:gd name="T28" fmla="*/ 62 w 133"/>
              <a:gd name="T29" fmla="*/ 80 h 90"/>
              <a:gd name="T30" fmla="*/ 104 w 133"/>
              <a:gd name="T31" fmla="*/ 38 h 90"/>
              <a:gd name="T32" fmla="*/ 111 w 133"/>
              <a:gd name="T33" fmla="*/ 39 h 90"/>
              <a:gd name="T34" fmla="*/ 125 w 133"/>
              <a:gd name="T35" fmla="*/ 34 h 90"/>
              <a:gd name="T36" fmla="*/ 125 w 133"/>
              <a:gd name="T37" fmla="*/ 6 h 90"/>
              <a:gd name="T38" fmla="*/ 118 w 133"/>
              <a:gd name="T39" fmla="*/ 27 h 90"/>
              <a:gd name="T40" fmla="*/ 111 w 133"/>
              <a:gd name="T41" fmla="*/ 30 h 90"/>
              <a:gd name="T42" fmla="*/ 107 w 133"/>
              <a:gd name="T43" fmla="*/ 29 h 90"/>
              <a:gd name="T44" fmla="*/ 104 w 133"/>
              <a:gd name="T45" fmla="*/ 27 h 90"/>
              <a:gd name="T46" fmla="*/ 102 w 133"/>
              <a:gd name="T47" fmla="*/ 24 h 90"/>
              <a:gd name="T48" fmla="*/ 102 w 133"/>
              <a:gd name="T49" fmla="*/ 18 h 90"/>
              <a:gd name="T50" fmla="*/ 104 w 133"/>
              <a:gd name="T51" fmla="*/ 13 h 90"/>
              <a:gd name="T52" fmla="*/ 111 w 133"/>
              <a:gd name="T53" fmla="*/ 10 h 90"/>
              <a:gd name="T54" fmla="*/ 118 w 133"/>
              <a:gd name="T55" fmla="*/ 13 h 90"/>
              <a:gd name="T56" fmla="*/ 121 w 133"/>
              <a:gd name="T57" fmla="*/ 20 h 90"/>
              <a:gd name="T58" fmla="*/ 118 w 133"/>
              <a:gd name="T59" fmla="*/ 2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3" h="90">
                <a:moveTo>
                  <a:pt x="125" y="6"/>
                </a:moveTo>
                <a:cubicBezTo>
                  <a:pt x="121" y="2"/>
                  <a:pt x="116" y="0"/>
                  <a:pt x="111" y="0"/>
                </a:cubicBezTo>
                <a:cubicBezTo>
                  <a:pt x="106" y="0"/>
                  <a:pt x="101" y="2"/>
                  <a:pt x="97" y="6"/>
                </a:cubicBezTo>
                <a:cubicBezTo>
                  <a:pt x="92" y="12"/>
                  <a:pt x="90" y="20"/>
                  <a:pt x="93" y="28"/>
                </a:cubicBezTo>
                <a:cubicBezTo>
                  <a:pt x="51" y="69"/>
                  <a:pt x="51" y="69"/>
                  <a:pt x="51" y="69"/>
                </a:cubicBezTo>
                <a:cubicBezTo>
                  <a:pt x="48" y="73"/>
                  <a:pt x="43" y="75"/>
                  <a:pt x="37" y="75"/>
                </a:cubicBezTo>
                <a:cubicBezTo>
                  <a:pt x="32" y="75"/>
                  <a:pt x="27" y="73"/>
                  <a:pt x="23" y="69"/>
                </a:cubicBezTo>
                <a:cubicBezTo>
                  <a:pt x="20" y="66"/>
                  <a:pt x="18" y="61"/>
                  <a:pt x="18" y="55"/>
                </a:cubicBezTo>
                <a:cubicBezTo>
                  <a:pt x="18" y="50"/>
                  <a:pt x="20" y="45"/>
                  <a:pt x="23" y="41"/>
                </a:cubicBezTo>
                <a:cubicBezTo>
                  <a:pt x="27" y="45"/>
                  <a:pt x="27" y="45"/>
                  <a:pt x="27" y="45"/>
                </a:cubicBezTo>
                <a:cubicBezTo>
                  <a:pt x="34" y="10"/>
                  <a:pt x="34" y="10"/>
                  <a:pt x="34" y="10"/>
                </a:cubicBezTo>
                <a:cubicBezTo>
                  <a:pt x="13" y="31"/>
                  <a:pt x="13" y="31"/>
                  <a:pt x="13" y="31"/>
                </a:cubicBezTo>
                <a:cubicBezTo>
                  <a:pt x="0" y="45"/>
                  <a:pt x="0" y="66"/>
                  <a:pt x="13" y="80"/>
                </a:cubicBezTo>
                <a:cubicBezTo>
                  <a:pt x="20" y="86"/>
                  <a:pt x="29" y="90"/>
                  <a:pt x="37" y="90"/>
                </a:cubicBezTo>
                <a:cubicBezTo>
                  <a:pt x="46" y="90"/>
                  <a:pt x="55" y="86"/>
                  <a:pt x="62" y="80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6" y="39"/>
                  <a:pt x="109" y="39"/>
                  <a:pt x="111" y="39"/>
                </a:cubicBezTo>
                <a:cubicBezTo>
                  <a:pt x="116" y="39"/>
                  <a:pt x="121" y="38"/>
                  <a:pt x="125" y="34"/>
                </a:cubicBezTo>
                <a:cubicBezTo>
                  <a:pt x="133" y="26"/>
                  <a:pt x="133" y="14"/>
                  <a:pt x="125" y="6"/>
                </a:cubicBezTo>
                <a:close/>
                <a:moveTo>
                  <a:pt x="118" y="27"/>
                </a:moveTo>
                <a:cubicBezTo>
                  <a:pt x="116" y="29"/>
                  <a:pt x="114" y="30"/>
                  <a:pt x="111" y="30"/>
                </a:cubicBezTo>
                <a:cubicBezTo>
                  <a:pt x="110" y="30"/>
                  <a:pt x="109" y="29"/>
                  <a:pt x="107" y="29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2" y="24"/>
                  <a:pt x="102" y="24"/>
                  <a:pt x="102" y="24"/>
                </a:cubicBezTo>
                <a:cubicBezTo>
                  <a:pt x="102" y="22"/>
                  <a:pt x="101" y="20"/>
                  <a:pt x="102" y="18"/>
                </a:cubicBezTo>
                <a:cubicBezTo>
                  <a:pt x="102" y="16"/>
                  <a:pt x="103" y="14"/>
                  <a:pt x="104" y="13"/>
                </a:cubicBezTo>
                <a:cubicBezTo>
                  <a:pt x="106" y="11"/>
                  <a:pt x="109" y="10"/>
                  <a:pt x="111" y="10"/>
                </a:cubicBezTo>
                <a:cubicBezTo>
                  <a:pt x="114" y="10"/>
                  <a:pt x="116" y="11"/>
                  <a:pt x="118" y="13"/>
                </a:cubicBezTo>
                <a:cubicBezTo>
                  <a:pt x="120" y="15"/>
                  <a:pt x="121" y="17"/>
                  <a:pt x="121" y="20"/>
                </a:cubicBezTo>
                <a:cubicBezTo>
                  <a:pt x="121" y="22"/>
                  <a:pt x="120" y="25"/>
                  <a:pt x="118" y="2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49" name="组合 248">
            <a:extLst>
              <a:ext uri="{FF2B5EF4-FFF2-40B4-BE49-F238E27FC236}">
                <a16:creationId xmlns:a16="http://schemas.microsoft.com/office/drawing/2014/main" id="{75A086A0-0793-4A85-83E3-3E3E46B320EC}"/>
              </a:ext>
            </a:extLst>
          </p:cNvPr>
          <p:cNvGrpSpPr/>
          <p:nvPr/>
        </p:nvGrpSpPr>
        <p:grpSpPr>
          <a:xfrm>
            <a:off x="7347805" y="5841011"/>
            <a:ext cx="383836" cy="264758"/>
            <a:chOff x="8587133" y="5809803"/>
            <a:chExt cx="383836" cy="264758"/>
          </a:xfrm>
        </p:grpSpPr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DC07A3BD-031C-4342-99F6-82204B271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737" y="5809803"/>
              <a:ext cx="293894" cy="192551"/>
            </a:xfrm>
            <a:custGeom>
              <a:avLst/>
              <a:gdLst>
                <a:gd name="T0" fmla="*/ 49 w 98"/>
                <a:gd name="T1" fmla="*/ 0 h 64"/>
                <a:gd name="T2" fmla="*/ 0 w 98"/>
                <a:gd name="T3" fmla="*/ 20 h 64"/>
                <a:gd name="T4" fmla="*/ 44 w 98"/>
                <a:gd name="T5" fmla="*/ 64 h 64"/>
                <a:gd name="T6" fmla="*/ 49 w 98"/>
                <a:gd name="T7" fmla="*/ 64 h 64"/>
                <a:gd name="T8" fmla="*/ 54 w 98"/>
                <a:gd name="T9" fmla="*/ 64 h 64"/>
                <a:gd name="T10" fmla="*/ 98 w 98"/>
                <a:gd name="T11" fmla="*/ 20 h 64"/>
                <a:gd name="T12" fmla="*/ 49 w 98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64">
                  <a:moveTo>
                    <a:pt x="49" y="0"/>
                  </a:moveTo>
                  <a:cubicBezTo>
                    <a:pt x="30" y="0"/>
                    <a:pt x="12" y="8"/>
                    <a:pt x="0" y="2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5" y="64"/>
                    <a:pt x="47" y="64"/>
                    <a:pt x="49" y="64"/>
                  </a:cubicBezTo>
                  <a:cubicBezTo>
                    <a:pt x="51" y="64"/>
                    <a:pt x="52" y="64"/>
                    <a:pt x="54" y="64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5" y="8"/>
                    <a:pt x="68" y="0"/>
                    <a:pt x="49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9EF57035-F79C-4943-B30D-00FE39EC4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889" y="5897211"/>
              <a:ext cx="138080" cy="177350"/>
            </a:xfrm>
            <a:custGeom>
              <a:avLst/>
              <a:gdLst>
                <a:gd name="T0" fmla="*/ 30 w 46"/>
                <a:gd name="T1" fmla="*/ 0 h 59"/>
                <a:gd name="T2" fmla="*/ 0 w 46"/>
                <a:gd name="T3" fmla="*/ 30 h 59"/>
                <a:gd name="T4" fmla="*/ 35 w 46"/>
                <a:gd name="T5" fmla="*/ 56 h 59"/>
                <a:gd name="T6" fmla="*/ 40 w 46"/>
                <a:gd name="T7" fmla="*/ 59 h 59"/>
                <a:gd name="T8" fmla="*/ 45 w 46"/>
                <a:gd name="T9" fmla="*/ 55 h 59"/>
                <a:gd name="T10" fmla="*/ 45 w 46"/>
                <a:gd name="T11" fmla="*/ 55 h 59"/>
                <a:gd name="T12" fmla="*/ 46 w 46"/>
                <a:gd name="T13" fmla="*/ 42 h 59"/>
                <a:gd name="T14" fmla="*/ 46 w 46"/>
                <a:gd name="T15" fmla="*/ 42 h 59"/>
                <a:gd name="T16" fmla="*/ 30 w 46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9">
                  <a:moveTo>
                    <a:pt x="3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4"/>
                    <a:pt x="27" y="44"/>
                    <a:pt x="35" y="56"/>
                  </a:cubicBezTo>
                  <a:cubicBezTo>
                    <a:pt x="36" y="58"/>
                    <a:pt x="38" y="59"/>
                    <a:pt x="40" y="59"/>
                  </a:cubicBezTo>
                  <a:cubicBezTo>
                    <a:pt x="42" y="59"/>
                    <a:pt x="44" y="57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1"/>
                    <a:pt x="46" y="46"/>
                    <a:pt x="46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26"/>
                    <a:pt x="40" y="11"/>
                    <a:pt x="3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0CCAEC27-5EFD-41CB-9ECA-4F2041170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7133" y="5897211"/>
              <a:ext cx="138080" cy="177350"/>
            </a:xfrm>
            <a:custGeom>
              <a:avLst/>
              <a:gdLst>
                <a:gd name="T0" fmla="*/ 0 w 46"/>
                <a:gd name="T1" fmla="*/ 42 h 59"/>
                <a:gd name="T2" fmla="*/ 0 w 46"/>
                <a:gd name="T3" fmla="*/ 42 h 59"/>
                <a:gd name="T4" fmla="*/ 1 w 46"/>
                <a:gd name="T5" fmla="*/ 55 h 59"/>
                <a:gd name="T6" fmla="*/ 1 w 46"/>
                <a:gd name="T7" fmla="*/ 55 h 59"/>
                <a:gd name="T8" fmla="*/ 6 w 46"/>
                <a:gd name="T9" fmla="*/ 59 h 59"/>
                <a:gd name="T10" fmla="*/ 11 w 46"/>
                <a:gd name="T11" fmla="*/ 56 h 59"/>
                <a:gd name="T12" fmla="*/ 46 w 46"/>
                <a:gd name="T13" fmla="*/ 30 h 59"/>
                <a:gd name="T14" fmla="*/ 16 w 46"/>
                <a:gd name="T15" fmla="*/ 0 h 59"/>
                <a:gd name="T16" fmla="*/ 0 w 46"/>
                <a:gd name="T17" fmla="*/ 4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9"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0" y="51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7"/>
                    <a:pt x="4" y="59"/>
                    <a:pt x="6" y="59"/>
                  </a:cubicBezTo>
                  <a:cubicBezTo>
                    <a:pt x="8" y="59"/>
                    <a:pt x="10" y="58"/>
                    <a:pt x="11" y="56"/>
                  </a:cubicBezTo>
                  <a:cubicBezTo>
                    <a:pt x="19" y="44"/>
                    <a:pt x="31" y="34"/>
                    <a:pt x="46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" y="11"/>
                    <a:pt x="0" y="26"/>
                    <a:pt x="0" y="4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EF7B9337-5920-4562-8375-E13D411EAFC8}"/>
              </a:ext>
            </a:extLst>
          </p:cNvPr>
          <p:cNvGrpSpPr/>
          <p:nvPr/>
        </p:nvGrpSpPr>
        <p:grpSpPr>
          <a:xfrm>
            <a:off x="7345271" y="5061938"/>
            <a:ext cx="390170" cy="287561"/>
            <a:chOff x="8584599" y="5030730"/>
            <a:chExt cx="390170" cy="287561"/>
          </a:xfrm>
        </p:grpSpPr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4DC1FD6D-C8E1-4DA6-BDA4-15840DC78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2679" y="5087736"/>
              <a:ext cx="50671" cy="135546"/>
            </a:xfrm>
            <a:custGeom>
              <a:avLst/>
              <a:gdLst>
                <a:gd name="T0" fmla="*/ 40 w 40"/>
                <a:gd name="T1" fmla="*/ 0 h 107"/>
                <a:gd name="T2" fmla="*/ 0 w 40"/>
                <a:gd name="T3" fmla="*/ 40 h 107"/>
                <a:gd name="T4" fmla="*/ 0 w 40"/>
                <a:gd name="T5" fmla="*/ 107 h 107"/>
                <a:gd name="T6" fmla="*/ 40 w 40"/>
                <a:gd name="T7" fmla="*/ 66 h 107"/>
                <a:gd name="T8" fmla="*/ 40 w 40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lnTo>
                    <a:pt x="0" y="40"/>
                  </a:lnTo>
                  <a:lnTo>
                    <a:pt x="0" y="107"/>
                  </a:lnTo>
                  <a:lnTo>
                    <a:pt x="40" y="6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8C13201B-5E9E-4A00-871B-AC423B5D3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006" y="5156142"/>
              <a:ext cx="51938" cy="135546"/>
            </a:xfrm>
            <a:custGeom>
              <a:avLst/>
              <a:gdLst>
                <a:gd name="T0" fmla="*/ 41 w 41"/>
                <a:gd name="T1" fmla="*/ 0 h 107"/>
                <a:gd name="T2" fmla="*/ 0 w 41"/>
                <a:gd name="T3" fmla="*/ 41 h 107"/>
                <a:gd name="T4" fmla="*/ 0 w 41"/>
                <a:gd name="T5" fmla="*/ 107 h 107"/>
                <a:gd name="T6" fmla="*/ 41 w 41"/>
                <a:gd name="T7" fmla="*/ 67 h 107"/>
                <a:gd name="T8" fmla="*/ 41 w 41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07">
                  <a:moveTo>
                    <a:pt x="41" y="0"/>
                  </a:moveTo>
                  <a:lnTo>
                    <a:pt x="0" y="41"/>
                  </a:lnTo>
                  <a:lnTo>
                    <a:pt x="0" y="107"/>
                  </a:lnTo>
                  <a:lnTo>
                    <a:pt x="41" y="6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A33F0647-3174-4115-BE3E-272D7AA78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958" y="5030730"/>
              <a:ext cx="78541" cy="72207"/>
            </a:xfrm>
            <a:custGeom>
              <a:avLst/>
              <a:gdLst>
                <a:gd name="T0" fmla="*/ 0 w 26"/>
                <a:gd name="T1" fmla="*/ 21 h 24"/>
                <a:gd name="T2" fmla="*/ 4 w 26"/>
                <a:gd name="T3" fmla="*/ 21 h 24"/>
                <a:gd name="T4" fmla="*/ 12 w 26"/>
                <a:gd name="T5" fmla="*/ 24 h 24"/>
                <a:gd name="T6" fmla="*/ 26 w 26"/>
                <a:gd name="T7" fmla="*/ 10 h 24"/>
                <a:gd name="T8" fmla="*/ 0 w 26"/>
                <a:gd name="T9" fmla="*/ 2 h 24"/>
                <a:gd name="T10" fmla="*/ 0 w 26"/>
                <a:gd name="T1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4">
                  <a:moveTo>
                    <a:pt x="0" y="21"/>
                  </a:moveTo>
                  <a:cubicBezTo>
                    <a:pt x="1" y="21"/>
                    <a:pt x="2" y="21"/>
                    <a:pt x="4" y="21"/>
                  </a:cubicBezTo>
                  <a:cubicBezTo>
                    <a:pt x="7" y="21"/>
                    <a:pt x="10" y="22"/>
                    <a:pt x="12" y="2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3"/>
                    <a:pt x="9" y="0"/>
                    <a:pt x="0" y="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3">
              <a:extLst>
                <a:ext uri="{FF2B5EF4-FFF2-40B4-BE49-F238E27FC236}">
                  <a16:creationId xmlns:a16="http://schemas.microsoft.com/office/drawing/2014/main" id="{13B69409-4B56-4242-A4EB-68C237089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096" y="5070001"/>
              <a:ext cx="69673" cy="81074"/>
            </a:xfrm>
            <a:custGeom>
              <a:avLst/>
              <a:gdLst>
                <a:gd name="T0" fmla="*/ 22 w 23"/>
                <a:gd name="T1" fmla="*/ 27 h 27"/>
                <a:gd name="T2" fmla="*/ 14 w 23"/>
                <a:gd name="T3" fmla="*/ 0 h 27"/>
                <a:gd name="T4" fmla="*/ 0 w 23"/>
                <a:gd name="T5" fmla="*/ 14 h 27"/>
                <a:gd name="T6" fmla="*/ 2 w 23"/>
                <a:gd name="T7" fmla="*/ 23 h 27"/>
                <a:gd name="T8" fmla="*/ 2 w 23"/>
                <a:gd name="T9" fmla="*/ 27 h 27"/>
                <a:gd name="T10" fmla="*/ 22 w 23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22" y="27"/>
                  </a:moveTo>
                  <a:cubicBezTo>
                    <a:pt x="23" y="17"/>
                    <a:pt x="20" y="8"/>
                    <a:pt x="14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2" y="20"/>
                    <a:pt x="2" y="23"/>
                  </a:cubicBezTo>
                  <a:cubicBezTo>
                    <a:pt x="2" y="24"/>
                    <a:pt x="2" y="25"/>
                    <a:pt x="2" y="27"/>
                  </a:cubicBezTo>
                  <a:lnTo>
                    <a:pt x="22" y="2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520F8806-B703-4212-9B1D-37127C4EC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7361" y="5166276"/>
              <a:ext cx="81074" cy="57005"/>
            </a:xfrm>
            <a:custGeom>
              <a:avLst/>
              <a:gdLst>
                <a:gd name="T0" fmla="*/ 5 w 27"/>
                <a:gd name="T1" fmla="*/ 0 h 19"/>
                <a:gd name="T2" fmla="*/ 4 w 27"/>
                <a:gd name="T3" fmla="*/ 1 h 19"/>
                <a:gd name="T4" fmla="*/ 4 w 27"/>
                <a:gd name="T5" fmla="*/ 15 h 19"/>
                <a:gd name="T6" fmla="*/ 18 w 27"/>
                <a:gd name="T7" fmla="*/ 15 h 19"/>
                <a:gd name="T8" fmla="*/ 27 w 27"/>
                <a:gd name="T9" fmla="*/ 0 h 19"/>
                <a:gd name="T10" fmla="*/ 5 w 27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5" y="0"/>
                  </a:moveTo>
                  <a:cubicBezTo>
                    <a:pt x="5" y="0"/>
                    <a:pt x="4" y="1"/>
                    <a:pt x="4" y="1"/>
                  </a:cubicBezTo>
                  <a:cubicBezTo>
                    <a:pt x="0" y="5"/>
                    <a:pt x="0" y="11"/>
                    <a:pt x="4" y="15"/>
                  </a:cubicBezTo>
                  <a:cubicBezTo>
                    <a:pt x="8" y="19"/>
                    <a:pt x="14" y="19"/>
                    <a:pt x="18" y="15"/>
                  </a:cubicBezTo>
                  <a:cubicBezTo>
                    <a:pt x="22" y="11"/>
                    <a:pt x="25" y="6"/>
                    <a:pt x="2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34D0B0E8-B692-494C-81AB-F255E8D33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8552" y="5039598"/>
              <a:ext cx="50671" cy="114011"/>
            </a:xfrm>
            <a:custGeom>
              <a:avLst/>
              <a:gdLst>
                <a:gd name="T0" fmla="*/ 17 w 17"/>
                <a:gd name="T1" fmla="*/ 0 h 38"/>
                <a:gd name="T2" fmla="*/ 2 w 17"/>
                <a:gd name="T3" fmla="*/ 8 h 38"/>
                <a:gd name="T4" fmla="*/ 0 w 17"/>
                <a:gd name="T5" fmla="*/ 11 h 38"/>
                <a:gd name="T6" fmla="*/ 0 w 17"/>
                <a:gd name="T7" fmla="*/ 38 h 38"/>
                <a:gd name="T8" fmla="*/ 16 w 17"/>
                <a:gd name="T9" fmla="*/ 22 h 38"/>
                <a:gd name="T10" fmla="*/ 17 w 17"/>
                <a:gd name="T11" fmla="*/ 21 h 38"/>
                <a:gd name="T12" fmla="*/ 17 w 17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8">
                  <a:moveTo>
                    <a:pt x="17" y="0"/>
                  </a:moveTo>
                  <a:cubicBezTo>
                    <a:pt x="12" y="1"/>
                    <a:pt x="7" y="4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BE8FAEF3-1344-4740-BFF3-2E0064086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599" y="5223282"/>
              <a:ext cx="50671" cy="95009"/>
            </a:xfrm>
            <a:custGeom>
              <a:avLst/>
              <a:gdLst>
                <a:gd name="T0" fmla="*/ 17 w 17"/>
                <a:gd name="T1" fmla="*/ 0 h 32"/>
                <a:gd name="T2" fmla="*/ 4 w 17"/>
                <a:gd name="T3" fmla="*/ 14 h 32"/>
                <a:gd name="T4" fmla="*/ 4 w 17"/>
                <a:gd name="T5" fmla="*/ 28 h 32"/>
                <a:gd name="T6" fmla="*/ 17 w 17"/>
                <a:gd name="T7" fmla="*/ 28 h 32"/>
                <a:gd name="T8" fmla="*/ 17 w 1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2">
                  <a:moveTo>
                    <a:pt x="17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0" y="18"/>
                    <a:pt x="0" y="24"/>
                    <a:pt x="4" y="28"/>
                  </a:cubicBezTo>
                  <a:cubicBezTo>
                    <a:pt x="8" y="32"/>
                    <a:pt x="14" y="32"/>
                    <a:pt x="17" y="28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1" name="组合 250">
            <a:extLst>
              <a:ext uri="{FF2B5EF4-FFF2-40B4-BE49-F238E27FC236}">
                <a16:creationId xmlns:a16="http://schemas.microsoft.com/office/drawing/2014/main" id="{DD4897B2-BB6A-4FDC-95F0-0C787B8FE25B}"/>
              </a:ext>
            </a:extLst>
          </p:cNvPr>
          <p:cNvGrpSpPr/>
          <p:nvPr/>
        </p:nvGrpSpPr>
        <p:grpSpPr>
          <a:xfrm>
            <a:off x="7347805" y="4246129"/>
            <a:ext cx="383836" cy="383836"/>
            <a:chOff x="8587133" y="4214921"/>
            <a:chExt cx="383836" cy="383836"/>
          </a:xfrm>
        </p:grpSpPr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id="{E4EC6757-41AF-4E11-8ADD-290FA9464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7133" y="4214921"/>
              <a:ext cx="383836" cy="383836"/>
            </a:xfrm>
            <a:custGeom>
              <a:avLst/>
              <a:gdLst>
                <a:gd name="T0" fmla="*/ 128 w 128"/>
                <a:gd name="T1" fmla="*/ 20 h 128"/>
                <a:gd name="T2" fmla="*/ 108 w 128"/>
                <a:gd name="T3" fmla="*/ 0 h 128"/>
                <a:gd name="T4" fmla="*/ 94 w 128"/>
                <a:gd name="T5" fmla="*/ 6 h 128"/>
                <a:gd name="T6" fmla="*/ 40 w 128"/>
                <a:gd name="T7" fmla="*/ 60 h 128"/>
                <a:gd name="T8" fmla="*/ 34 w 128"/>
                <a:gd name="T9" fmla="*/ 59 h 128"/>
                <a:gd name="T10" fmla="*/ 0 w 128"/>
                <a:gd name="T11" fmla="*/ 94 h 128"/>
                <a:gd name="T12" fmla="*/ 34 w 128"/>
                <a:gd name="T13" fmla="*/ 128 h 128"/>
                <a:gd name="T14" fmla="*/ 69 w 128"/>
                <a:gd name="T15" fmla="*/ 94 h 128"/>
                <a:gd name="T16" fmla="*/ 68 w 128"/>
                <a:gd name="T17" fmla="*/ 88 h 128"/>
                <a:gd name="T18" fmla="*/ 122 w 128"/>
                <a:gd name="T19" fmla="*/ 34 h 128"/>
                <a:gd name="T20" fmla="*/ 128 w 128"/>
                <a:gd name="T21" fmla="*/ 20 h 128"/>
                <a:gd name="T22" fmla="*/ 115 w 128"/>
                <a:gd name="T23" fmla="*/ 27 h 128"/>
                <a:gd name="T24" fmla="*/ 115 w 128"/>
                <a:gd name="T25" fmla="*/ 27 h 128"/>
                <a:gd name="T26" fmla="*/ 115 w 128"/>
                <a:gd name="T27" fmla="*/ 27 h 128"/>
                <a:gd name="T28" fmla="*/ 61 w 128"/>
                <a:gd name="T29" fmla="*/ 81 h 128"/>
                <a:gd name="T30" fmla="*/ 58 w 128"/>
                <a:gd name="T31" fmla="*/ 84 h 128"/>
                <a:gd name="T32" fmla="*/ 59 w 128"/>
                <a:gd name="T33" fmla="*/ 89 h 128"/>
                <a:gd name="T34" fmla="*/ 59 w 128"/>
                <a:gd name="T35" fmla="*/ 94 h 128"/>
                <a:gd name="T36" fmla="*/ 52 w 128"/>
                <a:gd name="T37" fmla="*/ 111 h 128"/>
                <a:gd name="T38" fmla="*/ 34 w 128"/>
                <a:gd name="T39" fmla="*/ 118 h 128"/>
                <a:gd name="T40" fmla="*/ 17 w 128"/>
                <a:gd name="T41" fmla="*/ 111 h 128"/>
                <a:gd name="T42" fmla="*/ 10 w 128"/>
                <a:gd name="T43" fmla="*/ 94 h 128"/>
                <a:gd name="T44" fmla="*/ 17 w 128"/>
                <a:gd name="T45" fmla="*/ 76 h 128"/>
                <a:gd name="T46" fmla="*/ 34 w 128"/>
                <a:gd name="T47" fmla="*/ 69 h 128"/>
                <a:gd name="T48" fmla="*/ 39 w 128"/>
                <a:gd name="T49" fmla="*/ 70 h 128"/>
                <a:gd name="T50" fmla="*/ 44 w 128"/>
                <a:gd name="T51" fmla="*/ 70 h 128"/>
                <a:gd name="T52" fmla="*/ 47 w 128"/>
                <a:gd name="T53" fmla="*/ 67 h 128"/>
                <a:gd name="T54" fmla="*/ 101 w 128"/>
                <a:gd name="T55" fmla="*/ 13 h 128"/>
                <a:gd name="T56" fmla="*/ 108 w 128"/>
                <a:gd name="T57" fmla="*/ 10 h 128"/>
                <a:gd name="T58" fmla="*/ 118 w 128"/>
                <a:gd name="T59" fmla="*/ 20 h 128"/>
                <a:gd name="T60" fmla="*/ 115 w 128"/>
                <a:gd name="T61" fmla="*/ 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128">
                  <a:moveTo>
                    <a:pt x="128" y="20"/>
                  </a:moveTo>
                  <a:cubicBezTo>
                    <a:pt x="128" y="9"/>
                    <a:pt x="119" y="0"/>
                    <a:pt x="108" y="0"/>
                  </a:cubicBezTo>
                  <a:cubicBezTo>
                    <a:pt x="103" y="0"/>
                    <a:pt x="98" y="2"/>
                    <a:pt x="94" y="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38" y="60"/>
                    <a:pt x="36" y="59"/>
                    <a:pt x="34" y="59"/>
                  </a:cubicBezTo>
                  <a:cubicBezTo>
                    <a:pt x="15" y="59"/>
                    <a:pt x="0" y="75"/>
                    <a:pt x="0" y="94"/>
                  </a:cubicBezTo>
                  <a:cubicBezTo>
                    <a:pt x="0" y="113"/>
                    <a:pt x="15" y="128"/>
                    <a:pt x="34" y="128"/>
                  </a:cubicBezTo>
                  <a:cubicBezTo>
                    <a:pt x="53" y="128"/>
                    <a:pt x="69" y="113"/>
                    <a:pt x="69" y="94"/>
                  </a:cubicBezTo>
                  <a:cubicBezTo>
                    <a:pt x="69" y="92"/>
                    <a:pt x="69" y="90"/>
                    <a:pt x="68" y="88"/>
                  </a:cubicBezTo>
                  <a:cubicBezTo>
                    <a:pt x="122" y="34"/>
                    <a:pt x="122" y="34"/>
                    <a:pt x="122" y="34"/>
                  </a:cubicBezTo>
                  <a:cubicBezTo>
                    <a:pt x="126" y="30"/>
                    <a:pt x="128" y="25"/>
                    <a:pt x="128" y="20"/>
                  </a:cubicBezTo>
                  <a:close/>
                  <a:moveTo>
                    <a:pt x="115" y="27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1"/>
                    <a:pt x="59" y="92"/>
                    <a:pt x="59" y="94"/>
                  </a:cubicBezTo>
                  <a:cubicBezTo>
                    <a:pt x="59" y="100"/>
                    <a:pt x="56" y="106"/>
                    <a:pt x="52" y="111"/>
                  </a:cubicBezTo>
                  <a:cubicBezTo>
                    <a:pt x="47" y="116"/>
                    <a:pt x="41" y="118"/>
                    <a:pt x="34" y="118"/>
                  </a:cubicBezTo>
                  <a:cubicBezTo>
                    <a:pt x="28" y="118"/>
                    <a:pt x="22" y="116"/>
                    <a:pt x="17" y="111"/>
                  </a:cubicBezTo>
                  <a:cubicBezTo>
                    <a:pt x="12" y="106"/>
                    <a:pt x="10" y="100"/>
                    <a:pt x="10" y="94"/>
                  </a:cubicBezTo>
                  <a:cubicBezTo>
                    <a:pt x="10" y="87"/>
                    <a:pt x="12" y="81"/>
                    <a:pt x="17" y="76"/>
                  </a:cubicBezTo>
                  <a:cubicBezTo>
                    <a:pt x="22" y="72"/>
                    <a:pt x="28" y="69"/>
                    <a:pt x="34" y="69"/>
                  </a:cubicBezTo>
                  <a:cubicBezTo>
                    <a:pt x="36" y="69"/>
                    <a:pt x="37" y="69"/>
                    <a:pt x="39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3" y="11"/>
                    <a:pt x="106" y="10"/>
                    <a:pt x="108" y="10"/>
                  </a:cubicBezTo>
                  <a:cubicBezTo>
                    <a:pt x="114" y="10"/>
                    <a:pt x="118" y="14"/>
                    <a:pt x="118" y="20"/>
                  </a:cubicBezTo>
                  <a:cubicBezTo>
                    <a:pt x="118" y="22"/>
                    <a:pt x="117" y="25"/>
                    <a:pt x="115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id="{1032AD4F-2D48-40A2-A909-E03B6C494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7939" y="4344133"/>
              <a:ext cx="193818" cy="195085"/>
            </a:xfrm>
            <a:custGeom>
              <a:avLst/>
              <a:gdLst>
                <a:gd name="T0" fmla="*/ 23 w 65"/>
                <a:gd name="T1" fmla="*/ 38 h 65"/>
                <a:gd name="T2" fmla="*/ 14 w 65"/>
                <a:gd name="T3" fmla="*/ 36 h 65"/>
                <a:gd name="T4" fmla="*/ 0 w 65"/>
                <a:gd name="T5" fmla="*/ 51 h 65"/>
                <a:gd name="T6" fmla="*/ 14 w 65"/>
                <a:gd name="T7" fmla="*/ 65 h 65"/>
                <a:gd name="T8" fmla="*/ 29 w 65"/>
                <a:gd name="T9" fmla="*/ 51 h 65"/>
                <a:gd name="T10" fmla="*/ 27 w 65"/>
                <a:gd name="T11" fmla="*/ 42 h 65"/>
                <a:gd name="T12" fmla="*/ 65 w 65"/>
                <a:gd name="T13" fmla="*/ 4 h 65"/>
                <a:gd name="T14" fmla="*/ 61 w 65"/>
                <a:gd name="T15" fmla="*/ 0 h 65"/>
                <a:gd name="T16" fmla="*/ 23 w 65"/>
                <a:gd name="T17" fmla="*/ 3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5">
                  <a:moveTo>
                    <a:pt x="23" y="38"/>
                  </a:moveTo>
                  <a:cubicBezTo>
                    <a:pt x="20" y="37"/>
                    <a:pt x="17" y="36"/>
                    <a:pt x="14" y="36"/>
                  </a:cubicBezTo>
                  <a:cubicBezTo>
                    <a:pt x="6" y="36"/>
                    <a:pt x="0" y="43"/>
                    <a:pt x="0" y="51"/>
                  </a:cubicBezTo>
                  <a:cubicBezTo>
                    <a:pt x="0" y="59"/>
                    <a:pt x="6" y="65"/>
                    <a:pt x="14" y="65"/>
                  </a:cubicBezTo>
                  <a:cubicBezTo>
                    <a:pt x="22" y="65"/>
                    <a:pt x="29" y="59"/>
                    <a:pt x="29" y="51"/>
                  </a:cubicBezTo>
                  <a:cubicBezTo>
                    <a:pt x="29" y="48"/>
                    <a:pt x="28" y="45"/>
                    <a:pt x="27" y="4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23" y="3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2" name="组合 251">
            <a:extLst>
              <a:ext uri="{FF2B5EF4-FFF2-40B4-BE49-F238E27FC236}">
                <a16:creationId xmlns:a16="http://schemas.microsoft.com/office/drawing/2014/main" id="{647CFB9D-D7BD-42E9-A7D9-A27E3336FD0D}"/>
              </a:ext>
            </a:extLst>
          </p:cNvPr>
          <p:cNvGrpSpPr/>
          <p:nvPr/>
        </p:nvGrpSpPr>
        <p:grpSpPr>
          <a:xfrm>
            <a:off x="7363006" y="3479724"/>
            <a:ext cx="357234" cy="383836"/>
            <a:chOff x="8602334" y="3448516"/>
            <a:chExt cx="357234" cy="383836"/>
          </a:xfrm>
        </p:grpSpPr>
        <p:sp>
          <p:nvSpPr>
            <p:cNvPr id="164" name="Freeform 129">
              <a:extLst>
                <a:ext uri="{FF2B5EF4-FFF2-40B4-BE49-F238E27FC236}">
                  <a16:creationId xmlns:a16="http://schemas.microsoft.com/office/drawing/2014/main" id="{BC616E2A-4E73-4849-80B8-15F06A6B9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334" y="3448516"/>
              <a:ext cx="155815" cy="383836"/>
            </a:xfrm>
            <a:custGeom>
              <a:avLst/>
              <a:gdLst>
                <a:gd name="T0" fmla="*/ 62 w 123"/>
                <a:gd name="T1" fmla="*/ 64 h 303"/>
                <a:gd name="T2" fmla="*/ 107 w 123"/>
                <a:gd name="T3" fmla="*/ 16 h 303"/>
                <a:gd name="T4" fmla="*/ 92 w 123"/>
                <a:gd name="T5" fmla="*/ 0 h 303"/>
                <a:gd name="T6" fmla="*/ 33 w 123"/>
                <a:gd name="T7" fmla="*/ 56 h 303"/>
                <a:gd name="T8" fmla="*/ 33 w 123"/>
                <a:gd name="T9" fmla="*/ 59 h 303"/>
                <a:gd name="T10" fmla="*/ 33 w 123"/>
                <a:gd name="T11" fmla="*/ 59 h 303"/>
                <a:gd name="T12" fmla="*/ 95 w 123"/>
                <a:gd name="T13" fmla="*/ 191 h 303"/>
                <a:gd name="T14" fmla="*/ 74 w 123"/>
                <a:gd name="T15" fmla="*/ 213 h 303"/>
                <a:gd name="T16" fmla="*/ 66 w 123"/>
                <a:gd name="T17" fmla="*/ 203 h 303"/>
                <a:gd name="T18" fmla="*/ 0 w 123"/>
                <a:gd name="T19" fmla="*/ 269 h 303"/>
                <a:gd name="T20" fmla="*/ 33 w 123"/>
                <a:gd name="T21" fmla="*/ 303 h 303"/>
                <a:gd name="T22" fmla="*/ 100 w 123"/>
                <a:gd name="T23" fmla="*/ 236 h 303"/>
                <a:gd name="T24" fmla="*/ 90 w 123"/>
                <a:gd name="T25" fmla="*/ 229 h 303"/>
                <a:gd name="T26" fmla="*/ 123 w 123"/>
                <a:gd name="T27" fmla="*/ 196 h 303"/>
                <a:gd name="T28" fmla="*/ 123 w 123"/>
                <a:gd name="T29" fmla="*/ 196 h 303"/>
                <a:gd name="T30" fmla="*/ 123 w 123"/>
                <a:gd name="T31" fmla="*/ 196 h 303"/>
                <a:gd name="T32" fmla="*/ 123 w 123"/>
                <a:gd name="T33" fmla="*/ 196 h 303"/>
                <a:gd name="T34" fmla="*/ 123 w 123"/>
                <a:gd name="T35" fmla="*/ 196 h 303"/>
                <a:gd name="T36" fmla="*/ 62 w 123"/>
                <a:gd name="T37" fmla="*/ 6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" h="303">
                  <a:moveTo>
                    <a:pt x="62" y="64"/>
                  </a:moveTo>
                  <a:lnTo>
                    <a:pt x="107" y="16"/>
                  </a:lnTo>
                  <a:lnTo>
                    <a:pt x="92" y="0"/>
                  </a:lnTo>
                  <a:lnTo>
                    <a:pt x="33" y="56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95" y="191"/>
                  </a:lnTo>
                  <a:lnTo>
                    <a:pt x="74" y="213"/>
                  </a:lnTo>
                  <a:lnTo>
                    <a:pt x="66" y="203"/>
                  </a:lnTo>
                  <a:lnTo>
                    <a:pt x="0" y="269"/>
                  </a:lnTo>
                  <a:lnTo>
                    <a:pt x="33" y="303"/>
                  </a:lnTo>
                  <a:lnTo>
                    <a:pt x="100" y="236"/>
                  </a:lnTo>
                  <a:lnTo>
                    <a:pt x="90" y="229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62" y="6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30">
              <a:extLst>
                <a:ext uri="{FF2B5EF4-FFF2-40B4-BE49-F238E27FC236}">
                  <a16:creationId xmlns:a16="http://schemas.microsoft.com/office/drawing/2014/main" id="{BC8F3BDF-B943-4EAF-9435-CBE338C58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013" y="3477652"/>
              <a:ext cx="230555" cy="231822"/>
            </a:xfrm>
            <a:custGeom>
              <a:avLst/>
              <a:gdLst>
                <a:gd name="T0" fmla="*/ 73 w 77"/>
                <a:gd name="T1" fmla="*/ 52 h 77"/>
                <a:gd name="T2" fmla="*/ 24 w 77"/>
                <a:gd name="T3" fmla="*/ 4 h 77"/>
                <a:gd name="T4" fmla="*/ 11 w 77"/>
                <a:gd name="T5" fmla="*/ 4 h 77"/>
                <a:gd name="T6" fmla="*/ 4 w 77"/>
                <a:gd name="T7" fmla="*/ 11 h 77"/>
                <a:gd name="T8" fmla="*/ 4 w 77"/>
                <a:gd name="T9" fmla="*/ 24 h 77"/>
                <a:gd name="T10" fmla="*/ 52 w 77"/>
                <a:gd name="T11" fmla="*/ 73 h 77"/>
                <a:gd name="T12" fmla="*/ 66 w 77"/>
                <a:gd name="T13" fmla="*/ 73 h 77"/>
                <a:gd name="T14" fmla="*/ 73 w 77"/>
                <a:gd name="T15" fmla="*/ 66 h 77"/>
                <a:gd name="T16" fmla="*/ 73 w 77"/>
                <a:gd name="T17" fmla="*/ 5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73" y="5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1" y="0"/>
                    <a:pt x="14" y="0"/>
                    <a:pt x="11" y="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0" y="14"/>
                    <a:pt x="0" y="21"/>
                    <a:pt x="4" y="24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6" y="77"/>
                    <a:pt x="62" y="77"/>
                    <a:pt x="66" y="7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7" y="62"/>
                    <a:pt x="77" y="56"/>
                    <a:pt x="73" y="5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9" name="Freeform 164">
            <a:extLst>
              <a:ext uri="{FF2B5EF4-FFF2-40B4-BE49-F238E27FC236}">
                <a16:creationId xmlns:a16="http://schemas.microsoft.com/office/drawing/2014/main" id="{21185362-7748-4D48-AAD3-D790B48CFE69}"/>
              </a:ext>
            </a:extLst>
          </p:cNvPr>
          <p:cNvSpPr>
            <a:spLocks noEditPoints="1"/>
          </p:cNvSpPr>
          <p:nvPr/>
        </p:nvSpPr>
        <p:spPr bwMode="auto">
          <a:xfrm>
            <a:off x="7393409" y="2712053"/>
            <a:ext cx="293894" cy="383836"/>
          </a:xfrm>
          <a:custGeom>
            <a:avLst/>
            <a:gdLst>
              <a:gd name="T0" fmla="*/ 98 w 98"/>
              <a:gd name="T1" fmla="*/ 15 h 128"/>
              <a:gd name="T2" fmla="*/ 69 w 98"/>
              <a:gd name="T3" fmla="*/ 0 h 128"/>
              <a:gd name="T4" fmla="*/ 55 w 98"/>
              <a:gd name="T5" fmla="*/ 42 h 128"/>
              <a:gd name="T6" fmla="*/ 52 w 98"/>
              <a:gd name="T7" fmla="*/ 13 h 128"/>
              <a:gd name="T8" fmla="*/ 56 w 98"/>
              <a:gd name="T9" fmla="*/ 10 h 128"/>
              <a:gd name="T10" fmla="*/ 56 w 98"/>
              <a:gd name="T11" fmla="*/ 0 h 128"/>
              <a:gd name="T12" fmla="*/ 42 w 98"/>
              <a:gd name="T13" fmla="*/ 0 h 128"/>
              <a:gd name="T14" fmla="*/ 42 w 98"/>
              <a:gd name="T15" fmla="*/ 10 h 128"/>
              <a:gd name="T16" fmla="*/ 46 w 98"/>
              <a:gd name="T17" fmla="*/ 13 h 128"/>
              <a:gd name="T18" fmla="*/ 44 w 98"/>
              <a:gd name="T19" fmla="*/ 42 h 128"/>
              <a:gd name="T20" fmla="*/ 30 w 98"/>
              <a:gd name="T21" fmla="*/ 0 h 128"/>
              <a:gd name="T22" fmla="*/ 0 w 98"/>
              <a:gd name="T23" fmla="*/ 15 h 128"/>
              <a:gd name="T24" fmla="*/ 0 w 98"/>
              <a:gd name="T25" fmla="*/ 15 h 128"/>
              <a:gd name="T26" fmla="*/ 0 w 98"/>
              <a:gd name="T27" fmla="*/ 108 h 128"/>
              <a:gd name="T28" fmla="*/ 15 w 98"/>
              <a:gd name="T29" fmla="*/ 108 h 128"/>
              <a:gd name="T30" fmla="*/ 15 w 98"/>
              <a:gd name="T31" fmla="*/ 128 h 128"/>
              <a:gd name="T32" fmla="*/ 84 w 98"/>
              <a:gd name="T33" fmla="*/ 128 h 128"/>
              <a:gd name="T34" fmla="*/ 84 w 98"/>
              <a:gd name="T35" fmla="*/ 108 h 128"/>
              <a:gd name="T36" fmla="*/ 98 w 98"/>
              <a:gd name="T37" fmla="*/ 108 h 128"/>
              <a:gd name="T38" fmla="*/ 98 w 98"/>
              <a:gd name="T39" fmla="*/ 15 h 128"/>
              <a:gd name="T40" fmla="*/ 49 w 98"/>
              <a:gd name="T41" fmla="*/ 116 h 128"/>
              <a:gd name="T42" fmla="*/ 46 w 98"/>
              <a:gd name="T43" fmla="*/ 113 h 128"/>
              <a:gd name="T44" fmla="*/ 49 w 98"/>
              <a:gd name="T45" fmla="*/ 110 h 128"/>
              <a:gd name="T46" fmla="*/ 52 w 98"/>
              <a:gd name="T47" fmla="*/ 113 h 128"/>
              <a:gd name="T48" fmla="*/ 49 w 98"/>
              <a:gd name="T49" fmla="*/ 116 h 128"/>
              <a:gd name="T50" fmla="*/ 49 w 98"/>
              <a:gd name="T51" fmla="*/ 96 h 128"/>
              <a:gd name="T52" fmla="*/ 46 w 98"/>
              <a:gd name="T53" fmla="*/ 93 h 128"/>
              <a:gd name="T54" fmla="*/ 49 w 98"/>
              <a:gd name="T55" fmla="*/ 91 h 128"/>
              <a:gd name="T56" fmla="*/ 52 w 98"/>
              <a:gd name="T57" fmla="*/ 93 h 128"/>
              <a:gd name="T58" fmla="*/ 49 w 98"/>
              <a:gd name="T59" fmla="*/ 96 h 128"/>
              <a:gd name="T60" fmla="*/ 49 w 98"/>
              <a:gd name="T61" fmla="*/ 77 h 128"/>
              <a:gd name="T62" fmla="*/ 46 w 98"/>
              <a:gd name="T63" fmla="*/ 74 h 128"/>
              <a:gd name="T64" fmla="*/ 49 w 98"/>
              <a:gd name="T65" fmla="*/ 71 h 128"/>
              <a:gd name="T66" fmla="*/ 52 w 98"/>
              <a:gd name="T67" fmla="*/ 74 h 128"/>
              <a:gd name="T68" fmla="*/ 49 w 98"/>
              <a:gd name="T69" fmla="*/ 7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128">
                <a:moveTo>
                  <a:pt x="98" y="15"/>
                </a:moveTo>
                <a:cubicBezTo>
                  <a:pt x="69" y="0"/>
                  <a:pt x="69" y="0"/>
                  <a:pt x="69" y="0"/>
                </a:cubicBezTo>
                <a:cubicBezTo>
                  <a:pt x="55" y="42"/>
                  <a:pt x="55" y="42"/>
                  <a:pt x="55" y="42"/>
                </a:cubicBezTo>
                <a:cubicBezTo>
                  <a:pt x="52" y="13"/>
                  <a:pt x="52" y="13"/>
                  <a:pt x="52" y="13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0"/>
                  <a:pt x="56" y="0"/>
                  <a:pt x="5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0"/>
                  <a:pt x="42" y="10"/>
                  <a:pt x="42" y="10"/>
                </a:cubicBezTo>
                <a:cubicBezTo>
                  <a:pt x="46" y="13"/>
                  <a:pt x="46" y="13"/>
                  <a:pt x="46" y="13"/>
                </a:cubicBezTo>
                <a:cubicBezTo>
                  <a:pt x="44" y="42"/>
                  <a:pt x="44" y="42"/>
                  <a:pt x="44" y="42"/>
                </a:cubicBezTo>
                <a:cubicBezTo>
                  <a:pt x="30" y="0"/>
                  <a:pt x="30" y="0"/>
                  <a:pt x="30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08"/>
                  <a:pt x="0" y="108"/>
                  <a:pt x="0" y="108"/>
                </a:cubicBezTo>
                <a:cubicBezTo>
                  <a:pt x="15" y="108"/>
                  <a:pt x="15" y="108"/>
                  <a:pt x="15" y="108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5"/>
                  <a:pt x="98" y="15"/>
                  <a:pt x="98" y="15"/>
                </a:cubicBezTo>
                <a:close/>
                <a:moveTo>
                  <a:pt x="49" y="116"/>
                </a:moveTo>
                <a:cubicBezTo>
                  <a:pt x="48" y="116"/>
                  <a:pt x="46" y="115"/>
                  <a:pt x="46" y="113"/>
                </a:cubicBezTo>
                <a:cubicBezTo>
                  <a:pt x="46" y="112"/>
                  <a:pt x="48" y="110"/>
                  <a:pt x="49" y="110"/>
                </a:cubicBezTo>
                <a:cubicBezTo>
                  <a:pt x="51" y="110"/>
                  <a:pt x="52" y="112"/>
                  <a:pt x="52" y="113"/>
                </a:cubicBezTo>
                <a:cubicBezTo>
                  <a:pt x="52" y="115"/>
                  <a:pt x="51" y="116"/>
                  <a:pt x="49" y="116"/>
                </a:cubicBezTo>
                <a:close/>
                <a:moveTo>
                  <a:pt x="49" y="96"/>
                </a:moveTo>
                <a:cubicBezTo>
                  <a:pt x="48" y="96"/>
                  <a:pt x="46" y="95"/>
                  <a:pt x="46" y="93"/>
                </a:cubicBezTo>
                <a:cubicBezTo>
                  <a:pt x="46" y="92"/>
                  <a:pt x="48" y="91"/>
                  <a:pt x="49" y="91"/>
                </a:cubicBezTo>
                <a:cubicBezTo>
                  <a:pt x="51" y="91"/>
                  <a:pt x="52" y="92"/>
                  <a:pt x="52" y="93"/>
                </a:cubicBezTo>
                <a:cubicBezTo>
                  <a:pt x="52" y="95"/>
                  <a:pt x="51" y="96"/>
                  <a:pt x="49" y="96"/>
                </a:cubicBezTo>
                <a:close/>
                <a:moveTo>
                  <a:pt x="49" y="77"/>
                </a:moveTo>
                <a:cubicBezTo>
                  <a:pt x="48" y="77"/>
                  <a:pt x="46" y="75"/>
                  <a:pt x="46" y="74"/>
                </a:cubicBezTo>
                <a:cubicBezTo>
                  <a:pt x="46" y="72"/>
                  <a:pt x="48" y="71"/>
                  <a:pt x="49" y="71"/>
                </a:cubicBezTo>
                <a:cubicBezTo>
                  <a:pt x="51" y="71"/>
                  <a:pt x="52" y="72"/>
                  <a:pt x="52" y="74"/>
                </a:cubicBezTo>
                <a:cubicBezTo>
                  <a:pt x="52" y="75"/>
                  <a:pt x="51" y="77"/>
                  <a:pt x="49" y="7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684ADB50-0CA0-4C7D-A886-14ED8A1234F3}"/>
              </a:ext>
            </a:extLst>
          </p:cNvPr>
          <p:cNvGrpSpPr/>
          <p:nvPr/>
        </p:nvGrpSpPr>
        <p:grpSpPr>
          <a:xfrm>
            <a:off x="7347805" y="1983651"/>
            <a:ext cx="383836" cy="305295"/>
            <a:chOff x="8587133" y="1952443"/>
            <a:chExt cx="383836" cy="305295"/>
          </a:xfrm>
        </p:grpSpPr>
        <p:sp>
          <p:nvSpPr>
            <p:cNvPr id="220" name="Freeform 185">
              <a:extLst>
                <a:ext uri="{FF2B5EF4-FFF2-40B4-BE49-F238E27FC236}">
                  <a16:creationId xmlns:a16="http://schemas.microsoft.com/office/drawing/2014/main" id="{EB912FC5-413E-4049-9C38-687086A4A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204" y="1952443"/>
              <a:ext cx="298961" cy="59539"/>
            </a:xfrm>
            <a:custGeom>
              <a:avLst/>
              <a:gdLst>
                <a:gd name="T0" fmla="*/ 189 w 236"/>
                <a:gd name="T1" fmla="*/ 47 h 47"/>
                <a:gd name="T2" fmla="*/ 236 w 236"/>
                <a:gd name="T3" fmla="*/ 0 h 47"/>
                <a:gd name="T4" fmla="*/ 0 w 236"/>
                <a:gd name="T5" fmla="*/ 0 h 47"/>
                <a:gd name="T6" fmla="*/ 44 w 236"/>
                <a:gd name="T7" fmla="*/ 47 h 47"/>
                <a:gd name="T8" fmla="*/ 189 w 236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47">
                  <a:moveTo>
                    <a:pt x="189" y="47"/>
                  </a:moveTo>
                  <a:lnTo>
                    <a:pt x="236" y="0"/>
                  </a:lnTo>
                  <a:lnTo>
                    <a:pt x="0" y="0"/>
                  </a:lnTo>
                  <a:lnTo>
                    <a:pt x="44" y="47"/>
                  </a:lnTo>
                  <a:lnTo>
                    <a:pt x="189" y="4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186">
              <a:extLst>
                <a:ext uri="{FF2B5EF4-FFF2-40B4-BE49-F238E27FC236}">
                  <a16:creationId xmlns:a16="http://schemas.microsoft.com/office/drawing/2014/main" id="{D5B2ED53-BE30-4A3A-84D6-238E88F9B9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4944" y="2110791"/>
              <a:ext cx="149481" cy="146947"/>
            </a:xfrm>
            <a:custGeom>
              <a:avLst/>
              <a:gdLst>
                <a:gd name="T0" fmla="*/ 25 w 50"/>
                <a:gd name="T1" fmla="*/ 0 h 49"/>
                <a:gd name="T2" fmla="*/ 0 w 50"/>
                <a:gd name="T3" fmla="*/ 24 h 49"/>
                <a:gd name="T4" fmla="*/ 25 w 50"/>
                <a:gd name="T5" fmla="*/ 49 h 49"/>
                <a:gd name="T6" fmla="*/ 50 w 50"/>
                <a:gd name="T7" fmla="*/ 24 h 49"/>
                <a:gd name="T8" fmla="*/ 25 w 50"/>
                <a:gd name="T9" fmla="*/ 0 h 49"/>
                <a:gd name="T10" fmla="*/ 29 w 50"/>
                <a:gd name="T11" fmla="*/ 34 h 49"/>
                <a:gd name="T12" fmla="*/ 21 w 50"/>
                <a:gd name="T13" fmla="*/ 34 h 49"/>
                <a:gd name="T14" fmla="*/ 21 w 50"/>
                <a:gd name="T15" fmla="*/ 14 h 49"/>
                <a:gd name="T16" fmla="*/ 29 w 50"/>
                <a:gd name="T17" fmla="*/ 14 h 49"/>
                <a:gd name="T18" fmla="*/ 29 w 50"/>
                <a:gd name="T19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9" y="49"/>
                    <a:pt x="50" y="38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9" y="34"/>
                  </a:moveTo>
                  <a:cubicBezTo>
                    <a:pt x="21" y="34"/>
                    <a:pt x="21" y="34"/>
                    <a:pt x="21" y="3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9" y="14"/>
                    <a:pt x="29" y="14"/>
                    <a:pt x="29" y="14"/>
                  </a:cubicBezTo>
                  <a:lnTo>
                    <a:pt x="29" y="3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187">
              <a:extLst>
                <a:ext uri="{FF2B5EF4-FFF2-40B4-BE49-F238E27FC236}">
                  <a16:creationId xmlns:a16="http://schemas.microsoft.com/office/drawing/2014/main" id="{1EBAF6A0-02FF-423C-8BE7-DCA250C69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0356" y="1952443"/>
              <a:ext cx="140613" cy="182417"/>
            </a:xfrm>
            <a:custGeom>
              <a:avLst/>
              <a:gdLst>
                <a:gd name="T0" fmla="*/ 47 w 47"/>
                <a:gd name="T1" fmla="*/ 0 h 61"/>
                <a:gd name="T2" fmla="*/ 0 w 47"/>
                <a:gd name="T3" fmla="*/ 47 h 61"/>
                <a:gd name="T4" fmla="*/ 7 w 47"/>
                <a:gd name="T5" fmla="*/ 53 h 61"/>
                <a:gd name="T6" fmla="*/ 13 w 47"/>
                <a:gd name="T7" fmla="*/ 61 h 61"/>
                <a:gd name="T8" fmla="*/ 47 w 47"/>
                <a:gd name="T9" fmla="*/ 28 h 61"/>
                <a:gd name="T10" fmla="*/ 47 w 47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1">
                  <a:moveTo>
                    <a:pt x="47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5" y="51"/>
                    <a:pt x="7" y="53"/>
                  </a:cubicBezTo>
                  <a:cubicBezTo>
                    <a:pt x="10" y="55"/>
                    <a:pt x="12" y="58"/>
                    <a:pt x="13" y="61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188">
              <a:extLst>
                <a:ext uri="{FF2B5EF4-FFF2-40B4-BE49-F238E27FC236}">
                  <a16:creationId xmlns:a16="http://schemas.microsoft.com/office/drawing/2014/main" id="{ABA787D4-B3DB-4859-B694-B0C136A72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7133" y="1952443"/>
              <a:ext cx="141880" cy="182417"/>
            </a:xfrm>
            <a:custGeom>
              <a:avLst/>
              <a:gdLst>
                <a:gd name="T0" fmla="*/ 47 w 47"/>
                <a:gd name="T1" fmla="*/ 47 h 61"/>
                <a:gd name="T2" fmla="*/ 0 w 47"/>
                <a:gd name="T3" fmla="*/ 0 h 61"/>
                <a:gd name="T4" fmla="*/ 0 w 47"/>
                <a:gd name="T5" fmla="*/ 28 h 61"/>
                <a:gd name="T6" fmla="*/ 33 w 47"/>
                <a:gd name="T7" fmla="*/ 61 h 61"/>
                <a:gd name="T8" fmla="*/ 40 w 47"/>
                <a:gd name="T9" fmla="*/ 53 h 61"/>
                <a:gd name="T10" fmla="*/ 47 w 47"/>
                <a:gd name="T11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1">
                  <a:moveTo>
                    <a:pt x="47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5" y="58"/>
                    <a:pt x="37" y="55"/>
                    <a:pt x="40" y="53"/>
                  </a:cubicBezTo>
                  <a:cubicBezTo>
                    <a:pt x="42" y="51"/>
                    <a:pt x="44" y="49"/>
                    <a:pt x="47" y="4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4" name="组合 253">
            <a:extLst>
              <a:ext uri="{FF2B5EF4-FFF2-40B4-BE49-F238E27FC236}">
                <a16:creationId xmlns:a16="http://schemas.microsoft.com/office/drawing/2014/main" id="{6E874831-5FD6-4DEA-9E51-DA45FB337FFA}"/>
              </a:ext>
            </a:extLst>
          </p:cNvPr>
          <p:cNvGrpSpPr/>
          <p:nvPr/>
        </p:nvGrpSpPr>
        <p:grpSpPr>
          <a:xfrm>
            <a:off x="7342738" y="1176709"/>
            <a:ext cx="388903" cy="390170"/>
            <a:chOff x="8582066" y="1145501"/>
            <a:chExt cx="388903" cy="390170"/>
          </a:xfrm>
        </p:grpSpPr>
        <p:sp>
          <p:nvSpPr>
            <p:cNvPr id="15" name="Freeform 216">
              <a:extLst>
                <a:ext uri="{FF2B5EF4-FFF2-40B4-BE49-F238E27FC236}">
                  <a16:creationId xmlns:a16="http://schemas.microsoft.com/office/drawing/2014/main" id="{BAED7416-2D32-4D75-9D75-05D64DCD61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2066" y="1283581"/>
              <a:ext cx="250823" cy="252090"/>
            </a:xfrm>
            <a:custGeom>
              <a:avLst/>
              <a:gdLst>
                <a:gd name="T0" fmla="*/ 57 w 84"/>
                <a:gd name="T1" fmla="*/ 0 h 84"/>
                <a:gd name="T2" fmla="*/ 8 w 84"/>
                <a:gd name="T3" fmla="*/ 48 h 84"/>
                <a:gd name="T4" fmla="*/ 8 w 84"/>
                <a:gd name="T5" fmla="*/ 48 h 84"/>
                <a:gd name="T6" fmla="*/ 8 w 84"/>
                <a:gd name="T7" fmla="*/ 76 h 84"/>
                <a:gd name="T8" fmla="*/ 36 w 84"/>
                <a:gd name="T9" fmla="*/ 76 h 84"/>
                <a:gd name="T10" fmla="*/ 36 w 84"/>
                <a:gd name="T11" fmla="*/ 76 h 84"/>
                <a:gd name="T12" fmla="*/ 84 w 84"/>
                <a:gd name="T13" fmla="*/ 27 h 84"/>
                <a:gd name="T14" fmla="*/ 57 w 84"/>
                <a:gd name="T15" fmla="*/ 0 h 84"/>
                <a:gd name="T16" fmla="*/ 40 w 84"/>
                <a:gd name="T17" fmla="*/ 44 h 84"/>
                <a:gd name="T18" fmla="*/ 40 w 84"/>
                <a:gd name="T19" fmla="*/ 34 h 84"/>
                <a:gd name="T20" fmla="*/ 50 w 84"/>
                <a:gd name="T21" fmla="*/ 34 h 84"/>
                <a:gd name="T22" fmla="*/ 50 w 84"/>
                <a:gd name="T23" fmla="*/ 44 h 84"/>
                <a:gd name="T24" fmla="*/ 40 w 84"/>
                <a:gd name="T25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84">
                  <a:moveTo>
                    <a:pt x="57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0" y="56"/>
                    <a:pt x="0" y="69"/>
                    <a:pt x="8" y="76"/>
                  </a:cubicBezTo>
                  <a:cubicBezTo>
                    <a:pt x="15" y="84"/>
                    <a:pt x="28" y="84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84" y="27"/>
                    <a:pt x="84" y="27"/>
                    <a:pt x="84" y="27"/>
                  </a:cubicBezTo>
                  <a:lnTo>
                    <a:pt x="57" y="0"/>
                  </a:lnTo>
                  <a:close/>
                  <a:moveTo>
                    <a:pt x="40" y="44"/>
                  </a:moveTo>
                  <a:cubicBezTo>
                    <a:pt x="37" y="42"/>
                    <a:pt x="37" y="37"/>
                    <a:pt x="40" y="34"/>
                  </a:cubicBezTo>
                  <a:cubicBezTo>
                    <a:pt x="42" y="31"/>
                    <a:pt x="47" y="31"/>
                    <a:pt x="50" y="34"/>
                  </a:cubicBezTo>
                  <a:cubicBezTo>
                    <a:pt x="53" y="37"/>
                    <a:pt x="53" y="42"/>
                    <a:pt x="50" y="44"/>
                  </a:cubicBezTo>
                  <a:cubicBezTo>
                    <a:pt x="47" y="47"/>
                    <a:pt x="42" y="47"/>
                    <a:pt x="40" y="4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17">
              <a:extLst>
                <a:ext uri="{FF2B5EF4-FFF2-40B4-BE49-F238E27FC236}">
                  <a16:creationId xmlns:a16="http://schemas.microsoft.com/office/drawing/2014/main" id="{1A816B09-9D30-400B-B0A2-07BF0B729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483" y="1145501"/>
              <a:ext cx="206486" cy="207753"/>
            </a:xfrm>
            <a:custGeom>
              <a:avLst/>
              <a:gdLst>
                <a:gd name="T0" fmla="*/ 47 w 163"/>
                <a:gd name="T1" fmla="*/ 0 h 164"/>
                <a:gd name="T2" fmla="*/ 24 w 163"/>
                <a:gd name="T3" fmla="*/ 24 h 164"/>
                <a:gd name="T4" fmla="*/ 0 w 163"/>
                <a:gd name="T5" fmla="*/ 100 h 164"/>
                <a:gd name="T6" fmla="*/ 0 w 163"/>
                <a:gd name="T7" fmla="*/ 100 h 164"/>
                <a:gd name="T8" fmla="*/ 64 w 163"/>
                <a:gd name="T9" fmla="*/ 164 h 164"/>
                <a:gd name="T10" fmla="*/ 64 w 163"/>
                <a:gd name="T11" fmla="*/ 164 h 164"/>
                <a:gd name="T12" fmla="*/ 140 w 163"/>
                <a:gd name="T13" fmla="*/ 140 h 164"/>
                <a:gd name="T14" fmla="*/ 163 w 163"/>
                <a:gd name="T15" fmla="*/ 116 h 164"/>
                <a:gd name="T16" fmla="*/ 47 w 163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4">
                  <a:moveTo>
                    <a:pt x="47" y="0"/>
                  </a:moveTo>
                  <a:lnTo>
                    <a:pt x="24" y="2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64" y="164"/>
                  </a:lnTo>
                  <a:lnTo>
                    <a:pt x="64" y="164"/>
                  </a:lnTo>
                  <a:lnTo>
                    <a:pt x="140" y="140"/>
                  </a:lnTo>
                  <a:lnTo>
                    <a:pt x="163" y="11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0" name="组合 259">
            <a:extLst>
              <a:ext uri="{FF2B5EF4-FFF2-40B4-BE49-F238E27FC236}">
                <a16:creationId xmlns:a16="http://schemas.microsoft.com/office/drawing/2014/main" id="{898D96C8-8CD1-4810-B965-17413176D6F5}"/>
              </a:ext>
            </a:extLst>
          </p:cNvPr>
          <p:cNvGrpSpPr/>
          <p:nvPr/>
        </p:nvGrpSpPr>
        <p:grpSpPr>
          <a:xfrm>
            <a:off x="6611715" y="5909418"/>
            <a:ext cx="383836" cy="173549"/>
            <a:chOff x="7820728" y="5855407"/>
            <a:chExt cx="383836" cy="173549"/>
          </a:xfrm>
        </p:grpSpPr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9E97408D-D50C-4A17-BE11-D88EAE83C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28" y="5855407"/>
              <a:ext cx="383836" cy="116544"/>
            </a:xfrm>
            <a:custGeom>
              <a:avLst/>
              <a:gdLst>
                <a:gd name="T0" fmla="*/ 303 w 303"/>
                <a:gd name="T1" fmla="*/ 68 h 92"/>
                <a:gd name="T2" fmla="*/ 151 w 303"/>
                <a:gd name="T3" fmla="*/ 0 h 92"/>
                <a:gd name="T4" fmla="*/ 0 w 303"/>
                <a:gd name="T5" fmla="*/ 68 h 92"/>
                <a:gd name="T6" fmla="*/ 0 w 303"/>
                <a:gd name="T7" fmla="*/ 68 h 92"/>
                <a:gd name="T8" fmla="*/ 0 w 303"/>
                <a:gd name="T9" fmla="*/ 92 h 92"/>
                <a:gd name="T10" fmla="*/ 303 w 303"/>
                <a:gd name="T11" fmla="*/ 92 h 92"/>
                <a:gd name="T12" fmla="*/ 303 w 303"/>
                <a:gd name="T13" fmla="*/ 68 h 92"/>
                <a:gd name="T14" fmla="*/ 303 w 303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92">
                  <a:moveTo>
                    <a:pt x="303" y="68"/>
                  </a:moveTo>
                  <a:lnTo>
                    <a:pt x="151" y="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92"/>
                  </a:lnTo>
                  <a:lnTo>
                    <a:pt x="303" y="92"/>
                  </a:lnTo>
                  <a:lnTo>
                    <a:pt x="303" y="68"/>
                  </a:lnTo>
                  <a:lnTo>
                    <a:pt x="303" y="6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Rectangle 13">
              <a:extLst>
                <a:ext uri="{FF2B5EF4-FFF2-40B4-BE49-F238E27FC236}">
                  <a16:creationId xmlns:a16="http://schemas.microsoft.com/office/drawing/2014/main" id="{4FE8D0DA-8F8A-4F32-95C5-9485475FE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0728" y="6002354"/>
              <a:ext cx="383836" cy="2660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E6EBD1E5-8ABE-46A5-8E9F-005728368FEE}"/>
              </a:ext>
            </a:extLst>
          </p:cNvPr>
          <p:cNvGrpSpPr/>
          <p:nvPr/>
        </p:nvGrpSpPr>
        <p:grpSpPr>
          <a:xfrm>
            <a:off x="6611715" y="5036604"/>
            <a:ext cx="383836" cy="383835"/>
            <a:chOff x="7820728" y="4982593"/>
            <a:chExt cx="383836" cy="383835"/>
          </a:xfrm>
        </p:grpSpPr>
        <p:sp>
          <p:nvSpPr>
            <p:cNvPr id="82" name="Freeform 47">
              <a:extLst>
                <a:ext uri="{FF2B5EF4-FFF2-40B4-BE49-F238E27FC236}">
                  <a16:creationId xmlns:a16="http://schemas.microsoft.com/office/drawing/2014/main" id="{83B305A3-F1C5-47D5-8FB5-760D80C07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1" y="4982593"/>
              <a:ext cx="105143" cy="105143"/>
            </a:xfrm>
            <a:custGeom>
              <a:avLst/>
              <a:gdLst>
                <a:gd name="T0" fmla="*/ 17 w 83"/>
                <a:gd name="T1" fmla="*/ 0 h 83"/>
                <a:gd name="T2" fmla="*/ 0 w 83"/>
                <a:gd name="T3" fmla="*/ 52 h 83"/>
                <a:gd name="T4" fmla="*/ 31 w 83"/>
                <a:gd name="T5" fmla="*/ 83 h 83"/>
                <a:gd name="T6" fmla="*/ 83 w 83"/>
                <a:gd name="T7" fmla="*/ 66 h 83"/>
                <a:gd name="T8" fmla="*/ 17 w 8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3">
                  <a:moveTo>
                    <a:pt x="17" y="0"/>
                  </a:moveTo>
                  <a:lnTo>
                    <a:pt x="0" y="52"/>
                  </a:lnTo>
                  <a:lnTo>
                    <a:pt x="31" y="83"/>
                  </a:lnTo>
                  <a:lnTo>
                    <a:pt x="83" y="6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4F430331-BFF1-44E3-9EA7-5674E8EA6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28" y="5261285"/>
              <a:ext cx="105143" cy="105143"/>
            </a:xfrm>
            <a:custGeom>
              <a:avLst/>
              <a:gdLst>
                <a:gd name="T0" fmla="*/ 0 w 83"/>
                <a:gd name="T1" fmla="*/ 17 h 83"/>
                <a:gd name="T2" fmla="*/ 66 w 83"/>
                <a:gd name="T3" fmla="*/ 83 h 83"/>
                <a:gd name="T4" fmla="*/ 83 w 83"/>
                <a:gd name="T5" fmla="*/ 31 h 83"/>
                <a:gd name="T6" fmla="*/ 52 w 83"/>
                <a:gd name="T7" fmla="*/ 0 h 83"/>
                <a:gd name="T8" fmla="*/ 0 w 83"/>
                <a:gd name="T9" fmla="*/ 1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3">
                  <a:moveTo>
                    <a:pt x="0" y="17"/>
                  </a:moveTo>
                  <a:lnTo>
                    <a:pt x="66" y="83"/>
                  </a:lnTo>
                  <a:lnTo>
                    <a:pt x="83" y="31"/>
                  </a:lnTo>
                  <a:lnTo>
                    <a:pt x="52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9">
              <a:extLst>
                <a:ext uri="{FF2B5EF4-FFF2-40B4-BE49-F238E27FC236}">
                  <a16:creationId xmlns:a16="http://schemas.microsoft.com/office/drawing/2014/main" id="{5392B6E4-EBC6-4893-BD22-FBDD08BE8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6601" y="5048465"/>
              <a:ext cx="252090" cy="252090"/>
            </a:xfrm>
            <a:custGeom>
              <a:avLst/>
              <a:gdLst>
                <a:gd name="T0" fmla="*/ 66 w 84"/>
                <a:gd name="T1" fmla="*/ 4 h 84"/>
                <a:gd name="T2" fmla="*/ 52 w 84"/>
                <a:gd name="T3" fmla="*/ 4 h 84"/>
                <a:gd name="T4" fmla="*/ 4 w 84"/>
                <a:gd name="T5" fmla="*/ 52 h 84"/>
                <a:gd name="T6" fmla="*/ 4 w 84"/>
                <a:gd name="T7" fmla="*/ 66 h 84"/>
                <a:gd name="T8" fmla="*/ 18 w 84"/>
                <a:gd name="T9" fmla="*/ 80 h 84"/>
                <a:gd name="T10" fmla="*/ 32 w 84"/>
                <a:gd name="T11" fmla="*/ 80 h 84"/>
                <a:gd name="T12" fmla="*/ 80 w 84"/>
                <a:gd name="T13" fmla="*/ 32 h 84"/>
                <a:gd name="T14" fmla="*/ 80 w 84"/>
                <a:gd name="T15" fmla="*/ 18 h 84"/>
                <a:gd name="T16" fmla="*/ 66 w 84"/>
                <a:gd name="T17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84">
                  <a:moveTo>
                    <a:pt x="66" y="4"/>
                  </a:moveTo>
                  <a:cubicBezTo>
                    <a:pt x="62" y="0"/>
                    <a:pt x="56" y="0"/>
                    <a:pt x="52" y="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6"/>
                    <a:pt x="0" y="62"/>
                    <a:pt x="4" y="66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84"/>
                    <a:pt x="28" y="84"/>
                    <a:pt x="32" y="80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4" y="28"/>
                    <a:pt x="84" y="22"/>
                    <a:pt x="80" y="18"/>
                  </a:cubicBezTo>
                  <a:lnTo>
                    <a:pt x="66" y="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8" name="组合 257">
            <a:extLst>
              <a:ext uri="{FF2B5EF4-FFF2-40B4-BE49-F238E27FC236}">
                <a16:creationId xmlns:a16="http://schemas.microsoft.com/office/drawing/2014/main" id="{C9234E50-4AFF-4137-8AE2-28298BB2B028}"/>
              </a:ext>
            </a:extLst>
          </p:cNvPr>
          <p:cNvGrpSpPr/>
          <p:nvPr/>
        </p:nvGrpSpPr>
        <p:grpSpPr>
          <a:xfrm>
            <a:off x="6611715" y="4268932"/>
            <a:ext cx="383836" cy="383836"/>
            <a:chOff x="7820728" y="4214921"/>
            <a:chExt cx="383836" cy="383836"/>
          </a:xfrm>
        </p:grpSpPr>
        <p:sp>
          <p:nvSpPr>
            <p:cNvPr id="116" name="Freeform 81">
              <a:extLst>
                <a:ext uri="{FF2B5EF4-FFF2-40B4-BE49-F238E27FC236}">
                  <a16:creationId xmlns:a16="http://schemas.microsoft.com/office/drawing/2014/main" id="{ECC08BB0-1C72-4253-B8C0-8B3BB27DE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670" y="4422674"/>
              <a:ext cx="116544" cy="176083"/>
            </a:xfrm>
            <a:custGeom>
              <a:avLst/>
              <a:gdLst>
                <a:gd name="T0" fmla="*/ 29 w 39"/>
                <a:gd name="T1" fmla="*/ 1 h 59"/>
                <a:gd name="T2" fmla="*/ 29 w 39"/>
                <a:gd name="T3" fmla="*/ 39 h 59"/>
                <a:gd name="T4" fmla="*/ 19 w 39"/>
                <a:gd name="T5" fmla="*/ 49 h 59"/>
                <a:gd name="T6" fmla="*/ 9 w 39"/>
                <a:gd name="T7" fmla="*/ 39 h 59"/>
                <a:gd name="T8" fmla="*/ 9 w 39"/>
                <a:gd name="T9" fmla="*/ 30 h 59"/>
                <a:gd name="T10" fmla="*/ 2 w 39"/>
                <a:gd name="T11" fmla="*/ 30 h 59"/>
                <a:gd name="T12" fmla="*/ 0 w 39"/>
                <a:gd name="T13" fmla="*/ 30 h 59"/>
                <a:gd name="T14" fmla="*/ 0 w 39"/>
                <a:gd name="T15" fmla="*/ 39 h 59"/>
                <a:gd name="T16" fmla="*/ 0 w 39"/>
                <a:gd name="T17" fmla="*/ 39 h 59"/>
                <a:gd name="T18" fmla="*/ 19 w 39"/>
                <a:gd name="T19" fmla="*/ 59 h 59"/>
                <a:gd name="T20" fmla="*/ 39 w 39"/>
                <a:gd name="T21" fmla="*/ 39 h 59"/>
                <a:gd name="T22" fmla="*/ 39 w 39"/>
                <a:gd name="T23" fmla="*/ 39 h 59"/>
                <a:gd name="T24" fmla="*/ 39 w 39"/>
                <a:gd name="T25" fmla="*/ 1 h 59"/>
                <a:gd name="T26" fmla="*/ 34 w 39"/>
                <a:gd name="T27" fmla="*/ 0 h 59"/>
                <a:gd name="T28" fmla="*/ 29 w 39"/>
                <a:gd name="T29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59">
                  <a:moveTo>
                    <a:pt x="29" y="1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9" y="45"/>
                    <a:pt x="25" y="49"/>
                    <a:pt x="19" y="49"/>
                  </a:cubicBezTo>
                  <a:cubicBezTo>
                    <a:pt x="14" y="49"/>
                    <a:pt x="9" y="45"/>
                    <a:pt x="9" y="3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0"/>
                    <a:pt x="8" y="59"/>
                    <a:pt x="19" y="59"/>
                  </a:cubicBezTo>
                  <a:cubicBezTo>
                    <a:pt x="30" y="59"/>
                    <a:pt x="39" y="50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7" y="1"/>
                    <a:pt x="36" y="0"/>
                    <a:pt x="34" y="0"/>
                  </a:cubicBezTo>
                  <a:cubicBezTo>
                    <a:pt x="32" y="0"/>
                    <a:pt x="31" y="1"/>
                    <a:pt x="29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82">
              <a:extLst>
                <a:ext uri="{FF2B5EF4-FFF2-40B4-BE49-F238E27FC236}">
                  <a16:creationId xmlns:a16="http://schemas.microsoft.com/office/drawing/2014/main" id="{4CB03ECC-1FAB-48EC-9B0C-1D244AA80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28" y="4214921"/>
              <a:ext cx="383836" cy="207753"/>
            </a:xfrm>
            <a:custGeom>
              <a:avLst/>
              <a:gdLst>
                <a:gd name="T0" fmla="*/ 69 w 128"/>
                <a:gd name="T1" fmla="*/ 11 h 69"/>
                <a:gd name="T2" fmla="*/ 69 w 128"/>
                <a:gd name="T3" fmla="*/ 1 h 69"/>
                <a:gd name="T4" fmla="*/ 69 w 128"/>
                <a:gd name="T5" fmla="*/ 0 h 69"/>
                <a:gd name="T6" fmla="*/ 59 w 128"/>
                <a:gd name="T7" fmla="*/ 0 h 69"/>
                <a:gd name="T8" fmla="*/ 59 w 128"/>
                <a:gd name="T9" fmla="*/ 1 h 69"/>
                <a:gd name="T10" fmla="*/ 59 w 128"/>
                <a:gd name="T11" fmla="*/ 11 h 69"/>
                <a:gd name="T12" fmla="*/ 0 w 128"/>
                <a:gd name="T13" fmla="*/ 69 h 69"/>
                <a:gd name="T14" fmla="*/ 0 w 128"/>
                <a:gd name="T15" fmla="*/ 69 h 69"/>
                <a:gd name="T16" fmla="*/ 21 w 128"/>
                <a:gd name="T17" fmla="*/ 60 h 69"/>
                <a:gd name="T18" fmla="*/ 43 w 128"/>
                <a:gd name="T19" fmla="*/ 69 h 69"/>
                <a:gd name="T20" fmla="*/ 43 w 128"/>
                <a:gd name="T21" fmla="*/ 69 h 69"/>
                <a:gd name="T22" fmla="*/ 64 w 128"/>
                <a:gd name="T23" fmla="*/ 60 h 69"/>
                <a:gd name="T24" fmla="*/ 85 w 128"/>
                <a:gd name="T25" fmla="*/ 69 h 69"/>
                <a:gd name="T26" fmla="*/ 85 w 128"/>
                <a:gd name="T27" fmla="*/ 69 h 69"/>
                <a:gd name="T28" fmla="*/ 107 w 128"/>
                <a:gd name="T29" fmla="*/ 60 h 69"/>
                <a:gd name="T30" fmla="*/ 128 w 128"/>
                <a:gd name="T31" fmla="*/ 69 h 69"/>
                <a:gd name="T32" fmla="*/ 128 w 128"/>
                <a:gd name="T33" fmla="*/ 69 h 69"/>
                <a:gd name="T34" fmla="*/ 69 w 128"/>
                <a:gd name="T35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69">
                  <a:moveTo>
                    <a:pt x="69" y="11"/>
                  </a:moveTo>
                  <a:cubicBezTo>
                    <a:pt x="69" y="1"/>
                    <a:pt x="69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26" y="13"/>
                    <a:pt x="0" y="3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" y="63"/>
                    <a:pt x="13" y="60"/>
                    <a:pt x="21" y="60"/>
                  </a:cubicBezTo>
                  <a:cubicBezTo>
                    <a:pt x="30" y="60"/>
                    <a:pt x="37" y="63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8" y="63"/>
                    <a:pt x="56" y="60"/>
                    <a:pt x="64" y="60"/>
                  </a:cubicBezTo>
                  <a:cubicBezTo>
                    <a:pt x="72" y="60"/>
                    <a:pt x="80" y="63"/>
                    <a:pt x="85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91" y="63"/>
                    <a:pt x="98" y="60"/>
                    <a:pt x="107" y="60"/>
                  </a:cubicBezTo>
                  <a:cubicBezTo>
                    <a:pt x="115" y="60"/>
                    <a:pt x="123" y="63"/>
                    <a:pt x="128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8" y="38"/>
                    <a:pt x="102" y="13"/>
                    <a:pt x="69" y="1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7AD3705E-4DC7-4C99-96F6-2862C356CC83}"/>
              </a:ext>
            </a:extLst>
          </p:cNvPr>
          <p:cNvGrpSpPr/>
          <p:nvPr/>
        </p:nvGrpSpPr>
        <p:grpSpPr>
          <a:xfrm>
            <a:off x="6611715" y="3516462"/>
            <a:ext cx="383836" cy="348365"/>
            <a:chOff x="7820728" y="3462451"/>
            <a:chExt cx="383836" cy="348365"/>
          </a:xfrm>
        </p:grpSpPr>
        <p:sp>
          <p:nvSpPr>
            <p:cNvPr id="166" name="Freeform 131">
              <a:extLst>
                <a:ext uri="{FF2B5EF4-FFF2-40B4-BE49-F238E27FC236}">
                  <a16:creationId xmlns:a16="http://schemas.microsoft.com/office/drawing/2014/main" id="{A09E9809-4013-41A2-8EE9-D52BBD536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75" y="3462451"/>
              <a:ext cx="236889" cy="198885"/>
            </a:xfrm>
            <a:custGeom>
              <a:avLst/>
              <a:gdLst>
                <a:gd name="T0" fmla="*/ 66 w 79"/>
                <a:gd name="T1" fmla="*/ 28 h 66"/>
                <a:gd name="T2" fmla="*/ 62 w 79"/>
                <a:gd name="T3" fmla="*/ 32 h 66"/>
                <a:gd name="T4" fmla="*/ 36 w 79"/>
                <a:gd name="T5" fmla="*/ 5 h 66"/>
                <a:gd name="T6" fmla="*/ 0 w 79"/>
                <a:gd name="T7" fmla="*/ 6 h 66"/>
                <a:gd name="T8" fmla="*/ 44 w 79"/>
                <a:gd name="T9" fmla="*/ 50 h 66"/>
                <a:gd name="T10" fmla="*/ 41 w 79"/>
                <a:gd name="T11" fmla="*/ 53 h 66"/>
                <a:gd name="T12" fmla="*/ 54 w 79"/>
                <a:gd name="T13" fmla="*/ 66 h 66"/>
                <a:gd name="T14" fmla="*/ 79 w 79"/>
                <a:gd name="T15" fmla="*/ 41 h 66"/>
                <a:gd name="T16" fmla="*/ 66 w 79"/>
                <a:gd name="T17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66">
                  <a:moveTo>
                    <a:pt x="66" y="28"/>
                  </a:moveTo>
                  <a:cubicBezTo>
                    <a:pt x="62" y="32"/>
                    <a:pt x="62" y="32"/>
                    <a:pt x="62" y="3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0"/>
                    <a:pt x="14" y="2"/>
                    <a:pt x="0" y="6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79" y="41"/>
                    <a:pt x="79" y="41"/>
                    <a:pt x="79" y="41"/>
                  </a:cubicBezTo>
                  <a:lnTo>
                    <a:pt x="66" y="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32">
              <a:extLst>
                <a:ext uri="{FF2B5EF4-FFF2-40B4-BE49-F238E27FC236}">
                  <a16:creationId xmlns:a16="http://schemas.microsoft.com/office/drawing/2014/main" id="{BE861F83-97CC-4C87-9A74-B4FA159BF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28" y="3571394"/>
              <a:ext cx="239422" cy="239422"/>
            </a:xfrm>
            <a:custGeom>
              <a:avLst/>
              <a:gdLst>
                <a:gd name="T0" fmla="*/ 156 w 189"/>
                <a:gd name="T1" fmla="*/ 0 h 189"/>
                <a:gd name="T2" fmla="*/ 104 w 189"/>
                <a:gd name="T3" fmla="*/ 52 h 189"/>
                <a:gd name="T4" fmla="*/ 97 w 189"/>
                <a:gd name="T5" fmla="*/ 42 h 189"/>
                <a:gd name="T6" fmla="*/ 0 w 189"/>
                <a:gd name="T7" fmla="*/ 139 h 189"/>
                <a:gd name="T8" fmla="*/ 50 w 189"/>
                <a:gd name="T9" fmla="*/ 189 h 189"/>
                <a:gd name="T10" fmla="*/ 147 w 189"/>
                <a:gd name="T11" fmla="*/ 92 h 189"/>
                <a:gd name="T12" fmla="*/ 137 w 189"/>
                <a:gd name="T13" fmla="*/ 85 h 189"/>
                <a:gd name="T14" fmla="*/ 189 w 189"/>
                <a:gd name="T15" fmla="*/ 33 h 189"/>
                <a:gd name="T16" fmla="*/ 156 w 189"/>
                <a:gd name="T1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89">
                  <a:moveTo>
                    <a:pt x="156" y="0"/>
                  </a:moveTo>
                  <a:lnTo>
                    <a:pt x="104" y="52"/>
                  </a:lnTo>
                  <a:lnTo>
                    <a:pt x="97" y="42"/>
                  </a:lnTo>
                  <a:lnTo>
                    <a:pt x="0" y="139"/>
                  </a:lnTo>
                  <a:lnTo>
                    <a:pt x="50" y="189"/>
                  </a:lnTo>
                  <a:lnTo>
                    <a:pt x="147" y="92"/>
                  </a:lnTo>
                  <a:lnTo>
                    <a:pt x="137" y="85"/>
                  </a:lnTo>
                  <a:lnTo>
                    <a:pt x="189" y="3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0" name="Freeform 165">
            <a:extLst>
              <a:ext uri="{FF2B5EF4-FFF2-40B4-BE49-F238E27FC236}">
                <a16:creationId xmlns:a16="http://schemas.microsoft.com/office/drawing/2014/main" id="{140DC20F-662C-4838-8B3C-AFDD9D472003}"/>
              </a:ext>
            </a:extLst>
          </p:cNvPr>
          <p:cNvSpPr>
            <a:spLocks/>
          </p:cNvSpPr>
          <p:nvPr/>
        </p:nvSpPr>
        <p:spPr bwMode="auto">
          <a:xfrm>
            <a:off x="6611715" y="2848866"/>
            <a:ext cx="383836" cy="155815"/>
          </a:xfrm>
          <a:custGeom>
            <a:avLst/>
            <a:gdLst>
              <a:gd name="T0" fmla="*/ 128 w 128"/>
              <a:gd name="T1" fmla="*/ 33 h 52"/>
              <a:gd name="T2" fmla="*/ 121 w 128"/>
              <a:gd name="T3" fmla="*/ 6 h 52"/>
              <a:gd name="T4" fmla="*/ 89 w 128"/>
              <a:gd name="T5" fmla="*/ 15 h 52"/>
              <a:gd name="T6" fmla="*/ 84 w 128"/>
              <a:gd name="T7" fmla="*/ 10 h 52"/>
              <a:gd name="T8" fmla="*/ 84 w 128"/>
              <a:gd name="T9" fmla="*/ 9 h 52"/>
              <a:gd name="T10" fmla="*/ 84 w 128"/>
              <a:gd name="T11" fmla="*/ 8 h 52"/>
              <a:gd name="T12" fmla="*/ 84 w 128"/>
              <a:gd name="T13" fmla="*/ 7 h 52"/>
              <a:gd name="T14" fmla="*/ 84 w 128"/>
              <a:gd name="T15" fmla="*/ 6 h 52"/>
              <a:gd name="T16" fmla="*/ 84 w 128"/>
              <a:gd name="T17" fmla="*/ 4 h 52"/>
              <a:gd name="T18" fmla="*/ 77 w 128"/>
              <a:gd name="T19" fmla="*/ 0 h 52"/>
              <a:gd name="T20" fmla="*/ 76 w 128"/>
              <a:gd name="T21" fmla="*/ 0 h 52"/>
              <a:gd name="T22" fmla="*/ 76 w 128"/>
              <a:gd name="T23" fmla="*/ 0 h 52"/>
              <a:gd name="T24" fmla="*/ 75 w 128"/>
              <a:gd name="T25" fmla="*/ 0 h 52"/>
              <a:gd name="T26" fmla="*/ 73 w 128"/>
              <a:gd name="T27" fmla="*/ 1 h 52"/>
              <a:gd name="T28" fmla="*/ 33 w 128"/>
              <a:gd name="T29" fmla="*/ 27 h 52"/>
              <a:gd name="T30" fmla="*/ 0 w 128"/>
              <a:gd name="T31" fmla="*/ 40 h 52"/>
              <a:gd name="T32" fmla="*/ 0 w 128"/>
              <a:gd name="T33" fmla="*/ 41 h 52"/>
              <a:gd name="T34" fmla="*/ 28 w 128"/>
              <a:gd name="T35" fmla="*/ 52 h 52"/>
              <a:gd name="T36" fmla="*/ 89 w 128"/>
              <a:gd name="T37" fmla="*/ 46 h 52"/>
              <a:gd name="T38" fmla="*/ 89 w 128"/>
              <a:gd name="T39" fmla="*/ 52 h 52"/>
              <a:gd name="T40" fmla="*/ 128 w 128"/>
              <a:gd name="T41" fmla="*/ 52 h 52"/>
              <a:gd name="T42" fmla="*/ 128 w 128"/>
              <a:gd name="T43" fmla="*/ 3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8" h="52">
                <a:moveTo>
                  <a:pt x="128" y="33"/>
                </a:moveTo>
                <a:cubicBezTo>
                  <a:pt x="128" y="18"/>
                  <a:pt x="121" y="6"/>
                  <a:pt x="121" y="6"/>
                </a:cubicBezTo>
                <a:cubicBezTo>
                  <a:pt x="121" y="6"/>
                  <a:pt x="99" y="15"/>
                  <a:pt x="89" y="15"/>
                </a:cubicBezTo>
                <a:cubicBezTo>
                  <a:pt x="86" y="15"/>
                  <a:pt x="84" y="13"/>
                  <a:pt x="84" y="10"/>
                </a:cubicBezTo>
                <a:cubicBezTo>
                  <a:pt x="84" y="10"/>
                  <a:pt x="84" y="9"/>
                  <a:pt x="84" y="9"/>
                </a:cubicBezTo>
                <a:cubicBezTo>
                  <a:pt x="84" y="9"/>
                  <a:pt x="84" y="9"/>
                  <a:pt x="84" y="8"/>
                </a:cubicBezTo>
                <a:cubicBezTo>
                  <a:pt x="84" y="8"/>
                  <a:pt x="84" y="7"/>
                  <a:pt x="84" y="7"/>
                </a:cubicBezTo>
                <a:cubicBezTo>
                  <a:pt x="84" y="7"/>
                  <a:pt x="84" y="6"/>
                  <a:pt x="84" y="6"/>
                </a:cubicBezTo>
                <a:cubicBezTo>
                  <a:pt x="84" y="5"/>
                  <a:pt x="84" y="4"/>
                  <a:pt x="84" y="4"/>
                </a:cubicBezTo>
                <a:cubicBezTo>
                  <a:pt x="82" y="1"/>
                  <a:pt x="80" y="0"/>
                  <a:pt x="77" y="0"/>
                </a:cubicBezTo>
                <a:cubicBezTo>
                  <a:pt x="77" y="0"/>
                  <a:pt x="77" y="0"/>
                  <a:pt x="7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0"/>
                  <a:pt x="76" y="0"/>
                  <a:pt x="75" y="0"/>
                </a:cubicBezTo>
                <a:cubicBezTo>
                  <a:pt x="75" y="0"/>
                  <a:pt x="74" y="1"/>
                  <a:pt x="73" y="1"/>
                </a:cubicBezTo>
                <a:cubicBezTo>
                  <a:pt x="64" y="6"/>
                  <a:pt x="43" y="25"/>
                  <a:pt x="33" y="27"/>
                </a:cubicBezTo>
                <a:cubicBezTo>
                  <a:pt x="5" y="31"/>
                  <a:pt x="1" y="35"/>
                  <a:pt x="0" y="40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9"/>
                  <a:pt x="10" y="52"/>
                  <a:pt x="28" y="52"/>
                </a:cubicBezTo>
                <a:cubicBezTo>
                  <a:pt x="38" y="52"/>
                  <a:pt x="66" y="49"/>
                  <a:pt x="89" y="46"/>
                </a:cubicBezTo>
                <a:cubicBezTo>
                  <a:pt x="89" y="52"/>
                  <a:pt x="89" y="52"/>
                  <a:pt x="89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6" name="组合 255">
            <a:extLst>
              <a:ext uri="{FF2B5EF4-FFF2-40B4-BE49-F238E27FC236}">
                <a16:creationId xmlns:a16="http://schemas.microsoft.com/office/drawing/2014/main" id="{5CDEDCC5-DA3C-469A-8EED-D1A749004C8E}"/>
              </a:ext>
            </a:extLst>
          </p:cNvPr>
          <p:cNvGrpSpPr/>
          <p:nvPr/>
        </p:nvGrpSpPr>
        <p:grpSpPr>
          <a:xfrm>
            <a:off x="6611715" y="1967184"/>
            <a:ext cx="383836" cy="383836"/>
            <a:chOff x="7820728" y="1913173"/>
            <a:chExt cx="383836" cy="383836"/>
          </a:xfrm>
        </p:grpSpPr>
        <p:sp>
          <p:nvSpPr>
            <p:cNvPr id="224" name="Freeform 189">
              <a:extLst>
                <a:ext uri="{FF2B5EF4-FFF2-40B4-BE49-F238E27FC236}">
                  <a16:creationId xmlns:a16="http://schemas.microsoft.com/office/drawing/2014/main" id="{1A32BFE4-33AA-4EEC-BA21-4749370C0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28" y="1913173"/>
              <a:ext cx="383836" cy="87408"/>
            </a:xfrm>
            <a:custGeom>
              <a:avLst/>
              <a:gdLst>
                <a:gd name="T0" fmla="*/ 270 w 303"/>
                <a:gd name="T1" fmla="*/ 0 h 69"/>
                <a:gd name="T2" fmla="*/ 270 w 303"/>
                <a:gd name="T3" fmla="*/ 24 h 69"/>
                <a:gd name="T4" fmla="*/ 258 w 303"/>
                <a:gd name="T5" fmla="*/ 24 h 69"/>
                <a:gd name="T6" fmla="*/ 258 w 303"/>
                <a:gd name="T7" fmla="*/ 0 h 69"/>
                <a:gd name="T8" fmla="*/ 234 w 303"/>
                <a:gd name="T9" fmla="*/ 0 h 69"/>
                <a:gd name="T10" fmla="*/ 234 w 303"/>
                <a:gd name="T11" fmla="*/ 24 h 69"/>
                <a:gd name="T12" fmla="*/ 220 w 303"/>
                <a:gd name="T13" fmla="*/ 24 h 69"/>
                <a:gd name="T14" fmla="*/ 220 w 303"/>
                <a:gd name="T15" fmla="*/ 0 h 69"/>
                <a:gd name="T16" fmla="*/ 196 w 303"/>
                <a:gd name="T17" fmla="*/ 0 h 69"/>
                <a:gd name="T18" fmla="*/ 196 w 303"/>
                <a:gd name="T19" fmla="*/ 24 h 69"/>
                <a:gd name="T20" fmla="*/ 184 w 303"/>
                <a:gd name="T21" fmla="*/ 24 h 69"/>
                <a:gd name="T22" fmla="*/ 184 w 303"/>
                <a:gd name="T23" fmla="*/ 0 h 69"/>
                <a:gd name="T24" fmla="*/ 161 w 303"/>
                <a:gd name="T25" fmla="*/ 0 h 69"/>
                <a:gd name="T26" fmla="*/ 161 w 303"/>
                <a:gd name="T27" fmla="*/ 24 h 69"/>
                <a:gd name="T28" fmla="*/ 147 w 303"/>
                <a:gd name="T29" fmla="*/ 24 h 69"/>
                <a:gd name="T30" fmla="*/ 147 w 303"/>
                <a:gd name="T31" fmla="*/ 0 h 69"/>
                <a:gd name="T32" fmla="*/ 125 w 303"/>
                <a:gd name="T33" fmla="*/ 0 h 69"/>
                <a:gd name="T34" fmla="*/ 125 w 303"/>
                <a:gd name="T35" fmla="*/ 24 h 69"/>
                <a:gd name="T36" fmla="*/ 111 w 303"/>
                <a:gd name="T37" fmla="*/ 24 h 69"/>
                <a:gd name="T38" fmla="*/ 111 w 303"/>
                <a:gd name="T39" fmla="*/ 0 h 69"/>
                <a:gd name="T40" fmla="*/ 88 w 303"/>
                <a:gd name="T41" fmla="*/ 0 h 69"/>
                <a:gd name="T42" fmla="*/ 88 w 303"/>
                <a:gd name="T43" fmla="*/ 24 h 69"/>
                <a:gd name="T44" fmla="*/ 76 w 303"/>
                <a:gd name="T45" fmla="*/ 24 h 69"/>
                <a:gd name="T46" fmla="*/ 76 w 303"/>
                <a:gd name="T47" fmla="*/ 0 h 69"/>
                <a:gd name="T48" fmla="*/ 52 w 303"/>
                <a:gd name="T49" fmla="*/ 0 h 69"/>
                <a:gd name="T50" fmla="*/ 52 w 303"/>
                <a:gd name="T51" fmla="*/ 24 h 69"/>
                <a:gd name="T52" fmla="*/ 38 w 303"/>
                <a:gd name="T53" fmla="*/ 24 h 69"/>
                <a:gd name="T54" fmla="*/ 38 w 303"/>
                <a:gd name="T55" fmla="*/ 0 h 69"/>
                <a:gd name="T56" fmla="*/ 0 w 303"/>
                <a:gd name="T57" fmla="*/ 0 h 69"/>
                <a:gd name="T58" fmla="*/ 0 w 303"/>
                <a:gd name="T59" fmla="*/ 69 h 69"/>
                <a:gd name="T60" fmla="*/ 303 w 303"/>
                <a:gd name="T61" fmla="*/ 69 h 69"/>
                <a:gd name="T62" fmla="*/ 303 w 303"/>
                <a:gd name="T63" fmla="*/ 0 h 69"/>
                <a:gd name="T64" fmla="*/ 270 w 303"/>
                <a:gd name="T6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69">
                  <a:moveTo>
                    <a:pt x="270" y="0"/>
                  </a:moveTo>
                  <a:lnTo>
                    <a:pt x="270" y="24"/>
                  </a:lnTo>
                  <a:lnTo>
                    <a:pt x="258" y="24"/>
                  </a:lnTo>
                  <a:lnTo>
                    <a:pt x="258" y="0"/>
                  </a:lnTo>
                  <a:lnTo>
                    <a:pt x="234" y="0"/>
                  </a:lnTo>
                  <a:lnTo>
                    <a:pt x="234" y="24"/>
                  </a:lnTo>
                  <a:lnTo>
                    <a:pt x="220" y="24"/>
                  </a:lnTo>
                  <a:lnTo>
                    <a:pt x="220" y="0"/>
                  </a:lnTo>
                  <a:lnTo>
                    <a:pt x="196" y="0"/>
                  </a:lnTo>
                  <a:lnTo>
                    <a:pt x="196" y="24"/>
                  </a:lnTo>
                  <a:lnTo>
                    <a:pt x="184" y="24"/>
                  </a:lnTo>
                  <a:lnTo>
                    <a:pt x="184" y="0"/>
                  </a:lnTo>
                  <a:lnTo>
                    <a:pt x="161" y="0"/>
                  </a:lnTo>
                  <a:lnTo>
                    <a:pt x="161" y="24"/>
                  </a:lnTo>
                  <a:lnTo>
                    <a:pt x="147" y="24"/>
                  </a:lnTo>
                  <a:lnTo>
                    <a:pt x="147" y="0"/>
                  </a:lnTo>
                  <a:lnTo>
                    <a:pt x="125" y="0"/>
                  </a:lnTo>
                  <a:lnTo>
                    <a:pt x="125" y="24"/>
                  </a:lnTo>
                  <a:lnTo>
                    <a:pt x="111" y="24"/>
                  </a:lnTo>
                  <a:lnTo>
                    <a:pt x="111" y="0"/>
                  </a:lnTo>
                  <a:lnTo>
                    <a:pt x="88" y="0"/>
                  </a:lnTo>
                  <a:lnTo>
                    <a:pt x="88" y="24"/>
                  </a:lnTo>
                  <a:lnTo>
                    <a:pt x="76" y="24"/>
                  </a:lnTo>
                  <a:lnTo>
                    <a:pt x="76" y="0"/>
                  </a:lnTo>
                  <a:lnTo>
                    <a:pt x="52" y="0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190">
              <a:extLst>
                <a:ext uri="{FF2B5EF4-FFF2-40B4-BE49-F238E27FC236}">
                  <a16:creationId xmlns:a16="http://schemas.microsoft.com/office/drawing/2014/main" id="{A0F5F78C-A1FD-4873-9451-BF0E8F4C3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28" y="2209601"/>
              <a:ext cx="383836" cy="87408"/>
            </a:xfrm>
            <a:custGeom>
              <a:avLst/>
              <a:gdLst>
                <a:gd name="T0" fmla="*/ 270 w 303"/>
                <a:gd name="T1" fmla="*/ 22 h 69"/>
                <a:gd name="T2" fmla="*/ 258 w 303"/>
                <a:gd name="T3" fmla="*/ 22 h 69"/>
                <a:gd name="T4" fmla="*/ 258 w 303"/>
                <a:gd name="T5" fmla="*/ 0 h 69"/>
                <a:gd name="T6" fmla="*/ 234 w 303"/>
                <a:gd name="T7" fmla="*/ 0 h 69"/>
                <a:gd name="T8" fmla="*/ 234 w 303"/>
                <a:gd name="T9" fmla="*/ 22 h 69"/>
                <a:gd name="T10" fmla="*/ 220 w 303"/>
                <a:gd name="T11" fmla="*/ 22 h 69"/>
                <a:gd name="T12" fmla="*/ 220 w 303"/>
                <a:gd name="T13" fmla="*/ 0 h 69"/>
                <a:gd name="T14" fmla="*/ 196 w 303"/>
                <a:gd name="T15" fmla="*/ 0 h 69"/>
                <a:gd name="T16" fmla="*/ 196 w 303"/>
                <a:gd name="T17" fmla="*/ 22 h 69"/>
                <a:gd name="T18" fmla="*/ 184 w 303"/>
                <a:gd name="T19" fmla="*/ 22 h 69"/>
                <a:gd name="T20" fmla="*/ 184 w 303"/>
                <a:gd name="T21" fmla="*/ 0 h 69"/>
                <a:gd name="T22" fmla="*/ 161 w 303"/>
                <a:gd name="T23" fmla="*/ 0 h 69"/>
                <a:gd name="T24" fmla="*/ 161 w 303"/>
                <a:gd name="T25" fmla="*/ 22 h 69"/>
                <a:gd name="T26" fmla="*/ 147 w 303"/>
                <a:gd name="T27" fmla="*/ 22 h 69"/>
                <a:gd name="T28" fmla="*/ 147 w 303"/>
                <a:gd name="T29" fmla="*/ 0 h 69"/>
                <a:gd name="T30" fmla="*/ 125 w 303"/>
                <a:gd name="T31" fmla="*/ 0 h 69"/>
                <a:gd name="T32" fmla="*/ 125 w 303"/>
                <a:gd name="T33" fmla="*/ 22 h 69"/>
                <a:gd name="T34" fmla="*/ 111 w 303"/>
                <a:gd name="T35" fmla="*/ 22 h 69"/>
                <a:gd name="T36" fmla="*/ 111 w 303"/>
                <a:gd name="T37" fmla="*/ 0 h 69"/>
                <a:gd name="T38" fmla="*/ 88 w 303"/>
                <a:gd name="T39" fmla="*/ 0 h 69"/>
                <a:gd name="T40" fmla="*/ 88 w 303"/>
                <a:gd name="T41" fmla="*/ 22 h 69"/>
                <a:gd name="T42" fmla="*/ 76 w 303"/>
                <a:gd name="T43" fmla="*/ 22 h 69"/>
                <a:gd name="T44" fmla="*/ 76 w 303"/>
                <a:gd name="T45" fmla="*/ 0 h 69"/>
                <a:gd name="T46" fmla="*/ 52 w 303"/>
                <a:gd name="T47" fmla="*/ 0 h 69"/>
                <a:gd name="T48" fmla="*/ 52 w 303"/>
                <a:gd name="T49" fmla="*/ 22 h 69"/>
                <a:gd name="T50" fmla="*/ 38 w 303"/>
                <a:gd name="T51" fmla="*/ 22 h 69"/>
                <a:gd name="T52" fmla="*/ 38 w 303"/>
                <a:gd name="T53" fmla="*/ 0 h 69"/>
                <a:gd name="T54" fmla="*/ 0 w 303"/>
                <a:gd name="T55" fmla="*/ 0 h 69"/>
                <a:gd name="T56" fmla="*/ 0 w 303"/>
                <a:gd name="T57" fmla="*/ 69 h 69"/>
                <a:gd name="T58" fmla="*/ 303 w 303"/>
                <a:gd name="T59" fmla="*/ 69 h 69"/>
                <a:gd name="T60" fmla="*/ 303 w 303"/>
                <a:gd name="T61" fmla="*/ 0 h 69"/>
                <a:gd name="T62" fmla="*/ 270 w 303"/>
                <a:gd name="T63" fmla="*/ 0 h 69"/>
                <a:gd name="T64" fmla="*/ 270 w 303"/>
                <a:gd name="T6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69">
                  <a:moveTo>
                    <a:pt x="270" y="22"/>
                  </a:moveTo>
                  <a:lnTo>
                    <a:pt x="258" y="22"/>
                  </a:lnTo>
                  <a:lnTo>
                    <a:pt x="258" y="0"/>
                  </a:lnTo>
                  <a:lnTo>
                    <a:pt x="234" y="0"/>
                  </a:lnTo>
                  <a:lnTo>
                    <a:pt x="234" y="22"/>
                  </a:lnTo>
                  <a:lnTo>
                    <a:pt x="220" y="22"/>
                  </a:lnTo>
                  <a:lnTo>
                    <a:pt x="220" y="0"/>
                  </a:lnTo>
                  <a:lnTo>
                    <a:pt x="196" y="0"/>
                  </a:lnTo>
                  <a:lnTo>
                    <a:pt x="196" y="22"/>
                  </a:lnTo>
                  <a:lnTo>
                    <a:pt x="184" y="22"/>
                  </a:lnTo>
                  <a:lnTo>
                    <a:pt x="184" y="0"/>
                  </a:lnTo>
                  <a:lnTo>
                    <a:pt x="161" y="0"/>
                  </a:lnTo>
                  <a:lnTo>
                    <a:pt x="161" y="22"/>
                  </a:lnTo>
                  <a:lnTo>
                    <a:pt x="147" y="22"/>
                  </a:lnTo>
                  <a:lnTo>
                    <a:pt x="147" y="0"/>
                  </a:lnTo>
                  <a:lnTo>
                    <a:pt x="125" y="0"/>
                  </a:lnTo>
                  <a:lnTo>
                    <a:pt x="125" y="22"/>
                  </a:lnTo>
                  <a:lnTo>
                    <a:pt x="111" y="22"/>
                  </a:lnTo>
                  <a:lnTo>
                    <a:pt x="111" y="0"/>
                  </a:lnTo>
                  <a:lnTo>
                    <a:pt x="88" y="0"/>
                  </a:lnTo>
                  <a:lnTo>
                    <a:pt x="88" y="22"/>
                  </a:lnTo>
                  <a:lnTo>
                    <a:pt x="76" y="22"/>
                  </a:lnTo>
                  <a:lnTo>
                    <a:pt x="76" y="0"/>
                  </a:lnTo>
                  <a:lnTo>
                    <a:pt x="52" y="0"/>
                  </a:lnTo>
                  <a:lnTo>
                    <a:pt x="52" y="22"/>
                  </a:lnTo>
                  <a:lnTo>
                    <a:pt x="38" y="22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270" y="0"/>
                  </a:lnTo>
                  <a:lnTo>
                    <a:pt x="270" y="2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191">
              <a:extLst>
                <a:ext uri="{FF2B5EF4-FFF2-40B4-BE49-F238E27FC236}">
                  <a16:creationId xmlns:a16="http://schemas.microsoft.com/office/drawing/2014/main" id="{FC3BFFD1-5F76-461B-B1A2-41184F28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664" y="2029717"/>
              <a:ext cx="314163" cy="150747"/>
            </a:xfrm>
            <a:custGeom>
              <a:avLst/>
              <a:gdLst>
                <a:gd name="T0" fmla="*/ 248 w 248"/>
                <a:gd name="T1" fmla="*/ 0 h 119"/>
                <a:gd name="T2" fmla="*/ 140 w 248"/>
                <a:gd name="T3" fmla="*/ 0 h 119"/>
                <a:gd name="T4" fmla="*/ 0 w 248"/>
                <a:gd name="T5" fmla="*/ 119 h 119"/>
                <a:gd name="T6" fmla="*/ 109 w 248"/>
                <a:gd name="T7" fmla="*/ 119 h 119"/>
                <a:gd name="T8" fmla="*/ 248 w 248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9">
                  <a:moveTo>
                    <a:pt x="248" y="0"/>
                  </a:moveTo>
                  <a:lnTo>
                    <a:pt x="140" y="0"/>
                  </a:lnTo>
                  <a:lnTo>
                    <a:pt x="0" y="119"/>
                  </a:lnTo>
                  <a:lnTo>
                    <a:pt x="109" y="119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5" name="组合 254">
            <a:extLst>
              <a:ext uri="{FF2B5EF4-FFF2-40B4-BE49-F238E27FC236}">
                <a16:creationId xmlns:a16="http://schemas.microsoft.com/office/drawing/2014/main" id="{4FA72B96-AFEF-4DCD-900E-F7A55B61FB3B}"/>
              </a:ext>
            </a:extLst>
          </p:cNvPr>
          <p:cNvGrpSpPr/>
          <p:nvPr/>
        </p:nvGrpSpPr>
        <p:grpSpPr>
          <a:xfrm>
            <a:off x="6626917" y="1199512"/>
            <a:ext cx="353432" cy="383836"/>
            <a:chOff x="7835930" y="1145501"/>
            <a:chExt cx="353432" cy="383836"/>
          </a:xfrm>
        </p:grpSpPr>
        <p:sp>
          <p:nvSpPr>
            <p:cNvPr id="17" name="Freeform 218">
              <a:extLst>
                <a:ext uri="{FF2B5EF4-FFF2-40B4-BE49-F238E27FC236}">
                  <a16:creationId xmlns:a16="http://schemas.microsoft.com/office/drawing/2014/main" id="{C357A45C-A24A-4D57-99D9-9116E6562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930" y="1217708"/>
              <a:ext cx="162148" cy="311629"/>
            </a:xfrm>
            <a:custGeom>
              <a:avLst/>
              <a:gdLst>
                <a:gd name="T0" fmla="*/ 33 w 128"/>
                <a:gd name="T1" fmla="*/ 0 h 246"/>
                <a:gd name="T2" fmla="*/ 0 w 128"/>
                <a:gd name="T3" fmla="*/ 149 h 246"/>
                <a:gd name="T4" fmla="*/ 0 w 128"/>
                <a:gd name="T5" fmla="*/ 246 h 246"/>
                <a:gd name="T6" fmla="*/ 94 w 128"/>
                <a:gd name="T7" fmla="*/ 246 h 246"/>
                <a:gd name="T8" fmla="*/ 94 w 128"/>
                <a:gd name="T9" fmla="*/ 140 h 246"/>
                <a:gd name="T10" fmla="*/ 128 w 128"/>
                <a:gd name="T11" fmla="*/ 140 h 246"/>
                <a:gd name="T12" fmla="*/ 128 w 128"/>
                <a:gd name="T13" fmla="*/ 0 h 246"/>
                <a:gd name="T14" fmla="*/ 33 w 128"/>
                <a:gd name="T1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246">
                  <a:moveTo>
                    <a:pt x="33" y="0"/>
                  </a:moveTo>
                  <a:lnTo>
                    <a:pt x="0" y="149"/>
                  </a:lnTo>
                  <a:lnTo>
                    <a:pt x="0" y="246"/>
                  </a:lnTo>
                  <a:lnTo>
                    <a:pt x="94" y="246"/>
                  </a:lnTo>
                  <a:lnTo>
                    <a:pt x="94" y="140"/>
                  </a:lnTo>
                  <a:lnTo>
                    <a:pt x="128" y="140"/>
                  </a:lnTo>
                  <a:lnTo>
                    <a:pt x="128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219">
              <a:extLst>
                <a:ext uri="{FF2B5EF4-FFF2-40B4-BE49-F238E27FC236}">
                  <a16:creationId xmlns:a16="http://schemas.microsoft.com/office/drawing/2014/main" id="{B0CA6373-750A-4479-821A-74074B54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272" y="1145501"/>
              <a:ext cx="60806" cy="456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20">
              <a:extLst>
                <a:ext uri="{FF2B5EF4-FFF2-40B4-BE49-F238E27FC236}">
                  <a16:creationId xmlns:a16="http://schemas.microsoft.com/office/drawing/2014/main" id="{590F1885-ECBA-4D62-B94E-62116586B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214" y="1217708"/>
              <a:ext cx="162148" cy="311629"/>
            </a:xfrm>
            <a:custGeom>
              <a:avLst/>
              <a:gdLst>
                <a:gd name="T0" fmla="*/ 95 w 128"/>
                <a:gd name="T1" fmla="*/ 0 h 246"/>
                <a:gd name="T2" fmla="*/ 0 w 128"/>
                <a:gd name="T3" fmla="*/ 0 h 246"/>
                <a:gd name="T4" fmla="*/ 0 w 128"/>
                <a:gd name="T5" fmla="*/ 140 h 246"/>
                <a:gd name="T6" fmla="*/ 33 w 128"/>
                <a:gd name="T7" fmla="*/ 140 h 246"/>
                <a:gd name="T8" fmla="*/ 33 w 128"/>
                <a:gd name="T9" fmla="*/ 246 h 246"/>
                <a:gd name="T10" fmla="*/ 128 w 128"/>
                <a:gd name="T11" fmla="*/ 246 h 246"/>
                <a:gd name="T12" fmla="*/ 128 w 128"/>
                <a:gd name="T13" fmla="*/ 149 h 246"/>
                <a:gd name="T14" fmla="*/ 95 w 128"/>
                <a:gd name="T1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246">
                  <a:moveTo>
                    <a:pt x="95" y="0"/>
                  </a:moveTo>
                  <a:lnTo>
                    <a:pt x="0" y="0"/>
                  </a:lnTo>
                  <a:lnTo>
                    <a:pt x="0" y="140"/>
                  </a:lnTo>
                  <a:lnTo>
                    <a:pt x="33" y="140"/>
                  </a:lnTo>
                  <a:lnTo>
                    <a:pt x="33" y="246"/>
                  </a:lnTo>
                  <a:lnTo>
                    <a:pt x="128" y="246"/>
                  </a:lnTo>
                  <a:lnTo>
                    <a:pt x="128" y="14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221">
              <a:extLst>
                <a:ext uri="{FF2B5EF4-FFF2-40B4-BE49-F238E27FC236}">
                  <a16:creationId xmlns:a16="http://schemas.microsoft.com/office/drawing/2014/main" id="{ED7A3D7E-6941-48FC-8BFD-FDFBA3896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214" y="1145501"/>
              <a:ext cx="59539" cy="456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1" name="组合 260">
            <a:extLst>
              <a:ext uri="{FF2B5EF4-FFF2-40B4-BE49-F238E27FC236}">
                <a16:creationId xmlns:a16="http://schemas.microsoft.com/office/drawing/2014/main" id="{1AE6B0FD-08A3-4155-B31B-7C7AC02E3924}"/>
              </a:ext>
            </a:extLst>
          </p:cNvPr>
          <p:cNvGrpSpPr/>
          <p:nvPr/>
        </p:nvGrpSpPr>
        <p:grpSpPr>
          <a:xfrm>
            <a:off x="5881958" y="5841011"/>
            <a:ext cx="382570" cy="264758"/>
            <a:chOff x="7054323" y="5809803"/>
            <a:chExt cx="382570" cy="264758"/>
          </a:xfrm>
        </p:grpSpPr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8487314F-BF1D-43F8-A129-4C2ABEE4C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323" y="6028957"/>
              <a:ext cx="382569" cy="45604"/>
            </a:xfrm>
            <a:custGeom>
              <a:avLst/>
              <a:gdLst>
                <a:gd name="T0" fmla="*/ 128 w 128"/>
                <a:gd name="T1" fmla="*/ 0 h 15"/>
                <a:gd name="T2" fmla="*/ 73 w 128"/>
                <a:gd name="T3" fmla="*/ 0 h 15"/>
                <a:gd name="T4" fmla="*/ 64 w 128"/>
                <a:gd name="T5" fmla="*/ 8 h 15"/>
                <a:gd name="T6" fmla="*/ 55 w 128"/>
                <a:gd name="T7" fmla="*/ 0 h 15"/>
                <a:gd name="T8" fmla="*/ 0 w 128"/>
                <a:gd name="T9" fmla="*/ 0 h 15"/>
                <a:gd name="T10" fmla="*/ 0 w 128"/>
                <a:gd name="T11" fmla="*/ 8 h 15"/>
                <a:gd name="T12" fmla="*/ 7 w 128"/>
                <a:gd name="T13" fmla="*/ 15 h 15"/>
                <a:gd name="T14" fmla="*/ 121 w 128"/>
                <a:gd name="T15" fmla="*/ 15 h 15"/>
                <a:gd name="T16" fmla="*/ 128 w 128"/>
                <a:gd name="T17" fmla="*/ 8 h 15"/>
                <a:gd name="T18" fmla="*/ 128 w 128"/>
                <a:gd name="T19" fmla="*/ 8 h 15"/>
                <a:gd name="T20" fmla="*/ 128 w 128"/>
                <a:gd name="T2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5">
                  <a:moveTo>
                    <a:pt x="128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5" y="15"/>
                    <a:pt x="128" y="12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C5B7785C-84F7-4063-9951-329E31837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323" y="5956750"/>
              <a:ext cx="131746" cy="45604"/>
            </a:xfrm>
            <a:custGeom>
              <a:avLst/>
              <a:gdLst>
                <a:gd name="T0" fmla="*/ 27 w 44"/>
                <a:gd name="T1" fmla="*/ 0 h 15"/>
                <a:gd name="T2" fmla="*/ 7 w 44"/>
                <a:gd name="T3" fmla="*/ 0 h 15"/>
                <a:gd name="T4" fmla="*/ 7 w 44"/>
                <a:gd name="T5" fmla="*/ 0 h 15"/>
                <a:gd name="T6" fmla="*/ 0 w 44"/>
                <a:gd name="T7" fmla="*/ 7 h 15"/>
                <a:gd name="T8" fmla="*/ 7 w 44"/>
                <a:gd name="T9" fmla="*/ 15 h 15"/>
                <a:gd name="T10" fmla="*/ 44 w 44"/>
                <a:gd name="T11" fmla="*/ 15 h 15"/>
                <a:gd name="T12" fmla="*/ 27 w 4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5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44" y="15"/>
                    <a:pt x="44" y="15"/>
                    <a:pt x="44" y="1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A89F0C18-F1CC-482E-B328-429304DCE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5147" y="5956750"/>
              <a:ext cx="131746" cy="45604"/>
            </a:xfrm>
            <a:custGeom>
              <a:avLst/>
              <a:gdLst>
                <a:gd name="T0" fmla="*/ 37 w 44"/>
                <a:gd name="T1" fmla="*/ 0 h 15"/>
                <a:gd name="T2" fmla="*/ 37 w 44"/>
                <a:gd name="T3" fmla="*/ 0 h 15"/>
                <a:gd name="T4" fmla="*/ 37 w 44"/>
                <a:gd name="T5" fmla="*/ 0 h 15"/>
                <a:gd name="T6" fmla="*/ 17 w 44"/>
                <a:gd name="T7" fmla="*/ 0 h 15"/>
                <a:gd name="T8" fmla="*/ 0 w 44"/>
                <a:gd name="T9" fmla="*/ 15 h 15"/>
                <a:gd name="T10" fmla="*/ 37 w 44"/>
                <a:gd name="T11" fmla="*/ 15 h 15"/>
                <a:gd name="T12" fmla="*/ 37 w 44"/>
                <a:gd name="T13" fmla="*/ 15 h 15"/>
                <a:gd name="T14" fmla="*/ 44 w 44"/>
                <a:gd name="T15" fmla="*/ 7 h 15"/>
                <a:gd name="T16" fmla="*/ 37 w 44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5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41" y="15"/>
                    <a:pt x="44" y="11"/>
                    <a:pt x="44" y="7"/>
                  </a:cubicBezTo>
                  <a:cubicBezTo>
                    <a:pt x="44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14B3126C-9737-4F16-84F8-66BD20EB0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323" y="5809803"/>
              <a:ext cx="382569" cy="117811"/>
            </a:xfrm>
            <a:custGeom>
              <a:avLst/>
              <a:gdLst>
                <a:gd name="T0" fmla="*/ 64 w 128"/>
                <a:gd name="T1" fmla="*/ 0 h 39"/>
                <a:gd name="T2" fmla="*/ 0 w 128"/>
                <a:gd name="T3" fmla="*/ 39 h 39"/>
                <a:gd name="T4" fmla="*/ 128 w 128"/>
                <a:gd name="T5" fmla="*/ 39 h 39"/>
                <a:gd name="T6" fmla="*/ 64 w 128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39">
                  <a:moveTo>
                    <a:pt x="64" y="0"/>
                  </a:moveTo>
                  <a:cubicBezTo>
                    <a:pt x="29" y="0"/>
                    <a:pt x="0" y="18"/>
                    <a:pt x="0" y="39"/>
                  </a:cubicBezTo>
                  <a:cubicBezTo>
                    <a:pt x="128" y="39"/>
                    <a:pt x="128" y="39"/>
                    <a:pt x="128" y="39"/>
                  </a:cubicBezTo>
                  <a:cubicBezTo>
                    <a:pt x="128" y="18"/>
                    <a:pt x="99" y="0"/>
                    <a:pt x="6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2109CEA1-2F6E-4047-8F86-ED549620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200" y="5956750"/>
              <a:ext cx="174816" cy="72207"/>
            </a:xfrm>
            <a:custGeom>
              <a:avLst/>
              <a:gdLst>
                <a:gd name="T0" fmla="*/ 0 w 138"/>
                <a:gd name="T1" fmla="*/ 0 h 57"/>
                <a:gd name="T2" fmla="*/ 69 w 138"/>
                <a:gd name="T3" fmla="*/ 57 h 57"/>
                <a:gd name="T4" fmla="*/ 138 w 138"/>
                <a:gd name="T5" fmla="*/ 0 h 57"/>
                <a:gd name="T6" fmla="*/ 0 w 138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" h="57">
                  <a:moveTo>
                    <a:pt x="0" y="0"/>
                  </a:moveTo>
                  <a:lnTo>
                    <a:pt x="69" y="57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2" name="组合 261">
            <a:extLst>
              <a:ext uri="{FF2B5EF4-FFF2-40B4-BE49-F238E27FC236}">
                <a16:creationId xmlns:a16="http://schemas.microsoft.com/office/drawing/2014/main" id="{FBE1A451-C86D-4B6E-B34A-475772BDB48C}"/>
              </a:ext>
            </a:extLst>
          </p:cNvPr>
          <p:cNvGrpSpPr/>
          <p:nvPr/>
        </p:nvGrpSpPr>
        <p:grpSpPr>
          <a:xfrm>
            <a:off x="5926296" y="5013801"/>
            <a:ext cx="293894" cy="383836"/>
            <a:chOff x="7098661" y="4982593"/>
            <a:chExt cx="293894" cy="383836"/>
          </a:xfrm>
        </p:grpSpPr>
        <p:sp>
          <p:nvSpPr>
            <p:cNvPr id="85" name="Freeform 50">
              <a:extLst>
                <a:ext uri="{FF2B5EF4-FFF2-40B4-BE49-F238E27FC236}">
                  <a16:creationId xmlns:a16="http://schemas.microsoft.com/office/drawing/2014/main" id="{99F2F2E7-C8FC-4864-B49B-9B3BBE9D6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072" y="4982593"/>
              <a:ext cx="41804" cy="65873"/>
            </a:xfrm>
            <a:custGeom>
              <a:avLst/>
              <a:gdLst>
                <a:gd name="T0" fmla="*/ 7 w 14"/>
                <a:gd name="T1" fmla="*/ 22 h 22"/>
                <a:gd name="T2" fmla="*/ 14 w 14"/>
                <a:gd name="T3" fmla="*/ 15 h 22"/>
                <a:gd name="T4" fmla="*/ 13 w 14"/>
                <a:gd name="T5" fmla="*/ 11 h 22"/>
                <a:gd name="T6" fmla="*/ 13 w 14"/>
                <a:gd name="T7" fmla="*/ 11 h 22"/>
                <a:gd name="T8" fmla="*/ 7 w 14"/>
                <a:gd name="T9" fmla="*/ 0 h 22"/>
                <a:gd name="T10" fmla="*/ 1 w 14"/>
                <a:gd name="T11" fmla="*/ 11 h 22"/>
                <a:gd name="T12" fmla="*/ 1 w 14"/>
                <a:gd name="T13" fmla="*/ 11 h 22"/>
                <a:gd name="T14" fmla="*/ 0 w 14"/>
                <a:gd name="T15" fmla="*/ 15 h 22"/>
                <a:gd name="T16" fmla="*/ 7 w 14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2">
                  <a:moveTo>
                    <a:pt x="7" y="22"/>
                  </a:moveTo>
                  <a:cubicBezTo>
                    <a:pt x="11" y="22"/>
                    <a:pt x="14" y="19"/>
                    <a:pt x="14" y="15"/>
                  </a:cubicBezTo>
                  <a:cubicBezTo>
                    <a:pt x="14" y="13"/>
                    <a:pt x="14" y="12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3"/>
                    <a:pt x="0" y="15"/>
                  </a:cubicBezTo>
                  <a:cubicBezTo>
                    <a:pt x="0" y="19"/>
                    <a:pt x="3" y="22"/>
                    <a:pt x="7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9E721A29-F871-448C-AAB9-9F0D7FA6F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072" y="5063667"/>
              <a:ext cx="41804" cy="87408"/>
            </a:xfrm>
            <a:custGeom>
              <a:avLst/>
              <a:gdLst>
                <a:gd name="T0" fmla="*/ 0 w 14"/>
                <a:gd name="T1" fmla="*/ 29 h 29"/>
                <a:gd name="T2" fmla="*/ 7 w 14"/>
                <a:gd name="T3" fmla="*/ 27 h 29"/>
                <a:gd name="T4" fmla="*/ 14 w 14"/>
                <a:gd name="T5" fmla="*/ 29 h 29"/>
                <a:gd name="T6" fmla="*/ 14 w 14"/>
                <a:gd name="T7" fmla="*/ 0 h 29"/>
                <a:gd name="T8" fmla="*/ 0 w 14"/>
                <a:gd name="T9" fmla="*/ 0 h 29"/>
                <a:gd name="T10" fmla="*/ 0 w 14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9">
                  <a:moveTo>
                    <a:pt x="0" y="29"/>
                  </a:moveTo>
                  <a:cubicBezTo>
                    <a:pt x="2" y="28"/>
                    <a:pt x="4" y="27"/>
                    <a:pt x="7" y="27"/>
                  </a:cubicBezTo>
                  <a:cubicBezTo>
                    <a:pt x="10" y="27"/>
                    <a:pt x="12" y="28"/>
                    <a:pt x="14" y="2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B453470B-280E-42CC-A968-86BEE74B1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8661" y="5162476"/>
              <a:ext cx="293894" cy="83608"/>
            </a:xfrm>
            <a:custGeom>
              <a:avLst/>
              <a:gdLst>
                <a:gd name="T0" fmla="*/ 98 w 98"/>
                <a:gd name="T1" fmla="*/ 11 h 28"/>
                <a:gd name="T2" fmla="*/ 98 w 98"/>
                <a:gd name="T3" fmla="*/ 10 h 28"/>
                <a:gd name="T4" fmla="*/ 88 w 98"/>
                <a:gd name="T5" fmla="*/ 0 h 28"/>
                <a:gd name="T6" fmla="*/ 78 w 98"/>
                <a:gd name="T7" fmla="*/ 10 h 28"/>
                <a:gd name="T8" fmla="*/ 69 w 98"/>
                <a:gd name="T9" fmla="*/ 0 h 28"/>
                <a:gd name="T10" fmla="*/ 59 w 98"/>
                <a:gd name="T11" fmla="*/ 10 h 28"/>
                <a:gd name="T12" fmla="*/ 49 w 98"/>
                <a:gd name="T13" fmla="*/ 0 h 28"/>
                <a:gd name="T14" fmla="*/ 39 w 98"/>
                <a:gd name="T15" fmla="*/ 10 h 28"/>
                <a:gd name="T16" fmla="*/ 29 w 98"/>
                <a:gd name="T17" fmla="*/ 0 h 28"/>
                <a:gd name="T18" fmla="*/ 20 w 98"/>
                <a:gd name="T19" fmla="*/ 10 h 28"/>
                <a:gd name="T20" fmla="*/ 10 w 98"/>
                <a:gd name="T21" fmla="*/ 0 h 28"/>
                <a:gd name="T22" fmla="*/ 0 w 98"/>
                <a:gd name="T23" fmla="*/ 10 h 28"/>
                <a:gd name="T24" fmla="*/ 0 w 98"/>
                <a:gd name="T25" fmla="*/ 11 h 28"/>
                <a:gd name="T26" fmla="*/ 0 w 98"/>
                <a:gd name="T27" fmla="*/ 28 h 28"/>
                <a:gd name="T28" fmla="*/ 98 w 98"/>
                <a:gd name="T29" fmla="*/ 28 h 28"/>
                <a:gd name="T30" fmla="*/ 98 w 98"/>
                <a:gd name="T3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28">
                  <a:moveTo>
                    <a:pt x="98" y="11"/>
                  </a:moveTo>
                  <a:cubicBezTo>
                    <a:pt x="98" y="10"/>
                    <a:pt x="98" y="10"/>
                    <a:pt x="98" y="10"/>
                  </a:cubicBezTo>
                  <a:cubicBezTo>
                    <a:pt x="98" y="4"/>
                    <a:pt x="94" y="0"/>
                    <a:pt x="88" y="0"/>
                  </a:cubicBezTo>
                  <a:cubicBezTo>
                    <a:pt x="83" y="0"/>
                    <a:pt x="78" y="4"/>
                    <a:pt x="78" y="10"/>
                  </a:cubicBezTo>
                  <a:cubicBezTo>
                    <a:pt x="78" y="4"/>
                    <a:pt x="74" y="0"/>
                    <a:pt x="69" y="0"/>
                  </a:cubicBezTo>
                  <a:cubicBezTo>
                    <a:pt x="63" y="0"/>
                    <a:pt x="59" y="4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ubicBezTo>
                    <a:pt x="44" y="0"/>
                    <a:pt x="39" y="4"/>
                    <a:pt x="39" y="10"/>
                  </a:cubicBezTo>
                  <a:cubicBezTo>
                    <a:pt x="39" y="4"/>
                    <a:pt x="35" y="0"/>
                    <a:pt x="29" y="0"/>
                  </a:cubicBezTo>
                  <a:cubicBezTo>
                    <a:pt x="24" y="0"/>
                    <a:pt x="20" y="4"/>
                    <a:pt x="20" y="10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11"/>
                    <a:pt x="98" y="11"/>
                    <a:pt x="98" y="1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Rectangle 53">
              <a:extLst>
                <a:ext uri="{FF2B5EF4-FFF2-40B4-BE49-F238E27FC236}">
                  <a16:creationId xmlns:a16="http://schemas.microsoft.com/office/drawing/2014/main" id="{D95BC96A-7441-472F-B04F-AC20FC324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8661" y="5265086"/>
              <a:ext cx="293894" cy="291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Rectangle 54">
              <a:extLst>
                <a:ext uri="{FF2B5EF4-FFF2-40B4-BE49-F238E27FC236}">
                  <a16:creationId xmlns:a16="http://schemas.microsoft.com/office/drawing/2014/main" id="{13846487-CD4E-4004-AE83-ABA8ED397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8661" y="5324625"/>
              <a:ext cx="293894" cy="418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8" name="Freeform 83">
            <a:extLst>
              <a:ext uri="{FF2B5EF4-FFF2-40B4-BE49-F238E27FC236}">
                <a16:creationId xmlns:a16="http://schemas.microsoft.com/office/drawing/2014/main" id="{02BB74FA-FF48-4700-B1B4-E00F42EDB863}"/>
              </a:ext>
            </a:extLst>
          </p:cNvPr>
          <p:cNvSpPr>
            <a:spLocks/>
          </p:cNvSpPr>
          <p:nvPr/>
        </p:nvSpPr>
        <p:spPr bwMode="auto">
          <a:xfrm>
            <a:off x="5860423" y="4246129"/>
            <a:ext cx="404104" cy="405371"/>
          </a:xfrm>
          <a:custGeom>
            <a:avLst/>
            <a:gdLst>
              <a:gd name="T0" fmla="*/ 50 w 135"/>
              <a:gd name="T1" fmla="*/ 85 h 135"/>
              <a:gd name="T2" fmla="*/ 40 w 135"/>
              <a:gd name="T3" fmla="*/ 0 h 135"/>
              <a:gd name="T4" fmla="*/ 28 w 135"/>
              <a:gd name="T5" fmla="*/ 10 h 135"/>
              <a:gd name="T6" fmla="*/ 27 w 135"/>
              <a:gd name="T7" fmla="*/ 108 h 135"/>
              <a:gd name="T8" fmla="*/ 125 w 135"/>
              <a:gd name="T9" fmla="*/ 107 h 135"/>
              <a:gd name="T10" fmla="*/ 135 w 135"/>
              <a:gd name="T11" fmla="*/ 95 h 135"/>
              <a:gd name="T12" fmla="*/ 50 w 135"/>
              <a:gd name="T13" fmla="*/ 8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135">
                <a:moveTo>
                  <a:pt x="50" y="85"/>
                </a:moveTo>
                <a:cubicBezTo>
                  <a:pt x="27" y="62"/>
                  <a:pt x="24" y="27"/>
                  <a:pt x="40" y="0"/>
                </a:cubicBezTo>
                <a:cubicBezTo>
                  <a:pt x="36" y="3"/>
                  <a:pt x="32" y="6"/>
                  <a:pt x="28" y="10"/>
                </a:cubicBezTo>
                <a:cubicBezTo>
                  <a:pt x="0" y="37"/>
                  <a:pt x="0" y="81"/>
                  <a:pt x="27" y="108"/>
                </a:cubicBezTo>
                <a:cubicBezTo>
                  <a:pt x="54" y="135"/>
                  <a:pt x="98" y="135"/>
                  <a:pt x="125" y="107"/>
                </a:cubicBezTo>
                <a:cubicBezTo>
                  <a:pt x="129" y="103"/>
                  <a:pt x="132" y="99"/>
                  <a:pt x="135" y="95"/>
                </a:cubicBezTo>
                <a:cubicBezTo>
                  <a:pt x="108" y="111"/>
                  <a:pt x="73" y="108"/>
                  <a:pt x="50" y="85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3" name="组合 262">
            <a:extLst>
              <a:ext uri="{FF2B5EF4-FFF2-40B4-BE49-F238E27FC236}">
                <a16:creationId xmlns:a16="http://schemas.microsoft.com/office/drawing/2014/main" id="{F3D772E5-72CF-4DDC-9437-8004E2003F60}"/>
              </a:ext>
            </a:extLst>
          </p:cNvPr>
          <p:cNvGrpSpPr/>
          <p:nvPr/>
        </p:nvGrpSpPr>
        <p:grpSpPr>
          <a:xfrm>
            <a:off x="5881958" y="3482258"/>
            <a:ext cx="382569" cy="377502"/>
            <a:chOff x="7054323" y="3451050"/>
            <a:chExt cx="382569" cy="377502"/>
          </a:xfrm>
        </p:grpSpPr>
        <p:sp>
          <p:nvSpPr>
            <p:cNvPr id="168" name="Freeform 133">
              <a:extLst>
                <a:ext uri="{FF2B5EF4-FFF2-40B4-BE49-F238E27FC236}">
                  <a16:creationId xmlns:a16="http://schemas.microsoft.com/office/drawing/2014/main" id="{C5852243-3757-4767-9E62-D4E07F660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2671" y="3451050"/>
              <a:ext cx="224221" cy="221687"/>
            </a:xfrm>
            <a:custGeom>
              <a:avLst/>
              <a:gdLst>
                <a:gd name="T0" fmla="*/ 75 w 75"/>
                <a:gd name="T1" fmla="*/ 15 h 74"/>
                <a:gd name="T2" fmla="*/ 60 w 75"/>
                <a:gd name="T3" fmla="*/ 0 h 74"/>
                <a:gd name="T4" fmla="*/ 50 w 75"/>
                <a:gd name="T5" fmla="*/ 4 h 74"/>
                <a:gd name="T6" fmla="*/ 0 w 75"/>
                <a:gd name="T7" fmla="*/ 54 h 74"/>
                <a:gd name="T8" fmla="*/ 21 w 75"/>
                <a:gd name="T9" fmla="*/ 74 h 74"/>
                <a:gd name="T10" fmla="*/ 71 w 75"/>
                <a:gd name="T11" fmla="*/ 25 h 74"/>
                <a:gd name="T12" fmla="*/ 71 w 75"/>
                <a:gd name="T13" fmla="*/ 25 h 74"/>
                <a:gd name="T14" fmla="*/ 75 w 75"/>
                <a:gd name="T15" fmla="*/ 15 h 74"/>
                <a:gd name="T16" fmla="*/ 19 w 75"/>
                <a:gd name="T17" fmla="*/ 52 h 74"/>
                <a:gd name="T18" fmla="*/ 15 w 75"/>
                <a:gd name="T19" fmla="*/ 48 h 74"/>
                <a:gd name="T20" fmla="*/ 49 w 75"/>
                <a:gd name="T21" fmla="*/ 15 h 74"/>
                <a:gd name="T22" fmla="*/ 53 w 75"/>
                <a:gd name="T23" fmla="*/ 18 h 74"/>
                <a:gd name="T24" fmla="*/ 19 w 75"/>
                <a:gd name="T25" fmla="*/ 52 h 74"/>
                <a:gd name="T26" fmla="*/ 27 w 75"/>
                <a:gd name="T27" fmla="*/ 60 h 74"/>
                <a:gd name="T28" fmla="*/ 23 w 75"/>
                <a:gd name="T29" fmla="*/ 56 h 74"/>
                <a:gd name="T30" fmla="*/ 56 w 75"/>
                <a:gd name="T31" fmla="*/ 22 h 74"/>
                <a:gd name="T32" fmla="*/ 60 w 75"/>
                <a:gd name="T33" fmla="*/ 26 h 74"/>
                <a:gd name="T34" fmla="*/ 27 w 75"/>
                <a:gd name="T3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4">
                  <a:moveTo>
                    <a:pt x="75" y="15"/>
                  </a:moveTo>
                  <a:cubicBezTo>
                    <a:pt x="75" y="7"/>
                    <a:pt x="68" y="0"/>
                    <a:pt x="60" y="0"/>
                  </a:cubicBezTo>
                  <a:cubicBezTo>
                    <a:pt x="56" y="0"/>
                    <a:pt x="53" y="2"/>
                    <a:pt x="50" y="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22"/>
                    <a:pt x="75" y="19"/>
                    <a:pt x="75" y="15"/>
                  </a:cubicBezTo>
                  <a:close/>
                  <a:moveTo>
                    <a:pt x="19" y="52"/>
                  </a:moveTo>
                  <a:cubicBezTo>
                    <a:pt x="15" y="48"/>
                    <a:pt x="15" y="48"/>
                    <a:pt x="15" y="48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3" y="18"/>
                    <a:pt x="53" y="18"/>
                    <a:pt x="53" y="18"/>
                  </a:cubicBezTo>
                  <a:lnTo>
                    <a:pt x="19" y="52"/>
                  </a:lnTo>
                  <a:close/>
                  <a:moveTo>
                    <a:pt x="27" y="60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60" y="26"/>
                    <a:pt x="60" y="26"/>
                    <a:pt x="60" y="26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34">
              <a:extLst>
                <a:ext uri="{FF2B5EF4-FFF2-40B4-BE49-F238E27FC236}">
                  <a16:creationId xmlns:a16="http://schemas.microsoft.com/office/drawing/2014/main" id="{68DCED20-157D-4640-AA6F-4DC8A994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323" y="3652469"/>
              <a:ext cx="178617" cy="176083"/>
            </a:xfrm>
            <a:custGeom>
              <a:avLst/>
              <a:gdLst>
                <a:gd name="T0" fmla="*/ 42 w 141"/>
                <a:gd name="T1" fmla="*/ 80 h 139"/>
                <a:gd name="T2" fmla="*/ 26 w 141"/>
                <a:gd name="T3" fmla="*/ 82 h 139"/>
                <a:gd name="T4" fmla="*/ 0 w 141"/>
                <a:gd name="T5" fmla="*/ 123 h 139"/>
                <a:gd name="T6" fmla="*/ 16 w 141"/>
                <a:gd name="T7" fmla="*/ 139 h 139"/>
                <a:gd name="T8" fmla="*/ 16 w 141"/>
                <a:gd name="T9" fmla="*/ 139 h 139"/>
                <a:gd name="T10" fmla="*/ 16 w 141"/>
                <a:gd name="T11" fmla="*/ 139 h 139"/>
                <a:gd name="T12" fmla="*/ 59 w 141"/>
                <a:gd name="T13" fmla="*/ 113 h 139"/>
                <a:gd name="T14" fmla="*/ 61 w 141"/>
                <a:gd name="T15" fmla="*/ 94 h 139"/>
                <a:gd name="T16" fmla="*/ 141 w 141"/>
                <a:gd name="T17" fmla="*/ 16 h 139"/>
                <a:gd name="T18" fmla="*/ 125 w 141"/>
                <a:gd name="T19" fmla="*/ 0 h 139"/>
                <a:gd name="T20" fmla="*/ 42 w 141"/>
                <a:gd name="T21" fmla="*/ 8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39">
                  <a:moveTo>
                    <a:pt x="42" y="80"/>
                  </a:moveTo>
                  <a:lnTo>
                    <a:pt x="26" y="82"/>
                  </a:lnTo>
                  <a:lnTo>
                    <a:pt x="0" y="123"/>
                  </a:lnTo>
                  <a:lnTo>
                    <a:pt x="16" y="139"/>
                  </a:lnTo>
                  <a:lnTo>
                    <a:pt x="16" y="139"/>
                  </a:lnTo>
                  <a:lnTo>
                    <a:pt x="16" y="139"/>
                  </a:lnTo>
                  <a:lnTo>
                    <a:pt x="59" y="113"/>
                  </a:lnTo>
                  <a:lnTo>
                    <a:pt x="61" y="94"/>
                  </a:lnTo>
                  <a:lnTo>
                    <a:pt x="141" y="16"/>
                  </a:lnTo>
                  <a:lnTo>
                    <a:pt x="125" y="0"/>
                  </a:lnTo>
                  <a:lnTo>
                    <a:pt x="42" y="8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1" name="Freeform 166">
            <a:extLst>
              <a:ext uri="{FF2B5EF4-FFF2-40B4-BE49-F238E27FC236}">
                <a16:creationId xmlns:a16="http://schemas.microsoft.com/office/drawing/2014/main" id="{D49C3E63-E040-4441-A0B0-804771044F35}"/>
              </a:ext>
            </a:extLst>
          </p:cNvPr>
          <p:cNvSpPr>
            <a:spLocks/>
          </p:cNvSpPr>
          <p:nvPr/>
        </p:nvSpPr>
        <p:spPr bwMode="auto">
          <a:xfrm>
            <a:off x="5881958" y="2756390"/>
            <a:ext cx="382569" cy="293894"/>
          </a:xfrm>
          <a:custGeom>
            <a:avLst/>
            <a:gdLst>
              <a:gd name="T0" fmla="*/ 128 w 128"/>
              <a:gd name="T1" fmla="*/ 20 h 98"/>
              <a:gd name="T2" fmla="*/ 107 w 128"/>
              <a:gd name="T3" fmla="*/ 0 h 98"/>
              <a:gd name="T4" fmla="*/ 79 w 128"/>
              <a:gd name="T5" fmla="*/ 0 h 98"/>
              <a:gd name="T6" fmla="*/ 64 w 128"/>
              <a:gd name="T7" fmla="*/ 14 h 98"/>
              <a:gd name="T8" fmla="*/ 49 w 128"/>
              <a:gd name="T9" fmla="*/ 0 h 98"/>
              <a:gd name="T10" fmla="*/ 21 w 128"/>
              <a:gd name="T11" fmla="*/ 0 h 98"/>
              <a:gd name="T12" fmla="*/ 0 w 128"/>
              <a:gd name="T13" fmla="*/ 20 h 98"/>
              <a:gd name="T14" fmla="*/ 21 w 128"/>
              <a:gd name="T15" fmla="*/ 41 h 98"/>
              <a:gd name="T16" fmla="*/ 28 w 128"/>
              <a:gd name="T17" fmla="*/ 34 h 98"/>
              <a:gd name="T18" fmla="*/ 28 w 128"/>
              <a:gd name="T19" fmla="*/ 98 h 98"/>
              <a:gd name="T20" fmla="*/ 100 w 128"/>
              <a:gd name="T21" fmla="*/ 98 h 98"/>
              <a:gd name="T22" fmla="*/ 100 w 128"/>
              <a:gd name="T23" fmla="*/ 34 h 98"/>
              <a:gd name="T24" fmla="*/ 107 w 128"/>
              <a:gd name="T25" fmla="*/ 41 h 98"/>
              <a:gd name="T26" fmla="*/ 128 w 128"/>
              <a:gd name="T27" fmla="*/ 2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8" h="98">
                <a:moveTo>
                  <a:pt x="128" y="20"/>
                </a:moveTo>
                <a:cubicBezTo>
                  <a:pt x="107" y="0"/>
                  <a:pt x="107" y="0"/>
                  <a:pt x="107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8"/>
                  <a:pt x="72" y="14"/>
                  <a:pt x="64" y="14"/>
                </a:cubicBezTo>
                <a:cubicBezTo>
                  <a:pt x="56" y="14"/>
                  <a:pt x="49" y="8"/>
                  <a:pt x="49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21" y="41"/>
                  <a:pt x="21" y="41"/>
                  <a:pt x="21" y="41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98"/>
                  <a:pt x="28" y="98"/>
                  <a:pt x="28" y="98"/>
                </a:cubicBezTo>
                <a:cubicBezTo>
                  <a:pt x="100" y="98"/>
                  <a:pt x="100" y="98"/>
                  <a:pt x="100" y="98"/>
                </a:cubicBezTo>
                <a:cubicBezTo>
                  <a:pt x="100" y="34"/>
                  <a:pt x="100" y="34"/>
                  <a:pt x="100" y="34"/>
                </a:cubicBezTo>
                <a:cubicBezTo>
                  <a:pt x="107" y="41"/>
                  <a:pt x="107" y="41"/>
                  <a:pt x="107" y="41"/>
                </a:cubicBezTo>
                <a:lnTo>
                  <a:pt x="128" y="2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7" name="Freeform 192">
            <a:extLst>
              <a:ext uri="{FF2B5EF4-FFF2-40B4-BE49-F238E27FC236}">
                <a16:creationId xmlns:a16="http://schemas.microsoft.com/office/drawing/2014/main" id="{94BDFACC-C235-4A45-9C63-497ABEE5DF50}"/>
              </a:ext>
            </a:extLst>
          </p:cNvPr>
          <p:cNvSpPr>
            <a:spLocks noEditPoints="1"/>
          </p:cNvSpPr>
          <p:nvPr/>
        </p:nvSpPr>
        <p:spPr bwMode="auto">
          <a:xfrm>
            <a:off x="5926296" y="1944381"/>
            <a:ext cx="293894" cy="383836"/>
          </a:xfrm>
          <a:custGeom>
            <a:avLst/>
            <a:gdLst>
              <a:gd name="T0" fmla="*/ 83 w 98"/>
              <a:gd name="T1" fmla="*/ 49 h 128"/>
              <a:gd name="T2" fmla="*/ 83 w 98"/>
              <a:gd name="T3" fmla="*/ 10 h 128"/>
              <a:gd name="T4" fmla="*/ 74 w 98"/>
              <a:gd name="T5" fmla="*/ 0 h 128"/>
              <a:gd name="T6" fmla="*/ 24 w 98"/>
              <a:gd name="T7" fmla="*/ 0 h 128"/>
              <a:gd name="T8" fmla="*/ 15 w 98"/>
              <a:gd name="T9" fmla="*/ 10 h 128"/>
              <a:gd name="T10" fmla="*/ 15 w 98"/>
              <a:gd name="T11" fmla="*/ 49 h 128"/>
              <a:gd name="T12" fmla="*/ 0 w 98"/>
              <a:gd name="T13" fmla="*/ 84 h 128"/>
              <a:gd name="T14" fmla="*/ 26 w 98"/>
              <a:gd name="T15" fmla="*/ 128 h 128"/>
              <a:gd name="T16" fmla="*/ 72 w 98"/>
              <a:gd name="T17" fmla="*/ 128 h 128"/>
              <a:gd name="T18" fmla="*/ 98 w 98"/>
              <a:gd name="T19" fmla="*/ 84 h 128"/>
              <a:gd name="T20" fmla="*/ 83 w 98"/>
              <a:gd name="T21" fmla="*/ 49 h 128"/>
              <a:gd name="T22" fmla="*/ 69 w 98"/>
              <a:gd name="T23" fmla="*/ 40 h 128"/>
              <a:gd name="T24" fmla="*/ 49 w 98"/>
              <a:gd name="T25" fmla="*/ 35 h 128"/>
              <a:gd name="T26" fmla="*/ 29 w 98"/>
              <a:gd name="T27" fmla="*/ 40 h 128"/>
              <a:gd name="T28" fmla="*/ 29 w 98"/>
              <a:gd name="T29" fmla="*/ 15 h 128"/>
              <a:gd name="T30" fmla="*/ 69 w 98"/>
              <a:gd name="T31" fmla="*/ 15 h 128"/>
              <a:gd name="T32" fmla="*/ 69 w 98"/>
              <a:gd name="T33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8" h="128">
                <a:moveTo>
                  <a:pt x="83" y="49"/>
                </a:moveTo>
                <a:cubicBezTo>
                  <a:pt x="83" y="10"/>
                  <a:pt x="83" y="10"/>
                  <a:pt x="83" y="10"/>
                </a:cubicBezTo>
                <a:cubicBezTo>
                  <a:pt x="83" y="4"/>
                  <a:pt x="79" y="0"/>
                  <a:pt x="7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0"/>
                  <a:pt x="15" y="4"/>
                  <a:pt x="15" y="10"/>
                </a:cubicBezTo>
                <a:cubicBezTo>
                  <a:pt x="15" y="49"/>
                  <a:pt x="15" y="49"/>
                  <a:pt x="15" y="49"/>
                </a:cubicBezTo>
                <a:cubicBezTo>
                  <a:pt x="6" y="58"/>
                  <a:pt x="0" y="71"/>
                  <a:pt x="0" y="84"/>
                </a:cubicBezTo>
                <a:cubicBezTo>
                  <a:pt x="0" y="103"/>
                  <a:pt x="11" y="120"/>
                  <a:pt x="26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87" y="120"/>
                  <a:pt x="98" y="103"/>
                  <a:pt x="98" y="84"/>
                </a:cubicBezTo>
                <a:cubicBezTo>
                  <a:pt x="98" y="71"/>
                  <a:pt x="92" y="58"/>
                  <a:pt x="83" y="49"/>
                </a:cubicBezTo>
                <a:close/>
                <a:moveTo>
                  <a:pt x="69" y="40"/>
                </a:moveTo>
                <a:cubicBezTo>
                  <a:pt x="63" y="37"/>
                  <a:pt x="56" y="35"/>
                  <a:pt x="49" y="35"/>
                </a:cubicBezTo>
                <a:cubicBezTo>
                  <a:pt x="42" y="35"/>
                  <a:pt x="35" y="37"/>
                  <a:pt x="29" y="40"/>
                </a:cubicBezTo>
                <a:cubicBezTo>
                  <a:pt x="29" y="15"/>
                  <a:pt x="29" y="15"/>
                  <a:pt x="29" y="15"/>
                </a:cubicBezTo>
                <a:cubicBezTo>
                  <a:pt x="69" y="15"/>
                  <a:pt x="69" y="15"/>
                  <a:pt x="69" y="15"/>
                </a:cubicBezTo>
                <a:lnTo>
                  <a:pt x="69" y="4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4" name="组合 263">
            <a:extLst>
              <a:ext uri="{FF2B5EF4-FFF2-40B4-BE49-F238E27FC236}">
                <a16:creationId xmlns:a16="http://schemas.microsoft.com/office/drawing/2014/main" id="{CE5BA182-99EE-4831-A11B-78BE27776F54}"/>
              </a:ext>
            </a:extLst>
          </p:cNvPr>
          <p:cNvGrpSpPr/>
          <p:nvPr/>
        </p:nvGrpSpPr>
        <p:grpSpPr>
          <a:xfrm>
            <a:off x="5911094" y="1176709"/>
            <a:ext cx="324298" cy="383836"/>
            <a:chOff x="7083459" y="1145501"/>
            <a:chExt cx="324298" cy="383836"/>
          </a:xfrm>
        </p:grpSpPr>
        <p:sp>
          <p:nvSpPr>
            <p:cNvPr id="21" name="Freeform 222">
              <a:extLst>
                <a:ext uri="{FF2B5EF4-FFF2-40B4-BE49-F238E27FC236}">
                  <a16:creationId xmlns:a16="http://schemas.microsoft.com/office/drawing/2014/main" id="{06E57F71-1879-4A5C-A3A0-23121E395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9332" y="1145501"/>
              <a:ext cx="192551" cy="285027"/>
            </a:xfrm>
            <a:custGeom>
              <a:avLst/>
              <a:gdLst>
                <a:gd name="T0" fmla="*/ 32 w 64"/>
                <a:gd name="T1" fmla="*/ 95 h 95"/>
                <a:gd name="T2" fmla="*/ 16 w 64"/>
                <a:gd name="T3" fmla="*/ 79 h 95"/>
                <a:gd name="T4" fmla="*/ 18 w 64"/>
                <a:gd name="T5" fmla="*/ 71 h 95"/>
                <a:gd name="T6" fmla="*/ 32 w 64"/>
                <a:gd name="T7" fmla="*/ 48 h 95"/>
                <a:gd name="T8" fmla="*/ 46 w 64"/>
                <a:gd name="T9" fmla="*/ 71 h 95"/>
                <a:gd name="T10" fmla="*/ 46 w 64"/>
                <a:gd name="T11" fmla="*/ 71 h 95"/>
                <a:gd name="T12" fmla="*/ 48 w 64"/>
                <a:gd name="T13" fmla="*/ 79 h 95"/>
                <a:gd name="T14" fmla="*/ 32 w 64"/>
                <a:gd name="T15" fmla="*/ 95 h 95"/>
                <a:gd name="T16" fmla="*/ 64 w 64"/>
                <a:gd name="T17" fmla="*/ 63 h 95"/>
                <a:gd name="T18" fmla="*/ 60 w 64"/>
                <a:gd name="T19" fmla="*/ 47 h 95"/>
                <a:gd name="T20" fmla="*/ 60 w 64"/>
                <a:gd name="T21" fmla="*/ 47 h 95"/>
                <a:gd name="T22" fmla="*/ 32 w 64"/>
                <a:gd name="T23" fmla="*/ 0 h 95"/>
                <a:gd name="T24" fmla="*/ 4 w 64"/>
                <a:gd name="T25" fmla="*/ 47 h 95"/>
                <a:gd name="T26" fmla="*/ 0 w 64"/>
                <a:gd name="T27" fmla="*/ 63 h 95"/>
                <a:gd name="T28" fmla="*/ 32 w 64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95">
                  <a:moveTo>
                    <a:pt x="32" y="95"/>
                  </a:moveTo>
                  <a:cubicBezTo>
                    <a:pt x="23" y="95"/>
                    <a:pt x="16" y="88"/>
                    <a:pt x="16" y="79"/>
                  </a:cubicBezTo>
                  <a:cubicBezTo>
                    <a:pt x="16" y="76"/>
                    <a:pt x="17" y="74"/>
                    <a:pt x="18" y="71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4"/>
                    <a:pt x="48" y="76"/>
                    <a:pt x="48" y="79"/>
                  </a:cubicBezTo>
                  <a:cubicBezTo>
                    <a:pt x="48" y="88"/>
                    <a:pt x="41" y="95"/>
                    <a:pt x="32" y="95"/>
                  </a:cubicBezTo>
                  <a:cubicBezTo>
                    <a:pt x="50" y="95"/>
                    <a:pt x="64" y="81"/>
                    <a:pt x="64" y="63"/>
                  </a:cubicBezTo>
                  <a:cubicBezTo>
                    <a:pt x="64" y="57"/>
                    <a:pt x="63" y="52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2" y="52"/>
                    <a:pt x="0" y="57"/>
                    <a:pt x="0" y="63"/>
                  </a:cubicBezTo>
                  <a:cubicBezTo>
                    <a:pt x="0" y="81"/>
                    <a:pt x="14" y="95"/>
                    <a:pt x="32" y="9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3">
              <a:extLst>
                <a:ext uri="{FF2B5EF4-FFF2-40B4-BE49-F238E27FC236}">
                  <a16:creationId xmlns:a16="http://schemas.microsoft.com/office/drawing/2014/main" id="{35B4CF38-6BE5-4D8D-B89F-1D1C41612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459" y="1430528"/>
              <a:ext cx="324297" cy="98809"/>
            </a:xfrm>
            <a:custGeom>
              <a:avLst/>
              <a:gdLst>
                <a:gd name="T0" fmla="*/ 5 w 256"/>
                <a:gd name="T1" fmla="*/ 0 h 78"/>
                <a:gd name="T2" fmla="*/ 0 w 256"/>
                <a:gd name="T3" fmla="*/ 33 h 78"/>
                <a:gd name="T4" fmla="*/ 251 w 256"/>
                <a:gd name="T5" fmla="*/ 78 h 78"/>
                <a:gd name="T6" fmla="*/ 256 w 256"/>
                <a:gd name="T7" fmla="*/ 45 h 78"/>
                <a:gd name="T8" fmla="*/ 5 w 25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78">
                  <a:moveTo>
                    <a:pt x="5" y="0"/>
                  </a:moveTo>
                  <a:lnTo>
                    <a:pt x="0" y="33"/>
                  </a:lnTo>
                  <a:lnTo>
                    <a:pt x="251" y="78"/>
                  </a:lnTo>
                  <a:lnTo>
                    <a:pt x="256" y="4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4">
              <a:extLst>
                <a:ext uri="{FF2B5EF4-FFF2-40B4-BE49-F238E27FC236}">
                  <a16:creationId xmlns:a16="http://schemas.microsoft.com/office/drawing/2014/main" id="{F3F35CBF-326E-4719-8500-398BF5353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746" y="1430528"/>
              <a:ext cx="114011" cy="39270"/>
            </a:xfrm>
            <a:custGeom>
              <a:avLst/>
              <a:gdLst>
                <a:gd name="T0" fmla="*/ 90 w 90"/>
                <a:gd name="T1" fmla="*/ 31 h 31"/>
                <a:gd name="T2" fmla="*/ 85 w 90"/>
                <a:gd name="T3" fmla="*/ 0 h 31"/>
                <a:gd name="T4" fmla="*/ 0 w 90"/>
                <a:gd name="T5" fmla="*/ 14 h 31"/>
                <a:gd name="T6" fmla="*/ 90 w 90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1">
                  <a:moveTo>
                    <a:pt x="90" y="31"/>
                  </a:moveTo>
                  <a:lnTo>
                    <a:pt x="85" y="0"/>
                  </a:lnTo>
                  <a:lnTo>
                    <a:pt x="0" y="1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5">
              <a:extLst>
                <a:ext uri="{FF2B5EF4-FFF2-40B4-BE49-F238E27FC236}">
                  <a16:creationId xmlns:a16="http://schemas.microsoft.com/office/drawing/2014/main" id="{19242B4D-E5FA-497C-84C8-A902DCAFC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459" y="1490067"/>
              <a:ext cx="114011" cy="39270"/>
            </a:xfrm>
            <a:custGeom>
              <a:avLst/>
              <a:gdLst>
                <a:gd name="T0" fmla="*/ 5 w 90"/>
                <a:gd name="T1" fmla="*/ 31 h 31"/>
                <a:gd name="T2" fmla="*/ 90 w 90"/>
                <a:gd name="T3" fmla="*/ 17 h 31"/>
                <a:gd name="T4" fmla="*/ 0 w 90"/>
                <a:gd name="T5" fmla="*/ 0 h 31"/>
                <a:gd name="T6" fmla="*/ 5 w 90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1">
                  <a:moveTo>
                    <a:pt x="5" y="31"/>
                  </a:moveTo>
                  <a:lnTo>
                    <a:pt x="90" y="17"/>
                  </a:lnTo>
                  <a:lnTo>
                    <a:pt x="0" y="0"/>
                  </a:lnTo>
                  <a:lnTo>
                    <a:pt x="5" y="3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9" name="组合 268">
            <a:extLst>
              <a:ext uri="{FF2B5EF4-FFF2-40B4-BE49-F238E27FC236}">
                <a16:creationId xmlns:a16="http://schemas.microsoft.com/office/drawing/2014/main" id="{D6976C57-8639-4196-8640-48AE3B675A6F}"/>
              </a:ext>
            </a:extLst>
          </p:cNvPr>
          <p:cNvGrpSpPr/>
          <p:nvPr/>
        </p:nvGrpSpPr>
        <p:grpSpPr>
          <a:xfrm>
            <a:off x="5129400" y="5881548"/>
            <a:ext cx="383836" cy="150748"/>
            <a:chOff x="6286652" y="5866808"/>
            <a:chExt cx="383836" cy="150748"/>
          </a:xfrm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8DF58F43-3F6A-461F-804B-48809AB39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52" y="5866808"/>
              <a:ext cx="383836" cy="89942"/>
            </a:xfrm>
            <a:custGeom>
              <a:avLst/>
              <a:gdLst>
                <a:gd name="T0" fmla="*/ 232 w 303"/>
                <a:gd name="T1" fmla="*/ 0 h 71"/>
                <a:gd name="T2" fmla="*/ 71 w 303"/>
                <a:gd name="T3" fmla="*/ 0 h 71"/>
                <a:gd name="T4" fmla="*/ 0 w 303"/>
                <a:gd name="T5" fmla="*/ 71 h 71"/>
                <a:gd name="T6" fmla="*/ 303 w 303"/>
                <a:gd name="T7" fmla="*/ 71 h 71"/>
                <a:gd name="T8" fmla="*/ 232 w 303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71">
                  <a:moveTo>
                    <a:pt x="232" y="0"/>
                  </a:moveTo>
                  <a:lnTo>
                    <a:pt x="71" y="0"/>
                  </a:lnTo>
                  <a:lnTo>
                    <a:pt x="0" y="71"/>
                  </a:lnTo>
                  <a:lnTo>
                    <a:pt x="303" y="71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25489540-D538-4447-8DA5-9BEC7BCA2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52" y="5971952"/>
              <a:ext cx="383836" cy="45604"/>
            </a:xfrm>
            <a:custGeom>
              <a:avLst/>
              <a:gdLst>
                <a:gd name="T0" fmla="*/ 64 w 128"/>
                <a:gd name="T1" fmla="*/ 8 h 15"/>
                <a:gd name="T2" fmla="*/ 57 w 128"/>
                <a:gd name="T3" fmla="*/ 0 h 15"/>
                <a:gd name="T4" fmla="*/ 0 w 128"/>
                <a:gd name="T5" fmla="*/ 0 h 15"/>
                <a:gd name="T6" fmla="*/ 0 w 128"/>
                <a:gd name="T7" fmla="*/ 15 h 15"/>
                <a:gd name="T8" fmla="*/ 128 w 128"/>
                <a:gd name="T9" fmla="*/ 15 h 15"/>
                <a:gd name="T10" fmla="*/ 128 w 128"/>
                <a:gd name="T11" fmla="*/ 0 h 15"/>
                <a:gd name="T12" fmla="*/ 71 w 128"/>
                <a:gd name="T13" fmla="*/ 0 h 15"/>
                <a:gd name="T14" fmla="*/ 64 w 128"/>
                <a:gd name="T1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5">
                  <a:moveTo>
                    <a:pt x="64" y="8"/>
                  </a:moveTo>
                  <a:cubicBezTo>
                    <a:pt x="60" y="8"/>
                    <a:pt x="57" y="4"/>
                    <a:pt x="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4"/>
                    <a:pt x="68" y="8"/>
                    <a:pt x="64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8" name="组合 267">
            <a:extLst>
              <a:ext uri="{FF2B5EF4-FFF2-40B4-BE49-F238E27FC236}">
                <a16:creationId xmlns:a16="http://schemas.microsoft.com/office/drawing/2014/main" id="{DC49211E-2369-479E-A96C-526FEE8CCB76}"/>
              </a:ext>
            </a:extLst>
          </p:cNvPr>
          <p:cNvGrpSpPr/>
          <p:nvPr/>
        </p:nvGrpSpPr>
        <p:grpSpPr>
          <a:xfrm>
            <a:off x="5144601" y="4997333"/>
            <a:ext cx="353433" cy="383835"/>
            <a:chOff x="6301853" y="4982593"/>
            <a:chExt cx="353433" cy="383835"/>
          </a:xfrm>
        </p:grpSpPr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0E35D68F-6F44-4FC5-93D8-15ECED9D28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3196" y="4982593"/>
              <a:ext cx="150747" cy="333164"/>
            </a:xfrm>
            <a:custGeom>
              <a:avLst/>
              <a:gdLst>
                <a:gd name="T0" fmla="*/ 50 w 50"/>
                <a:gd name="T1" fmla="*/ 50 h 111"/>
                <a:gd name="T2" fmla="*/ 30 w 50"/>
                <a:gd name="T3" fmla="*/ 50 h 111"/>
                <a:gd name="T4" fmla="*/ 30 w 50"/>
                <a:gd name="T5" fmla="*/ 43 h 111"/>
                <a:gd name="T6" fmla="*/ 40 w 50"/>
                <a:gd name="T7" fmla="*/ 29 h 111"/>
                <a:gd name="T8" fmla="*/ 38 w 50"/>
                <a:gd name="T9" fmla="*/ 22 h 111"/>
                <a:gd name="T10" fmla="*/ 38 w 50"/>
                <a:gd name="T11" fmla="*/ 22 h 111"/>
                <a:gd name="T12" fmla="*/ 25 w 50"/>
                <a:gd name="T13" fmla="*/ 0 h 111"/>
                <a:gd name="T14" fmla="*/ 12 w 50"/>
                <a:gd name="T15" fmla="*/ 22 h 111"/>
                <a:gd name="T16" fmla="*/ 10 w 50"/>
                <a:gd name="T17" fmla="*/ 29 h 111"/>
                <a:gd name="T18" fmla="*/ 20 w 50"/>
                <a:gd name="T19" fmla="*/ 43 h 111"/>
                <a:gd name="T20" fmla="*/ 20 w 50"/>
                <a:gd name="T21" fmla="*/ 50 h 111"/>
                <a:gd name="T22" fmla="*/ 0 w 50"/>
                <a:gd name="T23" fmla="*/ 50 h 111"/>
                <a:gd name="T24" fmla="*/ 0 w 50"/>
                <a:gd name="T25" fmla="*/ 111 h 111"/>
                <a:gd name="T26" fmla="*/ 50 w 50"/>
                <a:gd name="T27" fmla="*/ 111 h 111"/>
                <a:gd name="T28" fmla="*/ 50 w 50"/>
                <a:gd name="T29" fmla="*/ 50 h 111"/>
                <a:gd name="T30" fmla="*/ 18 w 50"/>
                <a:gd name="T31" fmla="*/ 37 h 111"/>
                <a:gd name="T32" fmla="*/ 19 w 50"/>
                <a:gd name="T33" fmla="*/ 33 h 111"/>
                <a:gd name="T34" fmla="*/ 19 w 50"/>
                <a:gd name="T35" fmla="*/ 33 h 111"/>
                <a:gd name="T36" fmla="*/ 25 w 50"/>
                <a:gd name="T37" fmla="*/ 22 h 111"/>
                <a:gd name="T38" fmla="*/ 31 w 50"/>
                <a:gd name="T39" fmla="*/ 33 h 111"/>
                <a:gd name="T40" fmla="*/ 31 w 50"/>
                <a:gd name="T41" fmla="*/ 33 h 111"/>
                <a:gd name="T42" fmla="*/ 32 w 50"/>
                <a:gd name="T43" fmla="*/ 37 h 111"/>
                <a:gd name="T44" fmla="*/ 25 w 50"/>
                <a:gd name="T45" fmla="*/ 44 h 111"/>
                <a:gd name="T46" fmla="*/ 18 w 50"/>
                <a:gd name="T47" fmla="*/ 3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111">
                  <a:moveTo>
                    <a:pt x="50" y="50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6" y="41"/>
                    <a:pt x="40" y="36"/>
                    <a:pt x="40" y="29"/>
                  </a:cubicBezTo>
                  <a:cubicBezTo>
                    <a:pt x="40" y="27"/>
                    <a:pt x="39" y="24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4"/>
                    <a:pt x="10" y="27"/>
                    <a:pt x="10" y="29"/>
                  </a:cubicBezTo>
                  <a:cubicBezTo>
                    <a:pt x="10" y="36"/>
                    <a:pt x="14" y="41"/>
                    <a:pt x="20" y="43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0" y="111"/>
                    <a:pt x="50" y="111"/>
                    <a:pt x="50" y="111"/>
                  </a:cubicBezTo>
                  <a:lnTo>
                    <a:pt x="50" y="50"/>
                  </a:lnTo>
                  <a:close/>
                  <a:moveTo>
                    <a:pt x="18" y="37"/>
                  </a:moveTo>
                  <a:cubicBezTo>
                    <a:pt x="18" y="35"/>
                    <a:pt x="18" y="34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4"/>
                    <a:pt x="32" y="35"/>
                    <a:pt x="32" y="37"/>
                  </a:cubicBezTo>
                  <a:cubicBezTo>
                    <a:pt x="32" y="41"/>
                    <a:pt x="29" y="44"/>
                    <a:pt x="25" y="44"/>
                  </a:cubicBezTo>
                  <a:cubicBezTo>
                    <a:pt x="21" y="44"/>
                    <a:pt x="18" y="41"/>
                    <a:pt x="18" y="3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A9DA0DF4-C267-4B21-B807-B016B504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853" y="5333492"/>
              <a:ext cx="353433" cy="32936"/>
            </a:xfrm>
            <a:custGeom>
              <a:avLst/>
              <a:gdLst>
                <a:gd name="T0" fmla="*/ 0 w 279"/>
                <a:gd name="T1" fmla="*/ 0 h 26"/>
                <a:gd name="T2" fmla="*/ 0 w 279"/>
                <a:gd name="T3" fmla="*/ 12 h 26"/>
                <a:gd name="T4" fmla="*/ 50 w 279"/>
                <a:gd name="T5" fmla="*/ 12 h 26"/>
                <a:gd name="T6" fmla="*/ 73 w 279"/>
                <a:gd name="T7" fmla="*/ 26 h 26"/>
                <a:gd name="T8" fmla="*/ 213 w 279"/>
                <a:gd name="T9" fmla="*/ 26 h 26"/>
                <a:gd name="T10" fmla="*/ 236 w 279"/>
                <a:gd name="T11" fmla="*/ 12 h 26"/>
                <a:gd name="T12" fmla="*/ 279 w 279"/>
                <a:gd name="T13" fmla="*/ 12 h 26"/>
                <a:gd name="T14" fmla="*/ 279 w 279"/>
                <a:gd name="T15" fmla="*/ 0 h 26"/>
                <a:gd name="T16" fmla="*/ 0 w 27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6">
                  <a:moveTo>
                    <a:pt x="0" y="0"/>
                  </a:moveTo>
                  <a:lnTo>
                    <a:pt x="0" y="12"/>
                  </a:lnTo>
                  <a:lnTo>
                    <a:pt x="50" y="12"/>
                  </a:lnTo>
                  <a:lnTo>
                    <a:pt x="73" y="26"/>
                  </a:lnTo>
                  <a:lnTo>
                    <a:pt x="213" y="26"/>
                  </a:lnTo>
                  <a:lnTo>
                    <a:pt x="236" y="12"/>
                  </a:lnTo>
                  <a:lnTo>
                    <a:pt x="279" y="12"/>
                  </a:lnTo>
                  <a:lnTo>
                    <a:pt x="2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7" name="组合 266">
            <a:extLst>
              <a:ext uri="{FF2B5EF4-FFF2-40B4-BE49-F238E27FC236}">
                <a16:creationId xmlns:a16="http://schemas.microsoft.com/office/drawing/2014/main" id="{AAB1586A-BA80-4625-ADC9-54397641AD79}"/>
              </a:ext>
            </a:extLst>
          </p:cNvPr>
          <p:cNvGrpSpPr/>
          <p:nvPr/>
        </p:nvGrpSpPr>
        <p:grpSpPr>
          <a:xfrm>
            <a:off x="5166136" y="4229661"/>
            <a:ext cx="310362" cy="387636"/>
            <a:chOff x="6323388" y="4214921"/>
            <a:chExt cx="310362" cy="387636"/>
          </a:xfrm>
        </p:grpSpPr>
        <p:sp>
          <p:nvSpPr>
            <p:cNvPr id="119" name="Freeform 84">
              <a:extLst>
                <a:ext uri="{FF2B5EF4-FFF2-40B4-BE49-F238E27FC236}">
                  <a16:creationId xmlns:a16="http://schemas.microsoft.com/office/drawing/2014/main" id="{DF8CAE19-34CF-4042-B3EC-6CA2D41A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192" y="4497414"/>
              <a:ext cx="32936" cy="35470"/>
            </a:xfrm>
            <a:custGeom>
              <a:avLst/>
              <a:gdLst>
                <a:gd name="T0" fmla="*/ 8 w 11"/>
                <a:gd name="T1" fmla="*/ 2 h 12"/>
                <a:gd name="T2" fmla="*/ 2 w 11"/>
                <a:gd name="T3" fmla="*/ 4 h 12"/>
                <a:gd name="T4" fmla="*/ 3 w 11"/>
                <a:gd name="T5" fmla="*/ 10 h 12"/>
                <a:gd name="T6" fmla="*/ 10 w 11"/>
                <a:gd name="T7" fmla="*/ 8 h 12"/>
                <a:gd name="T8" fmla="*/ 8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6" y="0"/>
                    <a:pt x="3" y="1"/>
                    <a:pt x="2" y="4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2"/>
                    <a:pt x="9" y="11"/>
                    <a:pt x="10" y="8"/>
                  </a:cubicBezTo>
                  <a:cubicBezTo>
                    <a:pt x="11" y="6"/>
                    <a:pt x="11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85">
              <a:extLst>
                <a:ext uri="{FF2B5EF4-FFF2-40B4-BE49-F238E27FC236}">
                  <a16:creationId xmlns:a16="http://schemas.microsoft.com/office/drawing/2014/main" id="{2CB55AB3-3E95-4001-94F0-93A905D34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657" y="4539218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10 h 11"/>
                <a:gd name="T6" fmla="*/ 9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0" y="5"/>
                    <a:pt x="0" y="8"/>
                    <a:pt x="3" y="10"/>
                  </a:cubicBezTo>
                  <a:cubicBezTo>
                    <a:pt x="5" y="11"/>
                    <a:pt x="8" y="10"/>
                    <a:pt x="9" y="8"/>
                  </a:cubicBezTo>
                  <a:cubicBezTo>
                    <a:pt x="11" y="5"/>
                    <a:pt x="10" y="2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86">
              <a:extLst>
                <a:ext uri="{FF2B5EF4-FFF2-40B4-BE49-F238E27FC236}">
                  <a16:creationId xmlns:a16="http://schemas.microsoft.com/office/drawing/2014/main" id="{6E2D2746-0089-484E-953E-B2BF22A10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933" y="4488547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0"/>
                    <a:pt x="3" y="1"/>
                    <a:pt x="1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5" y="11"/>
                    <a:pt x="8" y="10"/>
                    <a:pt x="10" y="8"/>
                  </a:cubicBezTo>
                  <a:cubicBezTo>
                    <a:pt x="11" y="6"/>
                    <a:pt x="10" y="3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87">
              <a:extLst>
                <a:ext uri="{FF2B5EF4-FFF2-40B4-BE49-F238E27FC236}">
                  <a16:creationId xmlns:a16="http://schemas.microsoft.com/office/drawing/2014/main" id="{6C689C59-9CCA-4A56-AD1B-31FF79EA3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864" y="4527817"/>
              <a:ext cx="32936" cy="32936"/>
            </a:xfrm>
            <a:custGeom>
              <a:avLst/>
              <a:gdLst>
                <a:gd name="T0" fmla="*/ 8 w 11"/>
                <a:gd name="T1" fmla="*/ 2 h 11"/>
                <a:gd name="T2" fmla="*/ 2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2"/>
                  </a:moveTo>
                  <a:cubicBezTo>
                    <a:pt x="6" y="0"/>
                    <a:pt x="3" y="1"/>
                    <a:pt x="2" y="3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1"/>
                    <a:pt x="9" y="11"/>
                    <a:pt x="10" y="8"/>
                  </a:cubicBezTo>
                  <a:cubicBezTo>
                    <a:pt x="11" y="6"/>
                    <a:pt x="11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88">
              <a:extLst>
                <a:ext uri="{FF2B5EF4-FFF2-40B4-BE49-F238E27FC236}">
                  <a16:creationId xmlns:a16="http://schemas.microsoft.com/office/drawing/2014/main" id="{CC1A910E-18C8-4842-941B-671E2A269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328" y="4569621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9 h 11"/>
                <a:gd name="T6" fmla="*/ 9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0" y="5"/>
                    <a:pt x="0" y="8"/>
                    <a:pt x="3" y="9"/>
                  </a:cubicBezTo>
                  <a:cubicBezTo>
                    <a:pt x="5" y="11"/>
                    <a:pt x="8" y="10"/>
                    <a:pt x="9" y="8"/>
                  </a:cubicBezTo>
                  <a:cubicBezTo>
                    <a:pt x="11" y="5"/>
                    <a:pt x="10" y="2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89">
              <a:extLst>
                <a:ext uri="{FF2B5EF4-FFF2-40B4-BE49-F238E27FC236}">
                  <a16:creationId xmlns:a16="http://schemas.microsoft.com/office/drawing/2014/main" id="{047BD4C6-0B25-4A55-8AB7-3EC3DE957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4673" y="4475879"/>
              <a:ext cx="32936" cy="36737"/>
            </a:xfrm>
            <a:custGeom>
              <a:avLst/>
              <a:gdLst>
                <a:gd name="T0" fmla="*/ 8 w 11"/>
                <a:gd name="T1" fmla="*/ 2 h 12"/>
                <a:gd name="T2" fmla="*/ 1 w 11"/>
                <a:gd name="T3" fmla="*/ 4 h 12"/>
                <a:gd name="T4" fmla="*/ 3 w 11"/>
                <a:gd name="T5" fmla="*/ 10 h 12"/>
                <a:gd name="T6" fmla="*/ 9 w 11"/>
                <a:gd name="T7" fmla="*/ 8 h 12"/>
                <a:gd name="T8" fmla="*/ 8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0" y="9"/>
                    <a:pt x="3" y="10"/>
                  </a:cubicBezTo>
                  <a:cubicBezTo>
                    <a:pt x="5" y="12"/>
                    <a:pt x="8" y="11"/>
                    <a:pt x="9" y="8"/>
                  </a:cubicBezTo>
                  <a:cubicBezTo>
                    <a:pt x="11" y="6"/>
                    <a:pt x="10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90">
              <a:extLst>
                <a:ext uri="{FF2B5EF4-FFF2-40B4-BE49-F238E27FC236}">
                  <a16:creationId xmlns:a16="http://schemas.microsoft.com/office/drawing/2014/main" id="{B8A607B6-EA19-4EDC-90D5-F62001977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604" y="4517683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0"/>
                    <a:pt x="3" y="1"/>
                    <a:pt x="1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5" y="11"/>
                    <a:pt x="8" y="10"/>
                    <a:pt x="10" y="8"/>
                  </a:cubicBezTo>
                  <a:cubicBezTo>
                    <a:pt x="11" y="5"/>
                    <a:pt x="10" y="2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91">
              <a:extLst>
                <a:ext uri="{FF2B5EF4-FFF2-40B4-BE49-F238E27FC236}">
                  <a16:creationId xmlns:a16="http://schemas.microsoft.com/office/drawing/2014/main" id="{17B16897-B9F9-4EAD-8B84-EBB5AB5D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535" y="4556953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2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0"/>
                    <a:pt x="3" y="1"/>
                    <a:pt x="2" y="3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1"/>
                    <a:pt x="9" y="10"/>
                    <a:pt x="10" y="8"/>
                  </a:cubicBezTo>
                  <a:cubicBezTo>
                    <a:pt x="11" y="6"/>
                    <a:pt x="11" y="3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92">
              <a:extLst>
                <a:ext uri="{FF2B5EF4-FFF2-40B4-BE49-F238E27FC236}">
                  <a16:creationId xmlns:a16="http://schemas.microsoft.com/office/drawing/2014/main" id="{AB551182-1AB8-41EB-92C6-61FBAB4062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3388" y="4214921"/>
              <a:ext cx="310362" cy="231822"/>
            </a:xfrm>
            <a:custGeom>
              <a:avLst/>
              <a:gdLst>
                <a:gd name="T0" fmla="*/ 89 w 104"/>
                <a:gd name="T1" fmla="*/ 20 h 77"/>
                <a:gd name="T2" fmla="*/ 79 w 104"/>
                <a:gd name="T3" fmla="*/ 7 h 77"/>
                <a:gd name="T4" fmla="*/ 60 w 104"/>
                <a:gd name="T5" fmla="*/ 0 h 77"/>
                <a:gd name="T6" fmla="*/ 37 w 104"/>
                <a:gd name="T7" fmla="*/ 9 h 77"/>
                <a:gd name="T8" fmla="*/ 31 w 104"/>
                <a:gd name="T9" fmla="*/ 8 h 77"/>
                <a:gd name="T10" fmla="*/ 10 w 104"/>
                <a:gd name="T11" fmla="*/ 28 h 77"/>
                <a:gd name="T12" fmla="*/ 0 w 104"/>
                <a:gd name="T13" fmla="*/ 50 h 77"/>
                <a:gd name="T14" fmla="*/ 26 w 104"/>
                <a:gd name="T15" fmla="*/ 77 h 77"/>
                <a:gd name="T16" fmla="*/ 75 w 104"/>
                <a:gd name="T17" fmla="*/ 77 h 77"/>
                <a:gd name="T18" fmla="*/ 104 w 104"/>
                <a:gd name="T19" fmla="*/ 47 h 77"/>
                <a:gd name="T20" fmla="*/ 89 w 104"/>
                <a:gd name="T21" fmla="*/ 20 h 77"/>
                <a:gd name="T22" fmla="*/ 75 w 104"/>
                <a:gd name="T23" fmla="*/ 62 h 77"/>
                <a:gd name="T24" fmla="*/ 26 w 104"/>
                <a:gd name="T25" fmla="*/ 62 h 77"/>
                <a:gd name="T26" fmla="*/ 14 w 104"/>
                <a:gd name="T27" fmla="*/ 50 h 77"/>
                <a:gd name="T28" fmla="*/ 21 w 104"/>
                <a:gd name="T29" fmla="*/ 39 h 77"/>
                <a:gd name="T30" fmla="*/ 27 w 104"/>
                <a:gd name="T31" fmla="*/ 36 h 77"/>
                <a:gd name="T32" fmla="*/ 25 w 104"/>
                <a:gd name="T33" fmla="*/ 30 h 77"/>
                <a:gd name="T34" fmla="*/ 25 w 104"/>
                <a:gd name="T35" fmla="*/ 29 h 77"/>
                <a:gd name="T36" fmla="*/ 31 w 104"/>
                <a:gd name="T37" fmla="*/ 23 h 77"/>
                <a:gd name="T38" fmla="*/ 35 w 104"/>
                <a:gd name="T39" fmla="*/ 24 h 77"/>
                <a:gd name="T40" fmla="*/ 41 w 104"/>
                <a:gd name="T41" fmla="*/ 29 h 77"/>
                <a:gd name="T42" fmla="*/ 45 w 104"/>
                <a:gd name="T43" fmla="*/ 22 h 77"/>
                <a:gd name="T44" fmla="*/ 60 w 104"/>
                <a:gd name="T45" fmla="*/ 15 h 77"/>
                <a:gd name="T46" fmla="*/ 76 w 104"/>
                <a:gd name="T47" fmla="*/ 27 h 77"/>
                <a:gd name="T48" fmla="*/ 77 w 104"/>
                <a:gd name="T49" fmla="*/ 31 h 77"/>
                <a:gd name="T50" fmla="*/ 81 w 104"/>
                <a:gd name="T51" fmla="*/ 32 h 77"/>
                <a:gd name="T52" fmla="*/ 90 w 104"/>
                <a:gd name="T53" fmla="*/ 47 h 77"/>
                <a:gd name="T54" fmla="*/ 75 w 104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77">
                  <a:moveTo>
                    <a:pt x="89" y="20"/>
                  </a:moveTo>
                  <a:cubicBezTo>
                    <a:pt x="87" y="15"/>
                    <a:pt x="84" y="10"/>
                    <a:pt x="79" y="7"/>
                  </a:cubicBezTo>
                  <a:cubicBezTo>
                    <a:pt x="73" y="2"/>
                    <a:pt x="67" y="0"/>
                    <a:pt x="60" y="0"/>
                  </a:cubicBezTo>
                  <a:cubicBezTo>
                    <a:pt x="51" y="0"/>
                    <a:pt x="43" y="3"/>
                    <a:pt x="37" y="9"/>
                  </a:cubicBezTo>
                  <a:cubicBezTo>
                    <a:pt x="35" y="8"/>
                    <a:pt x="33" y="8"/>
                    <a:pt x="31" y="8"/>
                  </a:cubicBezTo>
                  <a:cubicBezTo>
                    <a:pt x="20" y="8"/>
                    <a:pt x="11" y="17"/>
                    <a:pt x="10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1" y="77"/>
                    <a:pt x="26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1" y="77"/>
                    <a:pt x="104" y="63"/>
                    <a:pt x="104" y="47"/>
                  </a:cubicBezTo>
                  <a:cubicBezTo>
                    <a:pt x="104" y="36"/>
                    <a:pt x="99" y="26"/>
                    <a:pt x="89" y="20"/>
                  </a:cubicBezTo>
                  <a:close/>
                  <a:moveTo>
                    <a:pt x="75" y="62"/>
                  </a:moveTo>
                  <a:cubicBezTo>
                    <a:pt x="26" y="62"/>
                    <a:pt x="26" y="62"/>
                    <a:pt x="26" y="62"/>
                  </a:cubicBezTo>
                  <a:cubicBezTo>
                    <a:pt x="19" y="62"/>
                    <a:pt x="14" y="57"/>
                    <a:pt x="14" y="50"/>
                  </a:cubicBezTo>
                  <a:cubicBezTo>
                    <a:pt x="14" y="45"/>
                    <a:pt x="17" y="41"/>
                    <a:pt x="21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29"/>
                    <a:pt x="25" y="29"/>
                  </a:cubicBezTo>
                  <a:cubicBezTo>
                    <a:pt x="25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8" y="17"/>
                    <a:pt x="54" y="15"/>
                    <a:pt x="60" y="15"/>
                  </a:cubicBezTo>
                  <a:cubicBezTo>
                    <a:pt x="67" y="15"/>
                    <a:pt x="74" y="20"/>
                    <a:pt x="76" y="27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6" y="35"/>
                    <a:pt x="90" y="40"/>
                    <a:pt x="90" y="47"/>
                  </a:cubicBezTo>
                  <a:cubicBezTo>
                    <a:pt x="90" y="55"/>
                    <a:pt x="83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0" name="Freeform 135">
            <a:extLst>
              <a:ext uri="{FF2B5EF4-FFF2-40B4-BE49-F238E27FC236}">
                <a16:creationId xmlns:a16="http://schemas.microsoft.com/office/drawing/2014/main" id="{6FCB5360-7FF6-4367-B215-3525F28F240D}"/>
              </a:ext>
            </a:extLst>
          </p:cNvPr>
          <p:cNvSpPr>
            <a:spLocks noEditPoints="1"/>
          </p:cNvSpPr>
          <p:nvPr/>
        </p:nvSpPr>
        <p:spPr bwMode="auto">
          <a:xfrm>
            <a:off x="5129400" y="3463256"/>
            <a:ext cx="383836" cy="383836"/>
          </a:xfrm>
          <a:custGeom>
            <a:avLst/>
            <a:gdLst>
              <a:gd name="T0" fmla="*/ 127 w 128"/>
              <a:gd name="T1" fmla="*/ 22 h 128"/>
              <a:gd name="T2" fmla="*/ 110 w 128"/>
              <a:gd name="T3" fmla="*/ 39 h 128"/>
              <a:gd name="T4" fmla="*/ 94 w 128"/>
              <a:gd name="T5" fmla="*/ 34 h 128"/>
              <a:gd name="T6" fmla="*/ 89 w 128"/>
              <a:gd name="T7" fmla="*/ 19 h 128"/>
              <a:gd name="T8" fmla="*/ 89 w 128"/>
              <a:gd name="T9" fmla="*/ 19 h 128"/>
              <a:gd name="T10" fmla="*/ 107 w 128"/>
              <a:gd name="T11" fmla="*/ 1 h 128"/>
              <a:gd name="T12" fmla="*/ 99 w 128"/>
              <a:gd name="T13" fmla="*/ 0 h 128"/>
              <a:gd name="T14" fmla="*/ 69 w 128"/>
              <a:gd name="T15" fmla="*/ 29 h 128"/>
              <a:gd name="T16" fmla="*/ 71 w 128"/>
              <a:gd name="T17" fmla="*/ 40 h 128"/>
              <a:gd name="T18" fmla="*/ 4 w 128"/>
              <a:gd name="T19" fmla="*/ 107 h 128"/>
              <a:gd name="T20" fmla="*/ 0 w 128"/>
              <a:gd name="T21" fmla="*/ 116 h 128"/>
              <a:gd name="T22" fmla="*/ 12 w 128"/>
              <a:gd name="T23" fmla="*/ 128 h 128"/>
              <a:gd name="T24" fmla="*/ 21 w 128"/>
              <a:gd name="T25" fmla="*/ 124 h 128"/>
              <a:gd name="T26" fmla="*/ 21 w 128"/>
              <a:gd name="T27" fmla="*/ 124 h 128"/>
              <a:gd name="T28" fmla="*/ 88 w 128"/>
              <a:gd name="T29" fmla="*/ 57 h 128"/>
              <a:gd name="T30" fmla="*/ 99 w 128"/>
              <a:gd name="T31" fmla="*/ 59 h 128"/>
              <a:gd name="T32" fmla="*/ 128 w 128"/>
              <a:gd name="T33" fmla="*/ 29 h 128"/>
              <a:gd name="T34" fmla="*/ 127 w 128"/>
              <a:gd name="T35" fmla="*/ 22 h 128"/>
              <a:gd name="T36" fmla="*/ 12 w 128"/>
              <a:gd name="T37" fmla="*/ 121 h 128"/>
              <a:gd name="T38" fmla="*/ 8 w 128"/>
              <a:gd name="T39" fmla="*/ 116 h 128"/>
              <a:gd name="T40" fmla="*/ 12 w 128"/>
              <a:gd name="T41" fmla="*/ 111 h 128"/>
              <a:gd name="T42" fmla="*/ 17 w 128"/>
              <a:gd name="T43" fmla="*/ 116 h 128"/>
              <a:gd name="T44" fmla="*/ 12 w 128"/>
              <a:gd name="T45" fmla="*/ 12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28">
                <a:moveTo>
                  <a:pt x="127" y="22"/>
                </a:moveTo>
                <a:cubicBezTo>
                  <a:pt x="110" y="39"/>
                  <a:pt x="110" y="39"/>
                  <a:pt x="110" y="39"/>
                </a:cubicBezTo>
                <a:cubicBezTo>
                  <a:pt x="107" y="42"/>
                  <a:pt x="100" y="40"/>
                  <a:pt x="94" y="34"/>
                </a:cubicBezTo>
                <a:cubicBezTo>
                  <a:pt x="88" y="28"/>
                  <a:pt x="86" y="21"/>
                  <a:pt x="89" y="19"/>
                </a:cubicBezTo>
                <a:cubicBezTo>
                  <a:pt x="89" y="19"/>
                  <a:pt x="89" y="19"/>
                  <a:pt x="89" y="19"/>
                </a:cubicBezTo>
                <a:cubicBezTo>
                  <a:pt x="107" y="1"/>
                  <a:pt x="107" y="1"/>
                  <a:pt x="107" y="1"/>
                </a:cubicBezTo>
                <a:cubicBezTo>
                  <a:pt x="104" y="0"/>
                  <a:pt x="101" y="0"/>
                  <a:pt x="99" y="0"/>
                </a:cubicBezTo>
                <a:cubicBezTo>
                  <a:pt x="82" y="0"/>
                  <a:pt x="69" y="13"/>
                  <a:pt x="69" y="29"/>
                </a:cubicBezTo>
                <a:cubicBezTo>
                  <a:pt x="69" y="33"/>
                  <a:pt x="70" y="36"/>
                  <a:pt x="71" y="40"/>
                </a:cubicBezTo>
                <a:cubicBezTo>
                  <a:pt x="4" y="107"/>
                  <a:pt x="4" y="107"/>
                  <a:pt x="4" y="107"/>
                </a:cubicBezTo>
                <a:cubicBezTo>
                  <a:pt x="1" y="109"/>
                  <a:pt x="0" y="112"/>
                  <a:pt x="0" y="116"/>
                </a:cubicBezTo>
                <a:cubicBezTo>
                  <a:pt x="0" y="122"/>
                  <a:pt x="6" y="128"/>
                  <a:pt x="12" y="128"/>
                </a:cubicBezTo>
                <a:cubicBezTo>
                  <a:pt x="16" y="128"/>
                  <a:pt x="19" y="127"/>
                  <a:pt x="21" y="124"/>
                </a:cubicBezTo>
                <a:cubicBezTo>
                  <a:pt x="21" y="124"/>
                  <a:pt x="21" y="124"/>
                  <a:pt x="21" y="124"/>
                </a:cubicBezTo>
                <a:cubicBezTo>
                  <a:pt x="88" y="57"/>
                  <a:pt x="88" y="57"/>
                  <a:pt x="88" y="57"/>
                </a:cubicBezTo>
                <a:cubicBezTo>
                  <a:pt x="92" y="58"/>
                  <a:pt x="95" y="59"/>
                  <a:pt x="99" y="59"/>
                </a:cubicBezTo>
                <a:cubicBezTo>
                  <a:pt x="115" y="59"/>
                  <a:pt x="128" y="46"/>
                  <a:pt x="128" y="29"/>
                </a:cubicBezTo>
                <a:cubicBezTo>
                  <a:pt x="128" y="27"/>
                  <a:pt x="128" y="24"/>
                  <a:pt x="127" y="22"/>
                </a:cubicBezTo>
                <a:close/>
                <a:moveTo>
                  <a:pt x="12" y="121"/>
                </a:moveTo>
                <a:cubicBezTo>
                  <a:pt x="10" y="121"/>
                  <a:pt x="8" y="118"/>
                  <a:pt x="8" y="116"/>
                </a:cubicBezTo>
                <a:cubicBezTo>
                  <a:pt x="8" y="113"/>
                  <a:pt x="10" y="111"/>
                  <a:pt x="12" y="111"/>
                </a:cubicBezTo>
                <a:cubicBezTo>
                  <a:pt x="15" y="111"/>
                  <a:pt x="17" y="113"/>
                  <a:pt x="17" y="116"/>
                </a:cubicBezTo>
                <a:cubicBezTo>
                  <a:pt x="17" y="118"/>
                  <a:pt x="15" y="121"/>
                  <a:pt x="12" y="12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6" name="组合 265">
            <a:extLst>
              <a:ext uri="{FF2B5EF4-FFF2-40B4-BE49-F238E27FC236}">
                <a16:creationId xmlns:a16="http://schemas.microsoft.com/office/drawing/2014/main" id="{F6DE07EB-64C0-4194-B10F-C12C1CB4DBE5}"/>
              </a:ext>
            </a:extLst>
          </p:cNvPr>
          <p:cNvGrpSpPr/>
          <p:nvPr/>
        </p:nvGrpSpPr>
        <p:grpSpPr>
          <a:xfrm>
            <a:off x="5129400" y="2725987"/>
            <a:ext cx="383836" cy="323031"/>
            <a:chOff x="6286652" y="2711247"/>
            <a:chExt cx="383836" cy="323031"/>
          </a:xfrm>
        </p:grpSpPr>
        <p:sp>
          <p:nvSpPr>
            <p:cNvPr id="202" name="Freeform 167">
              <a:extLst>
                <a:ext uri="{FF2B5EF4-FFF2-40B4-BE49-F238E27FC236}">
                  <a16:creationId xmlns:a16="http://schemas.microsoft.com/office/drawing/2014/main" id="{CCD8F6BC-7B59-45BB-A239-99736BB8A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452" y="2711247"/>
              <a:ext cx="377502" cy="278693"/>
            </a:xfrm>
            <a:custGeom>
              <a:avLst/>
              <a:gdLst>
                <a:gd name="T0" fmla="*/ 39 w 126"/>
                <a:gd name="T1" fmla="*/ 0 h 93"/>
                <a:gd name="T2" fmla="*/ 10 w 126"/>
                <a:gd name="T3" fmla="*/ 44 h 93"/>
                <a:gd name="T4" fmla="*/ 5 w 126"/>
                <a:gd name="T5" fmla="*/ 44 h 93"/>
                <a:gd name="T6" fmla="*/ 0 w 126"/>
                <a:gd name="T7" fmla="*/ 93 h 93"/>
                <a:gd name="T8" fmla="*/ 59 w 126"/>
                <a:gd name="T9" fmla="*/ 93 h 93"/>
                <a:gd name="T10" fmla="*/ 63 w 126"/>
                <a:gd name="T11" fmla="*/ 69 h 93"/>
                <a:gd name="T12" fmla="*/ 67 w 126"/>
                <a:gd name="T13" fmla="*/ 93 h 93"/>
                <a:gd name="T14" fmla="*/ 126 w 126"/>
                <a:gd name="T15" fmla="*/ 93 h 93"/>
                <a:gd name="T16" fmla="*/ 121 w 126"/>
                <a:gd name="T17" fmla="*/ 44 h 93"/>
                <a:gd name="T18" fmla="*/ 117 w 126"/>
                <a:gd name="T19" fmla="*/ 44 h 93"/>
                <a:gd name="T20" fmla="*/ 87 w 126"/>
                <a:gd name="T21" fmla="*/ 0 h 93"/>
                <a:gd name="T22" fmla="*/ 66 w 126"/>
                <a:gd name="T23" fmla="*/ 0 h 93"/>
                <a:gd name="T24" fmla="*/ 66 w 126"/>
                <a:gd name="T25" fmla="*/ 10 h 93"/>
                <a:gd name="T26" fmla="*/ 71 w 126"/>
                <a:gd name="T27" fmla="*/ 6 h 93"/>
                <a:gd name="T28" fmla="*/ 76 w 126"/>
                <a:gd name="T29" fmla="*/ 10 h 93"/>
                <a:gd name="T30" fmla="*/ 71 w 126"/>
                <a:gd name="T31" fmla="*/ 15 h 93"/>
                <a:gd name="T32" fmla="*/ 66 w 126"/>
                <a:gd name="T33" fmla="*/ 10 h 93"/>
                <a:gd name="T34" fmla="*/ 66 w 126"/>
                <a:gd name="T35" fmla="*/ 49 h 93"/>
                <a:gd name="T36" fmla="*/ 60 w 126"/>
                <a:gd name="T37" fmla="*/ 49 h 93"/>
                <a:gd name="T38" fmla="*/ 60 w 126"/>
                <a:gd name="T39" fmla="*/ 0 h 93"/>
                <a:gd name="T40" fmla="*/ 39 w 126"/>
                <a:gd name="T4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93">
                  <a:moveTo>
                    <a:pt x="39" y="0"/>
                  </a:moveTo>
                  <a:cubicBezTo>
                    <a:pt x="39" y="24"/>
                    <a:pt x="26" y="44"/>
                    <a:pt x="10" y="44"/>
                  </a:cubicBezTo>
                  <a:cubicBezTo>
                    <a:pt x="8" y="44"/>
                    <a:pt x="6" y="44"/>
                    <a:pt x="5" y="4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126" y="93"/>
                    <a:pt x="126" y="93"/>
                    <a:pt x="126" y="93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0" y="44"/>
                    <a:pt x="118" y="44"/>
                    <a:pt x="117" y="44"/>
                  </a:cubicBezTo>
                  <a:cubicBezTo>
                    <a:pt x="100" y="44"/>
                    <a:pt x="87" y="24"/>
                    <a:pt x="8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8"/>
                    <a:pt x="68" y="6"/>
                    <a:pt x="71" y="6"/>
                  </a:cubicBezTo>
                  <a:cubicBezTo>
                    <a:pt x="73" y="6"/>
                    <a:pt x="76" y="8"/>
                    <a:pt x="76" y="10"/>
                  </a:cubicBezTo>
                  <a:cubicBezTo>
                    <a:pt x="76" y="13"/>
                    <a:pt x="73" y="15"/>
                    <a:pt x="71" y="15"/>
                  </a:cubicBezTo>
                  <a:cubicBezTo>
                    <a:pt x="68" y="15"/>
                    <a:pt x="66" y="13"/>
                    <a:pt x="66" y="10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68">
              <a:extLst>
                <a:ext uri="{FF2B5EF4-FFF2-40B4-BE49-F238E27FC236}">
                  <a16:creationId xmlns:a16="http://schemas.microsoft.com/office/drawing/2014/main" id="{8E216AC8-F1F9-4E28-87D7-C53734CD0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878" y="2711247"/>
              <a:ext cx="84875" cy="116544"/>
            </a:xfrm>
            <a:custGeom>
              <a:avLst/>
              <a:gdLst>
                <a:gd name="T0" fmla="*/ 7 w 28"/>
                <a:gd name="T1" fmla="*/ 28 h 39"/>
                <a:gd name="T2" fmla="*/ 24 w 28"/>
                <a:gd name="T3" fmla="*/ 39 h 39"/>
                <a:gd name="T4" fmla="*/ 28 w 28"/>
                <a:gd name="T5" fmla="*/ 38 h 39"/>
                <a:gd name="T6" fmla="*/ 24 w 28"/>
                <a:gd name="T7" fmla="*/ 0 h 39"/>
                <a:gd name="T8" fmla="*/ 0 w 28"/>
                <a:gd name="T9" fmla="*/ 0 h 39"/>
                <a:gd name="T10" fmla="*/ 2 w 28"/>
                <a:gd name="T11" fmla="*/ 16 h 39"/>
                <a:gd name="T12" fmla="*/ 7 w 28"/>
                <a:gd name="T13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9">
                  <a:moveTo>
                    <a:pt x="7" y="28"/>
                  </a:moveTo>
                  <a:cubicBezTo>
                    <a:pt x="12" y="35"/>
                    <a:pt x="18" y="39"/>
                    <a:pt x="24" y="39"/>
                  </a:cubicBezTo>
                  <a:cubicBezTo>
                    <a:pt x="25" y="39"/>
                    <a:pt x="26" y="38"/>
                    <a:pt x="28" y="3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11"/>
                    <a:pt x="2" y="16"/>
                  </a:cubicBezTo>
                  <a:cubicBezTo>
                    <a:pt x="3" y="20"/>
                    <a:pt x="5" y="25"/>
                    <a:pt x="7" y="2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69">
              <a:extLst>
                <a:ext uri="{FF2B5EF4-FFF2-40B4-BE49-F238E27FC236}">
                  <a16:creationId xmlns:a16="http://schemas.microsoft.com/office/drawing/2014/main" id="{9743F2C7-EC2E-48EB-A9A5-DCD854E37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138" y="3003875"/>
              <a:ext cx="177350" cy="30403"/>
            </a:xfrm>
            <a:custGeom>
              <a:avLst/>
              <a:gdLst>
                <a:gd name="T0" fmla="*/ 0 w 140"/>
                <a:gd name="T1" fmla="*/ 0 h 24"/>
                <a:gd name="T2" fmla="*/ 5 w 140"/>
                <a:gd name="T3" fmla="*/ 24 h 24"/>
                <a:gd name="T4" fmla="*/ 140 w 140"/>
                <a:gd name="T5" fmla="*/ 24 h 24"/>
                <a:gd name="T6" fmla="*/ 138 w 140"/>
                <a:gd name="T7" fmla="*/ 0 h 24"/>
                <a:gd name="T8" fmla="*/ 0 w 14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4">
                  <a:moveTo>
                    <a:pt x="0" y="0"/>
                  </a:moveTo>
                  <a:lnTo>
                    <a:pt x="5" y="24"/>
                  </a:lnTo>
                  <a:lnTo>
                    <a:pt x="140" y="24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170">
              <a:extLst>
                <a:ext uri="{FF2B5EF4-FFF2-40B4-BE49-F238E27FC236}">
                  <a16:creationId xmlns:a16="http://schemas.microsoft.com/office/drawing/2014/main" id="{63758FA3-65EB-49D9-9CA7-D94017398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187" y="2711247"/>
              <a:ext cx="81074" cy="116544"/>
            </a:xfrm>
            <a:custGeom>
              <a:avLst/>
              <a:gdLst>
                <a:gd name="T0" fmla="*/ 20 w 27"/>
                <a:gd name="T1" fmla="*/ 28 h 39"/>
                <a:gd name="T2" fmla="*/ 25 w 27"/>
                <a:gd name="T3" fmla="*/ 16 h 39"/>
                <a:gd name="T4" fmla="*/ 27 w 27"/>
                <a:gd name="T5" fmla="*/ 0 h 39"/>
                <a:gd name="T6" fmla="*/ 3 w 27"/>
                <a:gd name="T7" fmla="*/ 0 h 39"/>
                <a:gd name="T8" fmla="*/ 0 w 27"/>
                <a:gd name="T9" fmla="*/ 38 h 39"/>
                <a:gd name="T10" fmla="*/ 4 w 27"/>
                <a:gd name="T11" fmla="*/ 39 h 39"/>
                <a:gd name="T12" fmla="*/ 20 w 27"/>
                <a:gd name="T13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9">
                  <a:moveTo>
                    <a:pt x="20" y="28"/>
                  </a:moveTo>
                  <a:cubicBezTo>
                    <a:pt x="22" y="25"/>
                    <a:pt x="24" y="20"/>
                    <a:pt x="25" y="16"/>
                  </a:cubicBezTo>
                  <a:cubicBezTo>
                    <a:pt x="27" y="11"/>
                    <a:pt x="27" y="6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8"/>
                    <a:pt x="2" y="39"/>
                    <a:pt x="4" y="39"/>
                  </a:cubicBezTo>
                  <a:cubicBezTo>
                    <a:pt x="10" y="39"/>
                    <a:pt x="15" y="35"/>
                    <a:pt x="20" y="2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171">
              <a:extLst>
                <a:ext uri="{FF2B5EF4-FFF2-40B4-BE49-F238E27FC236}">
                  <a16:creationId xmlns:a16="http://schemas.microsoft.com/office/drawing/2014/main" id="{6B00AE9D-ABEC-4D83-8AE0-E48F2AED3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52" y="3003875"/>
              <a:ext cx="177350" cy="30403"/>
            </a:xfrm>
            <a:custGeom>
              <a:avLst/>
              <a:gdLst>
                <a:gd name="T0" fmla="*/ 3 w 140"/>
                <a:gd name="T1" fmla="*/ 0 h 24"/>
                <a:gd name="T2" fmla="*/ 0 w 140"/>
                <a:gd name="T3" fmla="*/ 24 h 24"/>
                <a:gd name="T4" fmla="*/ 135 w 140"/>
                <a:gd name="T5" fmla="*/ 24 h 24"/>
                <a:gd name="T6" fmla="*/ 140 w 140"/>
                <a:gd name="T7" fmla="*/ 0 h 24"/>
                <a:gd name="T8" fmla="*/ 3 w 14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4">
                  <a:moveTo>
                    <a:pt x="3" y="0"/>
                  </a:moveTo>
                  <a:lnTo>
                    <a:pt x="0" y="24"/>
                  </a:lnTo>
                  <a:lnTo>
                    <a:pt x="135" y="24"/>
                  </a:lnTo>
                  <a:lnTo>
                    <a:pt x="14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EBED746F-C64D-43A4-84C5-26D636B7F0F8}"/>
              </a:ext>
            </a:extLst>
          </p:cNvPr>
          <p:cNvGrpSpPr/>
          <p:nvPr/>
        </p:nvGrpSpPr>
        <p:grpSpPr>
          <a:xfrm>
            <a:off x="5129400" y="2017855"/>
            <a:ext cx="383835" cy="203952"/>
            <a:chOff x="6286652" y="2003115"/>
            <a:chExt cx="383835" cy="203952"/>
          </a:xfrm>
        </p:grpSpPr>
        <p:sp>
          <p:nvSpPr>
            <p:cNvPr id="228" name="Rectangle 193">
              <a:extLst>
                <a:ext uri="{FF2B5EF4-FFF2-40B4-BE49-F238E27FC236}">
                  <a16:creationId xmlns:a16="http://schemas.microsoft.com/office/drawing/2014/main" id="{9B4BFBD7-1BDF-41E3-883C-1E92F678D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8397" y="2075321"/>
              <a:ext cx="120345" cy="5953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194">
              <a:extLst>
                <a:ext uri="{FF2B5EF4-FFF2-40B4-BE49-F238E27FC236}">
                  <a16:creationId xmlns:a16="http://schemas.microsoft.com/office/drawing/2014/main" id="{9A53171B-5666-4865-98BE-E04088963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883" y="2044919"/>
              <a:ext cx="45604" cy="120345"/>
            </a:xfrm>
            <a:custGeom>
              <a:avLst/>
              <a:gdLst>
                <a:gd name="T0" fmla="*/ 8 w 15"/>
                <a:gd name="T1" fmla="*/ 0 h 40"/>
                <a:gd name="T2" fmla="*/ 0 w 15"/>
                <a:gd name="T3" fmla="*/ 8 h 40"/>
                <a:gd name="T4" fmla="*/ 0 w 15"/>
                <a:gd name="T5" fmla="*/ 32 h 40"/>
                <a:gd name="T6" fmla="*/ 8 w 15"/>
                <a:gd name="T7" fmla="*/ 40 h 40"/>
                <a:gd name="T8" fmla="*/ 15 w 15"/>
                <a:gd name="T9" fmla="*/ 32 h 40"/>
                <a:gd name="T10" fmla="*/ 15 w 15"/>
                <a:gd name="T11" fmla="*/ 8 h 40"/>
                <a:gd name="T12" fmla="*/ 8 w 1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0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4" y="40"/>
                    <a:pt x="8" y="40"/>
                  </a:cubicBezTo>
                  <a:cubicBezTo>
                    <a:pt x="12" y="40"/>
                    <a:pt x="15" y="36"/>
                    <a:pt x="15" y="3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195">
              <a:extLst>
                <a:ext uri="{FF2B5EF4-FFF2-40B4-BE49-F238E27FC236}">
                  <a16:creationId xmlns:a16="http://schemas.microsoft.com/office/drawing/2014/main" id="{C144954D-971C-44CD-BE7C-E06C6F3AE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344" y="2003115"/>
              <a:ext cx="45604" cy="203952"/>
            </a:xfrm>
            <a:custGeom>
              <a:avLst/>
              <a:gdLst>
                <a:gd name="T0" fmla="*/ 8 w 15"/>
                <a:gd name="T1" fmla="*/ 0 h 68"/>
                <a:gd name="T2" fmla="*/ 0 w 15"/>
                <a:gd name="T3" fmla="*/ 7 h 68"/>
                <a:gd name="T4" fmla="*/ 0 w 15"/>
                <a:gd name="T5" fmla="*/ 61 h 68"/>
                <a:gd name="T6" fmla="*/ 8 w 15"/>
                <a:gd name="T7" fmla="*/ 68 h 68"/>
                <a:gd name="T8" fmla="*/ 15 w 15"/>
                <a:gd name="T9" fmla="*/ 61 h 68"/>
                <a:gd name="T10" fmla="*/ 15 w 15"/>
                <a:gd name="T11" fmla="*/ 7 h 68"/>
                <a:gd name="T12" fmla="*/ 8 w 15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8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5"/>
                    <a:pt x="4" y="68"/>
                    <a:pt x="8" y="68"/>
                  </a:cubicBezTo>
                  <a:cubicBezTo>
                    <a:pt x="12" y="68"/>
                    <a:pt x="15" y="65"/>
                    <a:pt x="15" y="61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196">
              <a:extLst>
                <a:ext uri="{FF2B5EF4-FFF2-40B4-BE49-F238E27FC236}">
                  <a16:creationId xmlns:a16="http://schemas.microsoft.com/office/drawing/2014/main" id="{E52C9AE3-33E0-4B02-8FED-50284F347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652" y="2044919"/>
              <a:ext cx="45604" cy="120345"/>
            </a:xfrm>
            <a:custGeom>
              <a:avLst/>
              <a:gdLst>
                <a:gd name="T0" fmla="*/ 7 w 15"/>
                <a:gd name="T1" fmla="*/ 0 h 40"/>
                <a:gd name="T2" fmla="*/ 0 w 15"/>
                <a:gd name="T3" fmla="*/ 8 h 40"/>
                <a:gd name="T4" fmla="*/ 0 w 15"/>
                <a:gd name="T5" fmla="*/ 32 h 40"/>
                <a:gd name="T6" fmla="*/ 7 w 15"/>
                <a:gd name="T7" fmla="*/ 40 h 40"/>
                <a:gd name="T8" fmla="*/ 15 w 15"/>
                <a:gd name="T9" fmla="*/ 32 h 40"/>
                <a:gd name="T10" fmla="*/ 15 w 15"/>
                <a:gd name="T11" fmla="*/ 8 h 40"/>
                <a:gd name="T12" fmla="*/ 7 w 1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0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3" y="40"/>
                    <a:pt x="7" y="40"/>
                  </a:cubicBezTo>
                  <a:cubicBezTo>
                    <a:pt x="11" y="40"/>
                    <a:pt x="15" y="36"/>
                    <a:pt x="15" y="3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197">
              <a:extLst>
                <a:ext uri="{FF2B5EF4-FFF2-40B4-BE49-F238E27FC236}">
                  <a16:creationId xmlns:a16="http://schemas.microsoft.com/office/drawing/2014/main" id="{E452645E-0111-40AD-A54D-C6E248363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6191" y="2003115"/>
              <a:ext cx="45604" cy="203952"/>
            </a:xfrm>
            <a:custGeom>
              <a:avLst/>
              <a:gdLst>
                <a:gd name="T0" fmla="*/ 7 w 15"/>
                <a:gd name="T1" fmla="*/ 0 h 68"/>
                <a:gd name="T2" fmla="*/ 0 w 15"/>
                <a:gd name="T3" fmla="*/ 7 h 68"/>
                <a:gd name="T4" fmla="*/ 0 w 15"/>
                <a:gd name="T5" fmla="*/ 61 h 68"/>
                <a:gd name="T6" fmla="*/ 7 w 15"/>
                <a:gd name="T7" fmla="*/ 68 h 68"/>
                <a:gd name="T8" fmla="*/ 15 w 15"/>
                <a:gd name="T9" fmla="*/ 61 h 68"/>
                <a:gd name="T10" fmla="*/ 15 w 15"/>
                <a:gd name="T11" fmla="*/ 7 h 68"/>
                <a:gd name="T12" fmla="*/ 7 w 15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5"/>
                    <a:pt x="3" y="68"/>
                    <a:pt x="7" y="68"/>
                  </a:cubicBezTo>
                  <a:cubicBezTo>
                    <a:pt x="11" y="68"/>
                    <a:pt x="15" y="65"/>
                    <a:pt x="15" y="61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" name="Freeform 226">
            <a:extLst>
              <a:ext uri="{FF2B5EF4-FFF2-40B4-BE49-F238E27FC236}">
                <a16:creationId xmlns:a16="http://schemas.microsoft.com/office/drawing/2014/main" id="{B7DF29D4-68A1-4429-9F6B-F5217854430F}"/>
              </a:ext>
            </a:extLst>
          </p:cNvPr>
          <p:cNvSpPr>
            <a:spLocks/>
          </p:cNvSpPr>
          <p:nvPr/>
        </p:nvSpPr>
        <p:spPr bwMode="auto">
          <a:xfrm>
            <a:off x="5147135" y="1250183"/>
            <a:ext cx="348366" cy="293894"/>
          </a:xfrm>
          <a:custGeom>
            <a:avLst/>
            <a:gdLst>
              <a:gd name="T0" fmla="*/ 138 w 275"/>
              <a:gd name="T1" fmla="*/ 0 h 232"/>
              <a:gd name="T2" fmla="*/ 138 w 275"/>
              <a:gd name="T3" fmla="*/ 0 h 232"/>
              <a:gd name="T4" fmla="*/ 138 w 275"/>
              <a:gd name="T5" fmla="*/ 0 h 232"/>
              <a:gd name="T6" fmla="*/ 138 w 275"/>
              <a:gd name="T7" fmla="*/ 0 h 232"/>
              <a:gd name="T8" fmla="*/ 0 w 275"/>
              <a:gd name="T9" fmla="*/ 232 h 232"/>
              <a:gd name="T10" fmla="*/ 100 w 275"/>
              <a:gd name="T11" fmla="*/ 232 h 232"/>
              <a:gd name="T12" fmla="*/ 138 w 275"/>
              <a:gd name="T13" fmla="*/ 45 h 232"/>
              <a:gd name="T14" fmla="*/ 175 w 275"/>
              <a:gd name="T15" fmla="*/ 232 h 232"/>
              <a:gd name="T16" fmla="*/ 275 w 275"/>
              <a:gd name="T17" fmla="*/ 232 h 232"/>
              <a:gd name="T18" fmla="*/ 138 w 275"/>
              <a:gd name="T19" fmla="*/ 0 h 232"/>
              <a:gd name="T20" fmla="*/ 138 w 275"/>
              <a:gd name="T21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5" h="232">
                <a:moveTo>
                  <a:pt x="138" y="0"/>
                </a:moveTo>
                <a:lnTo>
                  <a:pt x="138" y="0"/>
                </a:lnTo>
                <a:lnTo>
                  <a:pt x="138" y="0"/>
                </a:lnTo>
                <a:lnTo>
                  <a:pt x="138" y="0"/>
                </a:lnTo>
                <a:lnTo>
                  <a:pt x="0" y="232"/>
                </a:lnTo>
                <a:lnTo>
                  <a:pt x="100" y="232"/>
                </a:lnTo>
                <a:lnTo>
                  <a:pt x="138" y="45"/>
                </a:lnTo>
                <a:lnTo>
                  <a:pt x="175" y="232"/>
                </a:lnTo>
                <a:lnTo>
                  <a:pt x="275" y="232"/>
                </a:lnTo>
                <a:lnTo>
                  <a:pt x="138" y="0"/>
                </a:lnTo>
                <a:lnTo>
                  <a:pt x="138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27">
            <a:extLst>
              <a:ext uri="{FF2B5EF4-FFF2-40B4-BE49-F238E27FC236}">
                <a16:creationId xmlns:a16="http://schemas.microsoft.com/office/drawing/2014/main" id="{C64D1DDF-203D-4E16-BDC6-180A3B236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400" y="1514941"/>
            <a:ext cx="17735" cy="29136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Rectangle 228">
            <a:extLst>
              <a:ext uri="{FF2B5EF4-FFF2-40B4-BE49-F238E27FC236}">
                <a16:creationId xmlns:a16="http://schemas.microsoft.com/office/drawing/2014/main" id="{A7088676-910B-44FB-9C57-272C245A7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500" y="1514941"/>
            <a:ext cx="17735" cy="29136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70" name="组合 269">
            <a:extLst>
              <a:ext uri="{FF2B5EF4-FFF2-40B4-BE49-F238E27FC236}">
                <a16:creationId xmlns:a16="http://schemas.microsoft.com/office/drawing/2014/main" id="{188C1872-2E3F-4986-9405-EE22BBE4EDA3}"/>
              </a:ext>
            </a:extLst>
          </p:cNvPr>
          <p:cNvGrpSpPr/>
          <p:nvPr/>
        </p:nvGrpSpPr>
        <p:grpSpPr>
          <a:xfrm>
            <a:off x="4516188" y="5751703"/>
            <a:ext cx="149481" cy="383836"/>
            <a:chOff x="5636791" y="5750264"/>
            <a:chExt cx="149481" cy="383836"/>
          </a:xfrm>
        </p:grpSpPr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73B210C0-0FF3-48A4-B3FC-5042CBF93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1128" y="5750264"/>
              <a:ext cx="60806" cy="1773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38015356-D400-4F70-9E47-E6EBA08238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6791" y="5785734"/>
              <a:ext cx="149481" cy="348366"/>
            </a:xfrm>
            <a:custGeom>
              <a:avLst/>
              <a:gdLst>
                <a:gd name="T0" fmla="*/ 50 w 50"/>
                <a:gd name="T1" fmla="*/ 62 h 116"/>
                <a:gd name="T2" fmla="*/ 40 w 50"/>
                <a:gd name="T3" fmla="*/ 42 h 116"/>
                <a:gd name="T4" fmla="*/ 40 w 50"/>
                <a:gd name="T5" fmla="*/ 42 h 116"/>
                <a:gd name="T6" fmla="*/ 35 w 50"/>
                <a:gd name="T7" fmla="*/ 0 h 116"/>
                <a:gd name="T8" fmla="*/ 15 w 50"/>
                <a:gd name="T9" fmla="*/ 0 h 116"/>
                <a:gd name="T10" fmla="*/ 10 w 50"/>
                <a:gd name="T11" fmla="*/ 42 h 116"/>
                <a:gd name="T12" fmla="*/ 10 w 50"/>
                <a:gd name="T13" fmla="*/ 42 h 116"/>
                <a:gd name="T14" fmla="*/ 0 w 50"/>
                <a:gd name="T15" fmla="*/ 62 h 116"/>
                <a:gd name="T16" fmla="*/ 0 w 50"/>
                <a:gd name="T17" fmla="*/ 62 h 116"/>
                <a:gd name="T18" fmla="*/ 0 w 50"/>
                <a:gd name="T19" fmla="*/ 106 h 116"/>
                <a:gd name="T20" fmla="*/ 10 w 50"/>
                <a:gd name="T21" fmla="*/ 116 h 116"/>
                <a:gd name="T22" fmla="*/ 40 w 50"/>
                <a:gd name="T23" fmla="*/ 116 h 116"/>
                <a:gd name="T24" fmla="*/ 50 w 50"/>
                <a:gd name="T25" fmla="*/ 106 h 116"/>
                <a:gd name="T26" fmla="*/ 50 w 50"/>
                <a:gd name="T27" fmla="*/ 62 h 116"/>
                <a:gd name="T28" fmla="*/ 40 w 50"/>
                <a:gd name="T29" fmla="*/ 96 h 116"/>
                <a:gd name="T30" fmla="*/ 10 w 50"/>
                <a:gd name="T31" fmla="*/ 96 h 116"/>
                <a:gd name="T32" fmla="*/ 10 w 50"/>
                <a:gd name="T33" fmla="*/ 66 h 116"/>
                <a:gd name="T34" fmla="*/ 40 w 50"/>
                <a:gd name="T35" fmla="*/ 66 h 116"/>
                <a:gd name="T36" fmla="*/ 40 w 50"/>
                <a:gd name="T37" fmla="*/ 9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116">
                  <a:moveTo>
                    <a:pt x="50" y="62"/>
                  </a:moveTo>
                  <a:cubicBezTo>
                    <a:pt x="50" y="54"/>
                    <a:pt x="46" y="47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4" y="47"/>
                    <a:pt x="0" y="54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2"/>
                    <a:pt x="5" y="116"/>
                    <a:pt x="10" y="116"/>
                  </a:cubicBezTo>
                  <a:cubicBezTo>
                    <a:pt x="40" y="116"/>
                    <a:pt x="40" y="116"/>
                    <a:pt x="40" y="116"/>
                  </a:cubicBezTo>
                  <a:cubicBezTo>
                    <a:pt x="45" y="116"/>
                    <a:pt x="50" y="112"/>
                    <a:pt x="50" y="106"/>
                  </a:cubicBezTo>
                  <a:cubicBezTo>
                    <a:pt x="50" y="62"/>
                    <a:pt x="50" y="62"/>
                    <a:pt x="50" y="62"/>
                  </a:cubicBezTo>
                  <a:close/>
                  <a:moveTo>
                    <a:pt x="40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40" y="66"/>
                    <a:pt x="40" y="66"/>
                    <a:pt x="40" y="66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CB56EF3F-F40C-4A30-AD83-F0781137D726}"/>
              </a:ext>
            </a:extLst>
          </p:cNvPr>
          <p:cNvGrpSpPr/>
          <p:nvPr/>
        </p:nvGrpSpPr>
        <p:grpSpPr>
          <a:xfrm>
            <a:off x="4428780" y="4984032"/>
            <a:ext cx="324297" cy="383836"/>
            <a:chOff x="5549383" y="4982593"/>
            <a:chExt cx="324297" cy="383836"/>
          </a:xfrm>
        </p:grpSpPr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77DC6378-D41A-4182-A652-58E11D6B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383" y="5291688"/>
              <a:ext cx="324297" cy="30403"/>
            </a:xfrm>
            <a:custGeom>
              <a:avLst/>
              <a:gdLst>
                <a:gd name="T0" fmla="*/ 103 w 108"/>
                <a:gd name="T1" fmla="*/ 0 h 10"/>
                <a:gd name="T2" fmla="*/ 5 w 108"/>
                <a:gd name="T3" fmla="*/ 0 h 10"/>
                <a:gd name="T4" fmla="*/ 0 w 108"/>
                <a:gd name="T5" fmla="*/ 5 h 10"/>
                <a:gd name="T6" fmla="*/ 5 w 108"/>
                <a:gd name="T7" fmla="*/ 10 h 10"/>
                <a:gd name="T8" fmla="*/ 103 w 108"/>
                <a:gd name="T9" fmla="*/ 10 h 10"/>
                <a:gd name="T10" fmla="*/ 108 w 108"/>
                <a:gd name="T11" fmla="*/ 5 h 10"/>
                <a:gd name="T12" fmla="*/ 103 w 10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0">
                  <a:moveTo>
                    <a:pt x="10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10"/>
                    <a:pt x="108" y="7"/>
                    <a:pt x="108" y="5"/>
                  </a:cubicBezTo>
                  <a:cubicBezTo>
                    <a:pt x="108" y="2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58">
              <a:extLst>
                <a:ext uri="{FF2B5EF4-FFF2-40B4-BE49-F238E27FC236}">
                  <a16:creationId xmlns:a16="http://schemas.microsoft.com/office/drawing/2014/main" id="{CD8B2F70-73AA-4905-8D0E-A7638E55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128" y="5336026"/>
              <a:ext cx="60806" cy="30403"/>
            </a:xfrm>
            <a:custGeom>
              <a:avLst/>
              <a:gdLst>
                <a:gd name="T0" fmla="*/ 10 w 20"/>
                <a:gd name="T1" fmla="*/ 10 h 10"/>
                <a:gd name="T2" fmla="*/ 20 w 20"/>
                <a:gd name="T3" fmla="*/ 0 h 10"/>
                <a:gd name="T4" fmla="*/ 0 w 20"/>
                <a:gd name="T5" fmla="*/ 0 h 10"/>
                <a:gd name="T6" fmla="*/ 10 w 2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10" y="10"/>
                  </a:moveTo>
                  <a:cubicBezTo>
                    <a:pt x="15" y="10"/>
                    <a:pt x="20" y="6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5" y="10"/>
                    <a:pt x="10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B5DD662D-EC8A-4E59-83C0-7FDBBFF5B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653" y="4982593"/>
              <a:ext cx="245756" cy="291361"/>
            </a:xfrm>
            <a:custGeom>
              <a:avLst/>
              <a:gdLst>
                <a:gd name="T0" fmla="*/ 75 w 82"/>
                <a:gd name="T1" fmla="*/ 71 h 97"/>
                <a:gd name="T2" fmla="*/ 75 w 82"/>
                <a:gd name="T3" fmla="*/ 64 h 97"/>
                <a:gd name="T4" fmla="*/ 75 w 82"/>
                <a:gd name="T5" fmla="*/ 64 h 97"/>
                <a:gd name="T6" fmla="*/ 75 w 82"/>
                <a:gd name="T7" fmla="*/ 39 h 97"/>
                <a:gd name="T8" fmla="*/ 51 w 82"/>
                <a:gd name="T9" fmla="*/ 22 h 97"/>
                <a:gd name="T10" fmla="*/ 51 w 82"/>
                <a:gd name="T11" fmla="*/ 11 h 97"/>
                <a:gd name="T12" fmla="*/ 41 w 82"/>
                <a:gd name="T13" fmla="*/ 0 h 97"/>
                <a:gd name="T14" fmla="*/ 31 w 82"/>
                <a:gd name="T15" fmla="*/ 11 h 97"/>
                <a:gd name="T16" fmla="*/ 31 w 82"/>
                <a:gd name="T17" fmla="*/ 11 h 97"/>
                <a:gd name="T18" fmla="*/ 31 w 82"/>
                <a:gd name="T19" fmla="*/ 22 h 97"/>
                <a:gd name="T20" fmla="*/ 7 w 82"/>
                <a:gd name="T21" fmla="*/ 39 h 97"/>
                <a:gd name="T22" fmla="*/ 7 w 82"/>
                <a:gd name="T23" fmla="*/ 64 h 97"/>
                <a:gd name="T24" fmla="*/ 7 w 82"/>
                <a:gd name="T25" fmla="*/ 71 h 97"/>
                <a:gd name="T26" fmla="*/ 0 w 82"/>
                <a:gd name="T27" fmla="*/ 97 h 97"/>
                <a:gd name="T28" fmla="*/ 82 w 82"/>
                <a:gd name="T29" fmla="*/ 97 h 97"/>
                <a:gd name="T30" fmla="*/ 75 w 82"/>
                <a:gd name="T31" fmla="*/ 71 h 97"/>
                <a:gd name="T32" fmla="*/ 41 w 82"/>
                <a:gd name="T33" fmla="*/ 16 h 97"/>
                <a:gd name="T34" fmla="*/ 36 w 82"/>
                <a:gd name="T35" fmla="*/ 11 h 97"/>
                <a:gd name="T36" fmla="*/ 41 w 82"/>
                <a:gd name="T37" fmla="*/ 5 h 97"/>
                <a:gd name="T38" fmla="*/ 46 w 82"/>
                <a:gd name="T39" fmla="*/ 11 h 97"/>
                <a:gd name="T40" fmla="*/ 41 w 82"/>
                <a:gd name="T41" fmla="*/ 1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97">
                  <a:moveTo>
                    <a:pt x="75" y="71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5" y="31"/>
                    <a:pt x="65" y="24"/>
                    <a:pt x="51" y="2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5"/>
                    <a:pt x="46" y="0"/>
                    <a:pt x="41" y="0"/>
                  </a:cubicBezTo>
                  <a:cubicBezTo>
                    <a:pt x="36" y="0"/>
                    <a:pt x="31" y="5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7" y="24"/>
                    <a:pt x="7" y="31"/>
                    <a:pt x="7" y="39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80"/>
                    <a:pt x="4" y="89"/>
                    <a:pt x="0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78" y="89"/>
                    <a:pt x="75" y="80"/>
                    <a:pt x="75" y="71"/>
                  </a:cubicBezTo>
                  <a:close/>
                  <a:moveTo>
                    <a:pt x="41" y="16"/>
                  </a:moveTo>
                  <a:cubicBezTo>
                    <a:pt x="38" y="16"/>
                    <a:pt x="36" y="14"/>
                    <a:pt x="36" y="11"/>
                  </a:cubicBezTo>
                  <a:cubicBezTo>
                    <a:pt x="36" y="8"/>
                    <a:pt x="38" y="5"/>
                    <a:pt x="41" y="5"/>
                  </a:cubicBezTo>
                  <a:cubicBezTo>
                    <a:pt x="44" y="5"/>
                    <a:pt x="46" y="8"/>
                    <a:pt x="46" y="11"/>
                  </a:cubicBezTo>
                  <a:cubicBezTo>
                    <a:pt x="46" y="14"/>
                    <a:pt x="44" y="16"/>
                    <a:pt x="41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2" name="组合 271">
            <a:extLst>
              <a:ext uri="{FF2B5EF4-FFF2-40B4-BE49-F238E27FC236}">
                <a16:creationId xmlns:a16="http://schemas.microsoft.com/office/drawing/2014/main" id="{D94E8FAB-FA94-46CA-81CF-D87D5600237D}"/>
              </a:ext>
            </a:extLst>
          </p:cNvPr>
          <p:cNvGrpSpPr/>
          <p:nvPr/>
        </p:nvGrpSpPr>
        <p:grpSpPr>
          <a:xfrm>
            <a:off x="4432580" y="4216360"/>
            <a:ext cx="316697" cy="387636"/>
            <a:chOff x="5553183" y="4214921"/>
            <a:chExt cx="316697" cy="387636"/>
          </a:xfrm>
        </p:grpSpPr>
        <p:sp>
          <p:nvSpPr>
            <p:cNvPr id="128" name="Freeform 93">
              <a:extLst>
                <a:ext uri="{FF2B5EF4-FFF2-40B4-BE49-F238E27FC236}">
                  <a16:creationId xmlns:a16="http://schemas.microsoft.com/office/drawing/2014/main" id="{CEA465E1-5A01-4E9C-9C61-472955CEB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183" y="4475879"/>
              <a:ext cx="105143" cy="122878"/>
            </a:xfrm>
            <a:custGeom>
              <a:avLst/>
              <a:gdLst>
                <a:gd name="T0" fmla="*/ 56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6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6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94">
              <a:extLst>
                <a:ext uri="{FF2B5EF4-FFF2-40B4-BE49-F238E27FC236}">
                  <a16:creationId xmlns:a16="http://schemas.microsoft.com/office/drawing/2014/main" id="{9D1A608A-D5B6-4108-9943-F138C66A9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7462" y="4475879"/>
              <a:ext cx="105143" cy="122878"/>
            </a:xfrm>
            <a:custGeom>
              <a:avLst/>
              <a:gdLst>
                <a:gd name="T0" fmla="*/ 0 w 83"/>
                <a:gd name="T1" fmla="*/ 97 h 97"/>
                <a:gd name="T2" fmla="*/ 29 w 83"/>
                <a:gd name="T3" fmla="*/ 97 h 97"/>
                <a:gd name="T4" fmla="*/ 83 w 83"/>
                <a:gd name="T5" fmla="*/ 0 h 97"/>
                <a:gd name="T6" fmla="*/ 57 w 83"/>
                <a:gd name="T7" fmla="*/ 0 h 97"/>
                <a:gd name="T8" fmla="*/ 0 w 8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0" y="97"/>
                  </a:moveTo>
                  <a:lnTo>
                    <a:pt x="29" y="9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95">
              <a:extLst>
                <a:ext uri="{FF2B5EF4-FFF2-40B4-BE49-F238E27FC236}">
                  <a16:creationId xmlns:a16="http://schemas.microsoft.com/office/drawing/2014/main" id="{25D3763F-E5AE-4D00-B9A0-C05578565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5717" y="4214921"/>
              <a:ext cx="314163" cy="231822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8 h 77"/>
                <a:gd name="T12" fmla="*/ 0 w 105"/>
                <a:gd name="T13" fmla="*/ 50 h 77"/>
                <a:gd name="T14" fmla="*/ 27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2 h 77"/>
                <a:gd name="T24" fmla="*/ 27 w 105"/>
                <a:gd name="T25" fmla="*/ 62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6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7 h 77"/>
                <a:gd name="T48" fmla="*/ 78 w 105"/>
                <a:gd name="T49" fmla="*/ 31 h 77"/>
                <a:gd name="T50" fmla="*/ 81 w 105"/>
                <a:gd name="T51" fmla="*/ 32 h 77"/>
                <a:gd name="T52" fmla="*/ 91 w 105"/>
                <a:gd name="T53" fmla="*/ 47 h 77"/>
                <a:gd name="T54" fmla="*/ 75 w 105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2" y="77"/>
                    <a:pt x="27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2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20" y="62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29"/>
                    <a:pt x="26" y="29"/>
                  </a:cubicBezTo>
                  <a:cubicBezTo>
                    <a:pt x="26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7"/>
                    <a:pt x="54" y="15"/>
                    <a:pt x="60" y="15"/>
                  </a:cubicBezTo>
                  <a:cubicBezTo>
                    <a:pt x="68" y="15"/>
                    <a:pt x="75" y="20"/>
                    <a:pt x="77" y="27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1" y="40"/>
                    <a:pt x="91" y="47"/>
                  </a:cubicBezTo>
                  <a:cubicBezTo>
                    <a:pt x="91" y="55"/>
                    <a:pt x="84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96">
              <a:extLst>
                <a:ext uri="{FF2B5EF4-FFF2-40B4-BE49-F238E27FC236}">
                  <a16:creationId xmlns:a16="http://schemas.microsoft.com/office/drawing/2014/main" id="{82984406-7114-44C9-A4A2-509FBC38C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061" y="4488547"/>
              <a:ext cx="32936" cy="32936"/>
            </a:xfrm>
            <a:custGeom>
              <a:avLst/>
              <a:gdLst>
                <a:gd name="T0" fmla="*/ 10 w 11"/>
                <a:gd name="T1" fmla="*/ 8 h 11"/>
                <a:gd name="T2" fmla="*/ 8 w 11"/>
                <a:gd name="T3" fmla="*/ 1 h 11"/>
                <a:gd name="T4" fmla="*/ 1 w 11"/>
                <a:gd name="T5" fmla="*/ 3 h 11"/>
                <a:gd name="T6" fmla="*/ 3 w 11"/>
                <a:gd name="T7" fmla="*/ 10 h 11"/>
                <a:gd name="T8" fmla="*/ 10 w 11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8"/>
                  </a:moveTo>
                  <a:cubicBezTo>
                    <a:pt x="11" y="6"/>
                    <a:pt x="10" y="3"/>
                    <a:pt x="8" y="1"/>
                  </a:cubicBezTo>
                  <a:cubicBezTo>
                    <a:pt x="6" y="0"/>
                    <a:pt x="3" y="1"/>
                    <a:pt x="1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5" y="11"/>
                    <a:pt x="8" y="10"/>
                    <a:pt x="10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97">
              <a:extLst>
                <a:ext uri="{FF2B5EF4-FFF2-40B4-BE49-F238E27FC236}">
                  <a16:creationId xmlns:a16="http://schemas.microsoft.com/office/drawing/2014/main" id="{9E37E93F-8343-4F33-A307-8AB5F01AF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992" y="4527817"/>
              <a:ext cx="32936" cy="32936"/>
            </a:xfrm>
            <a:custGeom>
              <a:avLst/>
              <a:gdLst>
                <a:gd name="T0" fmla="*/ 8 w 11"/>
                <a:gd name="T1" fmla="*/ 2 h 11"/>
                <a:gd name="T2" fmla="*/ 1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2"/>
                  </a:moveTo>
                  <a:cubicBezTo>
                    <a:pt x="6" y="0"/>
                    <a:pt x="3" y="1"/>
                    <a:pt x="1" y="3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1"/>
                    <a:pt x="9" y="11"/>
                    <a:pt x="10" y="8"/>
                  </a:cubicBezTo>
                  <a:cubicBezTo>
                    <a:pt x="11" y="6"/>
                    <a:pt x="11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98">
              <a:extLst>
                <a:ext uri="{FF2B5EF4-FFF2-40B4-BE49-F238E27FC236}">
                  <a16:creationId xmlns:a16="http://schemas.microsoft.com/office/drawing/2014/main" id="{AE657EB4-6888-4CF0-8111-E34A0F7C4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923" y="4569621"/>
              <a:ext cx="35470" cy="32936"/>
            </a:xfrm>
            <a:custGeom>
              <a:avLst/>
              <a:gdLst>
                <a:gd name="T0" fmla="*/ 9 w 12"/>
                <a:gd name="T1" fmla="*/ 1 h 11"/>
                <a:gd name="T2" fmla="*/ 2 w 12"/>
                <a:gd name="T3" fmla="*/ 3 h 11"/>
                <a:gd name="T4" fmla="*/ 4 w 12"/>
                <a:gd name="T5" fmla="*/ 9 h 11"/>
                <a:gd name="T6" fmla="*/ 10 w 12"/>
                <a:gd name="T7" fmla="*/ 8 h 11"/>
                <a:gd name="T8" fmla="*/ 9 w 1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0" y="5"/>
                    <a:pt x="1" y="8"/>
                    <a:pt x="4" y="9"/>
                  </a:cubicBezTo>
                  <a:cubicBezTo>
                    <a:pt x="6" y="11"/>
                    <a:pt x="9" y="10"/>
                    <a:pt x="10" y="8"/>
                  </a:cubicBezTo>
                  <a:cubicBezTo>
                    <a:pt x="12" y="5"/>
                    <a:pt x="11" y="2"/>
                    <a:pt x="9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3" name="组合 272">
            <a:extLst>
              <a:ext uri="{FF2B5EF4-FFF2-40B4-BE49-F238E27FC236}">
                <a16:creationId xmlns:a16="http://schemas.microsoft.com/office/drawing/2014/main" id="{0EDFABD6-CFEE-4BF9-B00D-05A0EA26C0B5}"/>
              </a:ext>
            </a:extLst>
          </p:cNvPr>
          <p:cNvGrpSpPr/>
          <p:nvPr/>
        </p:nvGrpSpPr>
        <p:grpSpPr>
          <a:xfrm>
            <a:off x="4414845" y="3449955"/>
            <a:ext cx="353433" cy="383836"/>
            <a:chOff x="5535448" y="3448516"/>
            <a:chExt cx="353433" cy="383836"/>
          </a:xfrm>
        </p:grpSpPr>
        <p:sp>
          <p:nvSpPr>
            <p:cNvPr id="171" name="Rectangle 136">
              <a:extLst>
                <a:ext uri="{FF2B5EF4-FFF2-40B4-BE49-F238E27FC236}">
                  <a16:creationId xmlns:a16="http://schemas.microsoft.com/office/drawing/2014/main" id="{67C1306E-D3E8-4634-A29B-5E700D6BC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448" y="3789281"/>
              <a:ext cx="353433" cy="43071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37">
              <a:extLst>
                <a:ext uri="{FF2B5EF4-FFF2-40B4-BE49-F238E27FC236}">
                  <a16:creationId xmlns:a16="http://schemas.microsoft.com/office/drawing/2014/main" id="{D4C3A55B-6C85-4E8E-93F5-E4480E0AC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056" y="3565060"/>
              <a:ext cx="184951" cy="74740"/>
            </a:xfrm>
            <a:custGeom>
              <a:avLst/>
              <a:gdLst>
                <a:gd name="T0" fmla="*/ 127 w 146"/>
                <a:gd name="T1" fmla="*/ 0 h 59"/>
                <a:gd name="T2" fmla="*/ 19 w 146"/>
                <a:gd name="T3" fmla="*/ 0 h 59"/>
                <a:gd name="T4" fmla="*/ 0 w 146"/>
                <a:gd name="T5" fmla="*/ 59 h 59"/>
                <a:gd name="T6" fmla="*/ 146 w 146"/>
                <a:gd name="T7" fmla="*/ 59 h 59"/>
                <a:gd name="T8" fmla="*/ 127 w 146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9">
                  <a:moveTo>
                    <a:pt x="127" y="0"/>
                  </a:moveTo>
                  <a:lnTo>
                    <a:pt x="19" y="0"/>
                  </a:lnTo>
                  <a:lnTo>
                    <a:pt x="0" y="59"/>
                  </a:lnTo>
                  <a:lnTo>
                    <a:pt x="146" y="5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38">
              <a:extLst>
                <a:ext uri="{FF2B5EF4-FFF2-40B4-BE49-F238E27FC236}">
                  <a16:creationId xmlns:a16="http://schemas.microsoft.com/office/drawing/2014/main" id="{9BDA8E7C-9184-4EE6-8C27-4D12F6B6C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6" y="3448516"/>
              <a:ext cx="107677" cy="74740"/>
            </a:xfrm>
            <a:custGeom>
              <a:avLst/>
              <a:gdLst>
                <a:gd name="T0" fmla="*/ 66 w 85"/>
                <a:gd name="T1" fmla="*/ 0 h 59"/>
                <a:gd name="T2" fmla="*/ 18 w 85"/>
                <a:gd name="T3" fmla="*/ 0 h 59"/>
                <a:gd name="T4" fmla="*/ 0 w 85"/>
                <a:gd name="T5" fmla="*/ 59 h 59"/>
                <a:gd name="T6" fmla="*/ 85 w 85"/>
                <a:gd name="T7" fmla="*/ 59 h 59"/>
                <a:gd name="T8" fmla="*/ 66 w 85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9">
                  <a:moveTo>
                    <a:pt x="66" y="0"/>
                  </a:moveTo>
                  <a:lnTo>
                    <a:pt x="18" y="0"/>
                  </a:lnTo>
                  <a:lnTo>
                    <a:pt x="0" y="59"/>
                  </a:lnTo>
                  <a:lnTo>
                    <a:pt x="85" y="5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39">
              <a:extLst>
                <a:ext uri="{FF2B5EF4-FFF2-40B4-BE49-F238E27FC236}">
                  <a16:creationId xmlns:a16="http://schemas.microsoft.com/office/drawing/2014/main" id="{EC838404-8465-467A-A7F0-45D74797D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9786" y="3681605"/>
              <a:ext cx="263491" cy="78541"/>
            </a:xfrm>
            <a:custGeom>
              <a:avLst/>
              <a:gdLst>
                <a:gd name="T0" fmla="*/ 189 w 208"/>
                <a:gd name="T1" fmla="*/ 0 h 62"/>
                <a:gd name="T2" fmla="*/ 19 w 208"/>
                <a:gd name="T3" fmla="*/ 0 h 62"/>
                <a:gd name="T4" fmla="*/ 0 w 208"/>
                <a:gd name="T5" fmla="*/ 62 h 62"/>
                <a:gd name="T6" fmla="*/ 208 w 208"/>
                <a:gd name="T7" fmla="*/ 62 h 62"/>
                <a:gd name="T8" fmla="*/ 189 w 208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62">
                  <a:moveTo>
                    <a:pt x="189" y="0"/>
                  </a:moveTo>
                  <a:lnTo>
                    <a:pt x="19" y="0"/>
                  </a:lnTo>
                  <a:lnTo>
                    <a:pt x="0" y="62"/>
                  </a:lnTo>
                  <a:lnTo>
                    <a:pt x="208" y="6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4" name="组合 273">
            <a:extLst>
              <a:ext uri="{FF2B5EF4-FFF2-40B4-BE49-F238E27FC236}">
                <a16:creationId xmlns:a16="http://schemas.microsoft.com/office/drawing/2014/main" id="{834283E3-7BCA-4EDC-B6CD-C45A9A5CBE28}"/>
              </a:ext>
            </a:extLst>
          </p:cNvPr>
          <p:cNvGrpSpPr/>
          <p:nvPr/>
        </p:nvGrpSpPr>
        <p:grpSpPr>
          <a:xfrm>
            <a:off x="4428780" y="2682284"/>
            <a:ext cx="324297" cy="383835"/>
            <a:chOff x="5549383" y="2680845"/>
            <a:chExt cx="324297" cy="383835"/>
          </a:xfrm>
        </p:grpSpPr>
        <p:sp>
          <p:nvSpPr>
            <p:cNvPr id="207" name="Freeform 172">
              <a:extLst>
                <a:ext uri="{FF2B5EF4-FFF2-40B4-BE49-F238E27FC236}">
                  <a16:creationId xmlns:a16="http://schemas.microsoft.com/office/drawing/2014/main" id="{01C9FDA4-B8F0-44E6-9C28-0A2955938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9325" y="2680845"/>
              <a:ext cx="146947" cy="59539"/>
            </a:xfrm>
            <a:custGeom>
              <a:avLst/>
              <a:gdLst>
                <a:gd name="T0" fmla="*/ 9 w 49"/>
                <a:gd name="T1" fmla="*/ 10 h 20"/>
                <a:gd name="T2" fmla="*/ 39 w 49"/>
                <a:gd name="T3" fmla="*/ 10 h 20"/>
                <a:gd name="T4" fmla="*/ 39 w 49"/>
                <a:gd name="T5" fmla="*/ 20 h 20"/>
                <a:gd name="T6" fmla="*/ 49 w 49"/>
                <a:gd name="T7" fmla="*/ 20 h 20"/>
                <a:gd name="T8" fmla="*/ 49 w 49"/>
                <a:gd name="T9" fmla="*/ 10 h 20"/>
                <a:gd name="T10" fmla="*/ 39 w 49"/>
                <a:gd name="T11" fmla="*/ 0 h 20"/>
                <a:gd name="T12" fmla="*/ 9 w 49"/>
                <a:gd name="T13" fmla="*/ 0 h 20"/>
                <a:gd name="T14" fmla="*/ 0 w 49"/>
                <a:gd name="T15" fmla="*/ 10 h 20"/>
                <a:gd name="T16" fmla="*/ 0 w 49"/>
                <a:gd name="T17" fmla="*/ 20 h 20"/>
                <a:gd name="T18" fmla="*/ 9 w 49"/>
                <a:gd name="T19" fmla="*/ 20 h 20"/>
                <a:gd name="T20" fmla="*/ 9 w 49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9" y="10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4"/>
                    <a:pt x="44" y="0"/>
                    <a:pt x="3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lnTo>
                    <a:pt x="9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173">
              <a:extLst>
                <a:ext uri="{FF2B5EF4-FFF2-40B4-BE49-F238E27FC236}">
                  <a16:creationId xmlns:a16="http://schemas.microsoft.com/office/drawing/2014/main" id="{BED2686E-3315-4778-B93A-D999CB628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584" y="2920267"/>
              <a:ext cx="293894" cy="144413"/>
            </a:xfrm>
            <a:custGeom>
              <a:avLst/>
              <a:gdLst>
                <a:gd name="T0" fmla="*/ 69 w 98"/>
                <a:gd name="T1" fmla="*/ 23 h 48"/>
                <a:gd name="T2" fmla="*/ 29 w 98"/>
                <a:gd name="T3" fmla="*/ 23 h 48"/>
                <a:gd name="T4" fmla="*/ 29 w 98"/>
                <a:gd name="T5" fmla="*/ 0 h 48"/>
                <a:gd name="T6" fmla="*/ 0 w 98"/>
                <a:gd name="T7" fmla="*/ 0 h 48"/>
                <a:gd name="T8" fmla="*/ 0 w 98"/>
                <a:gd name="T9" fmla="*/ 38 h 48"/>
                <a:gd name="T10" fmla="*/ 10 w 98"/>
                <a:gd name="T11" fmla="*/ 48 h 48"/>
                <a:gd name="T12" fmla="*/ 88 w 98"/>
                <a:gd name="T13" fmla="*/ 48 h 48"/>
                <a:gd name="T14" fmla="*/ 98 w 98"/>
                <a:gd name="T15" fmla="*/ 38 h 48"/>
                <a:gd name="T16" fmla="*/ 98 w 98"/>
                <a:gd name="T17" fmla="*/ 0 h 48"/>
                <a:gd name="T18" fmla="*/ 69 w 98"/>
                <a:gd name="T19" fmla="*/ 0 h 48"/>
                <a:gd name="T20" fmla="*/ 69 w 98"/>
                <a:gd name="T21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8">
                  <a:moveTo>
                    <a:pt x="6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4"/>
                    <a:pt x="5" y="48"/>
                    <a:pt x="10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4" y="48"/>
                    <a:pt x="98" y="44"/>
                    <a:pt x="98" y="38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0"/>
                    <a:pt x="69" y="0"/>
                    <a:pt x="69" y="0"/>
                  </a:cubicBezTo>
                  <a:lnTo>
                    <a:pt x="69" y="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174">
              <a:extLst>
                <a:ext uri="{FF2B5EF4-FFF2-40B4-BE49-F238E27FC236}">
                  <a16:creationId xmlns:a16="http://schemas.microsoft.com/office/drawing/2014/main" id="{8853FE0B-2E07-418B-A68D-63B0A989DF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9383" y="2755585"/>
              <a:ext cx="324297" cy="219154"/>
            </a:xfrm>
            <a:custGeom>
              <a:avLst/>
              <a:gdLst>
                <a:gd name="T0" fmla="*/ 0 w 108"/>
                <a:gd name="T1" fmla="*/ 0 h 73"/>
                <a:gd name="T2" fmla="*/ 0 w 108"/>
                <a:gd name="T3" fmla="*/ 40 h 73"/>
                <a:gd name="T4" fmla="*/ 10 w 108"/>
                <a:gd name="T5" fmla="*/ 49 h 73"/>
                <a:gd name="T6" fmla="*/ 39 w 108"/>
                <a:gd name="T7" fmla="*/ 49 h 73"/>
                <a:gd name="T8" fmla="*/ 39 w 108"/>
                <a:gd name="T9" fmla="*/ 73 h 73"/>
                <a:gd name="T10" fmla="*/ 69 w 108"/>
                <a:gd name="T11" fmla="*/ 73 h 73"/>
                <a:gd name="T12" fmla="*/ 69 w 108"/>
                <a:gd name="T13" fmla="*/ 49 h 73"/>
                <a:gd name="T14" fmla="*/ 98 w 108"/>
                <a:gd name="T15" fmla="*/ 49 h 73"/>
                <a:gd name="T16" fmla="*/ 108 w 108"/>
                <a:gd name="T17" fmla="*/ 40 h 73"/>
                <a:gd name="T18" fmla="*/ 108 w 108"/>
                <a:gd name="T19" fmla="*/ 0 h 73"/>
                <a:gd name="T20" fmla="*/ 0 w 108"/>
                <a:gd name="T21" fmla="*/ 0 h 73"/>
                <a:gd name="T22" fmla="*/ 54 w 108"/>
                <a:gd name="T23" fmla="*/ 67 h 73"/>
                <a:gd name="T24" fmla="*/ 49 w 108"/>
                <a:gd name="T25" fmla="*/ 62 h 73"/>
                <a:gd name="T26" fmla="*/ 54 w 108"/>
                <a:gd name="T27" fmla="*/ 57 h 73"/>
                <a:gd name="T28" fmla="*/ 59 w 108"/>
                <a:gd name="T29" fmla="*/ 62 h 73"/>
                <a:gd name="T30" fmla="*/ 54 w 108"/>
                <a:gd name="T31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73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5" y="49"/>
                    <a:pt x="10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104" y="49"/>
                    <a:pt x="108" y="45"/>
                    <a:pt x="108" y="40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0" y="0"/>
                  </a:lnTo>
                  <a:close/>
                  <a:moveTo>
                    <a:pt x="54" y="67"/>
                  </a:moveTo>
                  <a:cubicBezTo>
                    <a:pt x="51" y="67"/>
                    <a:pt x="49" y="65"/>
                    <a:pt x="49" y="62"/>
                  </a:cubicBezTo>
                  <a:cubicBezTo>
                    <a:pt x="49" y="59"/>
                    <a:pt x="51" y="57"/>
                    <a:pt x="54" y="57"/>
                  </a:cubicBezTo>
                  <a:cubicBezTo>
                    <a:pt x="57" y="57"/>
                    <a:pt x="59" y="59"/>
                    <a:pt x="59" y="62"/>
                  </a:cubicBezTo>
                  <a:cubicBezTo>
                    <a:pt x="59" y="65"/>
                    <a:pt x="57" y="67"/>
                    <a:pt x="54" y="6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5" name="组合 274">
            <a:extLst>
              <a:ext uri="{FF2B5EF4-FFF2-40B4-BE49-F238E27FC236}">
                <a16:creationId xmlns:a16="http://schemas.microsoft.com/office/drawing/2014/main" id="{1C48502E-13D9-4E25-9454-0C681231CFFE}"/>
              </a:ext>
            </a:extLst>
          </p:cNvPr>
          <p:cNvGrpSpPr/>
          <p:nvPr/>
        </p:nvGrpSpPr>
        <p:grpSpPr>
          <a:xfrm>
            <a:off x="4447782" y="1914612"/>
            <a:ext cx="287560" cy="383836"/>
            <a:chOff x="5568385" y="1913173"/>
            <a:chExt cx="287560" cy="383836"/>
          </a:xfrm>
        </p:grpSpPr>
        <p:sp>
          <p:nvSpPr>
            <p:cNvPr id="233" name="Freeform 198">
              <a:extLst>
                <a:ext uri="{FF2B5EF4-FFF2-40B4-BE49-F238E27FC236}">
                  <a16:creationId xmlns:a16="http://schemas.microsoft.com/office/drawing/2014/main" id="{69FBC9AF-522C-4D0F-A1DE-590762F8D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0457" y="1913173"/>
              <a:ext cx="225488" cy="383836"/>
            </a:xfrm>
            <a:custGeom>
              <a:avLst/>
              <a:gdLst>
                <a:gd name="T0" fmla="*/ 66 w 75"/>
                <a:gd name="T1" fmla="*/ 76 h 128"/>
                <a:gd name="T2" fmla="*/ 61 w 75"/>
                <a:gd name="T3" fmla="*/ 77 h 128"/>
                <a:gd name="T4" fmla="*/ 51 w 75"/>
                <a:gd name="T5" fmla="*/ 20 h 128"/>
                <a:gd name="T6" fmla="*/ 51 w 75"/>
                <a:gd name="T7" fmla="*/ 20 h 128"/>
                <a:gd name="T8" fmla="*/ 31 w 75"/>
                <a:gd name="T9" fmla="*/ 0 h 128"/>
                <a:gd name="T10" fmla="*/ 27 w 75"/>
                <a:gd name="T11" fmla="*/ 0 h 128"/>
                <a:gd name="T12" fmla="*/ 3 w 75"/>
                <a:gd name="T13" fmla="*/ 20 h 128"/>
                <a:gd name="T14" fmla="*/ 23 w 75"/>
                <a:gd name="T15" fmla="*/ 49 h 128"/>
                <a:gd name="T16" fmla="*/ 27 w 75"/>
                <a:gd name="T17" fmla="*/ 50 h 128"/>
                <a:gd name="T18" fmla="*/ 45 w 75"/>
                <a:gd name="T19" fmla="*/ 42 h 128"/>
                <a:gd name="T20" fmla="*/ 51 w 75"/>
                <a:gd name="T21" fmla="*/ 78 h 128"/>
                <a:gd name="T22" fmla="*/ 47 w 75"/>
                <a:gd name="T23" fmla="*/ 79 h 128"/>
                <a:gd name="T24" fmla="*/ 55 w 75"/>
                <a:gd name="T25" fmla="*/ 128 h 128"/>
                <a:gd name="T26" fmla="*/ 75 w 75"/>
                <a:gd name="T27" fmla="*/ 125 h 128"/>
                <a:gd name="T28" fmla="*/ 66 w 75"/>
                <a:gd name="T29" fmla="*/ 76 h 128"/>
                <a:gd name="T30" fmla="*/ 41 w 75"/>
                <a:gd name="T31" fmla="*/ 27 h 128"/>
                <a:gd name="T32" fmla="*/ 36 w 75"/>
                <a:gd name="T33" fmla="*/ 36 h 128"/>
                <a:gd name="T34" fmla="*/ 27 w 75"/>
                <a:gd name="T35" fmla="*/ 40 h 128"/>
                <a:gd name="T36" fmla="*/ 24 w 75"/>
                <a:gd name="T37" fmla="*/ 39 h 128"/>
                <a:gd name="T38" fmla="*/ 12 w 75"/>
                <a:gd name="T39" fmla="*/ 22 h 128"/>
                <a:gd name="T40" fmla="*/ 18 w 75"/>
                <a:gd name="T41" fmla="*/ 13 h 128"/>
                <a:gd name="T42" fmla="*/ 27 w 75"/>
                <a:gd name="T43" fmla="*/ 10 h 128"/>
                <a:gd name="T44" fmla="*/ 27 w 75"/>
                <a:gd name="T45" fmla="*/ 10 h 128"/>
                <a:gd name="T46" fmla="*/ 27 w 75"/>
                <a:gd name="T47" fmla="*/ 10 h 128"/>
                <a:gd name="T48" fmla="*/ 30 w 75"/>
                <a:gd name="T49" fmla="*/ 10 h 128"/>
                <a:gd name="T50" fmla="*/ 41 w 75"/>
                <a:gd name="T51" fmla="*/ 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5" h="128">
                  <a:moveTo>
                    <a:pt x="66" y="76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9" y="10"/>
                    <a:pt x="42" y="2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  <a:cubicBezTo>
                    <a:pt x="15" y="0"/>
                    <a:pt x="5" y="8"/>
                    <a:pt x="3" y="20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6" y="50"/>
                    <a:pt x="27" y="50"/>
                  </a:cubicBezTo>
                  <a:cubicBezTo>
                    <a:pt x="34" y="50"/>
                    <a:pt x="40" y="47"/>
                    <a:pt x="45" y="42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55" y="128"/>
                    <a:pt x="55" y="128"/>
                    <a:pt x="55" y="128"/>
                  </a:cubicBezTo>
                  <a:cubicBezTo>
                    <a:pt x="75" y="125"/>
                    <a:pt x="75" y="125"/>
                    <a:pt x="75" y="125"/>
                  </a:cubicBezTo>
                  <a:lnTo>
                    <a:pt x="66" y="76"/>
                  </a:lnTo>
                  <a:close/>
                  <a:moveTo>
                    <a:pt x="41" y="27"/>
                  </a:moveTo>
                  <a:cubicBezTo>
                    <a:pt x="41" y="31"/>
                    <a:pt x="39" y="34"/>
                    <a:pt x="36" y="36"/>
                  </a:cubicBezTo>
                  <a:cubicBezTo>
                    <a:pt x="34" y="38"/>
                    <a:pt x="30" y="40"/>
                    <a:pt x="27" y="40"/>
                  </a:cubicBezTo>
                  <a:cubicBezTo>
                    <a:pt x="26" y="40"/>
                    <a:pt x="25" y="40"/>
                    <a:pt x="24" y="39"/>
                  </a:cubicBezTo>
                  <a:cubicBezTo>
                    <a:pt x="16" y="38"/>
                    <a:pt x="11" y="30"/>
                    <a:pt x="12" y="22"/>
                  </a:cubicBezTo>
                  <a:cubicBezTo>
                    <a:pt x="13" y="19"/>
                    <a:pt x="15" y="16"/>
                    <a:pt x="18" y="13"/>
                  </a:cubicBezTo>
                  <a:cubicBezTo>
                    <a:pt x="20" y="11"/>
                    <a:pt x="24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8" y="12"/>
                    <a:pt x="43" y="19"/>
                    <a:pt x="41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199">
              <a:extLst>
                <a:ext uri="{FF2B5EF4-FFF2-40B4-BE49-F238E27FC236}">
                  <a16:creationId xmlns:a16="http://schemas.microsoft.com/office/drawing/2014/main" id="{E629B370-B9D4-4A76-95B3-A113F4375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385" y="2044919"/>
              <a:ext cx="83608" cy="252090"/>
            </a:xfrm>
            <a:custGeom>
              <a:avLst/>
              <a:gdLst>
                <a:gd name="T0" fmla="*/ 28 w 28"/>
                <a:gd name="T1" fmla="*/ 9 h 84"/>
                <a:gd name="T2" fmla="*/ 20 w 28"/>
                <a:gd name="T3" fmla="*/ 0 h 84"/>
                <a:gd name="T4" fmla="*/ 14 w 28"/>
                <a:gd name="T5" fmla="*/ 33 h 84"/>
                <a:gd name="T6" fmla="*/ 9 w 28"/>
                <a:gd name="T7" fmla="*/ 32 h 84"/>
                <a:gd name="T8" fmla="*/ 0 w 28"/>
                <a:gd name="T9" fmla="*/ 81 h 84"/>
                <a:gd name="T10" fmla="*/ 20 w 28"/>
                <a:gd name="T11" fmla="*/ 84 h 84"/>
                <a:gd name="T12" fmla="*/ 28 w 28"/>
                <a:gd name="T13" fmla="*/ 35 h 84"/>
                <a:gd name="T14" fmla="*/ 24 w 28"/>
                <a:gd name="T15" fmla="*/ 34 h 84"/>
                <a:gd name="T16" fmla="*/ 28 w 28"/>
                <a:gd name="T1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84">
                  <a:moveTo>
                    <a:pt x="28" y="9"/>
                  </a:moveTo>
                  <a:cubicBezTo>
                    <a:pt x="25" y="7"/>
                    <a:pt x="22" y="4"/>
                    <a:pt x="20" y="0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6" name="组合 275">
            <a:extLst>
              <a:ext uri="{FF2B5EF4-FFF2-40B4-BE49-F238E27FC236}">
                <a16:creationId xmlns:a16="http://schemas.microsoft.com/office/drawing/2014/main" id="{3EA2D7B5-31C3-4676-B058-223791E107A1}"/>
              </a:ext>
            </a:extLst>
          </p:cNvPr>
          <p:cNvGrpSpPr/>
          <p:nvPr/>
        </p:nvGrpSpPr>
        <p:grpSpPr>
          <a:xfrm>
            <a:off x="4399644" y="1146940"/>
            <a:ext cx="382569" cy="383836"/>
            <a:chOff x="5520247" y="1145501"/>
            <a:chExt cx="382569" cy="383836"/>
          </a:xfrm>
        </p:grpSpPr>
        <p:sp>
          <p:nvSpPr>
            <p:cNvPr id="28" name="Freeform 229">
              <a:extLst>
                <a:ext uri="{FF2B5EF4-FFF2-40B4-BE49-F238E27FC236}">
                  <a16:creationId xmlns:a16="http://schemas.microsoft.com/office/drawing/2014/main" id="{71B033FB-A9C9-45A6-B414-BBD477E3B4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0247" y="1256978"/>
              <a:ext cx="323030" cy="179883"/>
            </a:xfrm>
            <a:custGeom>
              <a:avLst/>
              <a:gdLst>
                <a:gd name="T0" fmla="*/ 108 w 108"/>
                <a:gd name="T1" fmla="*/ 30 h 60"/>
                <a:gd name="T2" fmla="*/ 108 w 108"/>
                <a:gd name="T3" fmla="*/ 10 h 60"/>
                <a:gd name="T4" fmla="*/ 98 w 108"/>
                <a:gd name="T5" fmla="*/ 0 h 60"/>
                <a:gd name="T6" fmla="*/ 10 w 108"/>
                <a:gd name="T7" fmla="*/ 0 h 60"/>
                <a:gd name="T8" fmla="*/ 0 w 108"/>
                <a:gd name="T9" fmla="*/ 10 h 60"/>
                <a:gd name="T10" fmla="*/ 0 w 108"/>
                <a:gd name="T11" fmla="*/ 30 h 60"/>
                <a:gd name="T12" fmla="*/ 29 w 108"/>
                <a:gd name="T13" fmla="*/ 59 h 60"/>
                <a:gd name="T14" fmla="*/ 40 w 108"/>
                <a:gd name="T15" fmla="*/ 60 h 60"/>
                <a:gd name="T16" fmla="*/ 54 w 108"/>
                <a:gd name="T17" fmla="*/ 53 h 60"/>
                <a:gd name="T18" fmla="*/ 68 w 108"/>
                <a:gd name="T19" fmla="*/ 60 h 60"/>
                <a:gd name="T20" fmla="*/ 79 w 108"/>
                <a:gd name="T21" fmla="*/ 59 h 60"/>
                <a:gd name="T22" fmla="*/ 108 w 108"/>
                <a:gd name="T23" fmla="*/ 30 h 60"/>
                <a:gd name="T24" fmla="*/ 93 w 108"/>
                <a:gd name="T25" fmla="*/ 30 h 60"/>
                <a:gd name="T26" fmla="*/ 89 w 108"/>
                <a:gd name="T27" fmla="*/ 40 h 60"/>
                <a:gd name="T28" fmla="*/ 79 w 108"/>
                <a:gd name="T29" fmla="*/ 45 h 60"/>
                <a:gd name="T30" fmla="*/ 66 w 108"/>
                <a:gd name="T31" fmla="*/ 45 h 60"/>
                <a:gd name="T32" fmla="*/ 54 w 108"/>
                <a:gd name="T33" fmla="*/ 27 h 60"/>
                <a:gd name="T34" fmla="*/ 42 w 108"/>
                <a:gd name="T35" fmla="*/ 45 h 60"/>
                <a:gd name="T36" fmla="*/ 29 w 108"/>
                <a:gd name="T37" fmla="*/ 45 h 60"/>
                <a:gd name="T38" fmla="*/ 19 w 108"/>
                <a:gd name="T39" fmla="*/ 40 h 60"/>
                <a:gd name="T40" fmla="*/ 15 w 108"/>
                <a:gd name="T41" fmla="*/ 30 h 60"/>
                <a:gd name="T42" fmla="*/ 15 w 108"/>
                <a:gd name="T43" fmla="*/ 15 h 60"/>
                <a:gd name="T44" fmla="*/ 93 w 108"/>
                <a:gd name="T45" fmla="*/ 15 h 60"/>
                <a:gd name="T46" fmla="*/ 93 w 108"/>
                <a:gd name="T4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" h="60">
                  <a:moveTo>
                    <a:pt x="108" y="30"/>
                  </a:moveTo>
                  <a:cubicBezTo>
                    <a:pt x="108" y="10"/>
                    <a:pt x="108" y="10"/>
                    <a:pt x="108" y="10"/>
                  </a:cubicBezTo>
                  <a:cubicBezTo>
                    <a:pt x="108" y="5"/>
                    <a:pt x="104" y="0"/>
                    <a:pt x="9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0"/>
                    <a:pt x="0" y="29"/>
                    <a:pt x="0" y="30"/>
                  </a:cubicBezTo>
                  <a:cubicBezTo>
                    <a:pt x="0" y="46"/>
                    <a:pt x="13" y="59"/>
                    <a:pt x="29" y="59"/>
                  </a:cubicBezTo>
                  <a:cubicBezTo>
                    <a:pt x="33" y="59"/>
                    <a:pt x="37" y="60"/>
                    <a:pt x="40" y="60"/>
                  </a:cubicBezTo>
                  <a:cubicBezTo>
                    <a:pt x="46" y="60"/>
                    <a:pt x="51" y="59"/>
                    <a:pt x="54" y="53"/>
                  </a:cubicBezTo>
                  <a:cubicBezTo>
                    <a:pt x="57" y="59"/>
                    <a:pt x="62" y="60"/>
                    <a:pt x="68" y="60"/>
                  </a:cubicBezTo>
                  <a:cubicBezTo>
                    <a:pt x="71" y="60"/>
                    <a:pt x="75" y="59"/>
                    <a:pt x="79" y="59"/>
                  </a:cubicBezTo>
                  <a:cubicBezTo>
                    <a:pt x="95" y="59"/>
                    <a:pt x="108" y="46"/>
                    <a:pt x="108" y="30"/>
                  </a:cubicBezTo>
                  <a:close/>
                  <a:moveTo>
                    <a:pt x="93" y="30"/>
                  </a:moveTo>
                  <a:cubicBezTo>
                    <a:pt x="93" y="34"/>
                    <a:pt x="92" y="38"/>
                    <a:pt x="89" y="40"/>
                  </a:cubicBezTo>
                  <a:cubicBezTo>
                    <a:pt x="86" y="43"/>
                    <a:pt x="83" y="45"/>
                    <a:pt x="79" y="45"/>
                  </a:cubicBezTo>
                  <a:cubicBezTo>
                    <a:pt x="76" y="45"/>
                    <a:pt x="66" y="45"/>
                    <a:pt x="66" y="45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2" y="45"/>
                    <a:pt x="32" y="45"/>
                    <a:pt x="29" y="45"/>
                  </a:cubicBezTo>
                  <a:cubicBezTo>
                    <a:pt x="25" y="45"/>
                    <a:pt x="22" y="43"/>
                    <a:pt x="19" y="40"/>
                  </a:cubicBezTo>
                  <a:cubicBezTo>
                    <a:pt x="16" y="38"/>
                    <a:pt x="15" y="34"/>
                    <a:pt x="15" y="30"/>
                  </a:cubicBezTo>
                  <a:cubicBezTo>
                    <a:pt x="15" y="29"/>
                    <a:pt x="15" y="21"/>
                    <a:pt x="15" y="15"/>
                  </a:cubicBezTo>
                  <a:cubicBezTo>
                    <a:pt x="93" y="15"/>
                    <a:pt x="93" y="15"/>
                    <a:pt x="93" y="15"/>
                  </a:cubicBezTo>
                  <a:lnTo>
                    <a:pt x="93" y="3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30">
              <a:extLst>
                <a:ext uri="{FF2B5EF4-FFF2-40B4-BE49-F238E27FC236}">
                  <a16:creationId xmlns:a16="http://schemas.microsoft.com/office/drawing/2014/main" id="{13EFA2E4-5CE6-4858-BA6E-80A851EF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6" y="1145501"/>
              <a:ext cx="145680" cy="383836"/>
            </a:xfrm>
            <a:custGeom>
              <a:avLst/>
              <a:gdLst>
                <a:gd name="T0" fmla="*/ 39 w 49"/>
                <a:gd name="T1" fmla="*/ 0 h 128"/>
                <a:gd name="T2" fmla="*/ 39 w 49"/>
                <a:gd name="T3" fmla="*/ 84 h 128"/>
                <a:gd name="T4" fmla="*/ 39 w 49"/>
                <a:gd name="T5" fmla="*/ 84 h 128"/>
                <a:gd name="T6" fmla="*/ 39 w 49"/>
                <a:gd name="T7" fmla="*/ 84 h 128"/>
                <a:gd name="T8" fmla="*/ 31 w 49"/>
                <a:gd name="T9" fmla="*/ 105 h 128"/>
                <a:gd name="T10" fmla="*/ 10 w 49"/>
                <a:gd name="T11" fmla="*/ 114 h 128"/>
                <a:gd name="T12" fmla="*/ 10 w 49"/>
                <a:gd name="T13" fmla="*/ 113 h 128"/>
                <a:gd name="T14" fmla="*/ 5 w 49"/>
                <a:gd name="T15" fmla="*/ 108 h 128"/>
                <a:gd name="T16" fmla="*/ 0 w 49"/>
                <a:gd name="T17" fmla="*/ 113 h 128"/>
                <a:gd name="T18" fmla="*/ 0 w 49"/>
                <a:gd name="T19" fmla="*/ 123 h 128"/>
                <a:gd name="T20" fmla="*/ 5 w 49"/>
                <a:gd name="T21" fmla="*/ 128 h 128"/>
                <a:gd name="T22" fmla="*/ 10 w 49"/>
                <a:gd name="T23" fmla="*/ 123 h 128"/>
                <a:gd name="T24" fmla="*/ 10 w 49"/>
                <a:gd name="T25" fmla="*/ 123 h 128"/>
                <a:gd name="T26" fmla="*/ 49 w 49"/>
                <a:gd name="T27" fmla="*/ 84 h 128"/>
                <a:gd name="T28" fmla="*/ 49 w 49"/>
                <a:gd name="T29" fmla="*/ 0 h 128"/>
                <a:gd name="T30" fmla="*/ 39 w 49"/>
                <a:gd name="T3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128">
                  <a:moveTo>
                    <a:pt x="39" y="0"/>
                  </a:moveTo>
                  <a:cubicBezTo>
                    <a:pt x="39" y="84"/>
                    <a:pt x="39" y="84"/>
                    <a:pt x="39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9" y="92"/>
                    <a:pt x="36" y="99"/>
                    <a:pt x="31" y="105"/>
                  </a:cubicBezTo>
                  <a:cubicBezTo>
                    <a:pt x="25" y="111"/>
                    <a:pt x="18" y="114"/>
                    <a:pt x="10" y="11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1"/>
                    <a:pt x="8" y="108"/>
                    <a:pt x="5" y="108"/>
                  </a:cubicBezTo>
                  <a:cubicBezTo>
                    <a:pt x="2" y="108"/>
                    <a:pt x="0" y="111"/>
                    <a:pt x="0" y="11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6"/>
                    <a:pt x="2" y="128"/>
                    <a:pt x="5" y="128"/>
                  </a:cubicBezTo>
                  <a:cubicBezTo>
                    <a:pt x="8" y="128"/>
                    <a:pt x="10" y="126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31" y="123"/>
                    <a:pt x="49" y="106"/>
                    <a:pt x="49" y="84"/>
                  </a:cubicBezTo>
                  <a:cubicBezTo>
                    <a:pt x="49" y="0"/>
                    <a:pt x="49" y="0"/>
                    <a:pt x="49" y="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3" name="组合 282">
            <a:extLst>
              <a:ext uri="{FF2B5EF4-FFF2-40B4-BE49-F238E27FC236}">
                <a16:creationId xmlns:a16="http://schemas.microsoft.com/office/drawing/2014/main" id="{41898777-5D97-4301-AC8F-598A72C357CB}"/>
              </a:ext>
            </a:extLst>
          </p:cNvPr>
          <p:cNvGrpSpPr/>
          <p:nvPr/>
        </p:nvGrpSpPr>
        <p:grpSpPr>
          <a:xfrm>
            <a:off x="3800367" y="5751703"/>
            <a:ext cx="120345" cy="383836"/>
            <a:chOff x="4884321" y="5750264"/>
            <a:chExt cx="120345" cy="383836"/>
          </a:xfrm>
        </p:grpSpPr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818E6E73-DF55-49DF-8CE3-11C420975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3591" y="5750264"/>
              <a:ext cx="41804" cy="5953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61FFA355-8B56-4946-8866-98329DB425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4321" y="5825005"/>
              <a:ext cx="120345" cy="309095"/>
            </a:xfrm>
            <a:custGeom>
              <a:avLst/>
              <a:gdLst>
                <a:gd name="T0" fmla="*/ 27 w 40"/>
                <a:gd name="T1" fmla="*/ 15 h 103"/>
                <a:gd name="T2" fmla="*/ 27 w 40"/>
                <a:gd name="T3" fmla="*/ 0 h 103"/>
                <a:gd name="T4" fmla="*/ 13 w 40"/>
                <a:gd name="T5" fmla="*/ 0 h 103"/>
                <a:gd name="T6" fmla="*/ 13 w 40"/>
                <a:gd name="T7" fmla="*/ 15 h 103"/>
                <a:gd name="T8" fmla="*/ 0 w 40"/>
                <a:gd name="T9" fmla="*/ 34 h 103"/>
                <a:gd name="T10" fmla="*/ 0 w 40"/>
                <a:gd name="T11" fmla="*/ 103 h 103"/>
                <a:gd name="T12" fmla="*/ 40 w 40"/>
                <a:gd name="T13" fmla="*/ 103 h 103"/>
                <a:gd name="T14" fmla="*/ 40 w 40"/>
                <a:gd name="T15" fmla="*/ 34 h 103"/>
                <a:gd name="T16" fmla="*/ 27 w 40"/>
                <a:gd name="T17" fmla="*/ 15 h 103"/>
                <a:gd name="T18" fmla="*/ 35 w 40"/>
                <a:gd name="T19" fmla="*/ 80 h 103"/>
                <a:gd name="T20" fmla="*/ 5 w 40"/>
                <a:gd name="T21" fmla="*/ 80 h 103"/>
                <a:gd name="T22" fmla="*/ 5 w 40"/>
                <a:gd name="T23" fmla="*/ 51 h 103"/>
                <a:gd name="T24" fmla="*/ 35 w 40"/>
                <a:gd name="T25" fmla="*/ 51 h 103"/>
                <a:gd name="T26" fmla="*/ 35 w 40"/>
                <a:gd name="T27" fmla="*/ 8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103">
                  <a:moveTo>
                    <a:pt x="27" y="1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5" y="18"/>
                    <a:pt x="0" y="25"/>
                    <a:pt x="0" y="34"/>
                  </a:cubicBezTo>
                  <a:cubicBezTo>
                    <a:pt x="0" y="34"/>
                    <a:pt x="0" y="103"/>
                    <a:pt x="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3"/>
                    <a:pt x="40" y="34"/>
                    <a:pt x="40" y="34"/>
                  </a:cubicBezTo>
                  <a:cubicBezTo>
                    <a:pt x="40" y="25"/>
                    <a:pt x="35" y="18"/>
                    <a:pt x="27" y="15"/>
                  </a:cubicBezTo>
                  <a:close/>
                  <a:moveTo>
                    <a:pt x="35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35" y="51"/>
                    <a:pt x="35" y="51"/>
                    <a:pt x="35" y="51"/>
                  </a:cubicBezTo>
                  <a:lnTo>
                    <a:pt x="35" y="8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2" name="组合 281">
            <a:extLst>
              <a:ext uri="{FF2B5EF4-FFF2-40B4-BE49-F238E27FC236}">
                <a16:creationId xmlns:a16="http://schemas.microsoft.com/office/drawing/2014/main" id="{9E196080-1417-4F9B-BE2B-DC59B0A379DD}"/>
              </a:ext>
            </a:extLst>
          </p:cNvPr>
          <p:cNvGrpSpPr/>
          <p:nvPr/>
        </p:nvGrpSpPr>
        <p:grpSpPr>
          <a:xfrm>
            <a:off x="3686356" y="4984032"/>
            <a:ext cx="348366" cy="383835"/>
            <a:chOff x="4770310" y="4982593"/>
            <a:chExt cx="348366" cy="383835"/>
          </a:xfrm>
        </p:grpSpPr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5CB90E40-4CA7-48EC-93DA-EDA0B1035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310" y="4982593"/>
              <a:ext cx="348366" cy="221687"/>
            </a:xfrm>
            <a:custGeom>
              <a:avLst/>
              <a:gdLst>
                <a:gd name="T0" fmla="*/ 8 w 116"/>
                <a:gd name="T1" fmla="*/ 74 h 74"/>
                <a:gd name="T2" fmla="*/ 28 w 116"/>
                <a:gd name="T3" fmla="*/ 50 h 74"/>
                <a:gd name="T4" fmla="*/ 48 w 116"/>
                <a:gd name="T5" fmla="*/ 74 h 74"/>
                <a:gd name="T6" fmla="*/ 68 w 116"/>
                <a:gd name="T7" fmla="*/ 50 h 74"/>
                <a:gd name="T8" fmla="*/ 88 w 116"/>
                <a:gd name="T9" fmla="*/ 74 h 74"/>
                <a:gd name="T10" fmla="*/ 108 w 116"/>
                <a:gd name="T11" fmla="*/ 50 h 74"/>
                <a:gd name="T12" fmla="*/ 116 w 116"/>
                <a:gd name="T13" fmla="*/ 59 h 74"/>
                <a:gd name="T14" fmla="*/ 78 w 116"/>
                <a:gd name="T15" fmla="*/ 14 h 74"/>
                <a:gd name="T16" fmla="*/ 78 w 116"/>
                <a:gd name="T17" fmla="*/ 0 h 74"/>
                <a:gd name="T18" fmla="*/ 38 w 116"/>
                <a:gd name="T19" fmla="*/ 0 h 74"/>
                <a:gd name="T20" fmla="*/ 38 w 116"/>
                <a:gd name="T21" fmla="*/ 14 h 74"/>
                <a:gd name="T22" fmla="*/ 0 w 116"/>
                <a:gd name="T23" fmla="*/ 64 h 74"/>
                <a:gd name="T24" fmla="*/ 8 w 1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74">
                  <a:moveTo>
                    <a:pt x="8" y="74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2" y="38"/>
                    <a:pt x="97" y="21"/>
                    <a:pt x="78" y="14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17" y="22"/>
                    <a:pt x="2" y="41"/>
                    <a:pt x="0" y="64"/>
                  </a:cubicBezTo>
                  <a:lnTo>
                    <a:pt x="8" y="7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EBA8812F-84C3-491F-B354-CE77CADBA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310" y="5177677"/>
              <a:ext cx="348366" cy="188751"/>
            </a:xfrm>
            <a:custGeom>
              <a:avLst/>
              <a:gdLst>
                <a:gd name="T0" fmla="*/ 108 w 116"/>
                <a:gd name="T1" fmla="*/ 0 h 63"/>
                <a:gd name="T2" fmla="*/ 88 w 116"/>
                <a:gd name="T3" fmla="*/ 24 h 63"/>
                <a:gd name="T4" fmla="*/ 68 w 116"/>
                <a:gd name="T5" fmla="*/ 0 h 63"/>
                <a:gd name="T6" fmla="*/ 48 w 116"/>
                <a:gd name="T7" fmla="*/ 24 h 63"/>
                <a:gd name="T8" fmla="*/ 28 w 116"/>
                <a:gd name="T9" fmla="*/ 0 h 63"/>
                <a:gd name="T10" fmla="*/ 8 w 116"/>
                <a:gd name="T11" fmla="*/ 24 h 63"/>
                <a:gd name="T12" fmla="*/ 0 w 116"/>
                <a:gd name="T13" fmla="*/ 15 h 63"/>
                <a:gd name="T14" fmla="*/ 58 w 116"/>
                <a:gd name="T15" fmla="*/ 63 h 63"/>
                <a:gd name="T16" fmla="*/ 116 w 116"/>
                <a:gd name="T17" fmla="*/ 10 h 63"/>
                <a:gd name="T18" fmla="*/ 108 w 116"/>
                <a:gd name="T1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63">
                  <a:moveTo>
                    <a:pt x="108" y="0"/>
                  </a:moveTo>
                  <a:cubicBezTo>
                    <a:pt x="88" y="24"/>
                    <a:pt x="88" y="24"/>
                    <a:pt x="88" y="2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42"/>
                    <a:pt x="29" y="63"/>
                    <a:pt x="58" y="63"/>
                  </a:cubicBezTo>
                  <a:cubicBezTo>
                    <a:pt x="88" y="63"/>
                    <a:pt x="113" y="40"/>
                    <a:pt x="116" y="1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1" name="组合 280">
            <a:extLst>
              <a:ext uri="{FF2B5EF4-FFF2-40B4-BE49-F238E27FC236}">
                <a16:creationId xmlns:a16="http://schemas.microsoft.com/office/drawing/2014/main" id="{248ABBC0-5525-43C9-A7C0-0891D7DEBD24}"/>
              </a:ext>
            </a:extLst>
          </p:cNvPr>
          <p:cNvGrpSpPr/>
          <p:nvPr/>
        </p:nvGrpSpPr>
        <p:grpSpPr>
          <a:xfrm>
            <a:off x="3701558" y="4216360"/>
            <a:ext cx="317963" cy="383836"/>
            <a:chOff x="4785512" y="4214921"/>
            <a:chExt cx="317963" cy="383836"/>
          </a:xfrm>
        </p:grpSpPr>
        <p:sp>
          <p:nvSpPr>
            <p:cNvPr id="134" name="Freeform 99">
              <a:extLst>
                <a:ext uri="{FF2B5EF4-FFF2-40B4-BE49-F238E27FC236}">
                  <a16:creationId xmlns:a16="http://schemas.microsoft.com/office/drawing/2014/main" id="{2AD85492-3E75-44CC-B422-86AF8D048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512" y="4475879"/>
              <a:ext cx="105143" cy="122878"/>
            </a:xfrm>
            <a:custGeom>
              <a:avLst/>
              <a:gdLst>
                <a:gd name="T0" fmla="*/ 57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7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7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00">
              <a:extLst>
                <a:ext uri="{FF2B5EF4-FFF2-40B4-BE49-F238E27FC236}">
                  <a16:creationId xmlns:a16="http://schemas.microsoft.com/office/drawing/2014/main" id="{543A77FF-F316-46F8-B289-15E87A8CC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058" y="4475879"/>
              <a:ext cx="105143" cy="122878"/>
            </a:xfrm>
            <a:custGeom>
              <a:avLst/>
              <a:gdLst>
                <a:gd name="T0" fmla="*/ 0 w 83"/>
                <a:gd name="T1" fmla="*/ 97 h 97"/>
                <a:gd name="T2" fmla="*/ 28 w 83"/>
                <a:gd name="T3" fmla="*/ 97 h 97"/>
                <a:gd name="T4" fmla="*/ 83 w 83"/>
                <a:gd name="T5" fmla="*/ 0 h 97"/>
                <a:gd name="T6" fmla="*/ 56 w 83"/>
                <a:gd name="T7" fmla="*/ 0 h 97"/>
                <a:gd name="T8" fmla="*/ 0 w 8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0" y="97"/>
                  </a:moveTo>
                  <a:lnTo>
                    <a:pt x="28" y="97"/>
                  </a:lnTo>
                  <a:lnTo>
                    <a:pt x="83" y="0"/>
                  </a:lnTo>
                  <a:lnTo>
                    <a:pt x="56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01">
              <a:extLst>
                <a:ext uri="{FF2B5EF4-FFF2-40B4-BE49-F238E27FC236}">
                  <a16:creationId xmlns:a16="http://schemas.microsoft.com/office/drawing/2014/main" id="{0F864109-68CD-40AB-A347-7B5189348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312" y="4214921"/>
              <a:ext cx="314163" cy="231822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8 h 77"/>
                <a:gd name="T12" fmla="*/ 0 w 105"/>
                <a:gd name="T13" fmla="*/ 50 h 77"/>
                <a:gd name="T14" fmla="*/ 27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2 h 77"/>
                <a:gd name="T24" fmla="*/ 27 w 105"/>
                <a:gd name="T25" fmla="*/ 62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6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7 h 77"/>
                <a:gd name="T48" fmla="*/ 78 w 105"/>
                <a:gd name="T49" fmla="*/ 31 h 77"/>
                <a:gd name="T50" fmla="*/ 81 w 105"/>
                <a:gd name="T51" fmla="*/ 32 h 77"/>
                <a:gd name="T52" fmla="*/ 91 w 105"/>
                <a:gd name="T53" fmla="*/ 47 h 77"/>
                <a:gd name="T54" fmla="*/ 75 w 105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2" y="77"/>
                    <a:pt x="27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2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20" y="62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29"/>
                    <a:pt x="26" y="29"/>
                  </a:cubicBezTo>
                  <a:cubicBezTo>
                    <a:pt x="26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7"/>
                    <a:pt x="54" y="15"/>
                    <a:pt x="60" y="15"/>
                  </a:cubicBezTo>
                  <a:cubicBezTo>
                    <a:pt x="68" y="15"/>
                    <a:pt x="75" y="20"/>
                    <a:pt x="77" y="27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1" y="40"/>
                    <a:pt x="91" y="47"/>
                  </a:cubicBezTo>
                  <a:cubicBezTo>
                    <a:pt x="91" y="55"/>
                    <a:pt x="84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02">
              <a:extLst>
                <a:ext uri="{FF2B5EF4-FFF2-40B4-BE49-F238E27FC236}">
                  <a16:creationId xmlns:a16="http://schemas.microsoft.com/office/drawing/2014/main" id="{F1DC2EFD-A418-4221-8D47-B3074E10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121" y="4475879"/>
              <a:ext cx="41804" cy="122878"/>
            </a:xfrm>
            <a:custGeom>
              <a:avLst/>
              <a:gdLst>
                <a:gd name="T0" fmla="*/ 33 w 33"/>
                <a:gd name="T1" fmla="*/ 43 h 97"/>
                <a:gd name="T2" fmla="*/ 19 w 33"/>
                <a:gd name="T3" fmla="*/ 43 h 97"/>
                <a:gd name="T4" fmla="*/ 30 w 33"/>
                <a:gd name="T5" fmla="*/ 0 h 97"/>
                <a:gd name="T6" fmla="*/ 0 w 33"/>
                <a:gd name="T7" fmla="*/ 55 h 97"/>
                <a:gd name="T8" fmla="*/ 12 w 33"/>
                <a:gd name="T9" fmla="*/ 55 h 97"/>
                <a:gd name="T10" fmla="*/ 2 w 33"/>
                <a:gd name="T11" fmla="*/ 97 h 97"/>
                <a:gd name="T12" fmla="*/ 33 w 33"/>
                <a:gd name="T13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97">
                  <a:moveTo>
                    <a:pt x="33" y="43"/>
                  </a:moveTo>
                  <a:lnTo>
                    <a:pt x="19" y="43"/>
                  </a:lnTo>
                  <a:lnTo>
                    <a:pt x="30" y="0"/>
                  </a:lnTo>
                  <a:lnTo>
                    <a:pt x="0" y="55"/>
                  </a:lnTo>
                  <a:lnTo>
                    <a:pt x="12" y="55"/>
                  </a:lnTo>
                  <a:lnTo>
                    <a:pt x="2" y="97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0" name="组合 279">
            <a:extLst>
              <a:ext uri="{FF2B5EF4-FFF2-40B4-BE49-F238E27FC236}">
                <a16:creationId xmlns:a16="http://schemas.microsoft.com/office/drawing/2014/main" id="{4EA193CD-364A-47E2-B398-82BBE11E6204}"/>
              </a:ext>
            </a:extLst>
          </p:cNvPr>
          <p:cNvGrpSpPr/>
          <p:nvPr/>
        </p:nvGrpSpPr>
        <p:grpSpPr>
          <a:xfrm>
            <a:off x="3668621" y="3494293"/>
            <a:ext cx="383836" cy="293894"/>
            <a:chOff x="4752575" y="3492854"/>
            <a:chExt cx="383836" cy="293894"/>
          </a:xfrm>
        </p:grpSpPr>
        <p:sp>
          <p:nvSpPr>
            <p:cNvPr id="175" name="Rectangle 140">
              <a:extLst>
                <a:ext uri="{FF2B5EF4-FFF2-40B4-BE49-F238E27FC236}">
                  <a16:creationId xmlns:a16="http://schemas.microsoft.com/office/drawing/2014/main" id="{1A8F422C-3017-4024-88B7-F387CDF10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381" y="3699340"/>
              <a:ext cx="41804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Rectangle 141">
              <a:extLst>
                <a:ext uri="{FF2B5EF4-FFF2-40B4-BE49-F238E27FC236}">
                  <a16:creationId xmlns:a16="http://schemas.microsoft.com/office/drawing/2014/main" id="{056CF5C4-AA4D-495F-A802-1F3B85291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068" y="3699340"/>
              <a:ext cx="41804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42">
              <a:extLst>
                <a:ext uri="{FF2B5EF4-FFF2-40B4-BE49-F238E27FC236}">
                  <a16:creationId xmlns:a16="http://schemas.microsoft.com/office/drawing/2014/main" id="{93114DBB-7BFD-4E0B-8390-754A9C694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453" y="3492854"/>
              <a:ext cx="239422" cy="177350"/>
            </a:xfrm>
            <a:custGeom>
              <a:avLst/>
              <a:gdLst>
                <a:gd name="T0" fmla="*/ 140 w 189"/>
                <a:gd name="T1" fmla="*/ 0 h 140"/>
                <a:gd name="T2" fmla="*/ 0 w 189"/>
                <a:gd name="T3" fmla="*/ 140 h 140"/>
                <a:gd name="T4" fmla="*/ 50 w 189"/>
                <a:gd name="T5" fmla="*/ 140 h 140"/>
                <a:gd name="T6" fmla="*/ 189 w 189"/>
                <a:gd name="T7" fmla="*/ 0 h 140"/>
                <a:gd name="T8" fmla="*/ 140 w 18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40">
                  <a:moveTo>
                    <a:pt x="140" y="0"/>
                  </a:moveTo>
                  <a:lnTo>
                    <a:pt x="0" y="140"/>
                  </a:lnTo>
                  <a:lnTo>
                    <a:pt x="50" y="140"/>
                  </a:lnTo>
                  <a:lnTo>
                    <a:pt x="18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43">
              <a:extLst>
                <a:ext uri="{FF2B5EF4-FFF2-40B4-BE49-F238E27FC236}">
                  <a16:creationId xmlns:a16="http://schemas.microsoft.com/office/drawing/2014/main" id="{16519A40-17CC-4C0D-9A2C-D57BE4931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575" y="3492854"/>
              <a:ext cx="155815" cy="155815"/>
            </a:xfrm>
            <a:custGeom>
              <a:avLst/>
              <a:gdLst>
                <a:gd name="T0" fmla="*/ 74 w 123"/>
                <a:gd name="T1" fmla="*/ 0 h 123"/>
                <a:gd name="T2" fmla="*/ 0 w 123"/>
                <a:gd name="T3" fmla="*/ 74 h 123"/>
                <a:gd name="T4" fmla="*/ 0 w 123"/>
                <a:gd name="T5" fmla="*/ 123 h 123"/>
                <a:gd name="T6" fmla="*/ 123 w 123"/>
                <a:gd name="T7" fmla="*/ 0 h 123"/>
                <a:gd name="T8" fmla="*/ 74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74" y="0"/>
                  </a:moveTo>
                  <a:lnTo>
                    <a:pt x="0" y="74"/>
                  </a:lnTo>
                  <a:lnTo>
                    <a:pt x="0" y="123"/>
                  </a:lnTo>
                  <a:lnTo>
                    <a:pt x="123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44">
              <a:extLst>
                <a:ext uri="{FF2B5EF4-FFF2-40B4-BE49-F238E27FC236}">
                  <a16:creationId xmlns:a16="http://schemas.microsoft.com/office/drawing/2014/main" id="{9CB66646-27A9-4834-8BDF-24FECADDC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110" y="3492854"/>
              <a:ext cx="236889" cy="177350"/>
            </a:xfrm>
            <a:custGeom>
              <a:avLst/>
              <a:gdLst>
                <a:gd name="T0" fmla="*/ 187 w 187"/>
                <a:gd name="T1" fmla="*/ 0 h 140"/>
                <a:gd name="T2" fmla="*/ 139 w 187"/>
                <a:gd name="T3" fmla="*/ 0 h 140"/>
                <a:gd name="T4" fmla="*/ 0 w 187"/>
                <a:gd name="T5" fmla="*/ 140 h 140"/>
                <a:gd name="T6" fmla="*/ 47 w 187"/>
                <a:gd name="T7" fmla="*/ 140 h 140"/>
                <a:gd name="T8" fmla="*/ 187 w 187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40">
                  <a:moveTo>
                    <a:pt x="187" y="0"/>
                  </a:moveTo>
                  <a:lnTo>
                    <a:pt x="139" y="0"/>
                  </a:lnTo>
                  <a:lnTo>
                    <a:pt x="0" y="140"/>
                  </a:lnTo>
                  <a:lnTo>
                    <a:pt x="47" y="14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45">
              <a:extLst>
                <a:ext uri="{FF2B5EF4-FFF2-40B4-BE49-F238E27FC236}">
                  <a16:creationId xmlns:a16="http://schemas.microsoft.com/office/drawing/2014/main" id="{8AF74BDF-3FE7-4C06-8728-77F1E0EB7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939" y="3615732"/>
              <a:ext cx="54472" cy="54472"/>
            </a:xfrm>
            <a:custGeom>
              <a:avLst/>
              <a:gdLst>
                <a:gd name="T0" fmla="*/ 43 w 43"/>
                <a:gd name="T1" fmla="*/ 43 h 43"/>
                <a:gd name="T2" fmla="*/ 43 w 43"/>
                <a:gd name="T3" fmla="*/ 0 h 43"/>
                <a:gd name="T4" fmla="*/ 0 w 43"/>
                <a:gd name="T5" fmla="*/ 43 h 43"/>
                <a:gd name="T6" fmla="*/ 43 w 4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lnTo>
                    <a:pt x="43" y="0"/>
                  </a:lnTo>
                  <a:lnTo>
                    <a:pt x="0" y="43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46">
              <a:extLst>
                <a:ext uri="{FF2B5EF4-FFF2-40B4-BE49-F238E27FC236}">
                  <a16:creationId xmlns:a16="http://schemas.microsoft.com/office/drawing/2014/main" id="{036B281A-CEED-44E4-B371-1F4EB5CDB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596" y="3514389"/>
              <a:ext cx="155815" cy="155815"/>
            </a:xfrm>
            <a:custGeom>
              <a:avLst/>
              <a:gdLst>
                <a:gd name="T0" fmla="*/ 0 w 123"/>
                <a:gd name="T1" fmla="*/ 123 h 123"/>
                <a:gd name="T2" fmla="*/ 47 w 123"/>
                <a:gd name="T3" fmla="*/ 123 h 123"/>
                <a:gd name="T4" fmla="*/ 123 w 123"/>
                <a:gd name="T5" fmla="*/ 47 h 123"/>
                <a:gd name="T6" fmla="*/ 123 w 123"/>
                <a:gd name="T7" fmla="*/ 0 h 123"/>
                <a:gd name="T8" fmla="*/ 0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0" y="123"/>
                  </a:moveTo>
                  <a:lnTo>
                    <a:pt x="47" y="123"/>
                  </a:lnTo>
                  <a:lnTo>
                    <a:pt x="123" y="47"/>
                  </a:lnTo>
                  <a:lnTo>
                    <a:pt x="123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47">
              <a:extLst>
                <a:ext uri="{FF2B5EF4-FFF2-40B4-BE49-F238E27FC236}">
                  <a16:creationId xmlns:a16="http://schemas.microsoft.com/office/drawing/2014/main" id="{626E8CDC-2A2A-44A5-9BB5-449A0FAE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575" y="3492854"/>
              <a:ext cx="54472" cy="54472"/>
            </a:xfrm>
            <a:custGeom>
              <a:avLst/>
              <a:gdLst>
                <a:gd name="T0" fmla="*/ 0 w 43"/>
                <a:gd name="T1" fmla="*/ 0 h 43"/>
                <a:gd name="T2" fmla="*/ 0 w 43"/>
                <a:gd name="T3" fmla="*/ 43 h 43"/>
                <a:gd name="T4" fmla="*/ 43 w 43"/>
                <a:gd name="T5" fmla="*/ 0 h 43"/>
                <a:gd name="T6" fmla="*/ 0 w 43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3">
                  <a:moveTo>
                    <a:pt x="0" y="0"/>
                  </a:moveTo>
                  <a:lnTo>
                    <a:pt x="0" y="4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9" name="组合 278">
            <a:extLst>
              <a:ext uri="{FF2B5EF4-FFF2-40B4-BE49-F238E27FC236}">
                <a16:creationId xmlns:a16="http://schemas.microsoft.com/office/drawing/2014/main" id="{A67B61BE-4363-4BE5-87B4-54CD9F1C2AF2}"/>
              </a:ext>
            </a:extLst>
          </p:cNvPr>
          <p:cNvGrpSpPr/>
          <p:nvPr/>
        </p:nvGrpSpPr>
        <p:grpSpPr>
          <a:xfrm>
            <a:off x="3743361" y="2682284"/>
            <a:ext cx="234355" cy="383836"/>
            <a:chOff x="4827315" y="2680845"/>
            <a:chExt cx="234355" cy="383836"/>
          </a:xfrm>
        </p:grpSpPr>
        <p:sp>
          <p:nvSpPr>
            <p:cNvPr id="210" name="Freeform 175">
              <a:extLst>
                <a:ext uri="{FF2B5EF4-FFF2-40B4-BE49-F238E27FC236}">
                  <a16:creationId xmlns:a16="http://schemas.microsoft.com/office/drawing/2014/main" id="{83B1601F-D0F0-469D-B9EC-11743FD91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315" y="2851861"/>
              <a:ext cx="234355" cy="212820"/>
            </a:xfrm>
            <a:custGeom>
              <a:avLst/>
              <a:gdLst>
                <a:gd name="T0" fmla="*/ 24 w 185"/>
                <a:gd name="T1" fmla="*/ 0 h 168"/>
                <a:gd name="T2" fmla="*/ 0 w 185"/>
                <a:gd name="T3" fmla="*/ 135 h 168"/>
                <a:gd name="T4" fmla="*/ 0 w 185"/>
                <a:gd name="T5" fmla="*/ 168 h 168"/>
                <a:gd name="T6" fmla="*/ 185 w 185"/>
                <a:gd name="T7" fmla="*/ 168 h 168"/>
                <a:gd name="T8" fmla="*/ 185 w 185"/>
                <a:gd name="T9" fmla="*/ 135 h 168"/>
                <a:gd name="T10" fmla="*/ 164 w 185"/>
                <a:gd name="T11" fmla="*/ 0 h 168"/>
                <a:gd name="T12" fmla="*/ 24 w 185"/>
                <a:gd name="T1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168">
                  <a:moveTo>
                    <a:pt x="24" y="0"/>
                  </a:moveTo>
                  <a:lnTo>
                    <a:pt x="0" y="135"/>
                  </a:lnTo>
                  <a:lnTo>
                    <a:pt x="0" y="168"/>
                  </a:lnTo>
                  <a:lnTo>
                    <a:pt x="185" y="168"/>
                  </a:lnTo>
                  <a:lnTo>
                    <a:pt x="185" y="135"/>
                  </a:lnTo>
                  <a:lnTo>
                    <a:pt x="16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176">
              <a:extLst>
                <a:ext uri="{FF2B5EF4-FFF2-40B4-BE49-F238E27FC236}">
                  <a16:creationId xmlns:a16="http://schemas.microsoft.com/office/drawing/2014/main" id="{6B9715C5-5015-4D8A-9599-5752EB283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315" y="2680845"/>
              <a:ext cx="234355" cy="140613"/>
            </a:xfrm>
            <a:custGeom>
              <a:avLst/>
              <a:gdLst>
                <a:gd name="T0" fmla="*/ 135 w 185"/>
                <a:gd name="T1" fmla="*/ 0 h 111"/>
                <a:gd name="T2" fmla="*/ 88 w 185"/>
                <a:gd name="T3" fmla="*/ 47 h 111"/>
                <a:gd name="T4" fmla="*/ 43 w 185"/>
                <a:gd name="T5" fmla="*/ 0 h 111"/>
                <a:gd name="T6" fmla="*/ 0 w 185"/>
                <a:gd name="T7" fmla="*/ 0 h 111"/>
                <a:gd name="T8" fmla="*/ 24 w 185"/>
                <a:gd name="T9" fmla="*/ 111 h 111"/>
                <a:gd name="T10" fmla="*/ 164 w 185"/>
                <a:gd name="T11" fmla="*/ 111 h 111"/>
                <a:gd name="T12" fmla="*/ 185 w 185"/>
                <a:gd name="T13" fmla="*/ 0 h 111"/>
                <a:gd name="T14" fmla="*/ 135 w 185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111">
                  <a:moveTo>
                    <a:pt x="135" y="0"/>
                  </a:moveTo>
                  <a:lnTo>
                    <a:pt x="88" y="47"/>
                  </a:lnTo>
                  <a:lnTo>
                    <a:pt x="43" y="0"/>
                  </a:lnTo>
                  <a:lnTo>
                    <a:pt x="0" y="0"/>
                  </a:lnTo>
                  <a:lnTo>
                    <a:pt x="24" y="111"/>
                  </a:lnTo>
                  <a:lnTo>
                    <a:pt x="164" y="111"/>
                  </a:lnTo>
                  <a:lnTo>
                    <a:pt x="185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8" name="组合 277">
            <a:extLst>
              <a:ext uri="{FF2B5EF4-FFF2-40B4-BE49-F238E27FC236}">
                <a16:creationId xmlns:a16="http://schemas.microsoft.com/office/drawing/2014/main" id="{3548D1CB-8606-4AC9-81AD-40F5A8AF006F}"/>
              </a:ext>
            </a:extLst>
          </p:cNvPr>
          <p:cNvGrpSpPr/>
          <p:nvPr/>
        </p:nvGrpSpPr>
        <p:grpSpPr>
          <a:xfrm>
            <a:off x="3773764" y="1914612"/>
            <a:ext cx="173550" cy="383836"/>
            <a:chOff x="4857718" y="1913173"/>
            <a:chExt cx="173550" cy="383836"/>
          </a:xfrm>
        </p:grpSpPr>
        <p:sp>
          <p:nvSpPr>
            <p:cNvPr id="235" name="Freeform 200">
              <a:extLst>
                <a:ext uri="{FF2B5EF4-FFF2-40B4-BE49-F238E27FC236}">
                  <a16:creationId xmlns:a16="http://schemas.microsoft.com/office/drawing/2014/main" id="{38F3CB9E-393F-4FE4-B5B8-3EA842DAD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718" y="2018316"/>
              <a:ext cx="173550" cy="278693"/>
            </a:xfrm>
            <a:custGeom>
              <a:avLst/>
              <a:gdLst>
                <a:gd name="T0" fmla="*/ 49 w 58"/>
                <a:gd name="T1" fmla="*/ 0 h 93"/>
                <a:gd name="T2" fmla="*/ 9 w 58"/>
                <a:gd name="T3" fmla="*/ 0 h 93"/>
                <a:gd name="T4" fmla="*/ 0 w 58"/>
                <a:gd name="T5" fmla="*/ 10 h 93"/>
                <a:gd name="T6" fmla="*/ 0 w 58"/>
                <a:gd name="T7" fmla="*/ 83 h 93"/>
                <a:gd name="T8" fmla="*/ 9 w 58"/>
                <a:gd name="T9" fmla="*/ 93 h 93"/>
                <a:gd name="T10" fmla="*/ 49 w 58"/>
                <a:gd name="T11" fmla="*/ 93 h 93"/>
                <a:gd name="T12" fmla="*/ 58 w 58"/>
                <a:gd name="T13" fmla="*/ 83 h 93"/>
                <a:gd name="T14" fmla="*/ 58 w 58"/>
                <a:gd name="T15" fmla="*/ 10 h 93"/>
                <a:gd name="T16" fmla="*/ 49 w 58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93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54" y="93"/>
                    <a:pt x="58" y="89"/>
                    <a:pt x="58" y="83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4"/>
                    <a:pt x="54" y="0"/>
                    <a:pt x="49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01">
              <a:extLst>
                <a:ext uri="{FF2B5EF4-FFF2-40B4-BE49-F238E27FC236}">
                  <a16:creationId xmlns:a16="http://schemas.microsoft.com/office/drawing/2014/main" id="{94818340-B4C3-440F-A98D-088F22D6E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321" y="1913173"/>
              <a:ext cx="120345" cy="74740"/>
            </a:xfrm>
            <a:custGeom>
              <a:avLst/>
              <a:gdLst>
                <a:gd name="T0" fmla="*/ 95 w 95"/>
                <a:gd name="T1" fmla="*/ 24 h 59"/>
                <a:gd name="T2" fmla="*/ 59 w 95"/>
                <a:gd name="T3" fmla="*/ 24 h 59"/>
                <a:gd name="T4" fmla="*/ 59 w 95"/>
                <a:gd name="T5" fmla="*/ 0 h 59"/>
                <a:gd name="T6" fmla="*/ 36 w 95"/>
                <a:gd name="T7" fmla="*/ 0 h 59"/>
                <a:gd name="T8" fmla="*/ 36 w 95"/>
                <a:gd name="T9" fmla="*/ 24 h 59"/>
                <a:gd name="T10" fmla="*/ 0 w 95"/>
                <a:gd name="T11" fmla="*/ 24 h 59"/>
                <a:gd name="T12" fmla="*/ 0 w 95"/>
                <a:gd name="T13" fmla="*/ 59 h 59"/>
                <a:gd name="T14" fmla="*/ 95 w 95"/>
                <a:gd name="T15" fmla="*/ 59 h 59"/>
                <a:gd name="T16" fmla="*/ 95 w 95"/>
                <a:gd name="T17" fmla="*/ 2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59">
                  <a:moveTo>
                    <a:pt x="95" y="24"/>
                  </a:moveTo>
                  <a:lnTo>
                    <a:pt x="59" y="24"/>
                  </a:lnTo>
                  <a:lnTo>
                    <a:pt x="59" y="0"/>
                  </a:lnTo>
                  <a:lnTo>
                    <a:pt x="36" y="0"/>
                  </a:lnTo>
                  <a:lnTo>
                    <a:pt x="36" y="24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95" y="59"/>
                  </a:lnTo>
                  <a:lnTo>
                    <a:pt x="95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7" name="组合 276">
            <a:extLst>
              <a:ext uri="{FF2B5EF4-FFF2-40B4-BE49-F238E27FC236}">
                <a16:creationId xmlns:a16="http://schemas.microsoft.com/office/drawing/2014/main" id="{32D6F51E-BFC6-46E7-A239-ECF9869B9295}"/>
              </a:ext>
            </a:extLst>
          </p:cNvPr>
          <p:cNvGrpSpPr/>
          <p:nvPr/>
        </p:nvGrpSpPr>
        <p:grpSpPr>
          <a:xfrm>
            <a:off x="3731960" y="1146940"/>
            <a:ext cx="257157" cy="383837"/>
            <a:chOff x="4815914" y="1145501"/>
            <a:chExt cx="257157" cy="383837"/>
          </a:xfrm>
        </p:grpSpPr>
        <p:sp>
          <p:nvSpPr>
            <p:cNvPr id="30" name="Rectangle 231">
              <a:extLst>
                <a:ext uri="{FF2B5EF4-FFF2-40B4-BE49-F238E27FC236}">
                  <a16:creationId xmlns:a16="http://schemas.microsoft.com/office/drawing/2014/main" id="{EB33FB40-1F35-4BDA-A815-4C433C14B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522" y="1145501"/>
              <a:ext cx="89942" cy="6080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32">
              <a:extLst>
                <a:ext uri="{FF2B5EF4-FFF2-40B4-BE49-F238E27FC236}">
                  <a16:creationId xmlns:a16="http://schemas.microsoft.com/office/drawing/2014/main" id="{7E365C59-DF8F-4A00-8452-6A9F41D60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5914" y="1232910"/>
              <a:ext cx="257157" cy="296428"/>
            </a:xfrm>
            <a:custGeom>
              <a:avLst/>
              <a:gdLst>
                <a:gd name="T0" fmla="*/ 74 w 86"/>
                <a:gd name="T1" fmla="*/ 5 h 99"/>
                <a:gd name="T2" fmla="*/ 69 w 86"/>
                <a:gd name="T3" fmla="*/ 0 h 99"/>
                <a:gd name="T4" fmla="*/ 12 w 86"/>
                <a:gd name="T5" fmla="*/ 5 h 99"/>
                <a:gd name="T6" fmla="*/ 0 w 86"/>
                <a:gd name="T7" fmla="*/ 94 h 99"/>
                <a:gd name="T8" fmla="*/ 0 w 86"/>
                <a:gd name="T9" fmla="*/ 94 h 99"/>
                <a:gd name="T10" fmla="*/ 81 w 86"/>
                <a:gd name="T11" fmla="*/ 99 h 99"/>
                <a:gd name="T12" fmla="*/ 86 w 86"/>
                <a:gd name="T13" fmla="*/ 94 h 99"/>
                <a:gd name="T14" fmla="*/ 62 w 86"/>
                <a:gd name="T15" fmla="*/ 38 h 99"/>
                <a:gd name="T16" fmla="*/ 55 w 86"/>
                <a:gd name="T17" fmla="*/ 41 h 99"/>
                <a:gd name="T18" fmla="*/ 58 w 86"/>
                <a:gd name="T19" fmla="*/ 34 h 99"/>
                <a:gd name="T20" fmla="*/ 46 w 86"/>
                <a:gd name="T21" fmla="*/ 29 h 99"/>
                <a:gd name="T22" fmla="*/ 43 w 86"/>
                <a:gd name="T23" fmla="*/ 36 h 99"/>
                <a:gd name="T24" fmla="*/ 40 w 86"/>
                <a:gd name="T25" fmla="*/ 29 h 99"/>
                <a:gd name="T26" fmla="*/ 33 w 86"/>
                <a:gd name="T27" fmla="*/ 40 h 99"/>
                <a:gd name="T28" fmla="*/ 29 w 86"/>
                <a:gd name="T29" fmla="*/ 43 h 99"/>
                <a:gd name="T30" fmla="*/ 28 w 86"/>
                <a:gd name="T31" fmla="*/ 34 h 99"/>
                <a:gd name="T32" fmla="*/ 26 w 86"/>
                <a:gd name="T33" fmla="*/ 51 h 99"/>
                <a:gd name="T34" fmla="*/ 26 w 86"/>
                <a:gd name="T35" fmla="*/ 56 h 99"/>
                <a:gd name="T36" fmla="*/ 18 w 86"/>
                <a:gd name="T37" fmla="*/ 51 h 99"/>
                <a:gd name="T38" fmla="*/ 24 w 86"/>
                <a:gd name="T39" fmla="*/ 69 h 99"/>
                <a:gd name="T40" fmla="*/ 31 w 86"/>
                <a:gd name="T41" fmla="*/ 65 h 99"/>
                <a:gd name="T42" fmla="*/ 28 w 86"/>
                <a:gd name="T43" fmla="*/ 73 h 99"/>
                <a:gd name="T44" fmla="*/ 40 w 86"/>
                <a:gd name="T45" fmla="*/ 78 h 99"/>
                <a:gd name="T46" fmla="*/ 43 w 86"/>
                <a:gd name="T47" fmla="*/ 70 h 99"/>
                <a:gd name="T48" fmla="*/ 46 w 86"/>
                <a:gd name="T49" fmla="*/ 78 h 99"/>
                <a:gd name="T50" fmla="*/ 30 w 86"/>
                <a:gd name="T51" fmla="*/ 53 h 99"/>
                <a:gd name="T52" fmla="*/ 56 w 86"/>
                <a:gd name="T53" fmla="*/ 53 h 99"/>
                <a:gd name="T54" fmla="*/ 58 w 86"/>
                <a:gd name="T55" fmla="*/ 73 h 99"/>
                <a:gd name="T56" fmla="*/ 55 w 86"/>
                <a:gd name="T57" fmla="*/ 65 h 99"/>
                <a:gd name="T58" fmla="*/ 62 w 86"/>
                <a:gd name="T59" fmla="*/ 69 h 99"/>
                <a:gd name="T60" fmla="*/ 68 w 86"/>
                <a:gd name="T61" fmla="*/ 56 h 99"/>
                <a:gd name="T62" fmla="*/ 60 w 86"/>
                <a:gd name="T63" fmla="*/ 53 h 99"/>
                <a:gd name="T64" fmla="*/ 68 w 86"/>
                <a:gd name="T65" fmla="*/ 5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99">
                  <a:moveTo>
                    <a:pt x="86" y="94"/>
                  </a:moveTo>
                  <a:cubicBezTo>
                    <a:pt x="74" y="5"/>
                    <a:pt x="74" y="5"/>
                    <a:pt x="74" y="5"/>
                  </a:cubicBezTo>
                  <a:cubicBezTo>
                    <a:pt x="73" y="2"/>
                    <a:pt x="71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3" y="2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2" y="99"/>
                    <a:pt x="5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4" y="99"/>
                    <a:pt x="86" y="97"/>
                    <a:pt x="86" y="94"/>
                  </a:cubicBezTo>
                  <a:cubicBezTo>
                    <a:pt x="86" y="94"/>
                    <a:pt x="86" y="94"/>
                    <a:pt x="86" y="94"/>
                  </a:cubicBezTo>
                  <a:close/>
                  <a:moveTo>
                    <a:pt x="58" y="34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6" y="43"/>
                    <a:pt x="56" y="42"/>
                    <a:pt x="55" y="41"/>
                  </a:cubicBezTo>
                  <a:cubicBezTo>
                    <a:pt x="54" y="41"/>
                    <a:pt x="54" y="40"/>
                    <a:pt x="53" y="40"/>
                  </a:cubicBezTo>
                  <a:lnTo>
                    <a:pt x="58" y="34"/>
                  </a:lnTo>
                  <a:close/>
                  <a:moveTo>
                    <a:pt x="40" y="29"/>
                  </a:moveTo>
                  <a:cubicBezTo>
                    <a:pt x="46" y="29"/>
                    <a:pt x="46" y="29"/>
                    <a:pt x="46" y="29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5" y="36"/>
                    <a:pt x="44" y="36"/>
                    <a:pt x="43" y="36"/>
                  </a:cubicBezTo>
                  <a:cubicBezTo>
                    <a:pt x="42" y="36"/>
                    <a:pt x="41" y="36"/>
                    <a:pt x="40" y="37"/>
                  </a:cubicBezTo>
                  <a:lnTo>
                    <a:pt x="40" y="29"/>
                  </a:lnTo>
                  <a:close/>
                  <a:moveTo>
                    <a:pt x="28" y="34"/>
                  </a:moveTo>
                  <a:cubicBezTo>
                    <a:pt x="33" y="40"/>
                    <a:pt x="33" y="40"/>
                    <a:pt x="33" y="40"/>
                  </a:cubicBezTo>
                  <a:cubicBezTo>
                    <a:pt x="32" y="40"/>
                    <a:pt x="32" y="41"/>
                    <a:pt x="31" y="41"/>
                  </a:cubicBezTo>
                  <a:cubicBezTo>
                    <a:pt x="30" y="42"/>
                    <a:pt x="30" y="43"/>
                    <a:pt x="29" y="43"/>
                  </a:cubicBezTo>
                  <a:cubicBezTo>
                    <a:pt x="24" y="38"/>
                    <a:pt x="24" y="38"/>
                    <a:pt x="24" y="38"/>
                  </a:cubicBezTo>
                  <a:lnTo>
                    <a:pt x="28" y="34"/>
                  </a:lnTo>
                  <a:close/>
                  <a:moveTo>
                    <a:pt x="18" y="51"/>
                  </a:move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2"/>
                    <a:pt x="26" y="53"/>
                  </a:cubicBezTo>
                  <a:cubicBezTo>
                    <a:pt x="26" y="54"/>
                    <a:pt x="26" y="55"/>
                    <a:pt x="26" y="56"/>
                  </a:cubicBezTo>
                  <a:cubicBezTo>
                    <a:pt x="18" y="56"/>
                    <a:pt x="18" y="56"/>
                    <a:pt x="18" y="56"/>
                  </a:cubicBezTo>
                  <a:lnTo>
                    <a:pt x="18" y="51"/>
                  </a:lnTo>
                  <a:close/>
                  <a:moveTo>
                    <a:pt x="28" y="73"/>
                  </a:moveTo>
                  <a:cubicBezTo>
                    <a:pt x="24" y="69"/>
                    <a:pt x="24" y="69"/>
                    <a:pt x="24" y="69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30" y="64"/>
                    <a:pt x="30" y="65"/>
                    <a:pt x="31" y="65"/>
                  </a:cubicBezTo>
                  <a:cubicBezTo>
                    <a:pt x="32" y="66"/>
                    <a:pt x="32" y="67"/>
                    <a:pt x="33" y="67"/>
                  </a:cubicBezTo>
                  <a:lnTo>
                    <a:pt x="28" y="73"/>
                  </a:lnTo>
                  <a:close/>
                  <a:moveTo>
                    <a:pt x="46" y="78"/>
                  </a:moveTo>
                  <a:cubicBezTo>
                    <a:pt x="40" y="78"/>
                    <a:pt x="40" y="78"/>
                    <a:pt x="40" y="78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1" y="70"/>
                    <a:pt x="42" y="70"/>
                    <a:pt x="43" y="70"/>
                  </a:cubicBezTo>
                  <a:cubicBezTo>
                    <a:pt x="44" y="70"/>
                    <a:pt x="45" y="70"/>
                    <a:pt x="46" y="70"/>
                  </a:cubicBezTo>
                  <a:lnTo>
                    <a:pt x="46" y="78"/>
                  </a:lnTo>
                  <a:close/>
                  <a:moveTo>
                    <a:pt x="43" y="66"/>
                  </a:moveTo>
                  <a:cubicBezTo>
                    <a:pt x="36" y="66"/>
                    <a:pt x="30" y="61"/>
                    <a:pt x="30" y="53"/>
                  </a:cubicBezTo>
                  <a:cubicBezTo>
                    <a:pt x="30" y="46"/>
                    <a:pt x="36" y="40"/>
                    <a:pt x="43" y="40"/>
                  </a:cubicBezTo>
                  <a:cubicBezTo>
                    <a:pt x="50" y="40"/>
                    <a:pt x="56" y="46"/>
                    <a:pt x="56" y="53"/>
                  </a:cubicBezTo>
                  <a:cubicBezTo>
                    <a:pt x="56" y="61"/>
                    <a:pt x="50" y="66"/>
                    <a:pt x="43" y="66"/>
                  </a:cubicBezTo>
                  <a:close/>
                  <a:moveTo>
                    <a:pt x="58" y="73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4" y="67"/>
                    <a:pt x="54" y="66"/>
                    <a:pt x="55" y="65"/>
                  </a:cubicBezTo>
                  <a:cubicBezTo>
                    <a:pt x="56" y="65"/>
                    <a:pt x="56" y="64"/>
                    <a:pt x="57" y="63"/>
                  </a:cubicBezTo>
                  <a:cubicBezTo>
                    <a:pt x="62" y="69"/>
                    <a:pt x="62" y="69"/>
                    <a:pt x="62" y="69"/>
                  </a:cubicBezTo>
                  <a:lnTo>
                    <a:pt x="58" y="73"/>
                  </a:lnTo>
                  <a:close/>
                  <a:moveTo>
                    <a:pt x="68" y="5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60" y="55"/>
                    <a:pt x="60" y="54"/>
                    <a:pt x="60" y="53"/>
                  </a:cubicBezTo>
                  <a:cubicBezTo>
                    <a:pt x="60" y="52"/>
                    <a:pt x="60" y="51"/>
                    <a:pt x="60" y="51"/>
                  </a:cubicBezTo>
                  <a:cubicBezTo>
                    <a:pt x="68" y="51"/>
                    <a:pt x="68" y="51"/>
                    <a:pt x="68" y="51"/>
                  </a:cubicBezTo>
                  <a:lnTo>
                    <a:pt x="68" y="5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Freeform 25">
            <a:extLst>
              <a:ext uri="{FF2B5EF4-FFF2-40B4-BE49-F238E27FC236}">
                <a16:creationId xmlns:a16="http://schemas.microsoft.com/office/drawing/2014/main" id="{648A137B-0A1E-411D-BDA7-9FA0165BBB42}"/>
              </a:ext>
            </a:extLst>
          </p:cNvPr>
          <p:cNvSpPr>
            <a:spLocks noEditPoints="1"/>
          </p:cNvSpPr>
          <p:nvPr/>
        </p:nvSpPr>
        <p:spPr bwMode="auto">
          <a:xfrm>
            <a:off x="2919863" y="5778305"/>
            <a:ext cx="383836" cy="348366"/>
          </a:xfrm>
          <a:custGeom>
            <a:avLst/>
            <a:gdLst>
              <a:gd name="T0" fmla="*/ 118 w 128"/>
              <a:gd name="T1" fmla="*/ 19 h 116"/>
              <a:gd name="T2" fmla="*/ 94 w 128"/>
              <a:gd name="T3" fmla="*/ 19 h 116"/>
              <a:gd name="T4" fmla="*/ 94 w 128"/>
              <a:gd name="T5" fmla="*/ 9 h 116"/>
              <a:gd name="T6" fmla="*/ 94 w 128"/>
              <a:gd name="T7" fmla="*/ 0 h 116"/>
              <a:gd name="T8" fmla="*/ 0 w 128"/>
              <a:gd name="T9" fmla="*/ 0 h 116"/>
              <a:gd name="T10" fmla="*/ 0 w 128"/>
              <a:gd name="T11" fmla="*/ 9 h 116"/>
              <a:gd name="T12" fmla="*/ 0 w 128"/>
              <a:gd name="T13" fmla="*/ 9 h 116"/>
              <a:gd name="T14" fmla="*/ 0 w 128"/>
              <a:gd name="T15" fmla="*/ 107 h 116"/>
              <a:gd name="T16" fmla="*/ 10 w 128"/>
              <a:gd name="T17" fmla="*/ 116 h 116"/>
              <a:gd name="T18" fmla="*/ 84 w 128"/>
              <a:gd name="T19" fmla="*/ 116 h 116"/>
              <a:gd name="T20" fmla="*/ 94 w 128"/>
              <a:gd name="T21" fmla="*/ 107 h 116"/>
              <a:gd name="T22" fmla="*/ 94 w 128"/>
              <a:gd name="T23" fmla="*/ 97 h 116"/>
              <a:gd name="T24" fmla="*/ 118 w 128"/>
              <a:gd name="T25" fmla="*/ 97 h 116"/>
              <a:gd name="T26" fmla="*/ 128 w 128"/>
              <a:gd name="T27" fmla="*/ 87 h 116"/>
              <a:gd name="T28" fmla="*/ 128 w 128"/>
              <a:gd name="T29" fmla="*/ 29 h 116"/>
              <a:gd name="T30" fmla="*/ 118 w 128"/>
              <a:gd name="T31" fmla="*/ 19 h 116"/>
              <a:gd name="T32" fmla="*/ 34 w 128"/>
              <a:gd name="T33" fmla="*/ 68 h 116"/>
              <a:gd name="T34" fmla="*/ 14 w 128"/>
              <a:gd name="T35" fmla="*/ 68 h 116"/>
              <a:gd name="T36" fmla="*/ 14 w 128"/>
              <a:gd name="T37" fmla="*/ 44 h 116"/>
              <a:gd name="T38" fmla="*/ 20 w 128"/>
              <a:gd name="T39" fmla="*/ 39 h 116"/>
              <a:gd name="T40" fmla="*/ 22 w 128"/>
              <a:gd name="T41" fmla="*/ 39 h 116"/>
              <a:gd name="T42" fmla="*/ 22 w 128"/>
              <a:gd name="T43" fmla="*/ 0 h 116"/>
              <a:gd name="T44" fmla="*/ 27 w 128"/>
              <a:gd name="T45" fmla="*/ 0 h 116"/>
              <a:gd name="T46" fmla="*/ 27 w 128"/>
              <a:gd name="T47" fmla="*/ 39 h 116"/>
              <a:gd name="T48" fmla="*/ 29 w 128"/>
              <a:gd name="T49" fmla="*/ 39 h 116"/>
              <a:gd name="T50" fmla="*/ 34 w 128"/>
              <a:gd name="T51" fmla="*/ 44 h 116"/>
              <a:gd name="T52" fmla="*/ 34 w 128"/>
              <a:gd name="T53" fmla="*/ 68 h 116"/>
              <a:gd name="T54" fmla="*/ 113 w 128"/>
              <a:gd name="T55" fmla="*/ 83 h 116"/>
              <a:gd name="T56" fmla="*/ 94 w 128"/>
              <a:gd name="T57" fmla="*/ 83 h 116"/>
              <a:gd name="T58" fmla="*/ 94 w 128"/>
              <a:gd name="T59" fmla="*/ 65 h 116"/>
              <a:gd name="T60" fmla="*/ 94 w 128"/>
              <a:gd name="T61" fmla="*/ 33 h 116"/>
              <a:gd name="T62" fmla="*/ 113 w 128"/>
              <a:gd name="T63" fmla="*/ 33 h 116"/>
              <a:gd name="T64" fmla="*/ 113 w 128"/>
              <a:gd name="T65" fmla="*/ 83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16">
                <a:moveTo>
                  <a:pt x="118" y="19"/>
                </a:moveTo>
                <a:cubicBezTo>
                  <a:pt x="94" y="19"/>
                  <a:pt x="94" y="19"/>
                  <a:pt x="94" y="1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0"/>
                  <a:pt x="94" y="0"/>
                  <a:pt x="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2"/>
                  <a:pt x="4" y="116"/>
                  <a:pt x="10" y="116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89" y="116"/>
                  <a:pt x="94" y="112"/>
                  <a:pt x="94" y="107"/>
                </a:cubicBezTo>
                <a:cubicBezTo>
                  <a:pt x="94" y="97"/>
                  <a:pt x="94" y="97"/>
                  <a:pt x="94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24" y="97"/>
                  <a:pt x="128" y="93"/>
                  <a:pt x="128" y="87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23"/>
                  <a:pt x="124" y="19"/>
                  <a:pt x="118" y="19"/>
                </a:cubicBezTo>
                <a:close/>
                <a:moveTo>
                  <a:pt x="34" y="68"/>
                </a:moveTo>
                <a:cubicBezTo>
                  <a:pt x="14" y="68"/>
                  <a:pt x="14" y="68"/>
                  <a:pt x="14" y="68"/>
                </a:cubicBezTo>
                <a:cubicBezTo>
                  <a:pt x="14" y="44"/>
                  <a:pt x="14" y="44"/>
                  <a:pt x="14" y="44"/>
                </a:cubicBezTo>
                <a:cubicBezTo>
                  <a:pt x="20" y="39"/>
                  <a:pt x="20" y="39"/>
                  <a:pt x="20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22" y="0"/>
                  <a:pt x="22" y="0"/>
                  <a:pt x="22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9"/>
                  <a:pt x="27" y="39"/>
                  <a:pt x="27" y="39"/>
                </a:cubicBezTo>
                <a:cubicBezTo>
                  <a:pt x="29" y="39"/>
                  <a:pt x="29" y="39"/>
                  <a:pt x="29" y="39"/>
                </a:cubicBezTo>
                <a:cubicBezTo>
                  <a:pt x="34" y="44"/>
                  <a:pt x="34" y="44"/>
                  <a:pt x="34" y="44"/>
                </a:cubicBezTo>
                <a:lnTo>
                  <a:pt x="34" y="68"/>
                </a:lnTo>
                <a:close/>
                <a:moveTo>
                  <a:pt x="113" y="83"/>
                </a:moveTo>
                <a:cubicBezTo>
                  <a:pt x="94" y="83"/>
                  <a:pt x="94" y="83"/>
                  <a:pt x="94" y="83"/>
                </a:cubicBezTo>
                <a:cubicBezTo>
                  <a:pt x="94" y="65"/>
                  <a:pt x="94" y="65"/>
                  <a:pt x="94" y="65"/>
                </a:cubicBezTo>
                <a:cubicBezTo>
                  <a:pt x="94" y="33"/>
                  <a:pt x="94" y="33"/>
                  <a:pt x="94" y="33"/>
                </a:cubicBezTo>
                <a:cubicBezTo>
                  <a:pt x="113" y="33"/>
                  <a:pt x="113" y="33"/>
                  <a:pt x="113" y="33"/>
                </a:cubicBezTo>
                <a:lnTo>
                  <a:pt x="113" y="8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4" name="组合 283">
            <a:extLst>
              <a:ext uri="{FF2B5EF4-FFF2-40B4-BE49-F238E27FC236}">
                <a16:creationId xmlns:a16="http://schemas.microsoft.com/office/drawing/2014/main" id="{B9A662DD-54BD-428A-822E-46E5D72D652C}"/>
              </a:ext>
            </a:extLst>
          </p:cNvPr>
          <p:cNvGrpSpPr/>
          <p:nvPr/>
        </p:nvGrpSpPr>
        <p:grpSpPr>
          <a:xfrm>
            <a:off x="2950266" y="4992899"/>
            <a:ext cx="323030" cy="383836"/>
            <a:chOff x="4016573" y="4982593"/>
            <a:chExt cx="323030" cy="383836"/>
          </a:xfrm>
        </p:grpSpPr>
        <p:sp>
          <p:nvSpPr>
            <p:cNvPr id="97" name="Freeform 62">
              <a:extLst>
                <a:ext uri="{FF2B5EF4-FFF2-40B4-BE49-F238E27FC236}">
                  <a16:creationId xmlns:a16="http://schemas.microsoft.com/office/drawing/2014/main" id="{B7F85FE4-80B3-4489-95B1-6078E9A78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313" y="5199213"/>
              <a:ext cx="173550" cy="167216"/>
            </a:xfrm>
            <a:custGeom>
              <a:avLst/>
              <a:gdLst>
                <a:gd name="T0" fmla="*/ 56 w 58"/>
                <a:gd name="T1" fmla="*/ 3 h 56"/>
                <a:gd name="T2" fmla="*/ 53 w 58"/>
                <a:gd name="T3" fmla="*/ 1 h 56"/>
                <a:gd name="T4" fmla="*/ 49 w 58"/>
                <a:gd name="T5" fmla="*/ 0 h 56"/>
                <a:gd name="T6" fmla="*/ 44 w 58"/>
                <a:gd name="T7" fmla="*/ 2 h 56"/>
                <a:gd name="T8" fmla="*/ 29 w 58"/>
                <a:gd name="T9" fmla="*/ 13 h 56"/>
                <a:gd name="T10" fmla="*/ 14 w 58"/>
                <a:gd name="T11" fmla="*/ 2 h 56"/>
                <a:gd name="T12" fmla="*/ 9 w 58"/>
                <a:gd name="T13" fmla="*/ 0 h 56"/>
                <a:gd name="T14" fmla="*/ 5 w 58"/>
                <a:gd name="T15" fmla="*/ 1 h 56"/>
                <a:gd name="T16" fmla="*/ 2 w 58"/>
                <a:gd name="T17" fmla="*/ 3 h 56"/>
                <a:gd name="T18" fmla="*/ 0 w 58"/>
                <a:gd name="T19" fmla="*/ 6 h 56"/>
                <a:gd name="T20" fmla="*/ 0 w 58"/>
                <a:gd name="T21" fmla="*/ 9 h 56"/>
                <a:gd name="T22" fmla="*/ 0 w 58"/>
                <a:gd name="T23" fmla="*/ 26 h 56"/>
                <a:gd name="T24" fmla="*/ 9 w 58"/>
                <a:gd name="T25" fmla="*/ 36 h 56"/>
                <a:gd name="T26" fmla="*/ 14 w 58"/>
                <a:gd name="T27" fmla="*/ 36 h 56"/>
                <a:gd name="T28" fmla="*/ 7 w 58"/>
                <a:gd name="T29" fmla="*/ 49 h 56"/>
                <a:gd name="T30" fmla="*/ 7 w 58"/>
                <a:gd name="T31" fmla="*/ 49 h 56"/>
                <a:gd name="T32" fmla="*/ 16 w 58"/>
                <a:gd name="T33" fmla="*/ 47 h 56"/>
                <a:gd name="T34" fmla="*/ 19 w 58"/>
                <a:gd name="T35" fmla="*/ 56 h 56"/>
                <a:gd name="T36" fmla="*/ 29 w 58"/>
                <a:gd name="T37" fmla="*/ 38 h 56"/>
                <a:gd name="T38" fmla="*/ 39 w 58"/>
                <a:gd name="T39" fmla="*/ 56 h 56"/>
                <a:gd name="T40" fmla="*/ 39 w 58"/>
                <a:gd name="T41" fmla="*/ 56 h 56"/>
                <a:gd name="T42" fmla="*/ 42 w 58"/>
                <a:gd name="T43" fmla="*/ 47 h 56"/>
                <a:gd name="T44" fmla="*/ 51 w 58"/>
                <a:gd name="T45" fmla="*/ 49 h 56"/>
                <a:gd name="T46" fmla="*/ 44 w 58"/>
                <a:gd name="T47" fmla="*/ 36 h 56"/>
                <a:gd name="T48" fmla="*/ 49 w 58"/>
                <a:gd name="T49" fmla="*/ 36 h 56"/>
                <a:gd name="T50" fmla="*/ 58 w 58"/>
                <a:gd name="T51" fmla="*/ 26 h 56"/>
                <a:gd name="T52" fmla="*/ 58 w 58"/>
                <a:gd name="T53" fmla="*/ 9 h 56"/>
                <a:gd name="T54" fmla="*/ 58 w 58"/>
                <a:gd name="T55" fmla="*/ 6 h 56"/>
                <a:gd name="T56" fmla="*/ 56 w 58"/>
                <a:gd name="T57" fmla="*/ 3 h 56"/>
                <a:gd name="T58" fmla="*/ 9 w 58"/>
                <a:gd name="T59" fmla="*/ 14 h 56"/>
                <a:gd name="T60" fmla="*/ 4 w 58"/>
                <a:gd name="T61" fmla="*/ 9 h 56"/>
                <a:gd name="T62" fmla="*/ 9 w 58"/>
                <a:gd name="T63" fmla="*/ 5 h 56"/>
                <a:gd name="T64" fmla="*/ 11 w 58"/>
                <a:gd name="T65" fmla="*/ 6 h 56"/>
                <a:gd name="T66" fmla="*/ 22 w 58"/>
                <a:gd name="T67" fmla="*/ 14 h 56"/>
                <a:gd name="T68" fmla="*/ 9 w 58"/>
                <a:gd name="T69" fmla="*/ 14 h 56"/>
                <a:gd name="T70" fmla="*/ 29 w 58"/>
                <a:gd name="T71" fmla="*/ 29 h 56"/>
                <a:gd name="T72" fmla="*/ 24 w 58"/>
                <a:gd name="T73" fmla="*/ 25 h 56"/>
                <a:gd name="T74" fmla="*/ 29 w 58"/>
                <a:gd name="T75" fmla="*/ 20 h 56"/>
                <a:gd name="T76" fmla="*/ 34 w 58"/>
                <a:gd name="T77" fmla="*/ 25 h 56"/>
                <a:gd name="T78" fmla="*/ 29 w 58"/>
                <a:gd name="T79" fmla="*/ 29 h 56"/>
                <a:gd name="T80" fmla="*/ 49 w 58"/>
                <a:gd name="T81" fmla="*/ 14 h 56"/>
                <a:gd name="T82" fmla="*/ 36 w 58"/>
                <a:gd name="T83" fmla="*/ 14 h 56"/>
                <a:gd name="T84" fmla="*/ 47 w 58"/>
                <a:gd name="T85" fmla="*/ 6 h 56"/>
                <a:gd name="T86" fmla="*/ 49 w 58"/>
                <a:gd name="T87" fmla="*/ 5 h 56"/>
                <a:gd name="T88" fmla="*/ 54 w 58"/>
                <a:gd name="T89" fmla="*/ 9 h 56"/>
                <a:gd name="T90" fmla="*/ 49 w 58"/>
                <a:gd name="T91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" h="56">
                  <a:moveTo>
                    <a:pt x="56" y="3"/>
                  </a:moveTo>
                  <a:cubicBezTo>
                    <a:pt x="55" y="2"/>
                    <a:pt x="54" y="1"/>
                    <a:pt x="53" y="1"/>
                  </a:cubicBezTo>
                  <a:cubicBezTo>
                    <a:pt x="52" y="0"/>
                    <a:pt x="51" y="0"/>
                    <a:pt x="49" y="0"/>
                  </a:cubicBezTo>
                  <a:cubicBezTo>
                    <a:pt x="47" y="0"/>
                    <a:pt x="45" y="1"/>
                    <a:pt x="44" y="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4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0" y="26"/>
                    <a:pt x="0" y="26"/>
                  </a:cubicBezTo>
                  <a:cubicBezTo>
                    <a:pt x="0" y="32"/>
                    <a:pt x="4" y="36"/>
                    <a:pt x="9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4" y="36"/>
                    <a:pt x="58" y="32"/>
                    <a:pt x="58" y="26"/>
                  </a:cubicBezTo>
                  <a:cubicBezTo>
                    <a:pt x="58" y="26"/>
                    <a:pt x="58" y="9"/>
                    <a:pt x="58" y="9"/>
                  </a:cubicBezTo>
                  <a:cubicBezTo>
                    <a:pt x="58" y="8"/>
                    <a:pt x="58" y="7"/>
                    <a:pt x="58" y="6"/>
                  </a:cubicBezTo>
                  <a:cubicBezTo>
                    <a:pt x="57" y="4"/>
                    <a:pt x="57" y="3"/>
                    <a:pt x="56" y="3"/>
                  </a:cubicBezTo>
                  <a:close/>
                  <a:moveTo>
                    <a:pt x="9" y="14"/>
                  </a:moveTo>
                  <a:cubicBezTo>
                    <a:pt x="6" y="14"/>
                    <a:pt x="4" y="12"/>
                    <a:pt x="4" y="9"/>
                  </a:cubicBezTo>
                  <a:cubicBezTo>
                    <a:pt x="4" y="7"/>
                    <a:pt x="6" y="5"/>
                    <a:pt x="9" y="5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22" y="14"/>
                    <a:pt x="22" y="14"/>
                    <a:pt x="22" y="14"/>
                  </a:cubicBezTo>
                  <a:lnTo>
                    <a:pt x="9" y="14"/>
                  </a:lnTo>
                  <a:close/>
                  <a:moveTo>
                    <a:pt x="29" y="29"/>
                  </a:moveTo>
                  <a:cubicBezTo>
                    <a:pt x="27" y="29"/>
                    <a:pt x="24" y="27"/>
                    <a:pt x="24" y="25"/>
                  </a:cubicBezTo>
                  <a:cubicBezTo>
                    <a:pt x="24" y="22"/>
                    <a:pt x="27" y="20"/>
                    <a:pt x="29" y="20"/>
                  </a:cubicBezTo>
                  <a:cubicBezTo>
                    <a:pt x="31" y="20"/>
                    <a:pt x="34" y="22"/>
                    <a:pt x="34" y="25"/>
                  </a:cubicBezTo>
                  <a:cubicBezTo>
                    <a:pt x="34" y="27"/>
                    <a:pt x="31" y="29"/>
                    <a:pt x="29" y="29"/>
                  </a:cubicBezTo>
                  <a:close/>
                  <a:moveTo>
                    <a:pt x="49" y="14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5"/>
                    <a:pt x="48" y="5"/>
                    <a:pt x="49" y="5"/>
                  </a:cubicBezTo>
                  <a:cubicBezTo>
                    <a:pt x="52" y="5"/>
                    <a:pt x="54" y="7"/>
                    <a:pt x="54" y="9"/>
                  </a:cubicBezTo>
                  <a:cubicBezTo>
                    <a:pt x="54" y="12"/>
                    <a:pt x="52" y="14"/>
                    <a:pt x="49" y="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63">
              <a:extLst>
                <a:ext uri="{FF2B5EF4-FFF2-40B4-BE49-F238E27FC236}">
                  <a16:creationId xmlns:a16="http://schemas.microsoft.com/office/drawing/2014/main" id="{16A5F99C-C298-4A54-88C7-7A3BBB12D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573" y="4982593"/>
              <a:ext cx="323030" cy="285027"/>
            </a:xfrm>
            <a:custGeom>
              <a:avLst/>
              <a:gdLst>
                <a:gd name="T0" fmla="*/ 54 w 108"/>
                <a:gd name="T1" fmla="*/ 0 h 95"/>
                <a:gd name="T2" fmla="*/ 0 w 108"/>
                <a:gd name="T3" fmla="*/ 54 h 95"/>
                <a:gd name="T4" fmla="*/ 19 w 108"/>
                <a:gd name="T5" fmla="*/ 95 h 95"/>
                <a:gd name="T6" fmla="*/ 19 w 108"/>
                <a:gd name="T7" fmla="*/ 81 h 95"/>
                <a:gd name="T8" fmla="*/ 20 w 108"/>
                <a:gd name="T9" fmla="*/ 75 h 95"/>
                <a:gd name="T10" fmla="*/ 23 w 108"/>
                <a:gd name="T11" fmla="*/ 71 h 95"/>
                <a:gd name="T12" fmla="*/ 24 w 108"/>
                <a:gd name="T13" fmla="*/ 70 h 95"/>
                <a:gd name="T14" fmla="*/ 20 w 108"/>
                <a:gd name="T15" fmla="*/ 54 h 95"/>
                <a:gd name="T16" fmla="*/ 30 w 108"/>
                <a:gd name="T17" fmla="*/ 30 h 95"/>
                <a:gd name="T18" fmla="*/ 54 w 108"/>
                <a:gd name="T19" fmla="*/ 20 h 95"/>
                <a:gd name="T20" fmla="*/ 78 w 108"/>
                <a:gd name="T21" fmla="*/ 30 h 95"/>
                <a:gd name="T22" fmla="*/ 88 w 108"/>
                <a:gd name="T23" fmla="*/ 54 h 95"/>
                <a:gd name="T24" fmla="*/ 84 w 108"/>
                <a:gd name="T25" fmla="*/ 70 h 95"/>
                <a:gd name="T26" fmla="*/ 85 w 108"/>
                <a:gd name="T27" fmla="*/ 71 h 95"/>
                <a:gd name="T28" fmla="*/ 88 w 108"/>
                <a:gd name="T29" fmla="*/ 75 h 95"/>
                <a:gd name="T30" fmla="*/ 89 w 108"/>
                <a:gd name="T31" fmla="*/ 81 h 95"/>
                <a:gd name="T32" fmla="*/ 89 w 108"/>
                <a:gd name="T33" fmla="*/ 95 h 95"/>
                <a:gd name="T34" fmla="*/ 108 w 108"/>
                <a:gd name="T35" fmla="*/ 54 h 95"/>
                <a:gd name="T36" fmla="*/ 54 w 108"/>
                <a:gd name="T37" fmla="*/ 0 h 95"/>
                <a:gd name="T38" fmla="*/ 10 w 108"/>
                <a:gd name="T39" fmla="*/ 59 h 95"/>
                <a:gd name="T40" fmla="*/ 5 w 108"/>
                <a:gd name="T41" fmla="*/ 54 h 95"/>
                <a:gd name="T42" fmla="*/ 10 w 108"/>
                <a:gd name="T43" fmla="*/ 49 h 95"/>
                <a:gd name="T44" fmla="*/ 15 w 108"/>
                <a:gd name="T45" fmla="*/ 54 h 95"/>
                <a:gd name="T46" fmla="*/ 10 w 108"/>
                <a:gd name="T47" fmla="*/ 59 h 95"/>
                <a:gd name="T48" fmla="*/ 26 w 108"/>
                <a:gd name="T49" fmla="*/ 26 h 95"/>
                <a:gd name="T50" fmla="*/ 19 w 108"/>
                <a:gd name="T51" fmla="*/ 26 h 95"/>
                <a:gd name="T52" fmla="*/ 19 w 108"/>
                <a:gd name="T53" fmla="*/ 19 h 95"/>
                <a:gd name="T54" fmla="*/ 26 w 108"/>
                <a:gd name="T55" fmla="*/ 19 h 95"/>
                <a:gd name="T56" fmla="*/ 26 w 108"/>
                <a:gd name="T57" fmla="*/ 26 h 95"/>
                <a:gd name="T58" fmla="*/ 54 w 108"/>
                <a:gd name="T59" fmla="*/ 15 h 95"/>
                <a:gd name="T60" fmla="*/ 49 w 108"/>
                <a:gd name="T61" fmla="*/ 10 h 95"/>
                <a:gd name="T62" fmla="*/ 54 w 108"/>
                <a:gd name="T63" fmla="*/ 5 h 95"/>
                <a:gd name="T64" fmla="*/ 59 w 108"/>
                <a:gd name="T65" fmla="*/ 10 h 95"/>
                <a:gd name="T66" fmla="*/ 54 w 108"/>
                <a:gd name="T67" fmla="*/ 15 h 95"/>
                <a:gd name="T68" fmla="*/ 89 w 108"/>
                <a:gd name="T69" fmla="*/ 26 h 95"/>
                <a:gd name="T70" fmla="*/ 82 w 108"/>
                <a:gd name="T71" fmla="*/ 26 h 95"/>
                <a:gd name="T72" fmla="*/ 82 w 108"/>
                <a:gd name="T73" fmla="*/ 19 h 95"/>
                <a:gd name="T74" fmla="*/ 89 w 108"/>
                <a:gd name="T75" fmla="*/ 19 h 95"/>
                <a:gd name="T76" fmla="*/ 89 w 108"/>
                <a:gd name="T77" fmla="*/ 26 h 95"/>
                <a:gd name="T78" fmla="*/ 98 w 108"/>
                <a:gd name="T79" fmla="*/ 59 h 95"/>
                <a:gd name="T80" fmla="*/ 93 w 108"/>
                <a:gd name="T81" fmla="*/ 54 h 95"/>
                <a:gd name="T82" fmla="*/ 98 w 108"/>
                <a:gd name="T83" fmla="*/ 49 h 95"/>
                <a:gd name="T84" fmla="*/ 103 w 108"/>
                <a:gd name="T85" fmla="*/ 54 h 95"/>
                <a:gd name="T86" fmla="*/ 98 w 108"/>
                <a:gd name="T87" fmla="*/ 5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" h="95">
                  <a:moveTo>
                    <a:pt x="54" y="0"/>
                  </a:moveTo>
                  <a:cubicBezTo>
                    <a:pt x="24" y="0"/>
                    <a:pt x="0" y="24"/>
                    <a:pt x="0" y="54"/>
                  </a:cubicBezTo>
                  <a:cubicBezTo>
                    <a:pt x="0" y="70"/>
                    <a:pt x="7" y="85"/>
                    <a:pt x="19" y="95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9" y="79"/>
                    <a:pt x="19" y="77"/>
                    <a:pt x="20" y="75"/>
                  </a:cubicBezTo>
                  <a:cubicBezTo>
                    <a:pt x="21" y="74"/>
                    <a:pt x="22" y="72"/>
                    <a:pt x="23" y="71"/>
                  </a:cubicBezTo>
                  <a:cubicBezTo>
                    <a:pt x="23" y="71"/>
                    <a:pt x="24" y="70"/>
                    <a:pt x="24" y="70"/>
                  </a:cubicBezTo>
                  <a:cubicBezTo>
                    <a:pt x="21" y="65"/>
                    <a:pt x="20" y="60"/>
                    <a:pt x="20" y="54"/>
                  </a:cubicBezTo>
                  <a:cubicBezTo>
                    <a:pt x="20" y="45"/>
                    <a:pt x="23" y="36"/>
                    <a:pt x="30" y="30"/>
                  </a:cubicBezTo>
                  <a:cubicBezTo>
                    <a:pt x="36" y="23"/>
                    <a:pt x="45" y="20"/>
                    <a:pt x="54" y="20"/>
                  </a:cubicBezTo>
                  <a:cubicBezTo>
                    <a:pt x="63" y="20"/>
                    <a:pt x="72" y="23"/>
                    <a:pt x="78" y="30"/>
                  </a:cubicBezTo>
                  <a:cubicBezTo>
                    <a:pt x="85" y="36"/>
                    <a:pt x="88" y="45"/>
                    <a:pt x="88" y="54"/>
                  </a:cubicBezTo>
                  <a:cubicBezTo>
                    <a:pt x="88" y="60"/>
                    <a:pt x="87" y="65"/>
                    <a:pt x="84" y="70"/>
                  </a:cubicBezTo>
                  <a:cubicBezTo>
                    <a:pt x="84" y="70"/>
                    <a:pt x="85" y="71"/>
                    <a:pt x="85" y="71"/>
                  </a:cubicBezTo>
                  <a:cubicBezTo>
                    <a:pt x="86" y="72"/>
                    <a:pt x="87" y="74"/>
                    <a:pt x="88" y="75"/>
                  </a:cubicBezTo>
                  <a:cubicBezTo>
                    <a:pt x="89" y="77"/>
                    <a:pt x="89" y="79"/>
                    <a:pt x="89" y="81"/>
                  </a:cubicBezTo>
                  <a:cubicBezTo>
                    <a:pt x="89" y="81"/>
                    <a:pt x="89" y="90"/>
                    <a:pt x="89" y="95"/>
                  </a:cubicBezTo>
                  <a:cubicBezTo>
                    <a:pt x="101" y="85"/>
                    <a:pt x="108" y="70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lose/>
                  <a:moveTo>
                    <a:pt x="10" y="59"/>
                  </a:moveTo>
                  <a:cubicBezTo>
                    <a:pt x="7" y="59"/>
                    <a:pt x="5" y="57"/>
                    <a:pt x="5" y="54"/>
                  </a:cubicBezTo>
                  <a:cubicBezTo>
                    <a:pt x="5" y="51"/>
                    <a:pt x="7" y="49"/>
                    <a:pt x="10" y="49"/>
                  </a:cubicBezTo>
                  <a:cubicBezTo>
                    <a:pt x="12" y="49"/>
                    <a:pt x="15" y="51"/>
                    <a:pt x="15" y="54"/>
                  </a:cubicBezTo>
                  <a:cubicBezTo>
                    <a:pt x="15" y="57"/>
                    <a:pt x="13" y="59"/>
                    <a:pt x="10" y="59"/>
                  </a:cubicBezTo>
                  <a:close/>
                  <a:moveTo>
                    <a:pt x="26" y="26"/>
                  </a:moveTo>
                  <a:cubicBezTo>
                    <a:pt x="25" y="28"/>
                    <a:pt x="21" y="28"/>
                    <a:pt x="19" y="26"/>
                  </a:cubicBezTo>
                  <a:cubicBezTo>
                    <a:pt x="17" y="25"/>
                    <a:pt x="17" y="21"/>
                    <a:pt x="19" y="19"/>
                  </a:cubicBezTo>
                  <a:cubicBezTo>
                    <a:pt x="21" y="17"/>
                    <a:pt x="24" y="17"/>
                    <a:pt x="26" y="19"/>
                  </a:cubicBezTo>
                  <a:cubicBezTo>
                    <a:pt x="28" y="21"/>
                    <a:pt x="28" y="24"/>
                    <a:pt x="26" y="26"/>
                  </a:cubicBezTo>
                  <a:close/>
                  <a:moveTo>
                    <a:pt x="54" y="15"/>
                  </a:moveTo>
                  <a:cubicBezTo>
                    <a:pt x="51" y="15"/>
                    <a:pt x="49" y="13"/>
                    <a:pt x="49" y="10"/>
                  </a:cubicBezTo>
                  <a:cubicBezTo>
                    <a:pt x="49" y="7"/>
                    <a:pt x="51" y="5"/>
                    <a:pt x="54" y="5"/>
                  </a:cubicBezTo>
                  <a:cubicBezTo>
                    <a:pt x="57" y="5"/>
                    <a:pt x="59" y="7"/>
                    <a:pt x="59" y="10"/>
                  </a:cubicBezTo>
                  <a:cubicBezTo>
                    <a:pt x="59" y="12"/>
                    <a:pt x="57" y="15"/>
                    <a:pt x="54" y="15"/>
                  </a:cubicBezTo>
                  <a:close/>
                  <a:moveTo>
                    <a:pt x="89" y="26"/>
                  </a:moveTo>
                  <a:cubicBezTo>
                    <a:pt x="87" y="28"/>
                    <a:pt x="84" y="28"/>
                    <a:pt x="82" y="26"/>
                  </a:cubicBezTo>
                  <a:cubicBezTo>
                    <a:pt x="80" y="25"/>
                    <a:pt x="80" y="21"/>
                    <a:pt x="82" y="19"/>
                  </a:cubicBezTo>
                  <a:cubicBezTo>
                    <a:pt x="83" y="17"/>
                    <a:pt x="87" y="17"/>
                    <a:pt x="89" y="19"/>
                  </a:cubicBezTo>
                  <a:cubicBezTo>
                    <a:pt x="91" y="21"/>
                    <a:pt x="91" y="24"/>
                    <a:pt x="89" y="26"/>
                  </a:cubicBezTo>
                  <a:close/>
                  <a:moveTo>
                    <a:pt x="98" y="59"/>
                  </a:moveTo>
                  <a:cubicBezTo>
                    <a:pt x="96" y="59"/>
                    <a:pt x="93" y="57"/>
                    <a:pt x="93" y="54"/>
                  </a:cubicBezTo>
                  <a:cubicBezTo>
                    <a:pt x="93" y="51"/>
                    <a:pt x="95" y="49"/>
                    <a:pt x="98" y="49"/>
                  </a:cubicBezTo>
                  <a:cubicBezTo>
                    <a:pt x="101" y="49"/>
                    <a:pt x="103" y="51"/>
                    <a:pt x="103" y="54"/>
                  </a:cubicBezTo>
                  <a:cubicBezTo>
                    <a:pt x="103" y="57"/>
                    <a:pt x="101" y="59"/>
                    <a:pt x="98" y="5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5" name="组合 284">
            <a:extLst>
              <a:ext uri="{FF2B5EF4-FFF2-40B4-BE49-F238E27FC236}">
                <a16:creationId xmlns:a16="http://schemas.microsoft.com/office/drawing/2014/main" id="{8BABB314-10F0-40E5-88DF-803B51047915}"/>
              </a:ext>
            </a:extLst>
          </p:cNvPr>
          <p:cNvGrpSpPr/>
          <p:nvPr/>
        </p:nvGrpSpPr>
        <p:grpSpPr>
          <a:xfrm>
            <a:off x="2952800" y="4225227"/>
            <a:ext cx="317962" cy="383836"/>
            <a:chOff x="4019107" y="4214921"/>
            <a:chExt cx="317962" cy="383836"/>
          </a:xfrm>
        </p:grpSpPr>
        <p:sp>
          <p:nvSpPr>
            <p:cNvPr id="138" name="Freeform 103">
              <a:extLst>
                <a:ext uri="{FF2B5EF4-FFF2-40B4-BE49-F238E27FC236}">
                  <a16:creationId xmlns:a16="http://schemas.microsoft.com/office/drawing/2014/main" id="{78EF7C74-619E-4553-ABAB-63A6BD750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107" y="4475879"/>
              <a:ext cx="105143" cy="122878"/>
            </a:xfrm>
            <a:custGeom>
              <a:avLst/>
              <a:gdLst>
                <a:gd name="T0" fmla="*/ 57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7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7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04">
              <a:extLst>
                <a:ext uri="{FF2B5EF4-FFF2-40B4-BE49-F238E27FC236}">
                  <a16:creationId xmlns:a16="http://schemas.microsoft.com/office/drawing/2014/main" id="{B113AD33-0215-4911-A8AC-3DB44DC58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513" y="4475879"/>
              <a:ext cx="105143" cy="122878"/>
            </a:xfrm>
            <a:custGeom>
              <a:avLst/>
              <a:gdLst>
                <a:gd name="T0" fmla="*/ 55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5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5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05">
              <a:extLst>
                <a:ext uri="{FF2B5EF4-FFF2-40B4-BE49-F238E27FC236}">
                  <a16:creationId xmlns:a16="http://schemas.microsoft.com/office/drawing/2014/main" id="{2E29A712-7349-4D45-8DD6-7BB28AC8D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3386" y="4475879"/>
              <a:ext cx="105143" cy="122878"/>
            </a:xfrm>
            <a:custGeom>
              <a:avLst/>
              <a:gdLst>
                <a:gd name="T0" fmla="*/ 0 w 83"/>
                <a:gd name="T1" fmla="*/ 97 h 97"/>
                <a:gd name="T2" fmla="*/ 29 w 83"/>
                <a:gd name="T3" fmla="*/ 97 h 97"/>
                <a:gd name="T4" fmla="*/ 83 w 83"/>
                <a:gd name="T5" fmla="*/ 0 h 97"/>
                <a:gd name="T6" fmla="*/ 57 w 83"/>
                <a:gd name="T7" fmla="*/ 0 h 97"/>
                <a:gd name="T8" fmla="*/ 0 w 8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0" y="97"/>
                  </a:moveTo>
                  <a:lnTo>
                    <a:pt x="29" y="9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06">
              <a:extLst>
                <a:ext uri="{FF2B5EF4-FFF2-40B4-BE49-F238E27FC236}">
                  <a16:creationId xmlns:a16="http://schemas.microsoft.com/office/drawing/2014/main" id="{5A7E6583-7398-4481-A0F8-706EAE7C99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1640" y="4214921"/>
              <a:ext cx="315429" cy="231822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8 h 77"/>
                <a:gd name="T12" fmla="*/ 0 w 105"/>
                <a:gd name="T13" fmla="*/ 50 h 77"/>
                <a:gd name="T14" fmla="*/ 27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2 h 77"/>
                <a:gd name="T24" fmla="*/ 27 w 105"/>
                <a:gd name="T25" fmla="*/ 62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6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7 h 77"/>
                <a:gd name="T48" fmla="*/ 78 w 105"/>
                <a:gd name="T49" fmla="*/ 31 h 77"/>
                <a:gd name="T50" fmla="*/ 81 w 105"/>
                <a:gd name="T51" fmla="*/ 32 h 77"/>
                <a:gd name="T52" fmla="*/ 91 w 105"/>
                <a:gd name="T53" fmla="*/ 47 h 77"/>
                <a:gd name="T54" fmla="*/ 75 w 105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2" y="77"/>
                    <a:pt x="27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2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20" y="62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29"/>
                    <a:pt x="26" y="29"/>
                  </a:cubicBezTo>
                  <a:cubicBezTo>
                    <a:pt x="26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7"/>
                    <a:pt x="54" y="15"/>
                    <a:pt x="60" y="15"/>
                  </a:cubicBezTo>
                  <a:cubicBezTo>
                    <a:pt x="68" y="15"/>
                    <a:pt x="75" y="20"/>
                    <a:pt x="77" y="27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1" y="40"/>
                    <a:pt x="91" y="47"/>
                  </a:cubicBezTo>
                  <a:cubicBezTo>
                    <a:pt x="91" y="55"/>
                    <a:pt x="84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6" name="组合 285">
            <a:extLst>
              <a:ext uri="{FF2B5EF4-FFF2-40B4-BE49-F238E27FC236}">
                <a16:creationId xmlns:a16="http://schemas.microsoft.com/office/drawing/2014/main" id="{583B3428-7642-4D9A-8384-D09A979962A8}"/>
              </a:ext>
            </a:extLst>
          </p:cNvPr>
          <p:cNvGrpSpPr/>
          <p:nvPr/>
        </p:nvGrpSpPr>
        <p:grpSpPr>
          <a:xfrm>
            <a:off x="3025006" y="3458822"/>
            <a:ext cx="173550" cy="383836"/>
            <a:chOff x="4091313" y="3448516"/>
            <a:chExt cx="173550" cy="383836"/>
          </a:xfrm>
        </p:grpSpPr>
        <p:sp>
          <p:nvSpPr>
            <p:cNvPr id="183" name="Freeform 148">
              <a:extLst>
                <a:ext uri="{FF2B5EF4-FFF2-40B4-BE49-F238E27FC236}">
                  <a16:creationId xmlns:a16="http://schemas.microsoft.com/office/drawing/2014/main" id="{8ED9FFDB-8D8D-4B4B-AA54-EED58811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313" y="3448516"/>
              <a:ext cx="173550" cy="176083"/>
            </a:xfrm>
            <a:custGeom>
              <a:avLst/>
              <a:gdLst>
                <a:gd name="T0" fmla="*/ 118 w 137"/>
                <a:gd name="T1" fmla="*/ 139 h 139"/>
                <a:gd name="T2" fmla="*/ 137 w 137"/>
                <a:gd name="T3" fmla="*/ 33 h 139"/>
                <a:gd name="T4" fmla="*/ 104 w 137"/>
                <a:gd name="T5" fmla="*/ 0 h 139"/>
                <a:gd name="T6" fmla="*/ 33 w 137"/>
                <a:gd name="T7" fmla="*/ 0 h 139"/>
                <a:gd name="T8" fmla="*/ 0 w 137"/>
                <a:gd name="T9" fmla="*/ 33 h 139"/>
                <a:gd name="T10" fmla="*/ 19 w 137"/>
                <a:gd name="T11" fmla="*/ 139 h 139"/>
                <a:gd name="T12" fmla="*/ 118 w 137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39">
                  <a:moveTo>
                    <a:pt x="118" y="139"/>
                  </a:moveTo>
                  <a:lnTo>
                    <a:pt x="137" y="33"/>
                  </a:lnTo>
                  <a:lnTo>
                    <a:pt x="10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19" y="139"/>
                  </a:lnTo>
                  <a:lnTo>
                    <a:pt x="118" y="13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49">
              <a:extLst>
                <a:ext uri="{FF2B5EF4-FFF2-40B4-BE49-F238E27FC236}">
                  <a16:creationId xmlns:a16="http://schemas.microsoft.com/office/drawing/2014/main" id="{9ADD0996-851B-451F-98F1-2D7228F77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582" y="3652469"/>
              <a:ext cx="131746" cy="179883"/>
            </a:xfrm>
            <a:custGeom>
              <a:avLst/>
              <a:gdLst>
                <a:gd name="T0" fmla="*/ 29 w 44"/>
                <a:gd name="T1" fmla="*/ 16 h 60"/>
                <a:gd name="T2" fmla="*/ 35 w 44"/>
                <a:gd name="T3" fmla="*/ 0 h 60"/>
                <a:gd name="T4" fmla="*/ 9 w 44"/>
                <a:gd name="T5" fmla="*/ 0 h 60"/>
                <a:gd name="T6" fmla="*/ 15 w 44"/>
                <a:gd name="T7" fmla="*/ 21 h 60"/>
                <a:gd name="T8" fmla="*/ 26 w 44"/>
                <a:gd name="T9" fmla="*/ 31 h 60"/>
                <a:gd name="T10" fmla="*/ 26 w 44"/>
                <a:gd name="T11" fmla="*/ 44 h 60"/>
                <a:gd name="T12" fmla="*/ 13 w 44"/>
                <a:gd name="T13" fmla="*/ 44 h 60"/>
                <a:gd name="T14" fmla="*/ 1 w 44"/>
                <a:gd name="T15" fmla="*/ 31 h 60"/>
                <a:gd name="T16" fmla="*/ 0 w 44"/>
                <a:gd name="T17" fmla="*/ 38 h 60"/>
                <a:gd name="T18" fmla="*/ 22 w 44"/>
                <a:gd name="T19" fmla="*/ 60 h 60"/>
                <a:gd name="T20" fmla="*/ 44 w 44"/>
                <a:gd name="T21" fmla="*/ 38 h 60"/>
                <a:gd name="T22" fmla="*/ 42 w 44"/>
                <a:gd name="T23" fmla="*/ 29 h 60"/>
                <a:gd name="T24" fmla="*/ 29 w 44"/>
                <a:gd name="T25" fmla="*/ 1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60">
                  <a:moveTo>
                    <a:pt x="29" y="16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35"/>
                    <a:pt x="29" y="40"/>
                    <a:pt x="26" y="44"/>
                  </a:cubicBezTo>
                  <a:cubicBezTo>
                    <a:pt x="22" y="47"/>
                    <a:pt x="17" y="47"/>
                    <a:pt x="13" y="44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3"/>
                    <a:pt x="0" y="36"/>
                    <a:pt x="0" y="38"/>
                  </a:cubicBezTo>
                  <a:cubicBezTo>
                    <a:pt x="0" y="50"/>
                    <a:pt x="10" y="60"/>
                    <a:pt x="22" y="60"/>
                  </a:cubicBezTo>
                  <a:cubicBezTo>
                    <a:pt x="34" y="60"/>
                    <a:pt x="44" y="50"/>
                    <a:pt x="44" y="38"/>
                  </a:cubicBezTo>
                  <a:cubicBezTo>
                    <a:pt x="44" y="35"/>
                    <a:pt x="44" y="32"/>
                    <a:pt x="42" y="29"/>
                  </a:cubicBezTo>
                  <a:cubicBezTo>
                    <a:pt x="42" y="27"/>
                    <a:pt x="29" y="16"/>
                    <a:pt x="29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2" name="Freeform 177">
            <a:extLst>
              <a:ext uri="{FF2B5EF4-FFF2-40B4-BE49-F238E27FC236}">
                <a16:creationId xmlns:a16="http://schemas.microsoft.com/office/drawing/2014/main" id="{A8FBAFBE-A53F-4DE8-A4DB-2B8D1FE89CB8}"/>
              </a:ext>
            </a:extLst>
          </p:cNvPr>
          <p:cNvSpPr>
            <a:spLocks/>
          </p:cNvSpPr>
          <p:nvPr/>
        </p:nvSpPr>
        <p:spPr bwMode="auto">
          <a:xfrm>
            <a:off x="2919863" y="2759557"/>
            <a:ext cx="383836" cy="245756"/>
          </a:xfrm>
          <a:custGeom>
            <a:avLst/>
            <a:gdLst>
              <a:gd name="T0" fmla="*/ 128 w 128"/>
              <a:gd name="T1" fmla="*/ 33 h 82"/>
              <a:gd name="T2" fmla="*/ 118 w 128"/>
              <a:gd name="T3" fmla="*/ 0 h 82"/>
              <a:gd name="T4" fmla="*/ 50 w 128"/>
              <a:gd name="T5" fmla="*/ 55 h 82"/>
              <a:gd name="T6" fmla="*/ 27 w 128"/>
              <a:gd name="T7" fmla="*/ 51 h 82"/>
              <a:gd name="T8" fmla="*/ 1 w 128"/>
              <a:gd name="T9" fmla="*/ 71 h 82"/>
              <a:gd name="T10" fmla="*/ 0 w 128"/>
              <a:gd name="T11" fmla="*/ 74 h 82"/>
              <a:gd name="T12" fmla="*/ 7 w 128"/>
              <a:gd name="T13" fmla="*/ 82 h 82"/>
              <a:gd name="T14" fmla="*/ 7 w 128"/>
              <a:gd name="T15" fmla="*/ 82 h 82"/>
              <a:gd name="T16" fmla="*/ 7 w 128"/>
              <a:gd name="T17" fmla="*/ 82 h 82"/>
              <a:gd name="T18" fmla="*/ 46 w 128"/>
              <a:gd name="T19" fmla="*/ 82 h 82"/>
              <a:gd name="T20" fmla="*/ 83 w 128"/>
              <a:gd name="T21" fmla="*/ 61 h 82"/>
              <a:gd name="T22" fmla="*/ 101 w 128"/>
              <a:gd name="T23" fmla="*/ 49 h 82"/>
              <a:gd name="T24" fmla="*/ 106 w 128"/>
              <a:gd name="T25" fmla="*/ 56 h 82"/>
              <a:gd name="T26" fmla="*/ 106 w 128"/>
              <a:gd name="T27" fmla="*/ 81 h 82"/>
              <a:gd name="T28" fmla="*/ 121 w 128"/>
              <a:gd name="T29" fmla="*/ 81 h 82"/>
              <a:gd name="T30" fmla="*/ 121 w 128"/>
              <a:gd name="T31" fmla="*/ 61 h 82"/>
              <a:gd name="T32" fmla="*/ 128 w 128"/>
              <a:gd name="T33" fmla="*/ 33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8" h="82">
                <a:moveTo>
                  <a:pt x="128" y="33"/>
                </a:moveTo>
                <a:cubicBezTo>
                  <a:pt x="128" y="27"/>
                  <a:pt x="126" y="9"/>
                  <a:pt x="118" y="0"/>
                </a:cubicBezTo>
                <a:cubicBezTo>
                  <a:pt x="118" y="0"/>
                  <a:pt x="58" y="52"/>
                  <a:pt x="50" y="55"/>
                </a:cubicBezTo>
                <a:cubicBezTo>
                  <a:pt x="50" y="55"/>
                  <a:pt x="32" y="55"/>
                  <a:pt x="27" y="51"/>
                </a:cubicBezTo>
                <a:cubicBezTo>
                  <a:pt x="26" y="50"/>
                  <a:pt x="6" y="61"/>
                  <a:pt x="1" y="71"/>
                </a:cubicBezTo>
                <a:cubicBezTo>
                  <a:pt x="0" y="72"/>
                  <a:pt x="0" y="73"/>
                  <a:pt x="0" y="74"/>
                </a:cubicBezTo>
                <a:cubicBezTo>
                  <a:pt x="0" y="78"/>
                  <a:pt x="3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46" y="82"/>
                  <a:pt x="46" y="82"/>
                  <a:pt x="46" y="82"/>
                </a:cubicBezTo>
                <a:cubicBezTo>
                  <a:pt x="55" y="82"/>
                  <a:pt x="66" y="74"/>
                  <a:pt x="83" y="61"/>
                </a:cubicBezTo>
                <a:cubicBezTo>
                  <a:pt x="86" y="59"/>
                  <a:pt x="98" y="51"/>
                  <a:pt x="101" y="49"/>
                </a:cubicBezTo>
                <a:cubicBezTo>
                  <a:pt x="106" y="56"/>
                  <a:pt x="106" y="56"/>
                  <a:pt x="106" y="56"/>
                </a:cubicBezTo>
                <a:cubicBezTo>
                  <a:pt x="106" y="81"/>
                  <a:pt x="106" y="81"/>
                  <a:pt x="106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1" y="61"/>
                  <a:pt x="121" y="61"/>
                  <a:pt x="121" y="61"/>
                </a:cubicBezTo>
                <a:cubicBezTo>
                  <a:pt x="121" y="61"/>
                  <a:pt x="128" y="37"/>
                  <a:pt x="128" y="3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7" name="组合 286">
            <a:extLst>
              <a:ext uri="{FF2B5EF4-FFF2-40B4-BE49-F238E27FC236}">
                <a16:creationId xmlns:a16="http://schemas.microsoft.com/office/drawing/2014/main" id="{1114DA02-219C-4836-BC2E-83843FE4720D}"/>
              </a:ext>
            </a:extLst>
          </p:cNvPr>
          <p:cNvGrpSpPr/>
          <p:nvPr/>
        </p:nvGrpSpPr>
        <p:grpSpPr>
          <a:xfrm>
            <a:off x="2994604" y="1923479"/>
            <a:ext cx="233088" cy="383836"/>
            <a:chOff x="4060911" y="1913173"/>
            <a:chExt cx="233088" cy="383836"/>
          </a:xfrm>
        </p:grpSpPr>
        <p:sp>
          <p:nvSpPr>
            <p:cNvPr id="237" name="Freeform 202">
              <a:extLst>
                <a:ext uri="{FF2B5EF4-FFF2-40B4-BE49-F238E27FC236}">
                  <a16:creationId xmlns:a16="http://schemas.microsoft.com/office/drawing/2014/main" id="{EE92B68B-C08B-458D-A0D3-B7243BF7A2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0911" y="2003115"/>
              <a:ext cx="233088" cy="293894"/>
            </a:xfrm>
            <a:custGeom>
              <a:avLst/>
              <a:gdLst>
                <a:gd name="T0" fmla="*/ 68 w 78"/>
                <a:gd name="T1" fmla="*/ 0 h 98"/>
                <a:gd name="T2" fmla="*/ 10 w 78"/>
                <a:gd name="T3" fmla="*/ 0 h 98"/>
                <a:gd name="T4" fmla="*/ 0 w 78"/>
                <a:gd name="T5" fmla="*/ 10 h 98"/>
                <a:gd name="T6" fmla="*/ 0 w 78"/>
                <a:gd name="T7" fmla="*/ 88 h 98"/>
                <a:gd name="T8" fmla="*/ 10 w 78"/>
                <a:gd name="T9" fmla="*/ 98 h 98"/>
                <a:gd name="T10" fmla="*/ 68 w 78"/>
                <a:gd name="T11" fmla="*/ 98 h 98"/>
                <a:gd name="T12" fmla="*/ 78 w 78"/>
                <a:gd name="T13" fmla="*/ 88 h 98"/>
                <a:gd name="T14" fmla="*/ 78 w 78"/>
                <a:gd name="T15" fmla="*/ 10 h 98"/>
                <a:gd name="T16" fmla="*/ 68 w 78"/>
                <a:gd name="T17" fmla="*/ 0 h 98"/>
                <a:gd name="T18" fmla="*/ 64 w 78"/>
                <a:gd name="T19" fmla="*/ 64 h 98"/>
                <a:gd name="T20" fmla="*/ 14 w 78"/>
                <a:gd name="T21" fmla="*/ 64 h 98"/>
                <a:gd name="T22" fmla="*/ 14 w 78"/>
                <a:gd name="T23" fmla="*/ 34 h 98"/>
                <a:gd name="T24" fmla="*/ 64 w 78"/>
                <a:gd name="T25" fmla="*/ 34 h 98"/>
                <a:gd name="T26" fmla="*/ 64 w 78"/>
                <a:gd name="T27" fmla="*/ 6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98">
                  <a:moveTo>
                    <a:pt x="6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4"/>
                    <a:pt x="4" y="98"/>
                    <a:pt x="10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74" y="98"/>
                    <a:pt x="78" y="94"/>
                    <a:pt x="78" y="8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4"/>
                    <a:pt x="74" y="0"/>
                    <a:pt x="68" y="0"/>
                  </a:cubicBezTo>
                  <a:close/>
                  <a:moveTo>
                    <a:pt x="6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4" y="34"/>
                    <a:pt x="64" y="34"/>
                    <a:pt x="64" y="34"/>
                  </a:cubicBezTo>
                  <a:lnTo>
                    <a:pt x="64" y="6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Rectangle 203">
              <a:extLst>
                <a:ext uri="{FF2B5EF4-FFF2-40B4-BE49-F238E27FC236}">
                  <a16:creationId xmlns:a16="http://schemas.microsoft.com/office/drawing/2014/main" id="{21A261E3-408C-469E-9352-A7750026F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2715" y="1913173"/>
              <a:ext cx="149481" cy="5953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Freeform 233">
            <a:extLst>
              <a:ext uri="{FF2B5EF4-FFF2-40B4-BE49-F238E27FC236}">
                <a16:creationId xmlns:a16="http://schemas.microsoft.com/office/drawing/2014/main" id="{FDF38209-434C-489B-A123-E1FD3624B004}"/>
              </a:ext>
            </a:extLst>
          </p:cNvPr>
          <p:cNvSpPr>
            <a:spLocks noEditPoints="1"/>
          </p:cNvSpPr>
          <p:nvPr/>
        </p:nvSpPr>
        <p:spPr bwMode="auto">
          <a:xfrm>
            <a:off x="2902128" y="1155807"/>
            <a:ext cx="419306" cy="383836"/>
          </a:xfrm>
          <a:custGeom>
            <a:avLst/>
            <a:gdLst>
              <a:gd name="T0" fmla="*/ 115 w 140"/>
              <a:gd name="T1" fmla="*/ 19 h 128"/>
              <a:gd name="T2" fmla="*/ 115 w 140"/>
              <a:gd name="T3" fmla="*/ 19 h 128"/>
              <a:gd name="T4" fmla="*/ 120 w 140"/>
              <a:gd name="T5" fmla="*/ 28 h 128"/>
              <a:gd name="T6" fmla="*/ 111 w 140"/>
              <a:gd name="T7" fmla="*/ 23 h 128"/>
              <a:gd name="T8" fmla="*/ 106 w 140"/>
              <a:gd name="T9" fmla="*/ 14 h 128"/>
              <a:gd name="T10" fmla="*/ 115 w 140"/>
              <a:gd name="T11" fmla="*/ 18 h 128"/>
              <a:gd name="T12" fmla="*/ 70 w 140"/>
              <a:gd name="T13" fmla="*/ 0 h 128"/>
              <a:gd name="T14" fmla="*/ 25 w 140"/>
              <a:gd name="T15" fmla="*/ 19 h 128"/>
              <a:gd name="T16" fmla="*/ 25 w 140"/>
              <a:gd name="T17" fmla="*/ 109 h 128"/>
              <a:gd name="T18" fmla="*/ 70 w 140"/>
              <a:gd name="T19" fmla="*/ 128 h 128"/>
              <a:gd name="T20" fmla="*/ 115 w 140"/>
              <a:gd name="T21" fmla="*/ 109 h 128"/>
              <a:gd name="T22" fmla="*/ 115 w 140"/>
              <a:gd name="T23" fmla="*/ 19 h 128"/>
              <a:gd name="T24" fmla="*/ 23 w 140"/>
              <a:gd name="T25" fmla="*/ 92 h 128"/>
              <a:gd name="T26" fmla="*/ 20 w 140"/>
              <a:gd name="T27" fmla="*/ 84 h 128"/>
              <a:gd name="T28" fmla="*/ 16 w 140"/>
              <a:gd name="T29" fmla="*/ 64 h 128"/>
              <a:gd name="T30" fmla="*/ 20 w 140"/>
              <a:gd name="T31" fmla="*/ 44 h 128"/>
              <a:gd name="T32" fmla="*/ 32 w 140"/>
              <a:gd name="T33" fmla="*/ 26 h 128"/>
              <a:gd name="T34" fmla="*/ 50 w 140"/>
              <a:gd name="T35" fmla="*/ 14 h 128"/>
              <a:gd name="T36" fmla="*/ 70 w 140"/>
              <a:gd name="T37" fmla="*/ 10 h 128"/>
              <a:gd name="T38" fmla="*/ 90 w 140"/>
              <a:gd name="T39" fmla="*/ 14 h 128"/>
              <a:gd name="T40" fmla="*/ 98 w 140"/>
              <a:gd name="T41" fmla="*/ 17 h 128"/>
              <a:gd name="T42" fmla="*/ 47 w 140"/>
              <a:gd name="T43" fmla="*/ 41 h 128"/>
              <a:gd name="T44" fmla="*/ 23 w 140"/>
              <a:gd name="T45" fmla="*/ 92 h 128"/>
              <a:gd name="T46" fmla="*/ 108 w 140"/>
              <a:gd name="T47" fmla="*/ 102 h 128"/>
              <a:gd name="T48" fmla="*/ 90 w 140"/>
              <a:gd name="T49" fmla="*/ 114 h 128"/>
              <a:gd name="T50" fmla="*/ 70 w 140"/>
              <a:gd name="T51" fmla="*/ 118 h 128"/>
              <a:gd name="T52" fmla="*/ 50 w 140"/>
              <a:gd name="T53" fmla="*/ 114 h 128"/>
              <a:gd name="T54" fmla="*/ 42 w 140"/>
              <a:gd name="T55" fmla="*/ 111 h 128"/>
              <a:gd name="T56" fmla="*/ 93 w 140"/>
              <a:gd name="T57" fmla="*/ 87 h 128"/>
              <a:gd name="T58" fmla="*/ 117 w 140"/>
              <a:gd name="T59" fmla="*/ 36 h 128"/>
              <a:gd name="T60" fmla="*/ 120 w 140"/>
              <a:gd name="T61" fmla="*/ 44 h 128"/>
              <a:gd name="T62" fmla="*/ 124 w 140"/>
              <a:gd name="T63" fmla="*/ 64 h 128"/>
              <a:gd name="T64" fmla="*/ 120 w 140"/>
              <a:gd name="T65" fmla="*/ 84 h 128"/>
              <a:gd name="T66" fmla="*/ 108 w 140"/>
              <a:gd name="T67" fmla="*/ 10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0" h="128">
                <a:moveTo>
                  <a:pt x="115" y="19"/>
                </a:moveTo>
                <a:cubicBezTo>
                  <a:pt x="115" y="19"/>
                  <a:pt x="115" y="19"/>
                  <a:pt x="115" y="19"/>
                </a:cubicBezTo>
                <a:cubicBezTo>
                  <a:pt x="119" y="23"/>
                  <a:pt x="121" y="26"/>
                  <a:pt x="120" y="28"/>
                </a:cubicBezTo>
                <a:cubicBezTo>
                  <a:pt x="119" y="29"/>
                  <a:pt x="115" y="26"/>
                  <a:pt x="111" y="23"/>
                </a:cubicBezTo>
                <a:cubicBezTo>
                  <a:pt x="107" y="19"/>
                  <a:pt x="105" y="15"/>
                  <a:pt x="106" y="14"/>
                </a:cubicBezTo>
                <a:cubicBezTo>
                  <a:pt x="107" y="13"/>
                  <a:pt x="111" y="15"/>
                  <a:pt x="115" y="18"/>
                </a:cubicBezTo>
                <a:cubicBezTo>
                  <a:pt x="102" y="6"/>
                  <a:pt x="86" y="0"/>
                  <a:pt x="70" y="0"/>
                </a:cubicBezTo>
                <a:cubicBezTo>
                  <a:pt x="54" y="0"/>
                  <a:pt x="37" y="6"/>
                  <a:pt x="25" y="19"/>
                </a:cubicBezTo>
                <a:cubicBezTo>
                  <a:pt x="0" y="44"/>
                  <a:pt x="0" y="84"/>
                  <a:pt x="25" y="109"/>
                </a:cubicBezTo>
                <a:cubicBezTo>
                  <a:pt x="37" y="122"/>
                  <a:pt x="54" y="128"/>
                  <a:pt x="70" y="128"/>
                </a:cubicBezTo>
                <a:cubicBezTo>
                  <a:pt x="86" y="128"/>
                  <a:pt x="103" y="122"/>
                  <a:pt x="115" y="109"/>
                </a:cubicBezTo>
                <a:cubicBezTo>
                  <a:pt x="140" y="84"/>
                  <a:pt x="140" y="44"/>
                  <a:pt x="115" y="19"/>
                </a:cubicBezTo>
                <a:close/>
                <a:moveTo>
                  <a:pt x="23" y="92"/>
                </a:moveTo>
                <a:cubicBezTo>
                  <a:pt x="22" y="89"/>
                  <a:pt x="21" y="87"/>
                  <a:pt x="20" y="84"/>
                </a:cubicBezTo>
                <a:cubicBezTo>
                  <a:pt x="17" y="78"/>
                  <a:pt x="16" y="71"/>
                  <a:pt x="16" y="64"/>
                </a:cubicBezTo>
                <a:cubicBezTo>
                  <a:pt x="16" y="57"/>
                  <a:pt x="17" y="50"/>
                  <a:pt x="20" y="44"/>
                </a:cubicBezTo>
                <a:cubicBezTo>
                  <a:pt x="22" y="37"/>
                  <a:pt x="27" y="31"/>
                  <a:pt x="32" y="26"/>
                </a:cubicBezTo>
                <a:cubicBezTo>
                  <a:pt x="37" y="21"/>
                  <a:pt x="43" y="17"/>
                  <a:pt x="50" y="14"/>
                </a:cubicBezTo>
                <a:cubicBezTo>
                  <a:pt x="56" y="11"/>
                  <a:pt x="63" y="10"/>
                  <a:pt x="70" y="10"/>
                </a:cubicBezTo>
                <a:cubicBezTo>
                  <a:pt x="77" y="10"/>
                  <a:pt x="84" y="11"/>
                  <a:pt x="90" y="14"/>
                </a:cubicBezTo>
                <a:cubicBezTo>
                  <a:pt x="93" y="15"/>
                  <a:pt x="95" y="16"/>
                  <a:pt x="98" y="17"/>
                </a:cubicBezTo>
                <a:cubicBezTo>
                  <a:pt x="80" y="19"/>
                  <a:pt x="62" y="27"/>
                  <a:pt x="47" y="41"/>
                </a:cubicBezTo>
                <a:cubicBezTo>
                  <a:pt x="33" y="56"/>
                  <a:pt x="25" y="74"/>
                  <a:pt x="23" y="92"/>
                </a:cubicBezTo>
                <a:close/>
                <a:moveTo>
                  <a:pt x="108" y="102"/>
                </a:moveTo>
                <a:cubicBezTo>
                  <a:pt x="103" y="108"/>
                  <a:pt x="97" y="112"/>
                  <a:pt x="90" y="114"/>
                </a:cubicBezTo>
                <a:cubicBezTo>
                  <a:pt x="84" y="117"/>
                  <a:pt x="77" y="118"/>
                  <a:pt x="70" y="118"/>
                </a:cubicBezTo>
                <a:cubicBezTo>
                  <a:pt x="63" y="118"/>
                  <a:pt x="56" y="117"/>
                  <a:pt x="50" y="114"/>
                </a:cubicBezTo>
                <a:cubicBezTo>
                  <a:pt x="47" y="113"/>
                  <a:pt x="45" y="112"/>
                  <a:pt x="42" y="111"/>
                </a:cubicBezTo>
                <a:cubicBezTo>
                  <a:pt x="60" y="109"/>
                  <a:pt x="78" y="101"/>
                  <a:pt x="93" y="87"/>
                </a:cubicBezTo>
                <a:cubicBezTo>
                  <a:pt x="107" y="72"/>
                  <a:pt x="115" y="54"/>
                  <a:pt x="117" y="36"/>
                </a:cubicBezTo>
                <a:cubicBezTo>
                  <a:pt x="118" y="39"/>
                  <a:pt x="119" y="41"/>
                  <a:pt x="120" y="44"/>
                </a:cubicBezTo>
                <a:cubicBezTo>
                  <a:pt x="123" y="50"/>
                  <a:pt x="124" y="57"/>
                  <a:pt x="124" y="64"/>
                </a:cubicBezTo>
                <a:cubicBezTo>
                  <a:pt x="124" y="71"/>
                  <a:pt x="123" y="78"/>
                  <a:pt x="120" y="84"/>
                </a:cubicBezTo>
                <a:cubicBezTo>
                  <a:pt x="117" y="91"/>
                  <a:pt x="113" y="97"/>
                  <a:pt x="108" y="10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55064189-D90A-4383-81AB-D8B8D1DA870E}"/>
              </a:ext>
            </a:extLst>
          </p:cNvPr>
          <p:cNvGrpSpPr/>
          <p:nvPr/>
        </p:nvGrpSpPr>
        <p:grpSpPr>
          <a:xfrm>
            <a:off x="2155904" y="5867614"/>
            <a:ext cx="387635" cy="239422"/>
            <a:chOff x="3218499" y="5822471"/>
            <a:chExt cx="387635" cy="239422"/>
          </a:xfrm>
        </p:grpSpPr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25FB37F1-57BC-4AC8-BF60-6A3283B61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499" y="6028957"/>
              <a:ext cx="350899" cy="32936"/>
            </a:xfrm>
            <a:custGeom>
              <a:avLst/>
              <a:gdLst>
                <a:gd name="T0" fmla="*/ 0 w 277"/>
                <a:gd name="T1" fmla="*/ 14 h 26"/>
                <a:gd name="T2" fmla="*/ 50 w 277"/>
                <a:gd name="T3" fmla="*/ 14 h 26"/>
                <a:gd name="T4" fmla="*/ 74 w 277"/>
                <a:gd name="T5" fmla="*/ 26 h 26"/>
                <a:gd name="T6" fmla="*/ 213 w 277"/>
                <a:gd name="T7" fmla="*/ 26 h 26"/>
                <a:gd name="T8" fmla="*/ 237 w 277"/>
                <a:gd name="T9" fmla="*/ 14 h 26"/>
                <a:gd name="T10" fmla="*/ 277 w 277"/>
                <a:gd name="T11" fmla="*/ 14 h 26"/>
                <a:gd name="T12" fmla="*/ 277 w 277"/>
                <a:gd name="T13" fmla="*/ 0 h 26"/>
                <a:gd name="T14" fmla="*/ 0 w 277"/>
                <a:gd name="T15" fmla="*/ 0 h 26"/>
                <a:gd name="T16" fmla="*/ 0 w 277"/>
                <a:gd name="T1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7" h="26">
                  <a:moveTo>
                    <a:pt x="0" y="14"/>
                  </a:moveTo>
                  <a:lnTo>
                    <a:pt x="50" y="14"/>
                  </a:lnTo>
                  <a:lnTo>
                    <a:pt x="74" y="26"/>
                  </a:lnTo>
                  <a:lnTo>
                    <a:pt x="213" y="26"/>
                  </a:lnTo>
                  <a:lnTo>
                    <a:pt x="237" y="14"/>
                  </a:lnTo>
                  <a:lnTo>
                    <a:pt x="277" y="14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31A50B4A-F54F-4744-93E8-50572419A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1569" y="5822471"/>
              <a:ext cx="344565" cy="191285"/>
            </a:xfrm>
            <a:custGeom>
              <a:avLst/>
              <a:gdLst>
                <a:gd name="T0" fmla="*/ 114 w 115"/>
                <a:gd name="T1" fmla="*/ 24 h 64"/>
                <a:gd name="T2" fmla="*/ 96 w 115"/>
                <a:gd name="T3" fmla="*/ 9 h 64"/>
                <a:gd name="T4" fmla="*/ 94 w 115"/>
                <a:gd name="T5" fmla="*/ 10 h 64"/>
                <a:gd name="T6" fmla="*/ 89 w 115"/>
                <a:gd name="T7" fmla="*/ 11 h 64"/>
                <a:gd name="T8" fmla="*/ 89 w 115"/>
                <a:gd name="T9" fmla="*/ 0 h 64"/>
                <a:gd name="T10" fmla="*/ 0 w 115"/>
                <a:gd name="T11" fmla="*/ 0 h 64"/>
                <a:gd name="T12" fmla="*/ 0 w 115"/>
                <a:gd name="T13" fmla="*/ 14 h 64"/>
                <a:gd name="T14" fmla="*/ 20 w 115"/>
                <a:gd name="T15" fmla="*/ 64 h 64"/>
                <a:gd name="T16" fmla="*/ 69 w 115"/>
                <a:gd name="T17" fmla="*/ 64 h 64"/>
                <a:gd name="T18" fmla="*/ 76 w 115"/>
                <a:gd name="T19" fmla="*/ 56 h 64"/>
                <a:gd name="T20" fmla="*/ 105 w 115"/>
                <a:gd name="T21" fmla="*/ 42 h 64"/>
                <a:gd name="T22" fmla="*/ 114 w 115"/>
                <a:gd name="T23" fmla="*/ 24 h 64"/>
                <a:gd name="T24" fmla="*/ 103 w 115"/>
                <a:gd name="T25" fmla="*/ 30 h 64"/>
                <a:gd name="T26" fmla="*/ 101 w 115"/>
                <a:gd name="T27" fmla="*/ 33 h 64"/>
                <a:gd name="T28" fmla="*/ 87 w 115"/>
                <a:gd name="T29" fmla="*/ 40 h 64"/>
                <a:gd name="T30" fmla="*/ 89 w 115"/>
                <a:gd name="T31" fmla="*/ 25 h 64"/>
                <a:gd name="T32" fmla="*/ 91 w 115"/>
                <a:gd name="T33" fmla="*/ 21 h 64"/>
                <a:gd name="T34" fmla="*/ 95 w 115"/>
                <a:gd name="T35" fmla="*/ 19 h 64"/>
                <a:gd name="T36" fmla="*/ 96 w 115"/>
                <a:gd name="T37" fmla="*/ 19 h 64"/>
                <a:gd name="T38" fmla="*/ 101 w 115"/>
                <a:gd name="T39" fmla="*/ 21 h 64"/>
                <a:gd name="T40" fmla="*/ 104 w 115"/>
                <a:gd name="T41" fmla="*/ 26 h 64"/>
                <a:gd name="T42" fmla="*/ 103 w 115"/>
                <a:gd name="T43" fmla="*/ 3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64">
                  <a:moveTo>
                    <a:pt x="114" y="24"/>
                  </a:moveTo>
                  <a:cubicBezTo>
                    <a:pt x="112" y="15"/>
                    <a:pt x="105" y="9"/>
                    <a:pt x="96" y="9"/>
                  </a:cubicBezTo>
                  <a:cubicBezTo>
                    <a:pt x="96" y="9"/>
                    <a:pt x="95" y="9"/>
                    <a:pt x="94" y="10"/>
                  </a:cubicBezTo>
                  <a:cubicBezTo>
                    <a:pt x="92" y="10"/>
                    <a:pt x="90" y="10"/>
                    <a:pt x="89" y="11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5"/>
                    <a:pt x="8" y="53"/>
                    <a:pt x="2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71" y="61"/>
                    <a:pt x="74" y="59"/>
                    <a:pt x="76" y="56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11" y="38"/>
                    <a:pt x="115" y="31"/>
                    <a:pt x="114" y="24"/>
                  </a:cubicBezTo>
                  <a:close/>
                  <a:moveTo>
                    <a:pt x="103" y="30"/>
                  </a:moveTo>
                  <a:cubicBezTo>
                    <a:pt x="103" y="31"/>
                    <a:pt x="102" y="33"/>
                    <a:pt x="101" y="33"/>
                  </a:cubicBezTo>
                  <a:cubicBezTo>
                    <a:pt x="87" y="40"/>
                    <a:pt x="87" y="40"/>
                    <a:pt x="87" y="40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23"/>
                    <a:pt x="90" y="22"/>
                    <a:pt x="91" y="21"/>
                  </a:cubicBezTo>
                  <a:cubicBezTo>
                    <a:pt x="92" y="20"/>
                    <a:pt x="94" y="19"/>
                    <a:pt x="95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8" y="19"/>
                    <a:pt x="100" y="20"/>
                    <a:pt x="101" y="21"/>
                  </a:cubicBezTo>
                  <a:cubicBezTo>
                    <a:pt x="102" y="22"/>
                    <a:pt x="104" y="23"/>
                    <a:pt x="104" y="26"/>
                  </a:cubicBezTo>
                  <a:cubicBezTo>
                    <a:pt x="104" y="27"/>
                    <a:pt x="104" y="29"/>
                    <a:pt x="103" y="3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9" name="Freeform 64">
            <a:extLst>
              <a:ext uri="{FF2B5EF4-FFF2-40B4-BE49-F238E27FC236}">
                <a16:creationId xmlns:a16="http://schemas.microsoft.com/office/drawing/2014/main" id="{6FAB08C5-4844-4484-A955-CACEE3E09CD0}"/>
              </a:ext>
            </a:extLst>
          </p:cNvPr>
          <p:cNvSpPr>
            <a:spLocks noEditPoints="1"/>
          </p:cNvSpPr>
          <p:nvPr/>
        </p:nvSpPr>
        <p:spPr bwMode="auto">
          <a:xfrm>
            <a:off x="2155904" y="5036603"/>
            <a:ext cx="383836" cy="366101"/>
          </a:xfrm>
          <a:custGeom>
            <a:avLst/>
            <a:gdLst>
              <a:gd name="T0" fmla="*/ 128 w 128"/>
              <a:gd name="T1" fmla="*/ 20 h 122"/>
              <a:gd name="T2" fmla="*/ 126 w 128"/>
              <a:gd name="T3" fmla="*/ 12 h 122"/>
              <a:gd name="T4" fmla="*/ 122 w 128"/>
              <a:gd name="T5" fmla="*/ 6 h 122"/>
              <a:gd name="T6" fmla="*/ 116 w 128"/>
              <a:gd name="T7" fmla="*/ 2 h 122"/>
              <a:gd name="T8" fmla="*/ 108 w 128"/>
              <a:gd name="T9" fmla="*/ 0 h 122"/>
              <a:gd name="T10" fmla="*/ 96 w 128"/>
              <a:gd name="T11" fmla="*/ 4 h 122"/>
              <a:gd name="T12" fmla="*/ 64 w 128"/>
              <a:gd name="T13" fmla="*/ 28 h 122"/>
              <a:gd name="T14" fmla="*/ 32 w 128"/>
              <a:gd name="T15" fmla="*/ 4 h 122"/>
              <a:gd name="T16" fmla="*/ 20 w 128"/>
              <a:gd name="T17" fmla="*/ 0 h 122"/>
              <a:gd name="T18" fmla="*/ 12 w 128"/>
              <a:gd name="T19" fmla="*/ 2 h 122"/>
              <a:gd name="T20" fmla="*/ 6 w 128"/>
              <a:gd name="T21" fmla="*/ 6 h 122"/>
              <a:gd name="T22" fmla="*/ 2 w 128"/>
              <a:gd name="T23" fmla="*/ 12 h 122"/>
              <a:gd name="T24" fmla="*/ 0 w 128"/>
              <a:gd name="T25" fmla="*/ 20 h 122"/>
              <a:gd name="T26" fmla="*/ 0 w 128"/>
              <a:gd name="T27" fmla="*/ 57 h 122"/>
              <a:gd name="T28" fmla="*/ 21 w 128"/>
              <a:gd name="T29" fmla="*/ 79 h 122"/>
              <a:gd name="T30" fmla="*/ 32 w 128"/>
              <a:gd name="T31" fmla="*/ 79 h 122"/>
              <a:gd name="T32" fmla="*/ 16 w 128"/>
              <a:gd name="T33" fmla="*/ 107 h 122"/>
              <a:gd name="T34" fmla="*/ 16 w 128"/>
              <a:gd name="T35" fmla="*/ 107 h 122"/>
              <a:gd name="T36" fmla="*/ 36 w 128"/>
              <a:gd name="T37" fmla="*/ 102 h 122"/>
              <a:gd name="T38" fmla="*/ 41 w 128"/>
              <a:gd name="T39" fmla="*/ 122 h 122"/>
              <a:gd name="T40" fmla="*/ 64 w 128"/>
              <a:gd name="T41" fmla="*/ 82 h 122"/>
              <a:gd name="T42" fmla="*/ 87 w 128"/>
              <a:gd name="T43" fmla="*/ 122 h 122"/>
              <a:gd name="T44" fmla="*/ 87 w 128"/>
              <a:gd name="T45" fmla="*/ 122 h 122"/>
              <a:gd name="T46" fmla="*/ 92 w 128"/>
              <a:gd name="T47" fmla="*/ 102 h 122"/>
              <a:gd name="T48" fmla="*/ 112 w 128"/>
              <a:gd name="T49" fmla="*/ 107 h 122"/>
              <a:gd name="T50" fmla="*/ 96 w 128"/>
              <a:gd name="T51" fmla="*/ 79 h 122"/>
              <a:gd name="T52" fmla="*/ 107 w 128"/>
              <a:gd name="T53" fmla="*/ 79 h 122"/>
              <a:gd name="T54" fmla="*/ 128 w 128"/>
              <a:gd name="T55" fmla="*/ 57 h 122"/>
              <a:gd name="T56" fmla="*/ 128 w 128"/>
              <a:gd name="T57" fmla="*/ 57 h 122"/>
              <a:gd name="T58" fmla="*/ 128 w 128"/>
              <a:gd name="T59" fmla="*/ 20 h 122"/>
              <a:gd name="T60" fmla="*/ 20 w 128"/>
              <a:gd name="T61" fmla="*/ 29 h 122"/>
              <a:gd name="T62" fmla="*/ 10 w 128"/>
              <a:gd name="T63" fmla="*/ 20 h 122"/>
              <a:gd name="T64" fmla="*/ 20 w 128"/>
              <a:gd name="T65" fmla="*/ 10 h 122"/>
              <a:gd name="T66" fmla="*/ 26 w 128"/>
              <a:gd name="T67" fmla="*/ 12 h 122"/>
              <a:gd name="T68" fmla="*/ 50 w 128"/>
              <a:gd name="T69" fmla="*/ 29 h 122"/>
              <a:gd name="T70" fmla="*/ 20 w 128"/>
              <a:gd name="T71" fmla="*/ 29 h 122"/>
              <a:gd name="T72" fmla="*/ 64 w 128"/>
              <a:gd name="T73" fmla="*/ 64 h 122"/>
              <a:gd name="T74" fmla="*/ 54 w 128"/>
              <a:gd name="T75" fmla="*/ 54 h 122"/>
              <a:gd name="T76" fmla="*/ 64 w 128"/>
              <a:gd name="T77" fmla="*/ 44 h 122"/>
              <a:gd name="T78" fmla="*/ 74 w 128"/>
              <a:gd name="T79" fmla="*/ 54 h 122"/>
              <a:gd name="T80" fmla="*/ 64 w 128"/>
              <a:gd name="T81" fmla="*/ 64 h 122"/>
              <a:gd name="T82" fmla="*/ 108 w 128"/>
              <a:gd name="T83" fmla="*/ 29 h 122"/>
              <a:gd name="T84" fmla="*/ 78 w 128"/>
              <a:gd name="T85" fmla="*/ 29 h 122"/>
              <a:gd name="T86" fmla="*/ 102 w 128"/>
              <a:gd name="T87" fmla="*/ 12 h 122"/>
              <a:gd name="T88" fmla="*/ 108 w 128"/>
              <a:gd name="T89" fmla="*/ 10 h 122"/>
              <a:gd name="T90" fmla="*/ 118 w 128"/>
              <a:gd name="T91" fmla="*/ 20 h 122"/>
              <a:gd name="T92" fmla="*/ 108 w 128"/>
              <a:gd name="T93" fmla="*/ 29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8" h="122">
                <a:moveTo>
                  <a:pt x="128" y="20"/>
                </a:moveTo>
                <a:cubicBezTo>
                  <a:pt x="128" y="17"/>
                  <a:pt x="127" y="14"/>
                  <a:pt x="126" y="12"/>
                </a:cubicBezTo>
                <a:cubicBezTo>
                  <a:pt x="125" y="10"/>
                  <a:pt x="124" y="8"/>
                  <a:pt x="122" y="6"/>
                </a:cubicBezTo>
                <a:cubicBezTo>
                  <a:pt x="120" y="4"/>
                  <a:pt x="118" y="3"/>
                  <a:pt x="116" y="2"/>
                </a:cubicBezTo>
                <a:cubicBezTo>
                  <a:pt x="114" y="1"/>
                  <a:pt x="111" y="0"/>
                  <a:pt x="108" y="0"/>
                </a:cubicBezTo>
                <a:cubicBezTo>
                  <a:pt x="104" y="0"/>
                  <a:pt x="100" y="2"/>
                  <a:pt x="96" y="4"/>
                </a:cubicBezTo>
                <a:cubicBezTo>
                  <a:pt x="64" y="28"/>
                  <a:pt x="64" y="28"/>
                  <a:pt x="64" y="28"/>
                </a:cubicBezTo>
                <a:cubicBezTo>
                  <a:pt x="32" y="4"/>
                  <a:pt x="32" y="4"/>
                  <a:pt x="32" y="4"/>
                </a:cubicBezTo>
                <a:cubicBezTo>
                  <a:pt x="28" y="2"/>
                  <a:pt x="24" y="0"/>
                  <a:pt x="20" y="0"/>
                </a:cubicBezTo>
                <a:cubicBezTo>
                  <a:pt x="17" y="0"/>
                  <a:pt x="14" y="1"/>
                  <a:pt x="12" y="2"/>
                </a:cubicBezTo>
                <a:cubicBezTo>
                  <a:pt x="10" y="3"/>
                  <a:pt x="8" y="4"/>
                  <a:pt x="6" y="6"/>
                </a:cubicBezTo>
                <a:cubicBezTo>
                  <a:pt x="4" y="8"/>
                  <a:pt x="3" y="10"/>
                  <a:pt x="2" y="12"/>
                </a:cubicBezTo>
                <a:cubicBezTo>
                  <a:pt x="1" y="14"/>
                  <a:pt x="0" y="17"/>
                  <a:pt x="0" y="20"/>
                </a:cubicBezTo>
                <a:cubicBezTo>
                  <a:pt x="0" y="20"/>
                  <a:pt x="0" y="57"/>
                  <a:pt x="0" y="57"/>
                </a:cubicBezTo>
                <a:cubicBezTo>
                  <a:pt x="0" y="69"/>
                  <a:pt x="10" y="79"/>
                  <a:pt x="21" y="79"/>
                </a:cubicBezTo>
                <a:cubicBezTo>
                  <a:pt x="32" y="79"/>
                  <a:pt x="32" y="79"/>
                  <a:pt x="32" y="79"/>
                </a:cubicBezTo>
                <a:cubicBezTo>
                  <a:pt x="16" y="107"/>
                  <a:pt x="16" y="107"/>
                  <a:pt x="16" y="107"/>
                </a:cubicBezTo>
                <a:cubicBezTo>
                  <a:pt x="16" y="107"/>
                  <a:pt x="16" y="107"/>
                  <a:pt x="16" y="107"/>
                </a:cubicBezTo>
                <a:cubicBezTo>
                  <a:pt x="36" y="102"/>
                  <a:pt x="36" y="102"/>
                  <a:pt x="36" y="10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64" y="82"/>
                  <a:pt x="64" y="82"/>
                  <a:pt x="64" y="82"/>
                </a:cubicBezTo>
                <a:cubicBezTo>
                  <a:pt x="87" y="122"/>
                  <a:pt x="87" y="122"/>
                  <a:pt x="87" y="122"/>
                </a:cubicBezTo>
                <a:cubicBezTo>
                  <a:pt x="87" y="122"/>
                  <a:pt x="87" y="122"/>
                  <a:pt x="87" y="122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96" y="79"/>
                  <a:pt x="96" y="79"/>
                  <a:pt x="9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18" y="79"/>
                  <a:pt x="128" y="69"/>
                  <a:pt x="128" y="57"/>
                </a:cubicBezTo>
                <a:cubicBezTo>
                  <a:pt x="128" y="57"/>
                  <a:pt x="128" y="57"/>
                  <a:pt x="128" y="57"/>
                </a:cubicBezTo>
                <a:cubicBezTo>
                  <a:pt x="128" y="57"/>
                  <a:pt x="128" y="20"/>
                  <a:pt x="128" y="20"/>
                </a:cubicBezTo>
                <a:close/>
                <a:moveTo>
                  <a:pt x="20" y="29"/>
                </a:moveTo>
                <a:cubicBezTo>
                  <a:pt x="14" y="29"/>
                  <a:pt x="10" y="25"/>
                  <a:pt x="10" y="20"/>
                </a:cubicBezTo>
                <a:cubicBezTo>
                  <a:pt x="10" y="14"/>
                  <a:pt x="14" y="10"/>
                  <a:pt x="20" y="10"/>
                </a:cubicBezTo>
                <a:cubicBezTo>
                  <a:pt x="22" y="10"/>
                  <a:pt x="24" y="11"/>
                  <a:pt x="26" y="12"/>
                </a:cubicBezTo>
                <a:cubicBezTo>
                  <a:pt x="50" y="29"/>
                  <a:pt x="50" y="29"/>
                  <a:pt x="50" y="29"/>
                </a:cubicBezTo>
                <a:lnTo>
                  <a:pt x="20" y="29"/>
                </a:lnTo>
                <a:close/>
                <a:moveTo>
                  <a:pt x="64" y="64"/>
                </a:moveTo>
                <a:cubicBezTo>
                  <a:pt x="59" y="64"/>
                  <a:pt x="54" y="60"/>
                  <a:pt x="54" y="54"/>
                </a:cubicBezTo>
                <a:cubicBezTo>
                  <a:pt x="54" y="49"/>
                  <a:pt x="59" y="44"/>
                  <a:pt x="64" y="44"/>
                </a:cubicBezTo>
                <a:cubicBezTo>
                  <a:pt x="69" y="44"/>
                  <a:pt x="74" y="49"/>
                  <a:pt x="74" y="54"/>
                </a:cubicBezTo>
                <a:cubicBezTo>
                  <a:pt x="74" y="60"/>
                  <a:pt x="69" y="64"/>
                  <a:pt x="64" y="64"/>
                </a:cubicBezTo>
                <a:close/>
                <a:moveTo>
                  <a:pt x="108" y="29"/>
                </a:moveTo>
                <a:cubicBezTo>
                  <a:pt x="78" y="29"/>
                  <a:pt x="78" y="29"/>
                  <a:pt x="78" y="29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4" y="11"/>
                  <a:pt x="106" y="10"/>
                  <a:pt x="108" y="10"/>
                </a:cubicBezTo>
                <a:cubicBezTo>
                  <a:pt x="114" y="10"/>
                  <a:pt x="118" y="14"/>
                  <a:pt x="118" y="20"/>
                </a:cubicBezTo>
                <a:cubicBezTo>
                  <a:pt x="118" y="25"/>
                  <a:pt x="114" y="29"/>
                  <a:pt x="108" y="2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2" name="Freeform 107">
            <a:extLst>
              <a:ext uri="{FF2B5EF4-FFF2-40B4-BE49-F238E27FC236}">
                <a16:creationId xmlns:a16="http://schemas.microsoft.com/office/drawing/2014/main" id="{0A249D3A-CE8C-48A2-9972-561A1D4AA563}"/>
              </a:ext>
            </a:extLst>
          </p:cNvPr>
          <p:cNvSpPr>
            <a:spLocks noEditPoints="1"/>
          </p:cNvSpPr>
          <p:nvPr/>
        </p:nvSpPr>
        <p:spPr bwMode="auto">
          <a:xfrm>
            <a:off x="2155904" y="4314536"/>
            <a:ext cx="383836" cy="276159"/>
          </a:xfrm>
          <a:custGeom>
            <a:avLst/>
            <a:gdLst>
              <a:gd name="T0" fmla="*/ 92 w 128"/>
              <a:gd name="T1" fmla="*/ 92 h 92"/>
              <a:gd name="T2" fmla="*/ 31 w 128"/>
              <a:gd name="T3" fmla="*/ 92 h 92"/>
              <a:gd name="T4" fmla="*/ 9 w 128"/>
              <a:gd name="T5" fmla="*/ 83 h 92"/>
              <a:gd name="T6" fmla="*/ 0 w 128"/>
              <a:gd name="T7" fmla="*/ 61 h 92"/>
              <a:gd name="T8" fmla="*/ 14 w 128"/>
              <a:gd name="T9" fmla="*/ 34 h 92"/>
              <a:gd name="T10" fmla="*/ 14 w 128"/>
              <a:gd name="T11" fmla="*/ 34 h 92"/>
              <a:gd name="T12" fmla="*/ 37 w 128"/>
              <a:gd name="T13" fmla="*/ 10 h 92"/>
              <a:gd name="T14" fmla="*/ 46 w 128"/>
              <a:gd name="T15" fmla="*/ 11 h 92"/>
              <a:gd name="T16" fmla="*/ 74 w 128"/>
              <a:gd name="T17" fmla="*/ 0 h 92"/>
              <a:gd name="T18" fmla="*/ 97 w 128"/>
              <a:gd name="T19" fmla="*/ 8 h 92"/>
              <a:gd name="T20" fmla="*/ 109 w 128"/>
              <a:gd name="T21" fmla="*/ 24 h 92"/>
              <a:gd name="T22" fmla="*/ 128 w 128"/>
              <a:gd name="T23" fmla="*/ 56 h 92"/>
              <a:gd name="T24" fmla="*/ 118 w 128"/>
              <a:gd name="T25" fmla="*/ 82 h 92"/>
              <a:gd name="T26" fmla="*/ 92 w 128"/>
              <a:gd name="T27" fmla="*/ 92 h 92"/>
              <a:gd name="T28" fmla="*/ 37 w 128"/>
              <a:gd name="T29" fmla="*/ 24 h 92"/>
              <a:gd name="T30" fmla="*/ 28 w 128"/>
              <a:gd name="T31" fmla="*/ 34 h 92"/>
              <a:gd name="T32" fmla="*/ 28 w 128"/>
              <a:gd name="T33" fmla="*/ 36 h 92"/>
              <a:gd name="T34" fmla="*/ 30 w 128"/>
              <a:gd name="T35" fmla="*/ 42 h 92"/>
              <a:gd name="T36" fmla="*/ 25 w 128"/>
              <a:gd name="T37" fmla="*/ 45 h 92"/>
              <a:gd name="T38" fmla="*/ 14 w 128"/>
              <a:gd name="T39" fmla="*/ 61 h 92"/>
              <a:gd name="T40" fmla="*/ 31 w 128"/>
              <a:gd name="T41" fmla="*/ 78 h 92"/>
              <a:gd name="T42" fmla="*/ 92 w 128"/>
              <a:gd name="T43" fmla="*/ 78 h 92"/>
              <a:gd name="T44" fmla="*/ 113 w 128"/>
              <a:gd name="T45" fmla="*/ 56 h 92"/>
              <a:gd name="T46" fmla="*/ 101 w 128"/>
              <a:gd name="T47" fmla="*/ 36 h 92"/>
              <a:gd name="T48" fmla="*/ 97 w 128"/>
              <a:gd name="T49" fmla="*/ 35 h 92"/>
              <a:gd name="T50" fmla="*/ 96 w 128"/>
              <a:gd name="T51" fmla="*/ 32 h 92"/>
              <a:gd name="T52" fmla="*/ 74 w 128"/>
              <a:gd name="T53" fmla="*/ 14 h 92"/>
              <a:gd name="T54" fmla="*/ 54 w 128"/>
              <a:gd name="T55" fmla="*/ 25 h 92"/>
              <a:gd name="T56" fmla="*/ 49 w 128"/>
              <a:gd name="T57" fmla="*/ 31 h 92"/>
              <a:gd name="T58" fmla="*/ 43 w 128"/>
              <a:gd name="T59" fmla="*/ 26 h 92"/>
              <a:gd name="T60" fmla="*/ 37 w 128"/>
              <a:gd name="T61" fmla="*/ 24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" h="92">
                <a:moveTo>
                  <a:pt x="92" y="92"/>
                </a:moveTo>
                <a:cubicBezTo>
                  <a:pt x="31" y="92"/>
                  <a:pt x="31" y="92"/>
                  <a:pt x="31" y="92"/>
                </a:cubicBezTo>
                <a:cubicBezTo>
                  <a:pt x="23" y="92"/>
                  <a:pt x="15" y="89"/>
                  <a:pt x="9" y="83"/>
                </a:cubicBezTo>
                <a:cubicBezTo>
                  <a:pt x="3" y="77"/>
                  <a:pt x="0" y="69"/>
                  <a:pt x="0" y="61"/>
                </a:cubicBezTo>
                <a:cubicBezTo>
                  <a:pt x="0" y="50"/>
                  <a:pt x="5" y="40"/>
                  <a:pt x="14" y="34"/>
                </a:cubicBezTo>
                <a:cubicBezTo>
                  <a:pt x="14" y="34"/>
                  <a:pt x="14" y="34"/>
                  <a:pt x="14" y="34"/>
                </a:cubicBezTo>
                <a:cubicBezTo>
                  <a:pt x="14" y="20"/>
                  <a:pt x="24" y="10"/>
                  <a:pt x="37" y="10"/>
                </a:cubicBezTo>
                <a:cubicBezTo>
                  <a:pt x="40" y="10"/>
                  <a:pt x="43" y="10"/>
                  <a:pt x="46" y="11"/>
                </a:cubicBezTo>
                <a:cubicBezTo>
                  <a:pt x="53" y="4"/>
                  <a:pt x="63" y="0"/>
                  <a:pt x="74" y="0"/>
                </a:cubicBezTo>
                <a:cubicBezTo>
                  <a:pt x="82" y="0"/>
                  <a:pt x="90" y="2"/>
                  <a:pt x="97" y="8"/>
                </a:cubicBezTo>
                <a:cubicBezTo>
                  <a:pt x="102" y="12"/>
                  <a:pt x="107" y="18"/>
                  <a:pt x="109" y="24"/>
                </a:cubicBezTo>
                <a:cubicBezTo>
                  <a:pt x="121" y="31"/>
                  <a:pt x="128" y="43"/>
                  <a:pt x="128" y="56"/>
                </a:cubicBezTo>
                <a:cubicBezTo>
                  <a:pt x="128" y="66"/>
                  <a:pt x="124" y="75"/>
                  <a:pt x="118" y="82"/>
                </a:cubicBezTo>
                <a:cubicBezTo>
                  <a:pt x="111" y="89"/>
                  <a:pt x="102" y="92"/>
                  <a:pt x="92" y="92"/>
                </a:cubicBezTo>
                <a:close/>
                <a:moveTo>
                  <a:pt x="37" y="24"/>
                </a:moveTo>
                <a:cubicBezTo>
                  <a:pt x="32" y="24"/>
                  <a:pt x="28" y="28"/>
                  <a:pt x="28" y="34"/>
                </a:cubicBezTo>
                <a:cubicBezTo>
                  <a:pt x="28" y="35"/>
                  <a:pt x="28" y="36"/>
                  <a:pt x="28" y="36"/>
                </a:cubicBezTo>
                <a:cubicBezTo>
                  <a:pt x="30" y="42"/>
                  <a:pt x="30" y="42"/>
                  <a:pt x="30" y="42"/>
                </a:cubicBezTo>
                <a:cubicBezTo>
                  <a:pt x="25" y="45"/>
                  <a:pt x="25" y="45"/>
                  <a:pt x="25" y="45"/>
                </a:cubicBezTo>
                <a:cubicBezTo>
                  <a:pt x="18" y="48"/>
                  <a:pt x="14" y="54"/>
                  <a:pt x="14" y="61"/>
                </a:cubicBezTo>
                <a:cubicBezTo>
                  <a:pt x="14" y="70"/>
                  <a:pt x="22" y="78"/>
                  <a:pt x="31" y="78"/>
                </a:cubicBezTo>
                <a:cubicBezTo>
                  <a:pt x="92" y="78"/>
                  <a:pt x="92" y="78"/>
                  <a:pt x="92" y="78"/>
                </a:cubicBezTo>
                <a:cubicBezTo>
                  <a:pt x="104" y="78"/>
                  <a:pt x="113" y="68"/>
                  <a:pt x="113" y="56"/>
                </a:cubicBezTo>
                <a:cubicBezTo>
                  <a:pt x="113" y="48"/>
                  <a:pt x="108" y="40"/>
                  <a:pt x="101" y="36"/>
                </a:cubicBezTo>
                <a:cubicBezTo>
                  <a:pt x="97" y="35"/>
                  <a:pt x="97" y="35"/>
                  <a:pt x="97" y="35"/>
                </a:cubicBezTo>
                <a:cubicBezTo>
                  <a:pt x="96" y="32"/>
                  <a:pt x="96" y="32"/>
                  <a:pt x="96" y="32"/>
                </a:cubicBezTo>
                <a:cubicBezTo>
                  <a:pt x="93" y="21"/>
                  <a:pt x="84" y="14"/>
                  <a:pt x="74" y="14"/>
                </a:cubicBezTo>
                <a:cubicBezTo>
                  <a:pt x="66" y="14"/>
                  <a:pt x="58" y="18"/>
                  <a:pt x="54" y="25"/>
                </a:cubicBezTo>
                <a:cubicBezTo>
                  <a:pt x="49" y="31"/>
                  <a:pt x="49" y="31"/>
                  <a:pt x="49" y="31"/>
                </a:cubicBezTo>
                <a:cubicBezTo>
                  <a:pt x="43" y="26"/>
                  <a:pt x="43" y="26"/>
                  <a:pt x="43" y="26"/>
                </a:cubicBezTo>
                <a:cubicBezTo>
                  <a:pt x="42" y="25"/>
                  <a:pt x="40" y="24"/>
                  <a:pt x="37" y="2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0" name="组合 289">
            <a:extLst>
              <a:ext uri="{FF2B5EF4-FFF2-40B4-BE49-F238E27FC236}">
                <a16:creationId xmlns:a16="http://schemas.microsoft.com/office/drawing/2014/main" id="{E1EFA1AD-D943-471D-8078-A30B523B5645}"/>
              </a:ext>
            </a:extLst>
          </p:cNvPr>
          <p:cNvGrpSpPr/>
          <p:nvPr/>
        </p:nvGrpSpPr>
        <p:grpSpPr>
          <a:xfrm>
            <a:off x="2155904" y="3546864"/>
            <a:ext cx="383836" cy="276159"/>
            <a:chOff x="3218499" y="3501721"/>
            <a:chExt cx="383836" cy="276159"/>
          </a:xfrm>
        </p:grpSpPr>
        <p:sp>
          <p:nvSpPr>
            <p:cNvPr id="185" name="Rectangle 150">
              <a:extLst>
                <a:ext uri="{FF2B5EF4-FFF2-40B4-BE49-F238E27FC236}">
                  <a16:creationId xmlns:a16="http://schemas.microsoft.com/office/drawing/2014/main" id="{AE89F7AF-2A9A-4F93-ACE6-505791EB2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499" y="3720875"/>
              <a:ext cx="383836" cy="5700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51">
              <a:extLst>
                <a:ext uri="{FF2B5EF4-FFF2-40B4-BE49-F238E27FC236}">
                  <a16:creationId xmlns:a16="http://schemas.microsoft.com/office/drawing/2014/main" id="{339DDEB8-714D-4948-AA5D-49A4C33A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568" y="3501721"/>
              <a:ext cx="335698" cy="201419"/>
            </a:xfrm>
            <a:custGeom>
              <a:avLst/>
              <a:gdLst>
                <a:gd name="T0" fmla="*/ 112 w 112"/>
                <a:gd name="T1" fmla="*/ 60 h 67"/>
                <a:gd name="T2" fmla="*/ 78 w 112"/>
                <a:gd name="T3" fmla="*/ 9 h 67"/>
                <a:gd name="T4" fmla="*/ 78 w 112"/>
                <a:gd name="T5" fmla="*/ 54 h 67"/>
                <a:gd name="T6" fmla="*/ 70 w 112"/>
                <a:gd name="T7" fmla="*/ 54 h 67"/>
                <a:gd name="T8" fmla="*/ 70 w 112"/>
                <a:gd name="T9" fmla="*/ 2 h 67"/>
                <a:gd name="T10" fmla="*/ 56 w 112"/>
                <a:gd name="T11" fmla="*/ 0 h 67"/>
                <a:gd name="T12" fmla="*/ 43 w 112"/>
                <a:gd name="T13" fmla="*/ 1 h 67"/>
                <a:gd name="T14" fmla="*/ 43 w 112"/>
                <a:gd name="T15" fmla="*/ 54 h 67"/>
                <a:gd name="T16" fmla="*/ 36 w 112"/>
                <a:gd name="T17" fmla="*/ 54 h 67"/>
                <a:gd name="T18" fmla="*/ 36 w 112"/>
                <a:gd name="T19" fmla="*/ 8 h 67"/>
                <a:gd name="T20" fmla="*/ 0 w 112"/>
                <a:gd name="T21" fmla="*/ 60 h 67"/>
                <a:gd name="T22" fmla="*/ 0 w 112"/>
                <a:gd name="T23" fmla="*/ 67 h 67"/>
                <a:gd name="T24" fmla="*/ 112 w 112"/>
                <a:gd name="T25" fmla="*/ 67 h 67"/>
                <a:gd name="T26" fmla="*/ 112 w 112"/>
                <a:gd name="T27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67">
                  <a:moveTo>
                    <a:pt x="112" y="60"/>
                  </a:moveTo>
                  <a:cubicBezTo>
                    <a:pt x="112" y="37"/>
                    <a:pt x="98" y="17"/>
                    <a:pt x="78" y="9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6" y="0"/>
                    <a:pt x="61" y="0"/>
                    <a:pt x="56" y="0"/>
                  </a:cubicBezTo>
                  <a:cubicBezTo>
                    <a:pt x="52" y="0"/>
                    <a:pt x="48" y="0"/>
                    <a:pt x="43" y="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15" y="16"/>
                    <a:pt x="0" y="36"/>
                    <a:pt x="0" y="6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12" y="67"/>
                    <a:pt x="112" y="67"/>
                    <a:pt x="112" y="67"/>
                  </a:cubicBezTo>
                  <a:lnTo>
                    <a:pt x="112" y="6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3" name="Freeform 178">
            <a:extLst>
              <a:ext uri="{FF2B5EF4-FFF2-40B4-BE49-F238E27FC236}">
                <a16:creationId xmlns:a16="http://schemas.microsoft.com/office/drawing/2014/main" id="{5F5A737C-38FC-4790-91AA-2BE69504ACB9}"/>
              </a:ext>
            </a:extLst>
          </p:cNvPr>
          <p:cNvSpPr>
            <a:spLocks/>
          </p:cNvSpPr>
          <p:nvPr/>
        </p:nvSpPr>
        <p:spPr bwMode="auto">
          <a:xfrm>
            <a:off x="2231911" y="2725988"/>
            <a:ext cx="233088" cy="383836"/>
          </a:xfrm>
          <a:custGeom>
            <a:avLst/>
            <a:gdLst>
              <a:gd name="T0" fmla="*/ 68 w 78"/>
              <a:gd name="T1" fmla="*/ 73 h 128"/>
              <a:gd name="T2" fmla="*/ 69 w 78"/>
              <a:gd name="T3" fmla="*/ 73 h 128"/>
              <a:gd name="T4" fmla="*/ 69 w 78"/>
              <a:gd name="T5" fmla="*/ 58 h 128"/>
              <a:gd name="T6" fmla="*/ 69 w 78"/>
              <a:gd name="T7" fmla="*/ 58 h 128"/>
              <a:gd name="T8" fmla="*/ 75 w 78"/>
              <a:gd name="T9" fmla="*/ 30 h 128"/>
              <a:gd name="T10" fmla="*/ 74 w 78"/>
              <a:gd name="T11" fmla="*/ 30 h 128"/>
              <a:gd name="T12" fmla="*/ 59 w 78"/>
              <a:gd name="T13" fmla="*/ 16 h 128"/>
              <a:gd name="T14" fmla="*/ 60 w 78"/>
              <a:gd name="T15" fmla="*/ 14 h 128"/>
              <a:gd name="T16" fmla="*/ 59 w 78"/>
              <a:gd name="T17" fmla="*/ 14 h 128"/>
              <a:gd name="T18" fmla="*/ 59 w 78"/>
              <a:gd name="T19" fmla="*/ 0 h 128"/>
              <a:gd name="T20" fmla="*/ 54 w 78"/>
              <a:gd name="T21" fmla="*/ 0 h 128"/>
              <a:gd name="T22" fmla="*/ 54 w 78"/>
              <a:gd name="T23" fmla="*/ 14 h 128"/>
              <a:gd name="T24" fmla="*/ 39 w 78"/>
              <a:gd name="T25" fmla="*/ 28 h 128"/>
              <a:gd name="T26" fmla="*/ 24 w 78"/>
              <a:gd name="T27" fmla="*/ 14 h 128"/>
              <a:gd name="T28" fmla="*/ 24 w 78"/>
              <a:gd name="T29" fmla="*/ 0 h 128"/>
              <a:gd name="T30" fmla="*/ 19 w 78"/>
              <a:gd name="T31" fmla="*/ 0 h 128"/>
              <a:gd name="T32" fmla="*/ 19 w 78"/>
              <a:gd name="T33" fmla="*/ 14 h 128"/>
              <a:gd name="T34" fmla="*/ 19 w 78"/>
              <a:gd name="T35" fmla="*/ 14 h 128"/>
              <a:gd name="T36" fmla="*/ 19 w 78"/>
              <a:gd name="T37" fmla="*/ 15 h 128"/>
              <a:gd name="T38" fmla="*/ 4 w 78"/>
              <a:gd name="T39" fmla="*/ 29 h 128"/>
              <a:gd name="T40" fmla="*/ 3 w 78"/>
              <a:gd name="T41" fmla="*/ 29 h 128"/>
              <a:gd name="T42" fmla="*/ 10 w 78"/>
              <a:gd name="T43" fmla="*/ 58 h 128"/>
              <a:gd name="T44" fmla="*/ 10 w 78"/>
              <a:gd name="T45" fmla="*/ 58 h 128"/>
              <a:gd name="T46" fmla="*/ 10 w 78"/>
              <a:gd name="T47" fmla="*/ 73 h 128"/>
              <a:gd name="T48" fmla="*/ 10 w 78"/>
              <a:gd name="T49" fmla="*/ 73 h 128"/>
              <a:gd name="T50" fmla="*/ 0 w 78"/>
              <a:gd name="T51" fmla="*/ 114 h 128"/>
              <a:gd name="T52" fmla="*/ 0 w 78"/>
              <a:gd name="T53" fmla="*/ 114 h 128"/>
              <a:gd name="T54" fmla="*/ 0 w 78"/>
              <a:gd name="T55" fmla="*/ 128 h 128"/>
              <a:gd name="T56" fmla="*/ 78 w 78"/>
              <a:gd name="T57" fmla="*/ 128 h 128"/>
              <a:gd name="T58" fmla="*/ 78 w 78"/>
              <a:gd name="T59" fmla="*/ 114 h 128"/>
              <a:gd name="T60" fmla="*/ 78 w 78"/>
              <a:gd name="T61" fmla="*/ 114 h 128"/>
              <a:gd name="T62" fmla="*/ 68 w 78"/>
              <a:gd name="T63" fmla="*/ 7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8" h="128">
                <a:moveTo>
                  <a:pt x="68" y="73"/>
                </a:moveTo>
                <a:cubicBezTo>
                  <a:pt x="69" y="73"/>
                  <a:pt x="69" y="73"/>
                  <a:pt x="69" y="73"/>
                </a:cubicBezTo>
                <a:cubicBezTo>
                  <a:pt x="69" y="58"/>
                  <a:pt x="69" y="58"/>
                  <a:pt x="69" y="58"/>
                </a:cubicBezTo>
                <a:cubicBezTo>
                  <a:pt x="69" y="58"/>
                  <a:pt x="69" y="58"/>
                  <a:pt x="69" y="58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0"/>
                  <a:pt x="74" y="30"/>
                  <a:pt x="74" y="30"/>
                </a:cubicBezTo>
                <a:cubicBezTo>
                  <a:pt x="66" y="30"/>
                  <a:pt x="59" y="24"/>
                  <a:pt x="59" y="16"/>
                </a:cubicBezTo>
                <a:cubicBezTo>
                  <a:pt x="59" y="15"/>
                  <a:pt x="59" y="14"/>
                  <a:pt x="60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59" y="0"/>
                  <a:pt x="59" y="0"/>
                  <a:pt x="59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22"/>
                  <a:pt x="47" y="28"/>
                  <a:pt x="39" y="28"/>
                </a:cubicBezTo>
                <a:cubicBezTo>
                  <a:pt x="31" y="28"/>
                  <a:pt x="24" y="22"/>
                  <a:pt x="24" y="14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4"/>
                  <a:pt x="19" y="14"/>
                  <a:pt x="19" y="15"/>
                </a:cubicBezTo>
                <a:cubicBezTo>
                  <a:pt x="19" y="23"/>
                  <a:pt x="12" y="29"/>
                  <a:pt x="4" y="29"/>
                </a:cubicBezTo>
                <a:cubicBezTo>
                  <a:pt x="4" y="29"/>
                  <a:pt x="4" y="29"/>
                  <a:pt x="3" y="29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73"/>
                  <a:pt x="10" y="73"/>
                  <a:pt x="10" y="73"/>
                </a:cubicBezTo>
                <a:cubicBezTo>
                  <a:pt x="10" y="73"/>
                  <a:pt x="10" y="73"/>
                  <a:pt x="10" y="73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28"/>
                  <a:pt x="0" y="128"/>
                  <a:pt x="0" y="128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78" y="114"/>
                  <a:pt x="78" y="114"/>
                  <a:pt x="78" y="114"/>
                </a:cubicBezTo>
                <a:cubicBezTo>
                  <a:pt x="78" y="114"/>
                  <a:pt x="78" y="114"/>
                  <a:pt x="78" y="114"/>
                </a:cubicBezTo>
                <a:lnTo>
                  <a:pt x="68" y="7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9" name="组合 288">
            <a:extLst>
              <a:ext uri="{FF2B5EF4-FFF2-40B4-BE49-F238E27FC236}">
                <a16:creationId xmlns:a16="http://schemas.microsoft.com/office/drawing/2014/main" id="{2E56C413-2A6C-4AEB-AC02-528EAFE9AA99}"/>
              </a:ext>
            </a:extLst>
          </p:cNvPr>
          <p:cNvGrpSpPr/>
          <p:nvPr/>
        </p:nvGrpSpPr>
        <p:grpSpPr>
          <a:xfrm>
            <a:off x="2188840" y="1958316"/>
            <a:ext cx="317963" cy="383836"/>
            <a:chOff x="3251435" y="1913173"/>
            <a:chExt cx="317963" cy="383836"/>
          </a:xfrm>
        </p:grpSpPr>
        <p:sp>
          <p:nvSpPr>
            <p:cNvPr id="239" name="Freeform 204">
              <a:extLst>
                <a:ext uri="{FF2B5EF4-FFF2-40B4-BE49-F238E27FC236}">
                  <a16:creationId xmlns:a16="http://schemas.microsoft.com/office/drawing/2014/main" id="{AE178B3A-6598-40C8-8FCE-B56F96ABA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435" y="1985380"/>
              <a:ext cx="311629" cy="311629"/>
            </a:xfrm>
            <a:custGeom>
              <a:avLst/>
              <a:gdLst>
                <a:gd name="T0" fmla="*/ 52 w 104"/>
                <a:gd name="T1" fmla="*/ 0 h 104"/>
                <a:gd name="T2" fmla="*/ 0 w 104"/>
                <a:gd name="T3" fmla="*/ 52 h 104"/>
                <a:gd name="T4" fmla="*/ 52 w 104"/>
                <a:gd name="T5" fmla="*/ 104 h 104"/>
                <a:gd name="T6" fmla="*/ 104 w 104"/>
                <a:gd name="T7" fmla="*/ 52 h 104"/>
                <a:gd name="T8" fmla="*/ 52 w 104"/>
                <a:gd name="T9" fmla="*/ 0 h 104"/>
                <a:gd name="T10" fmla="*/ 78 w 104"/>
                <a:gd name="T11" fmla="*/ 79 h 104"/>
                <a:gd name="T12" fmla="*/ 52 w 104"/>
                <a:gd name="T13" fmla="*/ 90 h 104"/>
                <a:gd name="T14" fmla="*/ 25 w 104"/>
                <a:gd name="T15" fmla="*/ 79 h 104"/>
                <a:gd name="T16" fmla="*/ 14 w 104"/>
                <a:gd name="T17" fmla="*/ 52 h 104"/>
                <a:gd name="T18" fmla="*/ 25 w 104"/>
                <a:gd name="T19" fmla="*/ 25 h 104"/>
                <a:gd name="T20" fmla="*/ 52 w 104"/>
                <a:gd name="T21" fmla="*/ 14 h 104"/>
                <a:gd name="T22" fmla="*/ 78 w 104"/>
                <a:gd name="T23" fmla="*/ 25 h 104"/>
                <a:gd name="T24" fmla="*/ 89 w 104"/>
                <a:gd name="T25" fmla="*/ 52 h 104"/>
                <a:gd name="T26" fmla="*/ 78 w 104"/>
                <a:gd name="T27" fmla="*/ 7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104">
                  <a:moveTo>
                    <a:pt x="52" y="0"/>
                  </a:moveTo>
                  <a:cubicBezTo>
                    <a:pt x="23" y="0"/>
                    <a:pt x="0" y="23"/>
                    <a:pt x="0" y="52"/>
                  </a:cubicBezTo>
                  <a:cubicBezTo>
                    <a:pt x="0" y="81"/>
                    <a:pt x="23" y="104"/>
                    <a:pt x="52" y="104"/>
                  </a:cubicBezTo>
                  <a:cubicBezTo>
                    <a:pt x="81" y="104"/>
                    <a:pt x="104" y="81"/>
                    <a:pt x="104" y="52"/>
                  </a:cubicBezTo>
                  <a:cubicBezTo>
                    <a:pt x="104" y="23"/>
                    <a:pt x="81" y="0"/>
                    <a:pt x="52" y="0"/>
                  </a:cubicBezTo>
                  <a:close/>
                  <a:moveTo>
                    <a:pt x="78" y="79"/>
                  </a:moveTo>
                  <a:cubicBezTo>
                    <a:pt x="71" y="86"/>
                    <a:pt x="62" y="90"/>
                    <a:pt x="52" y="90"/>
                  </a:cubicBezTo>
                  <a:cubicBezTo>
                    <a:pt x="42" y="90"/>
                    <a:pt x="32" y="86"/>
                    <a:pt x="25" y="79"/>
                  </a:cubicBezTo>
                  <a:cubicBezTo>
                    <a:pt x="18" y="71"/>
                    <a:pt x="14" y="62"/>
                    <a:pt x="14" y="52"/>
                  </a:cubicBezTo>
                  <a:cubicBezTo>
                    <a:pt x="14" y="42"/>
                    <a:pt x="18" y="32"/>
                    <a:pt x="25" y="25"/>
                  </a:cubicBezTo>
                  <a:cubicBezTo>
                    <a:pt x="32" y="18"/>
                    <a:pt x="42" y="14"/>
                    <a:pt x="52" y="14"/>
                  </a:cubicBezTo>
                  <a:cubicBezTo>
                    <a:pt x="62" y="14"/>
                    <a:pt x="71" y="18"/>
                    <a:pt x="78" y="25"/>
                  </a:cubicBezTo>
                  <a:cubicBezTo>
                    <a:pt x="85" y="32"/>
                    <a:pt x="89" y="42"/>
                    <a:pt x="89" y="52"/>
                  </a:cubicBezTo>
                  <a:cubicBezTo>
                    <a:pt x="89" y="62"/>
                    <a:pt x="85" y="71"/>
                    <a:pt x="78" y="7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206">
              <a:extLst>
                <a:ext uri="{FF2B5EF4-FFF2-40B4-BE49-F238E27FC236}">
                  <a16:creationId xmlns:a16="http://schemas.microsoft.com/office/drawing/2014/main" id="{9E6CD6EE-0254-46F0-BFB4-6832D2B2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981" y="1913173"/>
              <a:ext cx="41804" cy="45604"/>
            </a:xfrm>
            <a:custGeom>
              <a:avLst/>
              <a:gdLst>
                <a:gd name="T0" fmla="*/ 14 w 14"/>
                <a:gd name="T1" fmla="*/ 15 h 15"/>
                <a:gd name="T2" fmla="*/ 14 w 14"/>
                <a:gd name="T3" fmla="*/ 0 h 15"/>
                <a:gd name="T4" fmla="*/ 0 w 14"/>
                <a:gd name="T5" fmla="*/ 0 h 15"/>
                <a:gd name="T6" fmla="*/ 0 w 14"/>
                <a:gd name="T7" fmla="*/ 15 h 15"/>
                <a:gd name="T8" fmla="*/ 7 w 14"/>
                <a:gd name="T9" fmla="*/ 14 h 15"/>
                <a:gd name="T10" fmla="*/ 14 w 1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4"/>
                    <a:pt x="4" y="14"/>
                    <a:pt x="7" y="14"/>
                  </a:cubicBezTo>
                  <a:cubicBezTo>
                    <a:pt x="9" y="14"/>
                    <a:pt x="12" y="14"/>
                    <a:pt x="14" y="1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207">
              <a:extLst>
                <a:ext uri="{FF2B5EF4-FFF2-40B4-BE49-F238E27FC236}">
                  <a16:creationId xmlns:a16="http://schemas.microsoft.com/office/drawing/2014/main" id="{E44FA80F-70E5-45BB-9F57-27F4DD84F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981" y="2060120"/>
              <a:ext cx="41804" cy="102610"/>
            </a:xfrm>
            <a:custGeom>
              <a:avLst/>
              <a:gdLst>
                <a:gd name="T0" fmla="*/ 0 w 14"/>
                <a:gd name="T1" fmla="*/ 27 h 34"/>
                <a:gd name="T2" fmla="*/ 7 w 14"/>
                <a:gd name="T3" fmla="*/ 34 h 34"/>
                <a:gd name="T4" fmla="*/ 14 w 14"/>
                <a:gd name="T5" fmla="*/ 27 h 34"/>
                <a:gd name="T6" fmla="*/ 7 w 14"/>
                <a:gd name="T7" fmla="*/ 0 h 34"/>
                <a:gd name="T8" fmla="*/ 0 w 14"/>
                <a:gd name="T9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4">
                  <a:moveTo>
                    <a:pt x="0" y="27"/>
                  </a:moveTo>
                  <a:cubicBezTo>
                    <a:pt x="0" y="31"/>
                    <a:pt x="3" y="34"/>
                    <a:pt x="7" y="34"/>
                  </a:cubicBezTo>
                  <a:cubicBezTo>
                    <a:pt x="11" y="34"/>
                    <a:pt x="14" y="31"/>
                    <a:pt x="14" y="27"/>
                  </a:cubicBezTo>
                  <a:cubicBezTo>
                    <a:pt x="14" y="26"/>
                    <a:pt x="7" y="0"/>
                    <a:pt x="7" y="0"/>
                  </a:cubicBezTo>
                  <a:cubicBezTo>
                    <a:pt x="7" y="0"/>
                    <a:pt x="0" y="26"/>
                    <a:pt x="0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08">
              <a:extLst>
                <a:ext uri="{FF2B5EF4-FFF2-40B4-BE49-F238E27FC236}">
                  <a16:creationId xmlns:a16="http://schemas.microsoft.com/office/drawing/2014/main" id="{16B61FA3-2919-48E8-B9B4-5A7E7731A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594" y="1979046"/>
              <a:ext cx="41804" cy="41804"/>
            </a:xfrm>
            <a:custGeom>
              <a:avLst/>
              <a:gdLst>
                <a:gd name="T0" fmla="*/ 7 w 14"/>
                <a:gd name="T1" fmla="*/ 14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4 w 14"/>
                <a:gd name="T9" fmla="*/ 10 h 14"/>
                <a:gd name="T10" fmla="*/ 7 w 14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2" y="9"/>
                    <a:pt x="4" y="10"/>
                  </a:cubicBezTo>
                  <a:cubicBezTo>
                    <a:pt x="5" y="11"/>
                    <a:pt x="6" y="13"/>
                    <a:pt x="7" y="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9AC769D1-3109-48AD-A3A5-089AC3158E7A}"/>
              </a:ext>
            </a:extLst>
          </p:cNvPr>
          <p:cNvGrpSpPr/>
          <p:nvPr/>
        </p:nvGrpSpPr>
        <p:grpSpPr>
          <a:xfrm>
            <a:off x="2155904" y="1175443"/>
            <a:ext cx="399037" cy="399037"/>
            <a:chOff x="3218499" y="1130300"/>
            <a:chExt cx="399037" cy="399037"/>
          </a:xfrm>
        </p:grpSpPr>
        <p:sp>
          <p:nvSpPr>
            <p:cNvPr id="33" name="Freeform 234">
              <a:extLst>
                <a:ext uri="{FF2B5EF4-FFF2-40B4-BE49-F238E27FC236}">
                  <a16:creationId xmlns:a16="http://schemas.microsoft.com/office/drawing/2014/main" id="{CB5533CE-A016-4F43-A182-FE135F8FA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499" y="1395058"/>
              <a:ext cx="135546" cy="134279"/>
            </a:xfrm>
            <a:custGeom>
              <a:avLst/>
              <a:gdLst>
                <a:gd name="T0" fmla="*/ 1 w 45"/>
                <a:gd name="T1" fmla="*/ 37 h 45"/>
                <a:gd name="T2" fmla="*/ 1 w 45"/>
                <a:gd name="T3" fmla="*/ 37 h 45"/>
                <a:gd name="T4" fmla="*/ 1 w 45"/>
                <a:gd name="T5" fmla="*/ 44 h 45"/>
                <a:gd name="T6" fmla="*/ 8 w 45"/>
                <a:gd name="T7" fmla="*/ 44 h 45"/>
                <a:gd name="T8" fmla="*/ 8 w 45"/>
                <a:gd name="T9" fmla="*/ 44 h 45"/>
                <a:gd name="T10" fmla="*/ 8 w 45"/>
                <a:gd name="T11" fmla="*/ 44 h 45"/>
                <a:gd name="T12" fmla="*/ 45 w 45"/>
                <a:gd name="T13" fmla="*/ 7 h 45"/>
                <a:gd name="T14" fmla="*/ 38 w 45"/>
                <a:gd name="T15" fmla="*/ 0 h 45"/>
                <a:gd name="T16" fmla="*/ 1 w 45"/>
                <a:gd name="T17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1" y="37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0" y="39"/>
                    <a:pt x="0" y="42"/>
                    <a:pt x="1" y="44"/>
                  </a:cubicBezTo>
                  <a:cubicBezTo>
                    <a:pt x="3" y="45"/>
                    <a:pt x="6" y="45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1" y="3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35">
              <a:extLst>
                <a:ext uri="{FF2B5EF4-FFF2-40B4-BE49-F238E27FC236}">
                  <a16:creationId xmlns:a16="http://schemas.microsoft.com/office/drawing/2014/main" id="{EF5456AC-0B4A-476E-B775-31EDCF9A6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4103" y="1130300"/>
              <a:ext cx="353433" cy="354700"/>
            </a:xfrm>
            <a:custGeom>
              <a:avLst/>
              <a:gdLst>
                <a:gd name="T0" fmla="*/ 93 w 118"/>
                <a:gd name="T1" fmla="*/ 32 h 118"/>
                <a:gd name="T2" fmla="*/ 97 w 118"/>
                <a:gd name="T3" fmla="*/ 28 h 118"/>
                <a:gd name="T4" fmla="*/ 97 w 118"/>
                <a:gd name="T5" fmla="*/ 28 h 118"/>
                <a:gd name="T6" fmla="*/ 97 w 118"/>
                <a:gd name="T7" fmla="*/ 21 h 118"/>
                <a:gd name="T8" fmla="*/ 90 w 118"/>
                <a:gd name="T9" fmla="*/ 21 h 118"/>
                <a:gd name="T10" fmla="*/ 86 w 118"/>
                <a:gd name="T11" fmla="*/ 25 h 118"/>
                <a:gd name="T12" fmla="*/ 15 w 118"/>
                <a:gd name="T13" fmla="*/ 9 h 118"/>
                <a:gd name="T14" fmla="*/ 6 w 118"/>
                <a:gd name="T15" fmla="*/ 40 h 118"/>
                <a:gd name="T16" fmla="*/ 33 w 118"/>
                <a:gd name="T17" fmla="*/ 50 h 118"/>
                <a:gd name="T18" fmla="*/ 33 w 118"/>
                <a:gd name="T19" fmla="*/ 50 h 118"/>
                <a:gd name="T20" fmla="*/ 33 w 118"/>
                <a:gd name="T21" fmla="*/ 85 h 118"/>
                <a:gd name="T22" fmla="*/ 68 w 118"/>
                <a:gd name="T23" fmla="*/ 85 h 118"/>
                <a:gd name="T24" fmla="*/ 68 w 118"/>
                <a:gd name="T25" fmla="*/ 85 h 118"/>
                <a:gd name="T26" fmla="*/ 78 w 118"/>
                <a:gd name="T27" fmla="*/ 112 h 118"/>
                <a:gd name="T28" fmla="*/ 109 w 118"/>
                <a:gd name="T29" fmla="*/ 103 h 118"/>
                <a:gd name="T30" fmla="*/ 93 w 118"/>
                <a:gd name="T31" fmla="*/ 32 h 118"/>
                <a:gd name="T32" fmla="*/ 28 w 118"/>
                <a:gd name="T33" fmla="*/ 31 h 118"/>
                <a:gd name="T34" fmla="*/ 21 w 118"/>
                <a:gd name="T35" fmla="*/ 17 h 118"/>
                <a:gd name="T36" fmla="*/ 42 w 118"/>
                <a:gd name="T37" fmla="*/ 15 h 118"/>
                <a:gd name="T38" fmla="*/ 63 w 118"/>
                <a:gd name="T39" fmla="*/ 21 h 118"/>
                <a:gd name="T40" fmla="*/ 76 w 118"/>
                <a:gd name="T41" fmla="*/ 29 h 118"/>
                <a:gd name="T42" fmla="*/ 39 w 118"/>
                <a:gd name="T43" fmla="*/ 47 h 118"/>
                <a:gd name="T44" fmla="*/ 28 w 118"/>
                <a:gd name="T45" fmla="*/ 31 h 118"/>
                <a:gd name="T46" fmla="*/ 37 w 118"/>
                <a:gd name="T47" fmla="*/ 81 h 118"/>
                <a:gd name="T48" fmla="*/ 36 w 118"/>
                <a:gd name="T49" fmla="*/ 55 h 118"/>
                <a:gd name="T50" fmla="*/ 49 w 118"/>
                <a:gd name="T51" fmla="*/ 69 h 118"/>
                <a:gd name="T52" fmla="*/ 63 w 118"/>
                <a:gd name="T53" fmla="*/ 82 h 118"/>
                <a:gd name="T54" fmla="*/ 37 w 118"/>
                <a:gd name="T55" fmla="*/ 81 h 118"/>
                <a:gd name="T56" fmla="*/ 101 w 118"/>
                <a:gd name="T57" fmla="*/ 97 h 118"/>
                <a:gd name="T58" fmla="*/ 87 w 118"/>
                <a:gd name="T59" fmla="*/ 91 h 118"/>
                <a:gd name="T60" fmla="*/ 71 w 118"/>
                <a:gd name="T61" fmla="*/ 79 h 118"/>
                <a:gd name="T62" fmla="*/ 89 w 118"/>
                <a:gd name="T63" fmla="*/ 42 h 118"/>
                <a:gd name="T64" fmla="*/ 97 w 118"/>
                <a:gd name="T65" fmla="*/ 55 h 118"/>
                <a:gd name="T66" fmla="*/ 103 w 118"/>
                <a:gd name="T67" fmla="*/ 76 h 118"/>
                <a:gd name="T68" fmla="*/ 101 w 118"/>
                <a:gd name="T69" fmla="*/ 9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18">
                  <a:moveTo>
                    <a:pt x="93" y="32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9" y="26"/>
                    <a:pt x="99" y="23"/>
                    <a:pt x="97" y="21"/>
                  </a:cubicBezTo>
                  <a:cubicBezTo>
                    <a:pt x="95" y="19"/>
                    <a:pt x="92" y="19"/>
                    <a:pt x="90" y="21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65" y="6"/>
                    <a:pt x="37" y="0"/>
                    <a:pt x="15" y="9"/>
                  </a:cubicBezTo>
                  <a:cubicBezTo>
                    <a:pt x="4" y="15"/>
                    <a:pt x="0" y="29"/>
                    <a:pt x="6" y="40"/>
                  </a:cubicBezTo>
                  <a:cubicBezTo>
                    <a:pt x="11" y="50"/>
                    <a:pt x="22" y="54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24" y="60"/>
                    <a:pt x="24" y="75"/>
                    <a:pt x="33" y="85"/>
                  </a:cubicBezTo>
                  <a:cubicBezTo>
                    <a:pt x="43" y="94"/>
                    <a:pt x="58" y="94"/>
                    <a:pt x="68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4" y="96"/>
                    <a:pt x="68" y="107"/>
                    <a:pt x="78" y="112"/>
                  </a:cubicBezTo>
                  <a:cubicBezTo>
                    <a:pt x="89" y="118"/>
                    <a:pt x="103" y="114"/>
                    <a:pt x="109" y="103"/>
                  </a:cubicBezTo>
                  <a:cubicBezTo>
                    <a:pt x="118" y="81"/>
                    <a:pt x="112" y="53"/>
                    <a:pt x="93" y="32"/>
                  </a:cubicBezTo>
                  <a:close/>
                  <a:moveTo>
                    <a:pt x="28" y="31"/>
                  </a:moveTo>
                  <a:cubicBezTo>
                    <a:pt x="25" y="26"/>
                    <a:pt x="21" y="18"/>
                    <a:pt x="21" y="17"/>
                  </a:cubicBezTo>
                  <a:cubicBezTo>
                    <a:pt x="26" y="16"/>
                    <a:pt x="35" y="14"/>
                    <a:pt x="42" y="15"/>
                  </a:cubicBezTo>
                  <a:cubicBezTo>
                    <a:pt x="49" y="16"/>
                    <a:pt x="56" y="18"/>
                    <a:pt x="63" y="21"/>
                  </a:cubicBezTo>
                  <a:cubicBezTo>
                    <a:pt x="67" y="23"/>
                    <a:pt x="72" y="26"/>
                    <a:pt x="76" y="29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5" y="41"/>
                    <a:pt x="31" y="36"/>
                    <a:pt x="28" y="31"/>
                  </a:cubicBezTo>
                  <a:close/>
                  <a:moveTo>
                    <a:pt x="37" y="81"/>
                  </a:moveTo>
                  <a:cubicBezTo>
                    <a:pt x="30" y="74"/>
                    <a:pt x="30" y="63"/>
                    <a:pt x="36" y="55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55" y="88"/>
                    <a:pt x="44" y="88"/>
                    <a:pt x="37" y="81"/>
                  </a:cubicBezTo>
                  <a:close/>
                  <a:moveTo>
                    <a:pt x="101" y="97"/>
                  </a:moveTo>
                  <a:cubicBezTo>
                    <a:pt x="100" y="97"/>
                    <a:pt x="92" y="93"/>
                    <a:pt x="87" y="91"/>
                  </a:cubicBezTo>
                  <a:cubicBezTo>
                    <a:pt x="82" y="87"/>
                    <a:pt x="77" y="83"/>
                    <a:pt x="71" y="79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92" y="46"/>
                    <a:pt x="95" y="51"/>
                    <a:pt x="97" y="55"/>
                  </a:cubicBezTo>
                  <a:cubicBezTo>
                    <a:pt x="100" y="62"/>
                    <a:pt x="102" y="69"/>
                    <a:pt x="103" y="76"/>
                  </a:cubicBezTo>
                  <a:cubicBezTo>
                    <a:pt x="104" y="83"/>
                    <a:pt x="102" y="92"/>
                    <a:pt x="101" y="9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2" name="组合 291">
            <a:extLst>
              <a:ext uri="{FF2B5EF4-FFF2-40B4-BE49-F238E27FC236}">
                <a16:creationId xmlns:a16="http://schemas.microsoft.com/office/drawing/2014/main" id="{14DA4C66-22BE-4E70-A2FB-48D5F056D9CF}"/>
              </a:ext>
            </a:extLst>
          </p:cNvPr>
          <p:cNvGrpSpPr/>
          <p:nvPr/>
        </p:nvGrpSpPr>
        <p:grpSpPr>
          <a:xfrm>
            <a:off x="1499621" y="5751703"/>
            <a:ext cx="234355" cy="383836"/>
            <a:chOff x="2526834" y="5750264"/>
            <a:chExt cx="234355" cy="383836"/>
          </a:xfrm>
        </p:grpSpPr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087E3052-7C93-455D-B666-C783D4414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036" y="5899745"/>
              <a:ext cx="203952" cy="234355"/>
            </a:xfrm>
            <a:custGeom>
              <a:avLst/>
              <a:gdLst>
                <a:gd name="T0" fmla="*/ 21 w 161"/>
                <a:gd name="T1" fmla="*/ 185 h 185"/>
                <a:gd name="T2" fmla="*/ 139 w 161"/>
                <a:gd name="T3" fmla="*/ 185 h 185"/>
                <a:gd name="T4" fmla="*/ 161 w 161"/>
                <a:gd name="T5" fmla="*/ 0 h 185"/>
                <a:gd name="T6" fmla="*/ 0 w 161"/>
                <a:gd name="T7" fmla="*/ 0 h 185"/>
                <a:gd name="T8" fmla="*/ 21 w 16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85">
                  <a:moveTo>
                    <a:pt x="21" y="185"/>
                  </a:moveTo>
                  <a:lnTo>
                    <a:pt x="139" y="185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21" y="18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6D358302-FB78-4D07-A811-D86DC2901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834" y="5851607"/>
              <a:ext cx="234355" cy="3040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Rectangle 30">
              <a:extLst>
                <a:ext uri="{FF2B5EF4-FFF2-40B4-BE49-F238E27FC236}">
                  <a16:creationId xmlns:a16="http://schemas.microsoft.com/office/drawing/2014/main" id="{D2FDAB92-7561-4CA2-99BC-2B8685142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511" y="5750264"/>
              <a:ext cx="17735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98ECD06F-318D-4F58-9075-D6B486C9CF8B}"/>
              </a:ext>
            </a:extLst>
          </p:cNvPr>
          <p:cNvGrpSpPr/>
          <p:nvPr/>
        </p:nvGrpSpPr>
        <p:grpSpPr>
          <a:xfrm>
            <a:off x="1440082" y="4984032"/>
            <a:ext cx="353433" cy="383835"/>
            <a:chOff x="2467295" y="4982593"/>
            <a:chExt cx="353433" cy="383835"/>
          </a:xfrm>
        </p:grpSpPr>
        <p:sp>
          <p:nvSpPr>
            <p:cNvPr id="100" name="Rectangle 65">
              <a:extLst>
                <a:ext uri="{FF2B5EF4-FFF2-40B4-BE49-F238E27FC236}">
                  <a16:creationId xmlns:a16="http://schemas.microsoft.com/office/drawing/2014/main" id="{5ABCF113-A56A-48E4-858D-B537B07F2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497" y="5190345"/>
              <a:ext cx="131746" cy="17608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A0961923-4061-4AA9-B8E4-D0250F49A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781" y="5190345"/>
              <a:ext cx="131746" cy="17608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Rectangle 67">
              <a:extLst>
                <a:ext uri="{FF2B5EF4-FFF2-40B4-BE49-F238E27FC236}">
                  <a16:creationId xmlns:a16="http://schemas.microsoft.com/office/drawing/2014/main" id="{BD368D73-8E10-4933-8D6C-212EF7C4E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7295" y="5114338"/>
              <a:ext cx="146947" cy="6080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Rectangle 68">
              <a:extLst>
                <a:ext uri="{FF2B5EF4-FFF2-40B4-BE49-F238E27FC236}">
                  <a16:creationId xmlns:a16="http://schemas.microsoft.com/office/drawing/2014/main" id="{F282C159-3CBC-4308-9C73-8095C1B3E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781" y="5114338"/>
              <a:ext cx="146947" cy="6080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id="{B7A2F494-96C5-4EA3-BE62-2013977B5E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2246" y="4982593"/>
              <a:ext cx="114011" cy="114011"/>
            </a:xfrm>
            <a:custGeom>
              <a:avLst/>
              <a:gdLst>
                <a:gd name="T0" fmla="*/ 38 w 38"/>
                <a:gd name="T1" fmla="*/ 19 h 38"/>
                <a:gd name="T2" fmla="*/ 19 w 38"/>
                <a:gd name="T3" fmla="*/ 0 h 38"/>
                <a:gd name="T4" fmla="*/ 0 w 38"/>
                <a:gd name="T5" fmla="*/ 19 h 38"/>
                <a:gd name="T6" fmla="*/ 0 w 38"/>
                <a:gd name="T7" fmla="*/ 19 h 38"/>
                <a:gd name="T8" fmla="*/ 0 w 38"/>
                <a:gd name="T9" fmla="*/ 38 h 38"/>
                <a:gd name="T10" fmla="*/ 19 w 38"/>
                <a:gd name="T11" fmla="*/ 38 h 38"/>
                <a:gd name="T12" fmla="*/ 38 w 38"/>
                <a:gd name="T13" fmla="*/ 19 h 38"/>
                <a:gd name="T14" fmla="*/ 10 w 38"/>
                <a:gd name="T15" fmla="*/ 19 h 38"/>
                <a:gd name="T16" fmla="*/ 19 w 38"/>
                <a:gd name="T17" fmla="*/ 10 h 38"/>
                <a:gd name="T18" fmla="*/ 28 w 38"/>
                <a:gd name="T19" fmla="*/ 19 h 38"/>
                <a:gd name="T20" fmla="*/ 19 w 38"/>
                <a:gd name="T21" fmla="*/ 28 h 38"/>
                <a:gd name="T22" fmla="*/ 10 w 38"/>
                <a:gd name="T23" fmla="*/ 28 h 38"/>
                <a:gd name="T24" fmla="*/ 10 w 38"/>
                <a:gd name="T2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cubicBezTo>
                    <a:pt x="38" y="9"/>
                    <a:pt x="30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9" y="38"/>
                    <a:pt x="19" y="38"/>
                  </a:cubicBezTo>
                  <a:cubicBezTo>
                    <a:pt x="30" y="38"/>
                    <a:pt x="38" y="30"/>
                    <a:pt x="38" y="19"/>
                  </a:cubicBezTo>
                  <a:close/>
                  <a:moveTo>
                    <a:pt x="10" y="19"/>
                  </a:moveTo>
                  <a:cubicBezTo>
                    <a:pt x="10" y="14"/>
                    <a:pt x="14" y="10"/>
                    <a:pt x="19" y="10"/>
                  </a:cubicBezTo>
                  <a:cubicBezTo>
                    <a:pt x="24" y="10"/>
                    <a:pt x="28" y="14"/>
                    <a:pt x="28" y="19"/>
                  </a:cubicBezTo>
                  <a:cubicBezTo>
                    <a:pt x="28" y="24"/>
                    <a:pt x="24" y="28"/>
                    <a:pt x="19" y="28"/>
                  </a:cubicBezTo>
                  <a:cubicBezTo>
                    <a:pt x="10" y="28"/>
                    <a:pt x="10" y="28"/>
                    <a:pt x="10" y="28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id="{3659520E-BFB3-4151-BE91-6E1B0B3BF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0500" y="4982593"/>
              <a:ext cx="114011" cy="114011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9 h 38"/>
                <a:gd name="T4" fmla="*/ 19 w 38"/>
                <a:gd name="T5" fmla="*/ 38 h 38"/>
                <a:gd name="T6" fmla="*/ 38 w 38"/>
                <a:gd name="T7" fmla="*/ 38 h 38"/>
                <a:gd name="T8" fmla="*/ 38 w 38"/>
                <a:gd name="T9" fmla="*/ 19 h 38"/>
                <a:gd name="T10" fmla="*/ 38 w 38"/>
                <a:gd name="T11" fmla="*/ 19 h 38"/>
                <a:gd name="T12" fmla="*/ 19 w 38"/>
                <a:gd name="T13" fmla="*/ 0 h 38"/>
                <a:gd name="T14" fmla="*/ 28 w 38"/>
                <a:gd name="T15" fmla="*/ 28 h 38"/>
                <a:gd name="T16" fmla="*/ 19 w 38"/>
                <a:gd name="T17" fmla="*/ 28 h 38"/>
                <a:gd name="T18" fmla="*/ 10 w 38"/>
                <a:gd name="T19" fmla="*/ 19 h 38"/>
                <a:gd name="T20" fmla="*/ 19 w 38"/>
                <a:gd name="T21" fmla="*/ 10 h 38"/>
                <a:gd name="T22" fmla="*/ 28 w 38"/>
                <a:gd name="T23" fmla="*/ 19 h 38"/>
                <a:gd name="T24" fmla="*/ 28 w 38"/>
                <a:gd name="T25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8" y="0"/>
                    <a:pt x="0" y="9"/>
                    <a:pt x="0" y="19"/>
                  </a:cubicBezTo>
                  <a:cubicBezTo>
                    <a:pt x="0" y="30"/>
                    <a:pt x="8" y="38"/>
                    <a:pt x="19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9"/>
                    <a:pt x="30" y="0"/>
                    <a:pt x="19" y="0"/>
                  </a:cubicBezTo>
                  <a:close/>
                  <a:moveTo>
                    <a:pt x="28" y="28"/>
                  </a:moveTo>
                  <a:cubicBezTo>
                    <a:pt x="19" y="28"/>
                    <a:pt x="19" y="28"/>
                    <a:pt x="19" y="28"/>
                  </a:cubicBezTo>
                  <a:cubicBezTo>
                    <a:pt x="14" y="28"/>
                    <a:pt x="10" y="24"/>
                    <a:pt x="10" y="19"/>
                  </a:cubicBezTo>
                  <a:cubicBezTo>
                    <a:pt x="10" y="14"/>
                    <a:pt x="14" y="10"/>
                    <a:pt x="19" y="10"/>
                  </a:cubicBezTo>
                  <a:cubicBezTo>
                    <a:pt x="24" y="10"/>
                    <a:pt x="28" y="14"/>
                    <a:pt x="28" y="19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4" name="组合 293">
            <a:extLst>
              <a:ext uri="{FF2B5EF4-FFF2-40B4-BE49-F238E27FC236}">
                <a16:creationId xmlns:a16="http://schemas.microsoft.com/office/drawing/2014/main" id="{85F9015A-925D-4B94-9C79-FA700BB90D2B}"/>
              </a:ext>
            </a:extLst>
          </p:cNvPr>
          <p:cNvGrpSpPr/>
          <p:nvPr/>
        </p:nvGrpSpPr>
        <p:grpSpPr>
          <a:xfrm>
            <a:off x="1424881" y="4216360"/>
            <a:ext cx="383835" cy="383836"/>
            <a:chOff x="2452094" y="4214921"/>
            <a:chExt cx="383835" cy="383836"/>
          </a:xfrm>
        </p:grpSpPr>
        <p:sp>
          <p:nvSpPr>
            <p:cNvPr id="143" name="Freeform 108">
              <a:extLst>
                <a:ext uri="{FF2B5EF4-FFF2-40B4-BE49-F238E27FC236}">
                  <a16:creationId xmlns:a16="http://schemas.microsoft.com/office/drawing/2014/main" id="{9E4D6E78-F2A8-465B-A9A1-BC696AEC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633" y="4225055"/>
              <a:ext cx="51938" cy="59539"/>
            </a:xfrm>
            <a:custGeom>
              <a:avLst/>
              <a:gdLst>
                <a:gd name="T0" fmla="*/ 12 w 17"/>
                <a:gd name="T1" fmla="*/ 16 h 20"/>
                <a:gd name="T2" fmla="*/ 17 w 17"/>
                <a:gd name="T3" fmla="*/ 14 h 20"/>
                <a:gd name="T4" fmla="*/ 9 w 17"/>
                <a:gd name="T5" fmla="*/ 0 h 20"/>
                <a:gd name="T6" fmla="*/ 0 w 17"/>
                <a:gd name="T7" fmla="*/ 6 h 20"/>
                <a:gd name="T8" fmla="*/ 8 w 17"/>
                <a:gd name="T9" fmla="*/ 20 h 20"/>
                <a:gd name="T10" fmla="*/ 12 w 17"/>
                <a:gd name="T1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0">
                  <a:moveTo>
                    <a:pt x="12" y="16"/>
                  </a:moveTo>
                  <a:cubicBezTo>
                    <a:pt x="14" y="15"/>
                    <a:pt x="15" y="15"/>
                    <a:pt x="17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8"/>
                    <a:pt x="10" y="17"/>
                    <a:pt x="12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09">
              <a:extLst>
                <a:ext uri="{FF2B5EF4-FFF2-40B4-BE49-F238E27FC236}">
                  <a16:creationId xmlns:a16="http://schemas.microsoft.com/office/drawing/2014/main" id="{ED24EF02-B683-402F-ABE6-C380F0D54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315" y="4275727"/>
              <a:ext cx="57005" cy="50671"/>
            </a:xfrm>
            <a:custGeom>
              <a:avLst/>
              <a:gdLst>
                <a:gd name="T0" fmla="*/ 6 w 19"/>
                <a:gd name="T1" fmla="*/ 17 h 17"/>
                <a:gd name="T2" fmla="*/ 19 w 19"/>
                <a:gd name="T3" fmla="*/ 9 h 17"/>
                <a:gd name="T4" fmla="*/ 14 w 19"/>
                <a:gd name="T5" fmla="*/ 0 h 17"/>
                <a:gd name="T6" fmla="*/ 0 w 19"/>
                <a:gd name="T7" fmla="*/ 8 h 17"/>
                <a:gd name="T8" fmla="*/ 3 w 19"/>
                <a:gd name="T9" fmla="*/ 12 h 17"/>
                <a:gd name="T10" fmla="*/ 6 w 19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6" y="17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2" y="11"/>
                    <a:pt x="3" y="12"/>
                  </a:cubicBezTo>
                  <a:cubicBezTo>
                    <a:pt x="4" y="14"/>
                    <a:pt x="5" y="15"/>
                    <a:pt x="6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10">
              <a:extLst>
                <a:ext uri="{FF2B5EF4-FFF2-40B4-BE49-F238E27FC236}">
                  <a16:creationId xmlns:a16="http://schemas.microsoft.com/office/drawing/2014/main" id="{1F209B95-699C-4912-9E82-40A1CCE7B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094" y="4304863"/>
              <a:ext cx="54472" cy="45604"/>
            </a:xfrm>
            <a:custGeom>
              <a:avLst/>
              <a:gdLst>
                <a:gd name="T0" fmla="*/ 16 w 18"/>
                <a:gd name="T1" fmla="*/ 10 h 15"/>
                <a:gd name="T2" fmla="*/ 18 w 18"/>
                <a:gd name="T3" fmla="*/ 5 h 15"/>
                <a:gd name="T4" fmla="*/ 3 w 18"/>
                <a:gd name="T5" fmla="*/ 0 h 15"/>
                <a:gd name="T6" fmla="*/ 0 w 18"/>
                <a:gd name="T7" fmla="*/ 11 h 15"/>
                <a:gd name="T8" fmla="*/ 15 w 18"/>
                <a:gd name="T9" fmla="*/ 15 h 15"/>
                <a:gd name="T10" fmla="*/ 16 w 18"/>
                <a:gd name="T1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5">
                  <a:moveTo>
                    <a:pt x="16" y="10"/>
                  </a:moveTo>
                  <a:cubicBezTo>
                    <a:pt x="17" y="8"/>
                    <a:pt x="17" y="6"/>
                    <a:pt x="18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6" y="12"/>
                    <a:pt x="16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11">
              <a:extLst>
                <a:ext uri="{FF2B5EF4-FFF2-40B4-BE49-F238E27FC236}">
                  <a16:creationId xmlns:a16="http://schemas.microsoft.com/office/drawing/2014/main" id="{EFD46F5B-2675-47D2-829E-7592011AD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8" y="4214921"/>
              <a:ext cx="44337" cy="54472"/>
            </a:xfrm>
            <a:custGeom>
              <a:avLst/>
              <a:gdLst>
                <a:gd name="T0" fmla="*/ 11 w 15"/>
                <a:gd name="T1" fmla="*/ 18 h 18"/>
                <a:gd name="T2" fmla="*/ 15 w 15"/>
                <a:gd name="T3" fmla="*/ 3 h 18"/>
                <a:gd name="T4" fmla="*/ 5 w 15"/>
                <a:gd name="T5" fmla="*/ 0 h 18"/>
                <a:gd name="T6" fmla="*/ 0 w 15"/>
                <a:gd name="T7" fmla="*/ 15 h 18"/>
                <a:gd name="T8" fmla="*/ 6 w 15"/>
                <a:gd name="T9" fmla="*/ 16 h 18"/>
                <a:gd name="T10" fmla="*/ 11 w 15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8">
                  <a:moveTo>
                    <a:pt x="11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4" y="16"/>
                    <a:pt x="6" y="16"/>
                  </a:cubicBezTo>
                  <a:cubicBezTo>
                    <a:pt x="8" y="17"/>
                    <a:pt x="9" y="17"/>
                    <a:pt x="11" y="1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12">
              <a:extLst>
                <a:ext uri="{FF2B5EF4-FFF2-40B4-BE49-F238E27FC236}">
                  <a16:creationId xmlns:a16="http://schemas.microsoft.com/office/drawing/2014/main" id="{30954541-EA84-405A-905D-17979B2F8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961" y="4398605"/>
              <a:ext cx="59539" cy="50671"/>
            </a:xfrm>
            <a:custGeom>
              <a:avLst/>
              <a:gdLst>
                <a:gd name="T0" fmla="*/ 14 w 20"/>
                <a:gd name="T1" fmla="*/ 0 h 17"/>
                <a:gd name="T2" fmla="*/ 0 w 20"/>
                <a:gd name="T3" fmla="*/ 7 h 17"/>
                <a:gd name="T4" fmla="*/ 6 w 20"/>
                <a:gd name="T5" fmla="*/ 17 h 17"/>
                <a:gd name="T6" fmla="*/ 20 w 20"/>
                <a:gd name="T7" fmla="*/ 9 h 17"/>
                <a:gd name="T8" fmla="*/ 16 w 20"/>
                <a:gd name="T9" fmla="*/ 5 h 17"/>
                <a:gd name="T10" fmla="*/ 14 w 2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1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8"/>
                    <a:pt x="17" y="6"/>
                    <a:pt x="16" y="5"/>
                  </a:cubicBezTo>
                  <a:cubicBezTo>
                    <a:pt x="15" y="3"/>
                    <a:pt x="15" y="1"/>
                    <a:pt x="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13">
              <a:extLst>
                <a:ext uri="{FF2B5EF4-FFF2-40B4-BE49-F238E27FC236}">
                  <a16:creationId xmlns:a16="http://schemas.microsoft.com/office/drawing/2014/main" id="{57DBCF5B-B644-48F2-97AA-316AB2A302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0500" y="4368202"/>
              <a:ext cx="315429" cy="230555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9 h 77"/>
                <a:gd name="T12" fmla="*/ 0 w 105"/>
                <a:gd name="T13" fmla="*/ 50 h 77"/>
                <a:gd name="T14" fmla="*/ 26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3 h 77"/>
                <a:gd name="T24" fmla="*/ 26 w 105"/>
                <a:gd name="T25" fmla="*/ 63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5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8 h 77"/>
                <a:gd name="T48" fmla="*/ 78 w 105"/>
                <a:gd name="T49" fmla="*/ 31 h 77"/>
                <a:gd name="T50" fmla="*/ 81 w 105"/>
                <a:gd name="T51" fmla="*/ 32 h 77"/>
                <a:gd name="T52" fmla="*/ 90 w 105"/>
                <a:gd name="T53" fmla="*/ 47 h 77"/>
                <a:gd name="T54" fmla="*/ 75 w 105"/>
                <a:gd name="T55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9"/>
                  </a:cubicBezTo>
                  <a:cubicBezTo>
                    <a:pt x="4" y="34"/>
                    <a:pt x="0" y="42"/>
                    <a:pt x="0" y="50"/>
                  </a:cubicBezTo>
                  <a:cubicBezTo>
                    <a:pt x="0" y="65"/>
                    <a:pt x="12" y="77"/>
                    <a:pt x="26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3"/>
                  </a:moveTo>
                  <a:cubicBezTo>
                    <a:pt x="26" y="63"/>
                    <a:pt x="26" y="63"/>
                    <a:pt x="26" y="63"/>
                  </a:cubicBezTo>
                  <a:cubicBezTo>
                    <a:pt x="20" y="63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0"/>
                    <a:pt x="25" y="29"/>
                    <a:pt x="25" y="29"/>
                  </a:cubicBezTo>
                  <a:cubicBezTo>
                    <a:pt x="25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8"/>
                    <a:pt x="54" y="15"/>
                    <a:pt x="60" y="15"/>
                  </a:cubicBezTo>
                  <a:cubicBezTo>
                    <a:pt x="68" y="15"/>
                    <a:pt x="75" y="20"/>
                    <a:pt x="77" y="28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0" y="40"/>
                    <a:pt x="90" y="47"/>
                  </a:cubicBezTo>
                  <a:cubicBezTo>
                    <a:pt x="90" y="55"/>
                    <a:pt x="84" y="63"/>
                    <a:pt x="75" y="6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14">
              <a:extLst>
                <a:ext uri="{FF2B5EF4-FFF2-40B4-BE49-F238E27FC236}">
                  <a16:creationId xmlns:a16="http://schemas.microsoft.com/office/drawing/2014/main" id="{5FD304BE-1C8C-402C-9658-4B303B822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433" y="4275727"/>
              <a:ext cx="158348" cy="134279"/>
            </a:xfrm>
            <a:custGeom>
              <a:avLst/>
              <a:gdLst>
                <a:gd name="T0" fmla="*/ 2 w 53"/>
                <a:gd name="T1" fmla="*/ 22 h 45"/>
                <a:gd name="T2" fmla="*/ 7 w 53"/>
                <a:gd name="T3" fmla="*/ 45 h 45"/>
                <a:gd name="T4" fmla="*/ 12 w 53"/>
                <a:gd name="T5" fmla="*/ 38 h 45"/>
                <a:gd name="T6" fmla="*/ 22 w 53"/>
                <a:gd name="T7" fmla="*/ 32 h 45"/>
                <a:gd name="T8" fmla="*/ 33 w 53"/>
                <a:gd name="T9" fmla="*/ 29 h 45"/>
                <a:gd name="T10" fmla="*/ 37 w 53"/>
                <a:gd name="T11" fmla="*/ 30 h 45"/>
                <a:gd name="T12" fmla="*/ 46 w 53"/>
                <a:gd name="T13" fmla="*/ 24 h 45"/>
                <a:gd name="T14" fmla="*/ 53 w 53"/>
                <a:gd name="T15" fmla="*/ 22 h 45"/>
                <a:gd name="T16" fmla="*/ 35 w 53"/>
                <a:gd name="T17" fmla="*/ 3 h 45"/>
                <a:gd name="T18" fmla="*/ 2 w 53"/>
                <a:gd name="T19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45">
                  <a:moveTo>
                    <a:pt x="2" y="22"/>
                  </a:moveTo>
                  <a:cubicBezTo>
                    <a:pt x="0" y="30"/>
                    <a:pt x="2" y="39"/>
                    <a:pt x="7" y="45"/>
                  </a:cubicBezTo>
                  <a:cubicBezTo>
                    <a:pt x="8" y="42"/>
                    <a:pt x="10" y="40"/>
                    <a:pt x="12" y="38"/>
                  </a:cubicBezTo>
                  <a:cubicBezTo>
                    <a:pt x="15" y="35"/>
                    <a:pt x="18" y="33"/>
                    <a:pt x="22" y="32"/>
                  </a:cubicBezTo>
                  <a:cubicBezTo>
                    <a:pt x="25" y="30"/>
                    <a:pt x="29" y="29"/>
                    <a:pt x="33" y="29"/>
                  </a:cubicBezTo>
                  <a:cubicBezTo>
                    <a:pt x="35" y="29"/>
                    <a:pt x="36" y="29"/>
                    <a:pt x="37" y="30"/>
                  </a:cubicBezTo>
                  <a:cubicBezTo>
                    <a:pt x="40" y="27"/>
                    <a:pt x="43" y="26"/>
                    <a:pt x="46" y="24"/>
                  </a:cubicBezTo>
                  <a:cubicBezTo>
                    <a:pt x="49" y="23"/>
                    <a:pt x="51" y="23"/>
                    <a:pt x="53" y="22"/>
                  </a:cubicBezTo>
                  <a:cubicBezTo>
                    <a:pt x="51" y="13"/>
                    <a:pt x="44" y="6"/>
                    <a:pt x="35" y="3"/>
                  </a:cubicBezTo>
                  <a:cubicBezTo>
                    <a:pt x="21" y="0"/>
                    <a:pt x="6" y="8"/>
                    <a:pt x="2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5" name="组合 294">
            <a:extLst>
              <a:ext uri="{FF2B5EF4-FFF2-40B4-BE49-F238E27FC236}">
                <a16:creationId xmlns:a16="http://schemas.microsoft.com/office/drawing/2014/main" id="{B9303485-5C76-4990-9402-8AEDF81910FF}"/>
              </a:ext>
            </a:extLst>
          </p:cNvPr>
          <p:cNvGrpSpPr/>
          <p:nvPr/>
        </p:nvGrpSpPr>
        <p:grpSpPr>
          <a:xfrm>
            <a:off x="1424881" y="3479091"/>
            <a:ext cx="383836" cy="324297"/>
            <a:chOff x="2452094" y="3477652"/>
            <a:chExt cx="383836" cy="324297"/>
          </a:xfrm>
        </p:grpSpPr>
        <p:sp>
          <p:nvSpPr>
            <p:cNvPr id="187" name="Rectangle 152">
              <a:extLst>
                <a:ext uri="{FF2B5EF4-FFF2-40B4-BE49-F238E27FC236}">
                  <a16:creationId xmlns:a16="http://schemas.microsoft.com/office/drawing/2014/main" id="{5B27607E-E722-46A6-A730-04CE36A33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094" y="3714541"/>
              <a:ext cx="177350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Rectangle 153">
              <a:extLst>
                <a:ext uri="{FF2B5EF4-FFF2-40B4-BE49-F238E27FC236}">
                  <a16:creationId xmlns:a16="http://schemas.microsoft.com/office/drawing/2014/main" id="{81544505-573A-48D9-B483-0E83BBB77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580" y="3714541"/>
              <a:ext cx="177350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Rectangle 154">
              <a:extLst>
                <a:ext uri="{FF2B5EF4-FFF2-40B4-BE49-F238E27FC236}">
                  <a16:creationId xmlns:a16="http://schemas.microsoft.com/office/drawing/2014/main" id="{D274184B-8C7C-40C2-84DF-661C3A116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094" y="3595463"/>
              <a:ext cx="72207" cy="8994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Rectangle 155">
              <a:extLst>
                <a:ext uri="{FF2B5EF4-FFF2-40B4-BE49-F238E27FC236}">
                  <a16:creationId xmlns:a16="http://schemas.microsoft.com/office/drawing/2014/main" id="{D276B8FA-E778-41E2-941E-BBD8C242E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237" y="3595463"/>
              <a:ext cx="173550" cy="8994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Rectangle 156">
              <a:extLst>
                <a:ext uri="{FF2B5EF4-FFF2-40B4-BE49-F238E27FC236}">
                  <a16:creationId xmlns:a16="http://schemas.microsoft.com/office/drawing/2014/main" id="{2B015DD3-5D7C-4FCC-AE60-5CA47E3A5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094" y="3477652"/>
              <a:ext cx="177350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6" name="组合 295">
            <a:extLst>
              <a:ext uri="{FF2B5EF4-FFF2-40B4-BE49-F238E27FC236}">
                <a16:creationId xmlns:a16="http://schemas.microsoft.com/office/drawing/2014/main" id="{5390088D-4AAF-4E2E-B863-B3DDE930600E}"/>
              </a:ext>
            </a:extLst>
          </p:cNvPr>
          <p:cNvGrpSpPr/>
          <p:nvPr/>
        </p:nvGrpSpPr>
        <p:grpSpPr>
          <a:xfrm>
            <a:off x="1424881" y="2682284"/>
            <a:ext cx="383836" cy="383836"/>
            <a:chOff x="2452094" y="2680845"/>
            <a:chExt cx="383836" cy="383836"/>
          </a:xfrm>
        </p:grpSpPr>
        <p:sp>
          <p:nvSpPr>
            <p:cNvPr id="214" name="Freeform 179">
              <a:extLst>
                <a:ext uri="{FF2B5EF4-FFF2-40B4-BE49-F238E27FC236}">
                  <a16:creationId xmlns:a16="http://schemas.microsoft.com/office/drawing/2014/main" id="{CFCFFB2C-E202-41EF-B908-E7A7FFFF0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163" y="2680845"/>
              <a:ext cx="335698" cy="101343"/>
            </a:xfrm>
            <a:custGeom>
              <a:avLst/>
              <a:gdLst>
                <a:gd name="T0" fmla="*/ 0 w 112"/>
                <a:gd name="T1" fmla="*/ 24 h 34"/>
                <a:gd name="T2" fmla="*/ 56 w 112"/>
                <a:gd name="T3" fmla="*/ 34 h 34"/>
                <a:gd name="T4" fmla="*/ 112 w 112"/>
                <a:gd name="T5" fmla="*/ 24 h 34"/>
                <a:gd name="T6" fmla="*/ 112 w 112"/>
                <a:gd name="T7" fmla="*/ 24 h 34"/>
                <a:gd name="T8" fmla="*/ 110 w 112"/>
                <a:gd name="T9" fmla="*/ 0 h 34"/>
                <a:gd name="T10" fmla="*/ 56 w 112"/>
                <a:gd name="T11" fmla="*/ 9 h 34"/>
                <a:gd name="T12" fmla="*/ 2 w 112"/>
                <a:gd name="T13" fmla="*/ 0 h 34"/>
                <a:gd name="T14" fmla="*/ 2 w 112"/>
                <a:gd name="T15" fmla="*/ 0 h 34"/>
                <a:gd name="T16" fmla="*/ 0 w 112"/>
                <a:gd name="T17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34">
                  <a:moveTo>
                    <a:pt x="0" y="24"/>
                  </a:moveTo>
                  <a:cubicBezTo>
                    <a:pt x="0" y="29"/>
                    <a:pt x="25" y="34"/>
                    <a:pt x="56" y="34"/>
                  </a:cubicBezTo>
                  <a:cubicBezTo>
                    <a:pt x="87" y="34"/>
                    <a:pt x="112" y="29"/>
                    <a:pt x="112" y="24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5"/>
                    <a:pt x="86" y="9"/>
                    <a:pt x="56" y="9"/>
                  </a:cubicBezTo>
                  <a:cubicBezTo>
                    <a:pt x="26" y="9"/>
                    <a:pt x="2" y="5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180">
              <a:extLst>
                <a:ext uri="{FF2B5EF4-FFF2-40B4-BE49-F238E27FC236}">
                  <a16:creationId xmlns:a16="http://schemas.microsoft.com/office/drawing/2014/main" id="{67B312DE-4212-4821-BA89-CF75A4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094" y="2773320"/>
              <a:ext cx="383836" cy="291361"/>
            </a:xfrm>
            <a:custGeom>
              <a:avLst/>
              <a:gdLst>
                <a:gd name="T0" fmla="*/ 128 w 128"/>
                <a:gd name="T1" fmla="*/ 87 h 97"/>
                <a:gd name="T2" fmla="*/ 121 w 128"/>
                <a:gd name="T3" fmla="*/ 0 h 97"/>
                <a:gd name="T4" fmla="*/ 117 w 128"/>
                <a:gd name="T5" fmla="*/ 2 h 97"/>
                <a:gd name="T6" fmla="*/ 104 w 128"/>
                <a:gd name="T7" fmla="*/ 5 h 97"/>
                <a:gd name="T8" fmla="*/ 64 w 128"/>
                <a:gd name="T9" fmla="*/ 8 h 97"/>
                <a:gd name="T10" fmla="*/ 24 w 128"/>
                <a:gd name="T11" fmla="*/ 5 h 97"/>
                <a:gd name="T12" fmla="*/ 11 w 128"/>
                <a:gd name="T13" fmla="*/ 2 h 97"/>
                <a:gd name="T14" fmla="*/ 7 w 128"/>
                <a:gd name="T15" fmla="*/ 0 h 97"/>
                <a:gd name="T16" fmla="*/ 0 w 128"/>
                <a:gd name="T17" fmla="*/ 87 h 97"/>
                <a:gd name="T18" fmla="*/ 0 w 128"/>
                <a:gd name="T19" fmla="*/ 87 h 97"/>
                <a:gd name="T20" fmla="*/ 0 w 128"/>
                <a:gd name="T21" fmla="*/ 87 h 97"/>
                <a:gd name="T22" fmla="*/ 0 w 128"/>
                <a:gd name="T23" fmla="*/ 87 h 97"/>
                <a:gd name="T24" fmla="*/ 64 w 128"/>
                <a:gd name="T25" fmla="*/ 97 h 97"/>
                <a:gd name="T26" fmla="*/ 128 w 128"/>
                <a:gd name="T27" fmla="*/ 87 h 97"/>
                <a:gd name="T28" fmla="*/ 128 w 128"/>
                <a:gd name="T29" fmla="*/ 87 h 97"/>
                <a:gd name="T30" fmla="*/ 128 w 128"/>
                <a:gd name="T31" fmla="*/ 87 h 97"/>
                <a:gd name="T32" fmla="*/ 128 w 128"/>
                <a:gd name="T33" fmla="*/ 8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97">
                  <a:moveTo>
                    <a:pt x="128" y="87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0" y="1"/>
                    <a:pt x="119" y="1"/>
                    <a:pt x="117" y="2"/>
                  </a:cubicBezTo>
                  <a:cubicBezTo>
                    <a:pt x="114" y="3"/>
                    <a:pt x="110" y="4"/>
                    <a:pt x="104" y="5"/>
                  </a:cubicBezTo>
                  <a:cubicBezTo>
                    <a:pt x="93" y="7"/>
                    <a:pt x="79" y="8"/>
                    <a:pt x="64" y="8"/>
                  </a:cubicBezTo>
                  <a:cubicBezTo>
                    <a:pt x="49" y="8"/>
                    <a:pt x="35" y="7"/>
                    <a:pt x="24" y="5"/>
                  </a:cubicBezTo>
                  <a:cubicBezTo>
                    <a:pt x="18" y="4"/>
                    <a:pt x="14" y="3"/>
                    <a:pt x="11" y="2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3"/>
                    <a:pt x="29" y="97"/>
                    <a:pt x="64" y="97"/>
                  </a:cubicBezTo>
                  <a:cubicBezTo>
                    <a:pt x="99" y="97"/>
                    <a:pt x="128" y="93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7" name="组合 296">
            <a:extLst>
              <a:ext uri="{FF2B5EF4-FFF2-40B4-BE49-F238E27FC236}">
                <a16:creationId xmlns:a16="http://schemas.microsoft.com/office/drawing/2014/main" id="{9673C3B3-E194-4719-B3DC-AFEB24C8AD32}"/>
              </a:ext>
            </a:extLst>
          </p:cNvPr>
          <p:cNvGrpSpPr/>
          <p:nvPr/>
        </p:nvGrpSpPr>
        <p:grpSpPr>
          <a:xfrm>
            <a:off x="1424881" y="1945015"/>
            <a:ext cx="383836" cy="323030"/>
            <a:chOff x="2452094" y="1943576"/>
            <a:chExt cx="383836" cy="323030"/>
          </a:xfrm>
        </p:grpSpPr>
        <p:sp>
          <p:nvSpPr>
            <p:cNvPr id="8" name="Freeform 209">
              <a:extLst>
                <a:ext uri="{FF2B5EF4-FFF2-40B4-BE49-F238E27FC236}">
                  <a16:creationId xmlns:a16="http://schemas.microsoft.com/office/drawing/2014/main" id="{27CB967E-47F5-4A34-B718-6F5FB1B0DE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094" y="1943576"/>
              <a:ext cx="383836" cy="323030"/>
            </a:xfrm>
            <a:custGeom>
              <a:avLst/>
              <a:gdLst>
                <a:gd name="T0" fmla="*/ 118 w 128"/>
                <a:gd name="T1" fmla="*/ 10 h 108"/>
                <a:gd name="T2" fmla="*/ 88 w 128"/>
                <a:gd name="T3" fmla="*/ 10 h 108"/>
                <a:gd name="T4" fmla="*/ 77 w 128"/>
                <a:gd name="T5" fmla="*/ 3 h 108"/>
                <a:gd name="T6" fmla="*/ 64 w 128"/>
                <a:gd name="T7" fmla="*/ 0 h 108"/>
                <a:gd name="T8" fmla="*/ 51 w 128"/>
                <a:gd name="T9" fmla="*/ 3 h 108"/>
                <a:gd name="T10" fmla="*/ 40 w 128"/>
                <a:gd name="T11" fmla="*/ 10 h 108"/>
                <a:gd name="T12" fmla="*/ 10 w 128"/>
                <a:gd name="T13" fmla="*/ 10 h 108"/>
                <a:gd name="T14" fmla="*/ 0 w 128"/>
                <a:gd name="T15" fmla="*/ 20 h 108"/>
                <a:gd name="T16" fmla="*/ 0 w 128"/>
                <a:gd name="T17" fmla="*/ 98 h 108"/>
                <a:gd name="T18" fmla="*/ 10 w 128"/>
                <a:gd name="T19" fmla="*/ 108 h 108"/>
                <a:gd name="T20" fmla="*/ 118 w 128"/>
                <a:gd name="T21" fmla="*/ 108 h 108"/>
                <a:gd name="T22" fmla="*/ 128 w 128"/>
                <a:gd name="T23" fmla="*/ 98 h 108"/>
                <a:gd name="T24" fmla="*/ 128 w 128"/>
                <a:gd name="T25" fmla="*/ 20 h 108"/>
                <a:gd name="T26" fmla="*/ 118 w 128"/>
                <a:gd name="T27" fmla="*/ 10 h 108"/>
                <a:gd name="T28" fmla="*/ 64 w 128"/>
                <a:gd name="T29" fmla="*/ 10 h 108"/>
                <a:gd name="T30" fmla="*/ 89 w 128"/>
                <a:gd name="T31" fmla="*/ 34 h 108"/>
                <a:gd name="T32" fmla="*/ 64 w 128"/>
                <a:gd name="T33" fmla="*/ 59 h 108"/>
                <a:gd name="T34" fmla="*/ 39 w 128"/>
                <a:gd name="T35" fmla="*/ 34 h 108"/>
                <a:gd name="T36" fmla="*/ 64 w 128"/>
                <a:gd name="T37" fmla="*/ 10 h 108"/>
                <a:gd name="T38" fmla="*/ 84 w 128"/>
                <a:gd name="T39" fmla="*/ 93 h 108"/>
                <a:gd name="T40" fmla="*/ 45 w 128"/>
                <a:gd name="T41" fmla="*/ 93 h 108"/>
                <a:gd name="T42" fmla="*/ 45 w 128"/>
                <a:gd name="T43" fmla="*/ 88 h 108"/>
                <a:gd name="T44" fmla="*/ 84 w 128"/>
                <a:gd name="T45" fmla="*/ 88 h 108"/>
                <a:gd name="T46" fmla="*/ 84 w 128"/>
                <a:gd name="T47" fmla="*/ 93 h 108"/>
                <a:gd name="T48" fmla="*/ 99 w 128"/>
                <a:gd name="T49" fmla="*/ 82 h 108"/>
                <a:gd name="T50" fmla="*/ 30 w 128"/>
                <a:gd name="T51" fmla="*/ 82 h 108"/>
                <a:gd name="T52" fmla="*/ 30 w 128"/>
                <a:gd name="T53" fmla="*/ 76 h 108"/>
                <a:gd name="T54" fmla="*/ 99 w 128"/>
                <a:gd name="T55" fmla="*/ 76 h 108"/>
                <a:gd name="T56" fmla="*/ 99 w 128"/>
                <a:gd name="T57" fmla="*/ 8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08">
                  <a:moveTo>
                    <a:pt x="118" y="10"/>
                  </a:moveTo>
                  <a:cubicBezTo>
                    <a:pt x="88" y="10"/>
                    <a:pt x="88" y="10"/>
                    <a:pt x="88" y="10"/>
                  </a:cubicBezTo>
                  <a:cubicBezTo>
                    <a:pt x="85" y="7"/>
                    <a:pt x="81" y="4"/>
                    <a:pt x="77" y="3"/>
                  </a:cubicBezTo>
                  <a:cubicBezTo>
                    <a:pt x="73" y="1"/>
                    <a:pt x="69" y="0"/>
                    <a:pt x="64" y="0"/>
                  </a:cubicBezTo>
                  <a:cubicBezTo>
                    <a:pt x="59" y="0"/>
                    <a:pt x="55" y="1"/>
                    <a:pt x="51" y="3"/>
                  </a:cubicBezTo>
                  <a:cubicBezTo>
                    <a:pt x="47" y="4"/>
                    <a:pt x="43" y="7"/>
                    <a:pt x="4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4" y="10"/>
                    <a:pt x="0" y="14"/>
                    <a:pt x="0" y="2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04"/>
                    <a:pt x="4" y="108"/>
                    <a:pt x="10" y="108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24" y="108"/>
                    <a:pt x="128" y="104"/>
                    <a:pt x="128" y="98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4"/>
                    <a:pt x="124" y="10"/>
                    <a:pt x="118" y="10"/>
                  </a:cubicBezTo>
                  <a:close/>
                  <a:moveTo>
                    <a:pt x="64" y="10"/>
                  </a:moveTo>
                  <a:cubicBezTo>
                    <a:pt x="78" y="10"/>
                    <a:pt x="89" y="21"/>
                    <a:pt x="89" y="34"/>
                  </a:cubicBezTo>
                  <a:cubicBezTo>
                    <a:pt x="89" y="48"/>
                    <a:pt x="78" y="59"/>
                    <a:pt x="64" y="59"/>
                  </a:cubicBezTo>
                  <a:cubicBezTo>
                    <a:pt x="50" y="59"/>
                    <a:pt x="39" y="48"/>
                    <a:pt x="39" y="34"/>
                  </a:cubicBezTo>
                  <a:cubicBezTo>
                    <a:pt x="39" y="21"/>
                    <a:pt x="50" y="10"/>
                    <a:pt x="64" y="10"/>
                  </a:cubicBezTo>
                  <a:close/>
                  <a:moveTo>
                    <a:pt x="84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84" y="88"/>
                    <a:pt x="84" y="88"/>
                    <a:pt x="84" y="88"/>
                  </a:cubicBezTo>
                  <a:lnTo>
                    <a:pt x="84" y="93"/>
                  </a:lnTo>
                  <a:close/>
                  <a:moveTo>
                    <a:pt x="99" y="82"/>
                  </a:moveTo>
                  <a:cubicBezTo>
                    <a:pt x="30" y="82"/>
                    <a:pt x="30" y="82"/>
                    <a:pt x="30" y="82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99" y="76"/>
                    <a:pt x="99" y="76"/>
                    <a:pt x="99" y="76"/>
                  </a:cubicBezTo>
                  <a:lnTo>
                    <a:pt x="99" y="8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10">
              <a:extLst>
                <a:ext uri="{FF2B5EF4-FFF2-40B4-BE49-F238E27FC236}">
                  <a16:creationId xmlns:a16="http://schemas.microsoft.com/office/drawing/2014/main" id="{B1F63CBB-76D2-42AC-9D7F-0EEFD8E3D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444" y="1991714"/>
              <a:ext cx="29136" cy="74740"/>
            </a:xfrm>
            <a:custGeom>
              <a:avLst/>
              <a:gdLst>
                <a:gd name="T0" fmla="*/ 5 w 10"/>
                <a:gd name="T1" fmla="*/ 25 h 25"/>
                <a:gd name="T2" fmla="*/ 10 w 10"/>
                <a:gd name="T3" fmla="*/ 19 h 25"/>
                <a:gd name="T4" fmla="*/ 5 w 10"/>
                <a:gd name="T5" fmla="*/ 0 h 25"/>
                <a:gd name="T6" fmla="*/ 0 w 10"/>
                <a:gd name="T7" fmla="*/ 19 h 25"/>
                <a:gd name="T8" fmla="*/ 5 w 10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5" y="25"/>
                  </a:moveTo>
                  <a:cubicBezTo>
                    <a:pt x="8" y="25"/>
                    <a:pt x="10" y="22"/>
                    <a:pt x="10" y="19"/>
                  </a:cubicBezTo>
                  <a:cubicBezTo>
                    <a:pt x="10" y="19"/>
                    <a:pt x="5" y="0"/>
                    <a:pt x="5" y="0"/>
                  </a:cubicBezTo>
                  <a:cubicBezTo>
                    <a:pt x="5" y="0"/>
                    <a:pt x="0" y="19"/>
                    <a:pt x="0" y="19"/>
                  </a:cubicBezTo>
                  <a:cubicBezTo>
                    <a:pt x="0" y="22"/>
                    <a:pt x="2" y="25"/>
                    <a:pt x="5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Freeform 236">
            <a:extLst>
              <a:ext uri="{FF2B5EF4-FFF2-40B4-BE49-F238E27FC236}">
                <a16:creationId xmlns:a16="http://schemas.microsoft.com/office/drawing/2014/main" id="{F46C2830-E880-48C1-B98A-5D9FFC58286A}"/>
              </a:ext>
            </a:extLst>
          </p:cNvPr>
          <p:cNvSpPr>
            <a:spLocks noEditPoints="1"/>
          </p:cNvSpPr>
          <p:nvPr/>
        </p:nvSpPr>
        <p:spPr bwMode="auto">
          <a:xfrm>
            <a:off x="1503422" y="1146940"/>
            <a:ext cx="226754" cy="383836"/>
          </a:xfrm>
          <a:custGeom>
            <a:avLst/>
            <a:gdLst>
              <a:gd name="T0" fmla="*/ 104 w 179"/>
              <a:gd name="T1" fmla="*/ 95 h 303"/>
              <a:gd name="T2" fmla="*/ 118 w 179"/>
              <a:gd name="T3" fmla="*/ 38 h 303"/>
              <a:gd name="T4" fmla="*/ 179 w 179"/>
              <a:gd name="T5" fmla="*/ 12 h 303"/>
              <a:gd name="T6" fmla="*/ 175 w 179"/>
              <a:gd name="T7" fmla="*/ 0 h 303"/>
              <a:gd name="T8" fmla="*/ 106 w 179"/>
              <a:gd name="T9" fmla="*/ 29 h 303"/>
              <a:gd name="T10" fmla="*/ 106 w 179"/>
              <a:gd name="T11" fmla="*/ 29 h 303"/>
              <a:gd name="T12" fmla="*/ 106 w 179"/>
              <a:gd name="T13" fmla="*/ 29 h 303"/>
              <a:gd name="T14" fmla="*/ 106 w 179"/>
              <a:gd name="T15" fmla="*/ 29 h 303"/>
              <a:gd name="T16" fmla="*/ 106 w 179"/>
              <a:gd name="T17" fmla="*/ 29 h 303"/>
              <a:gd name="T18" fmla="*/ 92 w 179"/>
              <a:gd name="T19" fmla="*/ 95 h 303"/>
              <a:gd name="T20" fmla="*/ 0 w 179"/>
              <a:gd name="T21" fmla="*/ 95 h 303"/>
              <a:gd name="T22" fmla="*/ 33 w 179"/>
              <a:gd name="T23" fmla="*/ 303 h 303"/>
              <a:gd name="T24" fmla="*/ 37 w 179"/>
              <a:gd name="T25" fmla="*/ 303 h 303"/>
              <a:gd name="T26" fmla="*/ 125 w 179"/>
              <a:gd name="T27" fmla="*/ 303 h 303"/>
              <a:gd name="T28" fmla="*/ 127 w 179"/>
              <a:gd name="T29" fmla="*/ 303 h 303"/>
              <a:gd name="T30" fmla="*/ 127 w 179"/>
              <a:gd name="T31" fmla="*/ 298 h 303"/>
              <a:gd name="T32" fmla="*/ 163 w 179"/>
              <a:gd name="T33" fmla="*/ 95 h 303"/>
              <a:gd name="T34" fmla="*/ 104 w 179"/>
              <a:gd name="T35" fmla="*/ 95 h 303"/>
              <a:gd name="T36" fmla="*/ 134 w 179"/>
              <a:gd name="T37" fmla="*/ 116 h 303"/>
              <a:gd name="T38" fmla="*/ 122 w 179"/>
              <a:gd name="T39" fmla="*/ 194 h 303"/>
              <a:gd name="T40" fmla="*/ 80 w 179"/>
              <a:gd name="T41" fmla="*/ 194 h 303"/>
              <a:gd name="T42" fmla="*/ 99 w 179"/>
              <a:gd name="T43" fmla="*/ 116 h 303"/>
              <a:gd name="T44" fmla="*/ 134 w 179"/>
              <a:gd name="T45" fmla="*/ 116 h 303"/>
              <a:gd name="T46" fmla="*/ 28 w 179"/>
              <a:gd name="T47" fmla="*/ 116 h 303"/>
              <a:gd name="T48" fmla="*/ 85 w 179"/>
              <a:gd name="T49" fmla="*/ 116 h 303"/>
              <a:gd name="T50" fmla="*/ 68 w 179"/>
              <a:gd name="T51" fmla="*/ 194 h 303"/>
              <a:gd name="T52" fmla="*/ 40 w 179"/>
              <a:gd name="T53" fmla="*/ 194 h 303"/>
              <a:gd name="T54" fmla="*/ 28 w 179"/>
              <a:gd name="T55" fmla="*/ 116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9" h="303">
                <a:moveTo>
                  <a:pt x="104" y="95"/>
                </a:moveTo>
                <a:lnTo>
                  <a:pt x="118" y="38"/>
                </a:lnTo>
                <a:lnTo>
                  <a:pt x="179" y="12"/>
                </a:lnTo>
                <a:lnTo>
                  <a:pt x="175" y="0"/>
                </a:lnTo>
                <a:lnTo>
                  <a:pt x="106" y="29"/>
                </a:lnTo>
                <a:lnTo>
                  <a:pt x="106" y="29"/>
                </a:lnTo>
                <a:lnTo>
                  <a:pt x="106" y="29"/>
                </a:lnTo>
                <a:lnTo>
                  <a:pt x="106" y="29"/>
                </a:lnTo>
                <a:lnTo>
                  <a:pt x="106" y="29"/>
                </a:lnTo>
                <a:lnTo>
                  <a:pt x="92" y="95"/>
                </a:lnTo>
                <a:lnTo>
                  <a:pt x="0" y="95"/>
                </a:lnTo>
                <a:lnTo>
                  <a:pt x="33" y="303"/>
                </a:lnTo>
                <a:lnTo>
                  <a:pt x="37" y="303"/>
                </a:lnTo>
                <a:lnTo>
                  <a:pt x="125" y="303"/>
                </a:lnTo>
                <a:lnTo>
                  <a:pt x="127" y="303"/>
                </a:lnTo>
                <a:lnTo>
                  <a:pt x="127" y="298"/>
                </a:lnTo>
                <a:lnTo>
                  <a:pt x="163" y="95"/>
                </a:lnTo>
                <a:lnTo>
                  <a:pt x="104" y="95"/>
                </a:lnTo>
                <a:close/>
                <a:moveTo>
                  <a:pt x="134" y="116"/>
                </a:moveTo>
                <a:lnTo>
                  <a:pt x="122" y="194"/>
                </a:lnTo>
                <a:lnTo>
                  <a:pt x="80" y="194"/>
                </a:lnTo>
                <a:lnTo>
                  <a:pt x="99" y="116"/>
                </a:lnTo>
                <a:lnTo>
                  <a:pt x="134" y="116"/>
                </a:lnTo>
                <a:close/>
                <a:moveTo>
                  <a:pt x="28" y="116"/>
                </a:moveTo>
                <a:lnTo>
                  <a:pt x="85" y="116"/>
                </a:lnTo>
                <a:lnTo>
                  <a:pt x="68" y="194"/>
                </a:lnTo>
                <a:lnTo>
                  <a:pt x="40" y="194"/>
                </a:lnTo>
                <a:lnTo>
                  <a:pt x="28" y="11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04" name="组合 303">
            <a:extLst>
              <a:ext uri="{FF2B5EF4-FFF2-40B4-BE49-F238E27FC236}">
                <a16:creationId xmlns:a16="http://schemas.microsoft.com/office/drawing/2014/main" id="{5AE2F67E-A7B9-4D88-A89C-96DCE7AAB9AB}"/>
              </a:ext>
            </a:extLst>
          </p:cNvPr>
          <p:cNvGrpSpPr/>
          <p:nvPr/>
        </p:nvGrpSpPr>
        <p:grpSpPr>
          <a:xfrm>
            <a:off x="724261" y="5733334"/>
            <a:ext cx="324297" cy="383836"/>
            <a:chOff x="1714825" y="5750264"/>
            <a:chExt cx="324297" cy="383836"/>
          </a:xfrm>
        </p:grpSpPr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AF58F669-A7F0-40B6-9B79-D62F33BAE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825" y="5750264"/>
              <a:ext cx="324297" cy="72207"/>
            </a:xfrm>
            <a:custGeom>
              <a:avLst/>
              <a:gdLst>
                <a:gd name="T0" fmla="*/ 232 w 256"/>
                <a:gd name="T1" fmla="*/ 24 h 57"/>
                <a:gd name="T2" fmla="*/ 208 w 256"/>
                <a:gd name="T3" fmla="*/ 24 h 57"/>
                <a:gd name="T4" fmla="*/ 187 w 256"/>
                <a:gd name="T5" fmla="*/ 0 h 57"/>
                <a:gd name="T6" fmla="*/ 69 w 256"/>
                <a:gd name="T7" fmla="*/ 0 h 57"/>
                <a:gd name="T8" fmla="*/ 48 w 256"/>
                <a:gd name="T9" fmla="*/ 24 h 57"/>
                <a:gd name="T10" fmla="*/ 24 w 256"/>
                <a:gd name="T11" fmla="*/ 24 h 57"/>
                <a:gd name="T12" fmla="*/ 0 w 256"/>
                <a:gd name="T13" fmla="*/ 57 h 57"/>
                <a:gd name="T14" fmla="*/ 256 w 256"/>
                <a:gd name="T15" fmla="*/ 57 h 57"/>
                <a:gd name="T16" fmla="*/ 232 w 256"/>
                <a:gd name="T17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57">
                  <a:moveTo>
                    <a:pt x="232" y="24"/>
                  </a:moveTo>
                  <a:lnTo>
                    <a:pt x="208" y="24"/>
                  </a:lnTo>
                  <a:lnTo>
                    <a:pt x="187" y="0"/>
                  </a:lnTo>
                  <a:lnTo>
                    <a:pt x="69" y="0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0" y="57"/>
                  </a:lnTo>
                  <a:lnTo>
                    <a:pt x="256" y="57"/>
                  </a:lnTo>
                  <a:lnTo>
                    <a:pt x="232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003BA426-017A-4555-AC86-54386E5AD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761" y="5851607"/>
              <a:ext cx="263491" cy="102610"/>
            </a:xfrm>
            <a:custGeom>
              <a:avLst/>
              <a:gdLst>
                <a:gd name="T0" fmla="*/ 5 w 88"/>
                <a:gd name="T1" fmla="*/ 34 h 34"/>
                <a:gd name="T2" fmla="*/ 26 w 88"/>
                <a:gd name="T3" fmla="*/ 34 h 34"/>
                <a:gd name="T4" fmla="*/ 43 w 88"/>
                <a:gd name="T5" fmla="*/ 24 h 34"/>
                <a:gd name="T6" fmla="*/ 60 w 88"/>
                <a:gd name="T7" fmla="*/ 34 h 34"/>
                <a:gd name="T8" fmla="*/ 83 w 88"/>
                <a:gd name="T9" fmla="*/ 34 h 34"/>
                <a:gd name="T10" fmla="*/ 88 w 88"/>
                <a:gd name="T11" fmla="*/ 0 h 34"/>
                <a:gd name="T12" fmla="*/ 0 w 88"/>
                <a:gd name="T13" fmla="*/ 0 h 34"/>
                <a:gd name="T14" fmla="*/ 5 w 88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4">
                  <a:moveTo>
                    <a:pt x="5" y="34"/>
                  </a:moveTo>
                  <a:cubicBezTo>
                    <a:pt x="26" y="34"/>
                    <a:pt x="26" y="34"/>
                    <a:pt x="26" y="34"/>
                  </a:cubicBezTo>
                  <a:cubicBezTo>
                    <a:pt x="29" y="28"/>
                    <a:pt x="36" y="24"/>
                    <a:pt x="43" y="24"/>
                  </a:cubicBezTo>
                  <a:cubicBezTo>
                    <a:pt x="50" y="24"/>
                    <a:pt x="57" y="28"/>
                    <a:pt x="60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7E6D342C-4379-4074-89E0-0D0FF811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830" y="6013755"/>
              <a:ext cx="215353" cy="120345"/>
            </a:xfrm>
            <a:custGeom>
              <a:avLst/>
              <a:gdLst>
                <a:gd name="T0" fmla="*/ 35 w 72"/>
                <a:gd name="T1" fmla="*/ 10 h 40"/>
                <a:gd name="T2" fmla="*/ 18 w 72"/>
                <a:gd name="T3" fmla="*/ 0 h 40"/>
                <a:gd name="T4" fmla="*/ 0 w 72"/>
                <a:gd name="T5" fmla="*/ 0 h 40"/>
                <a:gd name="T6" fmla="*/ 6 w 72"/>
                <a:gd name="T7" fmla="*/ 40 h 40"/>
                <a:gd name="T8" fmla="*/ 65 w 72"/>
                <a:gd name="T9" fmla="*/ 40 h 40"/>
                <a:gd name="T10" fmla="*/ 72 w 72"/>
                <a:gd name="T11" fmla="*/ 0 h 40"/>
                <a:gd name="T12" fmla="*/ 52 w 72"/>
                <a:gd name="T13" fmla="*/ 0 h 40"/>
                <a:gd name="T14" fmla="*/ 35 w 72"/>
                <a:gd name="T1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40">
                  <a:moveTo>
                    <a:pt x="35" y="10"/>
                  </a:moveTo>
                  <a:cubicBezTo>
                    <a:pt x="28" y="10"/>
                    <a:pt x="21" y="6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8" y="6"/>
                    <a:pt x="42" y="10"/>
                    <a:pt x="35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3" name="组合 302">
            <a:extLst>
              <a:ext uri="{FF2B5EF4-FFF2-40B4-BE49-F238E27FC236}">
                <a16:creationId xmlns:a16="http://schemas.microsoft.com/office/drawing/2014/main" id="{1F049C9E-37A7-483C-B5DD-FF3A90916847}"/>
              </a:ext>
            </a:extLst>
          </p:cNvPr>
          <p:cNvGrpSpPr/>
          <p:nvPr/>
        </p:nvGrpSpPr>
        <p:grpSpPr>
          <a:xfrm>
            <a:off x="739462" y="4965663"/>
            <a:ext cx="293894" cy="383836"/>
            <a:chOff x="1730026" y="4982593"/>
            <a:chExt cx="293894" cy="383836"/>
          </a:xfrm>
        </p:grpSpPr>
        <p:sp>
          <p:nvSpPr>
            <p:cNvPr id="106" name="Freeform 71">
              <a:extLst>
                <a:ext uri="{FF2B5EF4-FFF2-40B4-BE49-F238E27FC236}">
                  <a16:creationId xmlns:a16="http://schemas.microsoft.com/office/drawing/2014/main" id="{BBDB793C-6D7A-4A49-A833-F2FE3B9CA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026" y="4982593"/>
              <a:ext cx="293894" cy="293894"/>
            </a:xfrm>
            <a:custGeom>
              <a:avLst/>
              <a:gdLst>
                <a:gd name="T0" fmla="*/ 232 w 232"/>
                <a:gd name="T1" fmla="*/ 232 h 232"/>
                <a:gd name="T2" fmla="*/ 175 w 232"/>
                <a:gd name="T3" fmla="*/ 116 h 232"/>
                <a:gd name="T4" fmla="*/ 196 w 232"/>
                <a:gd name="T5" fmla="*/ 116 h 232"/>
                <a:gd name="T6" fmla="*/ 116 w 232"/>
                <a:gd name="T7" fmla="*/ 0 h 232"/>
                <a:gd name="T8" fmla="*/ 36 w 232"/>
                <a:gd name="T9" fmla="*/ 116 h 232"/>
                <a:gd name="T10" fmla="*/ 57 w 232"/>
                <a:gd name="T11" fmla="*/ 116 h 232"/>
                <a:gd name="T12" fmla="*/ 0 w 232"/>
                <a:gd name="T13" fmla="*/ 232 h 232"/>
                <a:gd name="T14" fmla="*/ 232 w 232"/>
                <a:gd name="T15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232">
                  <a:moveTo>
                    <a:pt x="232" y="232"/>
                  </a:moveTo>
                  <a:lnTo>
                    <a:pt x="175" y="116"/>
                  </a:lnTo>
                  <a:lnTo>
                    <a:pt x="196" y="116"/>
                  </a:lnTo>
                  <a:lnTo>
                    <a:pt x="116" y="0"/>
                  </a:lnTo>
                  <a:lnTo>
                    <a:pt x="36" y="116"/>
                  </a:lnTo>
                  <a:lnTo>
                    <a:pt x="57" y="116"/>
                  </a:lnTo>
                  <a:lnTo>
                    <a:pt x="0" y="232"/>
                  </a:lnTo>
                  <a:lnTo>
                    <a:pt x="232" y="2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Rectangle 72">
              <a:extLst>
                <a:ext uri="{FF2B5EF4-FFF2-40B4-BE49-F238E27FC236}">
                  <a16:creationId xmlns:a16="http://schemas.microsoft.com/office/drawing/2014/main" id="{060E5336-26B3-4CEC-9EC5-D706C12D1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571" y="5294222"/>
              <a:ext cx="60806" cy="7220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2" name="组合 301">
            <a:extLst>
              <a:ext uri="{FF2B5EF4-FFF2-40B4-BE49-F238E27FC236}">
                <a16:creationId xmlns:a16="http://schemas.microsoft.com/office/drawing/2014/main" id="{641A2A3A-AF7D-442D-9582-8033E19288F2}"/>
              </a:ext>
            </a:extLst>
          </p:cNvPr>
          <p:cNvGrpSpPr/>
          <p:nvPr/>
        </p:nvGrpSpPr>
        <p:grpSpPr>
          <a:xfrm>
            <a:off x="695125" y="4197991"/>
            <a:ext cx="382569" cy="383836"/>
            <a:chOff x="1685689" y="4214921"/>
            <a:chExt cx="382569" cy="383836"/>
          </a:xfrm>
        </p:grpSpPr>
        <p:sp>
          <p:nvSpPr>
            <p:cNvPr id="150" name="Oval 115">
              <a:extLst>
                <a:ext uri="{FF2B5EF4-FFF2-40B4-BE49-F238E27FC236}">
                  <a16:creationId xmlns:a16="http://schemas.microsoft.com/office/drawing/2014/main" id="{912F0CCC-68DD-4054-9525-0A600A6C3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5631" y="4304863"/>
              <a:ext cx="202686" cy="203952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16">
              <a:extLst>
                <a:ext uri="{FF2B5EF4-FFF2-40B4-BE49-F238E27FC236}">
                  <a16:creationId xmlns:a16="http://schemas.microsoft.com/office/drawing/2014/main" id="{3EAB7F7D-CF78-453C-94DD-8E15845F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493" y="4257992"/>
              <a:ext cx="70940" cy="70940"/>
            </a:xfrm>
            <a:custGeom>
              <a:avLst/>
              <a:gdLst>
                <a:gd name="T0" fmla="*/ 19 w 24"/>
                <a:gd name="T1" fmla="*/ 19 h 24"/>
                <a:gd name="T2" fmla="*/ 24 w 24"/>
                <a:gd name="T3" fmla="*/ 14 h 24"/>
                <a:gd name="T4" fmla="*/ 10 w 24"/>
                <a:gd name="T5" fmla="*/ 0 h 24"/>
                <a:gd name="T6" fmla="*/ 0 w 24"/>
                <a:gd name="T7" fmla="*/ 10 h 24"/>
                <a:gd name="T8" fmla="*/ 14 w 24"/>
                <a:gd name="T9" fmla="*/ 24 h 24"/>
                <a:gd name="T10" fmla="*/ 19 w 24"/>
                <a:gd name="T11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9" y="19"/>
                  </a:moveTo>
                  <a:cubicBezTo>
                    <a:pt x="21" y="17"/>
                    <a:pt x="22" y="15"/>
                    <a:pt x="24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2"/>
                    <a:pt x="17" y="21"/>
                    <a:pt x="19" y="1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17">
              <a:extLst>
                <a:ext uri="{FF2B5EF4-FFF2-40B4-BE49-F238E27FC236}">
                  <a16:creationId xmlns:a16="http://schemas.microsoft.com/office/drawing/2014/main" id="{67CE9642-D84E-4802-A003-B6012E0E2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247" y="4257992"/>
              <a:ext cx="72207" cy="70940"/>
            </a:xfrm>
            <a:custGeom>
              <a:avLst/>
              <a:gdLst>
                <a:gd name="T0" fmla="*/ 10 w 24"/>
                <a:gd name="T1" fmla="*/ 24 h 24"/>
                <a:gd name="T2" fmla="*/ 24 w 24"/>
                <a:gd name="T3" fmla="*/ 10 h 24"/>
                <a:gd name="T4" fmla="*/ 14 w 24"/>
                <a:gd name="T5" fmla="*/ 0 h 24"/>
                <a:gd name="T6" fmla="*/ 0 w 24"/>
                <a:gd name="T7" fmla="*/ 14 h 24"/>
                <a:gd name="T8" fmla="*/ 5 w 24"/>
                <a:gd name="T9" fmla="*/ 19 h 24"/>
                <a:gd name="T10" fmla="*/ 10 w 24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0" y="2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5"/>
                    <a:pt x="3" y="17"/>
                    <a:pt x="5" y="19"/>
                  </a:cubicBezTo>
                  <a:cubicBezTo>
                    <a:pt x="7" y="21"/>
                    <a:pt x="9" y="22"/>
                    <a:pt x="10" y="2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18">
              <a:extLst>
                <a:ext uri="{FF2B5EF4-FFF2-40B4-BE49-F238E27FC236}">
                  <a16:creationId xmlns:a16="http://schemas.microsoft.com/office/drawing/2014/main" id="{C4ABB671-6782-41E6-877B-2275F1B28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689" y="4385937"/>
              <a:ext cx="59539" cy="41804"/>
            </a:xfrm>
            <a:custGeom>
              <a:avLst/>
              <a:gdLst>
                <a:gd name="T0" fmla="*/ 20 w 20"/>
                <a:gd name="T1" fmla="*/ 7 h 14"/>
                <a:gd name="T2" fmla="*/ 20 w 20"/>
                <a:gd name="T3" fmla="*/ 0 h 14"/>
                <a:gd name="T4" fmla="*/ 0 w 20"/>
                <a:gd name="T5" fmla="*/ 0 h 14"/>
                <a:gd name="T6" fmla="*/ 0 w 20"/>
                <a:gd name="T7" fmla="*/ 14 h 14"/>
                <a:gd name="T8" fmla="*/ 20 w 20"/>
                <a:gd name="T9" fmla="*/ 14 h 14"/>
                <a:gd name="T10" fmla="*/ 20 w 20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20" y="7"/>
                  </a:moveTo>
                  <a:cubicBezTo>
                    <a:pt x="20" y="5"/>
                    <a:pt x="20" y="2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2"/>
                    <a:pt x="20" y="9"/>
                    <a:pt x="20" y="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19">
              <a:extLst>
                <a:ext uri="{FF2B5EF4-FFF2-40B4-BE49-F238E27FC236}">
                  <a16:creationId xmlns:a16="http://schemas.microsoft.com/office/drawing/2014/main" id="{1134C828-3EC2-4336-8CD2-5D8E4D5FB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438" y="4214921"/>
              <a:ext cx="41804" cy="60806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0 h 20"/>
                <a:gd name="T4" fmla="*/ 0 w 14"/>
                <a:gd name="T5" fmla="*/ 0 h 20"/>
                <a:gd name="T6" fmla="*/ 0 w 14"/>
                <a:gd name="T7" fmla="*/ 20 h 20"/>
                <a:gd name="T8" fmla="*/ 7 w 14"/>
                <a:gd name="T9" fmla="*/ 20 h 20"/>
                <a:gd name="T10" fmla="*/ 14 w 14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20"/>
                    <a:pt x="5" y="20"/>
                    <a:pt x="7" y="20"/>
                  </a:cubicBezTo>
                  <a:cubicBezTo>
                    <a:pt x="9" y="20"/>
                    <a:pt x="12" y="20"/>
                    <a:pt x="14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20">
              <a:extLst>
                <a:ext uri="{FF2B5EF4-FFF2-40B4-BE49-F238E27FC236}">
                  <a16:creationId xmlns:a16="http://schemas.microsoft.com/office/drawing/2014/main" id="{590501F5-6382-4D41-8D39-CEFC874EB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719" y="4385937"/>
              <a:ext cx="59539" cy="41804"/>
            </a:xfrm>
            <a:custGeom>
              <a:avLst/>
              <a:gdLst>
                <a:gd name="T0" fmla="*/ 0 w 20"/>
                <a:gd name="T1" fmla="*/ 0 h 14"/>
                <a:gd name="T2" fmla="*/ 0 w 20"/>
                <a:gd name="T3" fmla="*/ 7 h 14"/>
                <a:gd name="T4" fmla="*/ 0 w 20"/>
                <a:gd name="T5" fmla="*/ 14 h 14"/>
                <a:gd name="T6" fmla="*/ 20 w 20"/>
                <a:gd name="T7" fmla="*/ 14 h 14"/>
                <a:gd name="T8" fmla="*/ 20 w 20"/>
                <a:gd name="T9" fmla="*/ 0 h 14"/>
                <a:gd name="T10" fmla="*/ 0 w 2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0" y="0"/>
                  </a:moveTo>
                  <a:cubicBezTo>
                    <a:pt x="0" y="2"/>
                    <a:pt x="0" y="5"/>
                    <a:pt x="0" y="7"/>
                  </a:cubicBezTo>
                  <a:cubicBezTo>
                    <a:pt x="0" y="9"/>
                    <a:pt x="0" y="12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21">
              <a:extLst>
                <a:ext uri="{FF2B5EF4-FFF2-40B4-BE49-F238E27FC236}">
                  <a16:creationId xmlns:a16="http://schemas.microsoft.com/office/drawing/2014/main" id="{94CE2961-FC60-48C5-BC20-E8AC109E5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493" y="4484746"/>
              <a:ext cx="70940" cy="72207"/>
            </a:xfrm>
            <a:custGeom>
              <a:avLst/>
              <a:gdLst>
                <a:gd name="T0" fmla="*/ 14 w 24"/>
                <a:gd name="T1" fmla="*/ 0 h 24"/>
                <a:gd name="T2" fmla="*/ 0 w 24"/>
                <a:gd name="T3" fmla="*/ 14 h 24"/>
                <a:gd name="T4" fmla="*/ 10 w 24"/>
                <a:gd name="T5" fmla="*/ 24 h 24"/>
                <a:gd name="T6" fmla="*/ 24 w 24"/>
                <a:gd name="T7" fmla="*/ 10 h 24"/>
                <a:gd name="T8" fmla="*/ 19 w 24"/>
                <a:gd name="T9" fmla="*/ 5 h 24"/>
                <a:gd name="T10" fmla="*/ 14 w 2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4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7" y="4"/>
                    <a:pt x="15" y="2"/>
                    <a:pt x="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22">
              <a:extLst>
                <a:ext uri="{FF2B5EF4-FFF2-40B4-BE49-F238E27FC236}">
                  <a16:creationId xmlns:a16="http://schemas.microsoft.com/office/drawing/2014/main" id="{A02F2E1B-24C1-41E2-8779-9BF111122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247" y="4484746"/>
              <a:ext cx="72207" cy="72207"/>
            </a:xfrm>
            <a:custGeom>
              <a:avLst/>
              <a:gdLst>
                <a:gd name="T0" fmla="*/ 5 w 24"/>
                <a:gd name="T1" fmla="*/ 5 h 24"/>
                <a:gd name="T2" fmla="*/ 0 w 24"/>
                <a:gd name="T3" fmla="*/ 10 h 24"/>
                <a:gd name="T4" fmla="*/ 14 w 24"/>
                <a:gd name="T5" fmla="*/ 24 h 24"/>
                <a:gd name="T6" fmla="*/ 24 w 24"/>
                <a:gd name="T7" fmla="*/ 14 h 24"/>
                <a:gd name="T8" fmla="*/ 10 w 24"/>
                <a:gd name="T9" fmla="*/ 0 h 24"/>
                <a:gd name="T10" fmla="*/ 5 w 24"/>
                <a:gd name="T1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5" y="5"/>
                  </a:moveTo>
                  <a:cubicBezTo>
                    <a:pt x="3" y="7"/>
                    <a:pt x="2" y="9"/>
                    <a:pt x="0" y="10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2"/>
                    <a:pt x="7" y="4"/>
                    <a:pt x="5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23">
              <a:extLst>
                <a:ext uri="{FF2B5EF4-FFF2-40B4-BE49-F238E27FC236}">
                  <a16:creationId xmlns:a16="http://schemas.microsoft.com/office/drawing/2014/main" id="{4BF57F5F-E269-4133-8C70-9EDF6133B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438" y="4539218"/>
              <a:ext cx="41804" cy="59539"/>
            </a:xfrm>
            <a:custGeom>
              <a:avLst/>
              <a:gdLst>
                <a:gd name="T0" fmla="*/ 0 w 14"/>
                <a:gd name="T1" fmla="*/ 0 h 20"/>
                <a:gd name="T2" fmla="*/ 0 w 14"/>
                <a:gd name="T3" fmla="*/ 20 h 20"/>
                <a:gd name="T4" fmla="*/ 14 w 14"/>
                <a:gd name="T5" fmla="*/ 20 h 20"/>
                <a:gd name="T6" fmla="*/ 14 w 14"/>
                <a:gd name="T7" fmla="*/ 0 h 20"/>
                <a:gd name="T8" fmla="*/ 7 w 14"/>
                <a:gd name="T9" fmla="*/ 0 h 20"/>
                <a:gd name="T10" fmla="*/ 0 w 1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1" name="组合 300">
            <a:extLst>
              <a:ext uri="{FF2B5EF4-FFF2-40B4-BE49-F238E27FC236}">
                <a16:creationId xmlns:a16="http://schemas.microsoft.com/office/drawing/2014/main" id="{F8CA18B3-B7C1-4EBF-8D8A-1FBF5B292A5A}"/>
              </a:ext>
            </a:extLst>
          </p:cNvPr>
          <p:cNvGrpSpPr/>
          <p:nvPr/>
        </p:nvGrpSpPr>
        <p:grpSpPr>
          <a:xfrm>
            <a:off x="695125" y="3455655"/>
            <a:ext cx="382569" cy="335698"/>
            <a:chOff x="1685689" y="3472585"/>
            <a:chExt cx="382569" cy="335698"/>
          </a:xfrm>
        </p:grpSpPr>
        <p:sp>
          <p:nvSpPr>
            <p:cNvPr id="192" name="Freeform 157">
              <a:extLst>
                <a:ext uri="{FF2B5EF4-FFF2-40B4-BE49-F238E27FC236}">
                  <a16:creationId xmlns:a16="http://schemas.microsoft.com/office/drawing/2014/main" id="{79ED50D6-E4C8-4D31-A6D5-FCAE97821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233" y="3472585"/>
              <a:ext cx="149481" cy="57005"/>
            </a:xfrm>
            <a:custGeom>
              <a:avLst/>
              <a:gdLst>
                <a:gd name="T0" fmla="*/ 10 w 50"/>
                <a:gd name="T1" fmla="*/ 9 h 19"/>
                <a:gd name="T2" fmla="*/ 40 w 50"/>
                <a:gd name="T3" fmla="*/ 9 h 19"/>
                <a:gd name="T4" fmla="*/ 40 w 50"/>
                <a:gd name="T5" fmla="*/ 19 h 19"/>
                <a:gd name="T6" fmla="*/ 50 w 50"/>
                <a:gd name="T7" fmla="*/ 19 h 19"/>
                <a:gd name="T8" fmla="*/ 50 w 50"/>
                <a:gd name="T9" fmla="*/ 9 h 19"/>
                <a:gd name="T10" fmla="*/ 40 w 50"/>
                <a:gd name="T11" fmla="*/ 0 h 19"/>
                <a:gd name="T12" fmla="*/ 10 w 50"/>
                <a:gd name="T13" fmla="*/ 0 h 19"/>
                <a:gd name="T14" fmla="*/ 0 w 50"/>
                <a:gd name="T15" fmla="*/ 9 h 19"/>
                <a:gd name="T16" fmla="*/ 0 w 50"/>
                <a:gd name="T17" fmla="*/ 19 h 19"/>
                <a:gd name="T18" fmla="*/ 10 w 50"/>
                <a:gd name="T19" fmla="*/ 19 h 19"/>
                <a:gd name="T20" fmla="*/ 10 w 50"/>
                <a:gd name="T2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19">
                  <a:moveTo>
                    <a:pt x="10" y="9"/>
                  </a:moveTo>
                  <a:cubicBezTo>
                    <a:pt x="40" y="9"/>
                    <a:pt x="40" y="9"/>
                    <a:pt x="40" y="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Rectangle 158">
              <a:extLst>
                <a:ext uri="{FF2B5EF4-FFF2-40B4-BE49-F238E27FC236}">
                  <a16:creationId xmlns:a16="http://schemas.microsoft.com/office/drawing/2014/main" id="{FCE9EA4C-C3F1-4F24-98BA-4C0FB6289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689" y="3543525"/>
              <a:ext cx="382569" cy="8994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Rectangle 159">
              <a:extLst>
                <a:ext uri="{FF2B5EF4-FFF2-40B4-BE49-F238E27FC236}">
                  <a16:creationId xmlns:a16="http://schemas.microsoft.com/office/drawing/2014/main" id="{ACEBC55D-7644-48FA-A135-27D9FCD3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424" y="3648668"/>
              <a:ext cx="347099" cy="15961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0" name="组合 299">
            <a:extLst>
              <a:ext uri="{FF2B5EF4-FFF2-40B4-BE49-F238E27FC236}">
                <a16:creationId xmlns:a16="http://schemas.microsoft.com/office/drawing/2014/main" id="{04E90AD2-ADCB-46F7-8738-3BDDF6A661B9}"/>
              </a:ext>
            </a:extLst>
          </p:cNvPr>
          <p:cNvGrpSpPr/>
          <p:nvPr/>
        </p:nvGrpSpPr>
        <p:grpSpPr>
          <a:xfrm>
            <a:off x="695125" y="2679116"/>
            <a:ext cx="382569" cy="353433"/>
            <a:chOff x="1685689" y="2696046"/>
            <a:chExt cx="382569" cy="353433"/>
          </a:xfrm>
        </p:grpSpPr>
        <p:sp>
          <p:nvSpPr>
            <p:cNvPr id="216" name="Freeform 181">
              <a:extLst>
                <a:ext uri="{FF2B5EF4-FFF2-40B4-BE49-F238E27FC236}">
                  <a16:creationId xmlns:a16="http://schemas.microsoft.com/office/drawing/2014/main" id="{2BBF529E-0E2A-4176-8952-CF09DB545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689" y="2696046"/>
              <a:ext cx="382569" cy="353433"/>
            </a:xfrm>
            <a:custGeom>
              <a:avLst/>
              <a:gdLst>
                <a:gd name="T0" fmla="*/ 128 w 128"/>
                <a:gd name="T1" fmla="*/ 63 h 118"/>
                <a:gd name="T2" fmla="*/ 128 w 128"/>
                <a:gd name="T3" fmla="*/ 63 h 118"/>
                <a:gd name="T4" fmla="*/ 64 w 128"/>
                <a:gd name="T5" fmla="*/ 0 h 118"/>
                <a:gd name="T6" fmla="*/ 64 w 128"/>
                <a:gd name="T7" fmla="*/ 0 h 118"/>
                <a:gd name="T8" fmla="*/ 64 w 128"/>
                <a:gd name="T9" fmla="*/ 0 h 118"/>
                <a:gd name="T10" fmla="*/ 64 w 128"/>
                <a:gd name="T11" fmla="*/ 0 h 118"/>
                <a:gd name="T12" fmla="*/ 0 w 128"/>
                <a:gd name="T13" fmla="*/ 63 h 118"/>
                <a:gd name="T14" fmla="*/ 0 w 128"/>
                <a:gd name="T15" fmla="*/ 63 h 118"/>
                <a:gd name="T16" fmla="*/ 0 w 128"/>
                <a:gd name="T17" fmla="*/ 88 h 118"/>
                <a:gd name="T18" fmla="*/ 29 w 128"/>
                <a:gd name="T19" fmla="*/ 118 h 118"/>
                <a:gd name="T20" fmla="*/ 99 w 128"/>
                <a:gd name="T21" fmla="*/ 118 h 118"/>
                <a:gd name="T22" fmla="*/ 128 w 128"/>
                <a:gd name="T23" fmla="*/ 88 h 118"/>
                <a:gd name="T24" fmla="*/ 128 w 128"/>
                <a:gd name="T25" fmla="*/ 63 h 118"/>
                <a:gd name="T26" fmla="*/ 84 w 128"/>
                <a:gd name="T27" fmla="*/ 55 h 118"/>
                <a:gd name="T28" fmla="*/ 79 w 128"/>
                <a:gd name="T29" fmla="*/ 59 h 118"/>
                <a:gd name="T30" fmla="*/ 79 w 128"/>
                <a:gd name="T31" fmla="*/ 95 h 118"/>
                <a:gd name="T32" fmla="*/ 48 w 128"/>
                <a:gd name="T33" fmla="*/ 95 h 118"/>
                <a:gd name="T34" fmla="*/ 48 w 128"/>
                <a:gd name="T35" fmla="*/ 59 h 118"/>
                <a:gd name="T36" fmla="*/ 43 w 128"/>
                <a:gd name="T37" fmla="*/ 55 h 118"/>
                <a:gd name="T38" fmla="*/ 35 w 128"/>
                <a:gd name="T39" fmla="*/ 35 h 118"/>
                <a:gd name="T40" fmla="*/ 43 w 128"/>
                <a:gd name="T41" fmla="*/ 14 h 118"/>
                <a:gd name="T42" fmla="*/ 64 w 128"/>
                <a:gd name="T43" fmla="*/ 6 h 118"/>
                <a:gd name="T44" fmla="*/ 84 w 128"/>
                <a:gd name="T45" fmla="*/ 14 h 118"/>
                <a:gd name="T46" fmla="*/ 93 w 128"/>
                <a:gd name="T47" fmla="*/ 35 h 118"/>
                <a:gd name="T48" fmla="*/ 84 w 128"/>
                <a:gd name="T49" fmla="*/ 5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18">
                  <a:moveTo>
                    <a:pt x="128" y="63"/>
                  </a:moveTo>
                  <a:cubicBezTo>
                    <a:pt x="128" y="63"/>
                    <a:pt x="128" y="63"/>
                    <a:pt x="128" y="63"/>
                  </a:cubicBezTo>
                  <a:cubicBezTo>
                    <a:pt x="127" y="43"/>
                    <a:pt x="99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1" y="4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04"/>
                    <a:pt x="13" y="118"/>
                    <a:pt x="29" y="118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115" y="118"/>
                    <a:pt x="128" y="104"/>
                    <a:pt x="128" y="88"/>
                  </a:cubicBezTo>
                  <a:lnTo>
                    <a:pt x="128" y="63"/>
                  </a:lnTo>
                  <a:close/>
                  <a:moveTo>
                    <a:pt x="84" y="55"/>
                  </a:moveTo>
                  <a:cubicBezTo>
                    <a:pt x="83" y="57"/>
                    <a:pt x="81" y="58"/>
                    <a:pt x="79" y="59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7" y="58"/>
                    <a:pt x="45" y="57"/>
                    <a:pt x="43" y="55"/>
                  </a:cubicBezTo>
                  <a:cubicBezTo>
                    <a:pt x="38" y="50"/>
                    <a:pt x="35" y="42"/>
                    <a:pt x="35" y="35"/>
                  </a:cubicBezTo>
                  <a:cubicBezTo>
                    <a:pt x="35" y="27"/>
                    <a:pt x="38" y="20"/>
                    <a:pt x="43" y="14"/>
                  </a:cubicBezTo>
                  <a:cubicBezTo>
                    <a:pt x="49" y="9"/>
                    <a:pt x="56" y="6"/>
                    <a:pt x="64" y="6"/>
                  </a:cubicBezTo>
                  <a:cubicBezTo>
                    <a:pt x="72" y="6"/>
                    <a:pt x="79" y="9"/>
                    <a:pt x="84" y="14"/>
                  </a:cubicBezTo>
                  <a:cubicBezTo>
                    <a:pt x="90" y="20"/>
                    <a:pt x="93" y="27"/>
                    <a:pt x="93" y="35"/>
                  </a:cubicBezTo>
                  <a:cubicBezTo>
                    <a:pt x="93" y="42"/>
                    <a:pt x="90" y="50"/>
                    <a:pt x="84" y="5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182">
              <a:extLst>
                <a:ext uri="{FF2B5EF4-FFF2-40B4-BE49-F238E27FC236}">
                  <a16:creationId xmlns:a16="http://schemas.microsoft.com/office/drawing/2014/main" id="{FF28AA3A-1452-4C3D-BDC4-6C67CC1B3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6571" y="2880997"/>
              <a:ext cx="60806" cy="84875"/>
            </a:xfrm>
            <a:custGeom>
              <a:avLst/>
              <a:gdLst>
                <a:gd name="T0" fmla="*/ 0 w 20"/>
                <a:gd name="T1" fmla="*/ 0 h 28"/>
                <a:gd name="T2" fmla="*/ 0 w 20"/>
                <a:gd name="T3" fmla="*/ 28 h 28"/>
                <a:gd name="T4" fmla="*/ 20 w 20"/>
                <a:gd name="T5" fmla="*/ 28 h 28"/>
                <a:gd name="T6" fmla="*/ 20 w 20"/>
                <a:gd name="T7" fmla="*/ 0 h 28"/>
                <a:gd name="T8" fmla="*/ 10 w 20"/>
                <a:gd name="T9" fmla="*/ 2 h 28"/>
                <a:gd name="T10" fmla="*/ 0 w 20"/>
                <a:gd name="T11" fmla="*/ 0 h 28"/>
                <a:gd name="T12" fmla="*/ 15 w 20"/>
                <a:gd name="T13" fmla="*/ 17 h 28"/>
                <a:gd name="T14" fmla="*/ 10 w 20"/>
                <a:gd name="T15" fmla="*/ 22 h 28"/>
                <a:gd name="T16" fmla="*/ 5 w 20"/>
                <a:gd name="T17" fmla="*/ 17 h 28"/>
                <a:gd name="T18" fmla="*/ 10 w 20"/>
                <a:gd name="T19" fmla="*/ 12 h 28"/>
                <a:gd name="T20" fmla="*/ 15 w 20"/>
                <a:gd name="T21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8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1"/>
                    <a:pt x="13" y="2"/>
                    <a:pt x="10" y="2"/>
                  </a:cubicBezTo>
                  <a:cubicBezTo>
                    <a:pt x="6" y="2"/>
                    <a:pt x="3" y="1"/>
                    <a:pt x="0" y="0"/>
                  </a:cubicBezTo>
                  <a:close/>
                  <a:moveTo>
                    <a:pt x="15" y="17"/>
                  </a:moveTo>
                  <a:cubicBezTo>
                    <a:pt x="15" y="19"/>
                    <a:pt x="13" y="22"/>
                    <a:pt x="10" y="22"/>
                  </a:cubicBezTo>
                  <a:cubicBezTo>
                    <a:pt x="7" y="22"/>
                    <a:pt x="5" y="19"/>
                    <a:pt x="5" y="17"/>
                  </a:cubicBezTo>
                  <a:cubicBezTo>
                    <a:pt x="5" y="14"/>
                    <a:pt x="7" y="12"/>
                    <a:pt x="10" y="12"/>
                  </a:cubicBezTo>
                  <a:cubicBezTo>
                    <a:pt x="13" y="12"/>
                    <a:pt x="15" y="14"/>
                    <a:pt x="15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9" name="组合 298">
            <a:extLst>
              <a:ext uri="{FF2B5EF4-FFF2-40B4-BE49-F238E27FC236}">
                <a16:creationId xmlns:a16="http://schemas.microsoft.com/office/drawing/2014/main" id="{1F5A06CC-DF47-466E-91C5-447AC74E2044}"/>
              </a:ext>
            </a:extLst>
          </p:cNvPr>
          <p:cNvGrpSpPr/>
          <p:nvPr/>
        </p:nvGrpSpPr>
        <p:grpSpPr>
          <a:xfrm>
            <a:off x="695125" y="1931713"/>
            <a:ext cx="382569" cy="312896"/>
            <a:chOff x="1685689" y="1948643"/>
            <a:chExt cx="382569" cy="312896"/>
          </a:xfrm>
        </p:grpSpPr>
        <p:sp>
          <p:nvSpPr>
            <p:cNvPr id="10" name="Freeform 211">
              <a:extLst>
                <a:ext uri="{FF2B5EF4-FFF2-40B4-BE49-F238E27FC236}">
                  <a16:creationId xmlns:a16="http://schemas.microsoft.com/office/drawing/2014/main" id="{43EED6C8-2192-49CB-9725-D0DEEFAC2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233" y="1948643"/>
              <a:ext cx="149481" cy="60806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12">
              <a:extLst>
                <a:ext uri="{FF2B5EF4-FFF2-40B4-BE49-F238E27FC236}">
                  <a16:creationId xmlns:a16="http://schemas.microsoft.com/office/drawing/2014/main" id="{1FA8BC25-F031-4231-8CC4-FBE6DC432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689" y="2027184"/>
              <a:ext cx="382569" cy="234355"/>
            </a:xfrm>
            <a:custGeom>
              <a:avLst/>
              <a:gdLst>
                <a:gd name="T0" fmla="*/ 118 w 128"/>
                <a:gd name="T1" fmla="*/ 15 h 78"/>
                <a:gd name="T2" fmla="*/ 113 w 128"/>
                <a:gd name="T3" fmla="*/ 8 h 78"/>
                <a:gd name="T4" fmla="*/ 64 w 128"/>
                <a:gd name="T5" fmla="*/ 0 h 78"/>
                <a:gd name="T6" fmla="*/ 15 w 128"/>
                <a:gd name="T7" fmla="*/ 8 h 78"/>
                <a:gd name="T8" fmla="*/ 10 w 128"/>
                <a:gd name="T9" fmla="*/ 15 h 78"/>
                <a:gd name="T10" fmla="*/ 0 w 128"/>
                <a:gd name="T11" fmla="*/ 69 h 78"/>
                <a:gd name="T12" fmla="*/ 10 w 128"/>
                <a:gd name="T13" fmla="*/ 78 h 78"/>
                <a:gd name="T14" fmla="*/ 118 w 128"/>
                <a:gd name="T15" fmla="*/ 78 h 78"/>
                <a:gd name="T16" fmla="*/ 128 w 128"/>
                <a:gd name="T17" fmla="*/ 69 h 78"/>
                <a:gd name="T18" fmla="*/ 118 w 128"/>
                <a:gd name="T19" fmla="*/ 1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78">
                  <a:moveTo>
                    <a:pt x="118" y="15"/>
                  </a:moveTo>
                  <a:cubicBezTo>
                    <a:pt x="118" y="12"/>
                    <a:pt x="116" y="9"/>
                    <a:pt x="113" y="8"/>
                  </a:cubicBezTo>
                  <a:cubicBezTo>
                    <a:pt x="106" y="3"/>
                    <a:pt x="87" y="0"/>
                    <a:pt x="64" y="0"/>
                  </a:cubicBezTo>
                  <a:cubicBezTo>
                    <a:pt x="41" y="0"/>
                    <a:pt x="22" y="3"/>
                    <a:pt x="15" y="8"/>
                  </a:cubicBezTo>
                  <a:cubicBezTo>
                    <a:pt x="12" y="9"/>
                    <a:pt x="10" y="12"/>
                    <a:pt x="10" y="1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8"/>
                    <a:pt x="10" y="78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24" y="78"/>
                    <a:pt x="128" y="74"/>
                    <a:pt x="128" y="69"/>
                  </a:cubicBezTo>
                  <a:lnTo>
                    <a:pt x="118" y="1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8" name="组合 297">
            <a:extLst>
              <a:ext uri="{FF2B5EF4-FFF2-40B4-BE49-F238E27FC236}">
                <a16:creationId xmlns:a16="http://schemas.microsoft.com/office/drawing/2014/main" id="{F856087A-7617-46C2-A210-57DA7CBC8C58}"/>
              </a:ext>
            </a:extLst>
          </p:cNvPr>
          <p:cNvGrpSpPr/>
          <p:nvPr/>
        </p:nvGrpSpPr>
        <p:grpSpPr>
          <a:xfrm>
            <a:off x="695125" y="1165308"/>
            <a:ext cx="382569" cy="311629"/>
            <a:chOff x="1685689" y="1182238"/>
            <a:chExt cx="382569" cy="311629"/>
          </a:xfrm>
        </p:grpSpPr>
        <p:sp>
          <p:nvSpPr>
            <p:cNvPr id="36" name="Freeform 237">
              <a:extLst>
                <a:ext uri="{FF2B5EF4-FFF2-40B4-BE49-F238E27FC236}">
                  <a16:creationId xmlns:a16="http://schemas.microsoft.com/office/drawing/2014/main" id="{F47F4FBD-D0C9-44DE-8362-48CA89818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233" y="1182238"/>
              <a:ext cx="149481" cy="59539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238">
              <a:extLst>
                <a:ext uri="{FF2B5EF4-FFF2-40B4-BE49-F238E27FC236}">
                  <a16:creationId xmlns:a16="http://schemas.microsoft.com/office/drawing/2014/main" id="{DFE9AAB0-C496-4055-888E-599892E36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689" y="1256978"/>
              <a:ext cx="44337" cy="23688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Rectangle 239">
              <a:extLst>
                <a:ext uri="{FF2B5EF4-FFF2-40B4-BE49-F238E27FC236}">
                  <a16:creationId xmlns:a16="http://schemas.microsoft.com/office/drawing/2014/main" id="{25A5D9A2-5955-4513-8E29-2547CF918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629" y="1256978"/>
              <a:ext cx="240689" cy="23688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Rectangle 240">
              <a:extLst>
                <a:ext uri="{FF2B5EF4-FFF2-40B4-BE49-F238E27FC236}">
                  <a16:creationId xmlns:a16="http://schemas.microsoft.com/office/drawing/2014/main" id="{4E849EF4-4F08-468B-8F39-C55755E5A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921" y="1256978"/>
              <a:ext cx="44337" cy="23688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5" name="Freeform 11">
            <a:extLst>
              <a:ext uri="{FF2B5EF4-FFF2-40B4-BE49-F238E27FC236}">
                <a16:creationId xmlns:a16="http://schemas.microsoft.com/office/drawing/2014/main" id="{52F590C9-E0E2-4D44-ACF2-BEF905408192}"/>
              </a:ext>
            </a:extLst>
          </p:cNvPr>
          <p:cNvSpPr>
            <a:spLocks/>
          </p:cNvSpPr>
          <p:nvPr/>
        </p:nvSpPr>
        <p:spPr bwMode="auto">
          <a:xfrm>
            <a:off x="11105708" y="5934067"/>
            <a:ext cx="378289" cy="99878"/>
          </a:xfrm>
          <a:custGeom>
            <a:avLst/>
            <a:gdLst>
              <a:gd name="T0" fmla="*/ 303 w 303"/>
              <a:gd name="T1" fmla="*/ 80 h 80"/>
              <a:gd name="T2" fmla="*/ 0 w 303"/>
              <a:gd name="T3" fmla="*/ 80 h 80"/>
              <a:gd name="T4" fmla="*/ 0 w 303"/>
              <a:gd name="T5" fmla="*/ 0 h 80"/>
              <a:gd name="T6" fmla="*/ 38 w 303"/>
              <a:gd name="T7" fmla="*/ 0 h 80"/>
              <a:gd name="T8" fmla="*/ 38 w 303"/>
              <a:gd name="T9" fmla="*/ 42 h 80"/>
              <a:gd name="T10" fmla="*/ 265 w 303"/>
              <a:gd name="T11" fmla="*/ 42 h 80"/>
              <a:gd name="T12" fmla="*/ 265 w 303"/>
              <a:gd name="T13" fmla="*/ 0 h 80"/>
              <a:gd name="T14" fmla="*/ 303 w 303"/>
              <a:gd name="T15" fmla="*/ 0 h 80"/>
              <a:gd name="T16" fmla="*/ 303 w 303"/>
              <a:gd name="T1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" h="80">
                <a:moveTo>
                  <a:pt x="303" y="80"/>
                </a:moveTo>
                <a:lnTo>
                  <a:pt x="0" y="80"/>
                </a:lnTo>
                <a:lnTo>
                  <a:pt x="0" y="0"/>
                </a:lnTo>
                <a:lnTo>
                  <a:pt x="38" y="0"/>
                </a:lnTo>
                <a:lnTo>
                  <a:pt x="38" y="42"/>
                </a:lnTo>
                <a:lnTo>
                  <a:pt x="265" y="42"/>
                </a:lnTo>
                <a:lnTo>
                  <a:pt x="265" y="0"/>
                </a:lnTo>
                <a:lnTo>
                  <a:pt x="303" y="0"/>
                </a:lnTo>
                <a:lnTo>
                  <a:pt x="303" y="8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08" name="组合 307">
            <a:extLst>
              <a:ext uri="{FF2B5EF4-FFF2-40B4-BE49-F238E27FC236}">
                <a16:creationId xmlns:a16="http://schemas.microsoft.com/office/drawing/2014/main" id="{89693CB6-7679-41A5-BD26-ACE15F802023}"/>
              </a:ext>
            </a:extLst>
          </p:cNvPr>
          <p:cNvGrpSpPr/>
          <p:nvPr/>
        </p:nvGrpSpPr>
        <p:grpSpPr>
          <a:xfrm>
            <a:off x="11096968" y="5030169"/>
            <a:ext cx="384531" cy="377040"/>
            <a:chOff x="5368925" y="5106988"/>
            <a:chExt cx="488950" cy="479425"/>
          </a:xfrm>
        </p:grpSpPr>
        <p:sp>
          <p:nvSpPr>
            <p:cNvPr id="309" name="Freeform 29">
              <a:extLst>
                <a:ext uri="{FF2B5EF4-FFF2-40B4-BE49-F238E27FC236}">
                  <a16:creationId xmlns:a16="http://schemas.microsoft.com/office/drawing/2014/main" id="{27BB0361-897B-487A-A1CF-647A71688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5233988"/>
              <a:ext cx="60325" cy="71438"/>
            </a:xfrm>
            <a:custGeom>
              <a:avLst/>
              <a:gdLst>
                <a:gd name="T0" fmla="*/ 16 w 16"/>
                <a:gd name="T1" fmla="*/ 7 h 19"/>
                <a:gd name="T2" fmla="*/ 8 w 16"/>
                <a:gd name="T3" fmla="*/ 0 h 19"/>
                <a:gd name="T4" fmla="*/ 7 w 16"/>
                <a:gd name="T5" fmla="*/ 2 h 19"/>
                <a:gd name="T6" fmla="*/ 0 w 16"/>
                <a:gd name="T7" fmla="*/ 13 h 19"/>
                <a:gd name="T8" fmla="*/ 7 w 16"/>
                <a:gd name="T9" fmla="*/ 19 h 19"/>
                <a:gd name="T10" fmla="*/ 16 w 16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7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5" y="6"/>
                    <a:pt x="3" y="9"/>
                    <a:pt x="0" y="1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6"/>
                    <a:pt x="13" y="12"/>
                    <a:pt x="16" y="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">
              <a:extLst>
                <a:ext uri="{FF2B5EF4-FFF2-40B4-BE49-F238E27FC236}">
                  <a16:creationId xmlns:a16="http://schemas.microsoft.com/office/drawing/2014/main" id="{A4042C21-CFC8-46EF-AC2D-74D17DDA27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8925" y="5106988"/>
              <a:ext cx="488950" cy="479425"/>
            </a:xfrm>
            <a:custGeom>
              <a:avLst/>
              <a:gdLst>
                <a:gd name="T0" fmla="*/ 128 w 130"/>
                <a:gd name="T1" fmla="*/ 53 h 128"/>
                <a:gd name="T2" fmla="*/ 128 w 130"/>
                <a:gd name="T3" fmla="*/ 53 h 128"/>
                <a:gd name="T4" fmla="*/ 128 w 130"/>
                <a:gd name="T5" fmla="*/ 53 h 128"/>
                <a:gd name="T6" fmla="*/ 94 w 130"/>
                <a:gd name="T7" fmla="*/ 7 h 128"/>
                <a:gd name="T8" fmla="*/ 76 w 130"/>
                <a:gd name="T9" fmla="*/ 1 h 128"/>
                <a:gd name="T10" fmla="*/ 76 w 130"/>
                <a:gd name="T11" fmla="*/ 1 h 128"/>
                <a:gd name="T12" fmla="*/ 76 w 130"/>
                <a:gd name="T13" fmla="*/ 1 h 128"/>
                <a:gd name="T14" fmla="*/ 65 w 130"/>
                <a:gd name="T15" fmla="*/ 0 h 128"/>
                <a:gd name="T16" fmla="*/ 8 w 130"/>
                <a:gd name="T17" fmla="*/ 35 h 128"/>
                <a:gd name="T18" fmla="*/ 2 w 130"/>
                <a:gd name="T19" fmla="*/ 75 h 128"/>
                <a:gd name="T20" fmla="*/ 2 w 130"/>
                <a:gd name="T21" fmla="*/ 75 h 128"/>
                <a:gd name="T22" fmla="*/ 2 w 130"/>
                <a:gd name="T23" fmla="*/ 75 h 128"/>
                <a:gd name="T24" fmla="*/ 36 w 130"/>
                <a:gd name="T25" fmla="*/ 121 h 128"/>
                <a:gd name="T26" fmla="*/ 54 w 130"/>
                <a:gd name="T27" fmla="*/ 127 h 128"/>
                <a:gd name="T28" fmla="*/ 54 w 130"/>
                <a:gd name="T29" fmla="*/ 127 h 128"/>
                <a:gd name="T30" fmla="*/ 54 w 130"/>
                <a:gd name="T31" fmla="*/ 127 h 128"/>
                <a:gd name="T32" fmla="*/ 65 w 130"/>
                <a:gd name="T33" fmla="*/ 128 h 128"/>
                <a:gd name="T34" fmla="*/ 122 w 130"/>
                <a:gd name="T35" fmla="*/ 93 h 128"/>
                <a:gd name="T36" fmla="*/ 128 w 130"/>
                <a:gd name="T37" fmla="*/ 53 h 128"/>
                <a:gd name="T38" fmla="*/ 119 w 130"/>
                <a:gd name="T39" fmla="*/ 68 h 128"/>
                <a:gd name="T40" fmla="*/ 113 w 130"/>
                <a:gd name="T41" fmla="*/ 89 h 128"/>
                <a:gd name="T42" fmla="*/ 93 w 130"/>
                <a:gd name="T43" fmla="*/ 110 h 128"/>
                <a:gd name="T44" fmla="*/ 65 w 130"/>
                <a:gd name="T45" fmla="*/ 118 h 128"/>
                <a:gd name="T46" fmla="*/ 63 w 130"/>
                <a:gd name="T47" fmla="*/ 118 h 128"/>
                <a:gd name="T48" fmla="*/ 64 w 130"/>
                <a:gd name="T49" fmla="*/ 108 h 128"/>
                <a:gd name="T50" fmla="*/ 64 w 130"/>
                <a:gd name="T51" fmla="*/ 105 h 128"/>
                <a:gd name="T52" fmla="*/ 56 w 130"/>
                <a:gd name="T53" fmla="*/ 97 h 128"/>
                <a:gd name="T54" fmla="*/ 53 w 130"/>
                <a:gd name="T55" fmla="*/ 117 h 128"/>
                <a:gd name="T56" fmla="*/ 53 w 130"/>
                <a:gd name="T57" fmla="*/ 117 h 128"/>
                <a:gd name="T58" fmla="*/ 40 w 130"/>
                <a:gd name="T59" fmla="*/ 112 h 128"/>
                <a:gd name="T60" fmla="*/ 24 w 130"/>
                <a:gd name="T61" fmla="*/ 99 h 128"/>
                <a:gd name="T62" fmla="*/ 13 w 130"/>
                <a:gd name="T63" fmla="*/ 81 h 128"/>
                <a:gd name="T64" fmla="*/ 12 w 130"/>
                <a:gd name="T65" fmla="*/ 76 h 128"/>
                <a:gd name="T66" fmla="*/ 32 w 130"/>
                <a:gd name="T67" fmla="*/ 73 h 128"/>
                <a:gd name="T68" fmla="*/ 24 w 130"/>
                <a:gd name="T69" fmla="*/ 65 h 128"/>
                <a:gd name="T70" fmla="*/ 11 w 130"/>
                <a:gd name="T71" fmla="*/ 66 h 128"/>
                <a:gd name="T72" fmla="*/ 11 w 130"/>
                <a:gd name="T73" fmla="*/ 60 h 128"/>
                <a:gd name="T74" fmla="*/ 17 w 130"/>
                <a:gd name="T75" fmla="*/ 39 h 128"/>
                <a:gd name="T76" fmla="*/ 37 w 130"/>
                <a:gd name="T77" fmla="*/ 18 h 128"/>
                <a:gd name="T78" fmla="*/ 65 w 130"/>
                <a:gd name="T79" fmla="*/ 10 h 128"/>
                <a:gd name="T80" fmla="*/ 65 w 130"/>
                <a:gd name="T81" fmla="*/ 10 h 128"/>
                <a:gd name="T82" fmla="*/ 65 w 130"/>
                <a:gd name="T83" fmla="*/ 10 h 128"/>
                <a:gd name="T84" fmla="*/ 67 w 130"/>
                <a:gd name="T85" fmla="*/ 10 h 128"/>
                <a:gd name="T86" fmla="*/ 66 w 130"/>
                <a:gd name="T87" fmla="*/ 20 h 128"/>
                <a:gd name="T88" fmla="*/ 66 w 130"/>
                <a:gd name="T89" fmla="*/ 23 h 128"/>
                <a:gd name="T90" fmla="*/ 74 w 130"/>
                <a:gd name="T91" fmla="*/ 31 h 128"/>
                <a:gd name="T92" fmla="*/ 77 w 130"/>
                <a:gd name="T93" fmla="*/ 11 h 128"/>
                <a:gd name="T94" fmla="*/ 77 w 130"/>
                <a:gd name="T95" fmla="*/ 11 h 128"/>
                <a:gd name="T96" fmla="*/ 90 w 130"/>
                <a:gd name="T97" fmla="*/ 16 h 128"/>
                <a:gd name="T98" fmla="*/ 106 w 130"/>
                <a:gd name="T99" fmla="*/ 29 h 128"/>
                <a:gd name="T100" fmla="*/ 117 w 130"/>
                <a:gd name="T101" fmla="*/ 47 h 128"/>
                <a:gd name="T102" fmla="*/ 118 w 130"/>
                <a:gd name="T103" fmla="*/ 52 h 128"/>
                <a:gd name="T104" fmla="*/ 98 w 130"/>
                <a:gd name="T105" fmla="*/ 55 h 128"/>
                <a:gd name="T106" fmla="*/ 106 w 130"/>
                <a:gd name="T107" fmla="*/ 63 h 128"/>
                <a:gd name="T108" fmla="*/ 119 w 130"/>
                <a:gd name="T109" fmla="*/ 62 h 128"/>
                <a:gd name="T110" fmla="*/ 119 w 130"/>
                <a:gd name="T111" fmla="*/ 6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" h="128">
                  <a:moveTo>
                    <a:pt x="128" y="53"/>
                  </a:moveTo>
                  <a:cubicBezTo>
                    <a:pt x="128" y="53"/>
                    <a:pt x="128" y="53"/>
                    <a:pt x="128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5" y="34"/>
                    <a:pt x="113" y="17"/>
                    <a:pt x="94" y="7"/>
                  </a:cubicBezTo>
                  <a:cubicBezTo>
                    <a:pt x="88" y="4"/>
                    <a:pt x="82" y="2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2" y="0"/>
                    <a:pt x="69" y="0"/>
                    <a:pt x="65" y="0"/>
                  </a:cubicBezTo>
                  <a:cubicBezTo>
                    <a:pt x="42" y="0"/>
                    <a:pt x="19" y="13"/>
                    <a:pt x="8" y="35"/>
                  </a:cubicBezTo>
                  <a:cubicBezTo>
                    <a:pt x="2" y="48"/>
                    <a:pt x="0" y="61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5" y="94"/>
                    <a:pt x="17" y="112"/>
                    <a:pt x="36" y="121"/>
                  </a:cubicBezTo>
                  <a:cubicBezTo>
                    <a:pt x="42" y="124"/>
                    <a:pt x="48" y="126"/>
                    <a:pt x="54" y="12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8" y="128"/>
                    <a:pt x="61" y="128"/>
                    <a:pt x="65" y="128"/>
                  </a:cubicBezTo>
                  <a:cubicBezTo>
                    <a:pt x="88" y="128"/>
                    <a:pt x="111" y="115"/>
                    <a:pt x="122" y="93"/>
                  </a:cubicBezTo>
                  <a:cubicBezTo>
                    <a:pt x="129" y="80"/>
                    <a:pt x="130" y="66"/>
                    <a:pt x="128" y="53"/>
                  </a:cubicBezTo>
                  <a:close/>
                  <a:moveTo>
                    <a:pt x="119" y="68"/>
                  </a:moveTo>
                  <a:cubicBezTo>
                    <a:pt x="119" y="75"/>
                    <a:pt x="117" y="82"/>
                    <a:pt x="113" y="89"/>
                  </a:cubicBezTo>
                  <a:cubicBezTo>
                    <a:pt x="109" y="98"/>
                    <a:pt x="102" y="105"/>
                    <a:pt x="93" y="110"/>
                  </a:cubicBezTo>
                  <a:cubicBezTo>
                    <a:pt x="84" y="116"/>
                    <a:pt x="75" y="118"/>
                    <a:pt x="65" y="118"/>
                  </a:cubicBezTo>
                  <a:cubicBezTo>
                    <a:pt x="64" y="118"/>
                    <a:pt x="64" y="118"/>
                    <a:pt x="63" y="118"/>
                  </a:cubicBezTo>
                  <a:cubicBezTo>
                    <a:pt x="63" y="115"/>
                    <a:pt x="63" y="112"/>
                    <a:pt x="64" y="108"/>
                  </a:cubicBezTo>
                  <a:cubicBezTo>
                    <a:pt x="64" y="107"/>
                    <a:pt x="64" y="106"/>
                    <a:pt x="64" y="105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4" y="103"/>
                    <a:pt x="53" y="110"/>
                    <a:pt x="53" y="11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8" y="116"/>
                    <a:pt x="44" y="114"/>
                    <a:pt x="40" y="112"/>
                  </a:cubicBezTo>
                  <a:cubicBezTo>
                    <a:pt x="34" y="109"/>
                    <a:pt x="28" y="104"/>
                    <a:pt x="24" y="99"/>
                  </a:cubicBezTo>
                  <a:cubicBezTo>
                    <a:pt x="19" y="94"/>
                    <a:pt x="16" y="87"/>
                    <a:pt x="13" y="81"/>
                  </a:cubicBezTo>
                  <a:cubicBezTo>
                    <a:pt x="13" y="79"/>
                    <a:pt x="12" y="77"/>
                    <a:pt x="12" y="76"/>
                  </a:cubicBezTo>
                  <a:cubicBezTo>
                    <a:pt x="19" y="76"/>
                    <a:pt x="26" y="75"/>
                    <a:pt x="32" y="73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0" y="66"/>
                    <a:pt x="15" y="66"/>
                    <a:pt x="11" y="66"/>
                  </a:cubicBezTo>
                  <a:cubicBezTo>
                    <a:pt x="11" y="64"/>
                    <a:pt x="11" y="62"/>
                    <a:pt x="11" y="60"/>
                  </a:cubicBezTo>
                  <a:cubicBezTo>
                    <a:pt x="11" y="53"/>
                    <a:pt x="13" y="46"/>
                    <a:pt x="17" y="39"/>
                  </a:cubicBezTo>
                  <a:cubicBezTo>
                    <a:pt x="21" y="30"/>
                    <a:pt x="28" y="23"/>
                    <a:pt x="37" y="18"/>
                  </a:cubicBezTo>
                  <a:cubicBezTo>
                    <a:pt x="46" y="13"/>
                    <a:pt x="5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10"/>
                    <a:pt x="66" y="10"/>
                    <a:pt x="67" y="10"/>
                  </a:cubicBezTo>
                  <a:cubicBezTo>
                    <a:pt x="67" y="13"/>
                    <a:pt x="67" y="17"/>
                    <a:pt x="66" y="20"/>
                  </a:cubicBezTo>
                  <a:cubicBezTo>
                    <a:pt x="66" y="21"/>
                    <a:pt x="66" y="22"/>
                    <a:pt x="66" y="23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6" y="25"/>
                    <a:pt x="77" y="18"/>
                    <a:pt x="77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82" y="12"/>
                    <a:pt x="86" y="14"/>
                    <a:pt x="90" y="16"/>
                  </a:cubicBezTo>
                  <a:cubicBezTo>
                    <a:pt x="96" y="19"/>
                    <a:pt x="102" y="24"/>
                    <a:pt x="106" y="29"/>
                  </a:cubicBezTo>
                  <a:cubicBezTo>
                    <a:pt x="111" y="34"/>
                    <a:pt x="114" y="41"/>
                    <a:pt x="117" y="47"/>
                  </a:cubicBezTo>
                  <a:cubicBezTo>
                    <a:pt x="117" y="49"/>
                    <a:pt x="118" y="51"/>
                    <a:pt x="118" y="52"/>
                  </a:cubicBezTo>
                  <a:cubicBezTo>
                    <a:pt x="111" y="52"/>
                    <a:pt x="104" y="53"/>
                    <a:pt x="98" y="55"/>
                  </a:cubicBezTo>
                  <a:cubicBezTo>
                    <a:pt x="106" y="63"/>
                    <a:pt x="106" y="63"/>
                    <a:pt x="106" y="63"/>
                  </a:cubicBezTo>
                  <a:cubicBezTo>
                    <a:pt x="110" y="62"/>
                    <a:pt x="115" y="62"/>
                    <a:pt x="119" y="62"/>
                  </a:cubicBezTo>
                  <a:cubicBezTo>
                    <a:pt x="119" y="64"/>
                    <a:pt x="119" y="66"/>
                    <a:pt x="119" y="6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">
              <a:extLst>
                <a:ext uri="{FF2B5EF4-FFF2-40B4-BE49-F238E27FC236}">
                  <a16:creationId xmlns:a16="http://schemas.microsoft.com/office/drawing/2014/main" id="{58C2FF45-1684-4286-B69A-F56403C91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688" y="5305426"/>
              <a:ext cx="71438" cy="60325"/>
            </a:xfrm>
            <a:custGeom>
              <a:avLst/>
              <a:gdLst>
                <a:gd name="T0" fmla="*/ 0 w 19"/>
                <a:gd name="T1" fmla="*/ 8 h 16"/>
                <a:gd name="T2" fmla="*/ 7 w 19"/>
                <a:gd name="T3" fmla="*/ 16 h 16"/>
                <a:gd name="T4" fmla="*/ 19 w 19"/>
                <a:gd name="T5" fmla="*/ 7 h 16"/>
                <a:gd name="T6" fmla="*/ 12 w 19"/>
                <a:gd name="T7" fmla="*/ 0 h 16"/>
                <a:gd name="T8" fmla="*/ 0 w 19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0" y="8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12" y="13"/>
                    <a:pt x="16" y="11"/>
                    <a:pt x="19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4"/>
                    <a:pt x="4" y="6"/>
                    <a:pt x="0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2">
              <a:extLst>
                <a:ext uri="{FF2B5EF4-FFF2-40B4-BE49-F238E27FC236}">
                  <a16:creationId xmlns:a16="http://schemas.microsoft.com/office/drawing/2014/main" id="{B3539596-E9A5-4A1F-90A8-BB3D1D6F3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5" y="5327651"/>
              <a:ext cx="71438" cy="60325"/>
            </a:xfrm>
            <a:custGeom>
              <a:avLst/>
              <a:gdLst>
                <a:gd name="T0" fmla="*/ 0 w 19"/>
                <a:gd name="T1" fmla="*/ 9 h 16"/>
                <a:gd name="T2" fmla="*/ 6 w 19"/>
                <a:gd name="T3" fmla="*/ 16 h 16"/>
                <a:gd name="T4" fmla="*/ 19 w 19"/>
                <a:gd name="T5" fmla="*/ 8 h 16"/>
                <a:gd name="T6" fmla="*/ 12 w 19"/>
                <a:gd name="T7" fmla="*/ 0 h 16"/>
                <a:gd name="T8" fmla="*/ 0 w 19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0" y="9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10" y="12"/>
                    <a:pt x="15" y="10"/>
                    <a:pt x="19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3"/>
                    <a:pt x="3" y="5"/>
                    <a:pt x="0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3">
              <a:extLst>
                <a:ext uri="{FF2B5EF4-FFF2-40B4-BE49-F238E27FC236}">
                  <a16:creationId xmlns:a16="http://schemas.microsoft.com/office/drawing/2014/main" id="{5FF14249-F996-45D2-9F48-1FD25DA98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350" y="5387976"/>
              <a:ext cx="60325" cy="71438"/>
            </a:xfrm>
            <a:custGeom>
              <a:avLst/>
              <a:gdLst>
                <a:gd name="T0" fmla="*/ 0 w 16"/>
                <a:gd name="T1" fmla="*/ 12 h 19"/>
                <a:gd name="T2" fmla="*/ 8 w 16"/>
                <a:gd name="T3" fmla="*/ 19 h 19"/>
                <a:gd name="T4" fmla="*/ 9 w 16"/>
                <a:gd name="T5" fmla="*/ 17 h 19"/>
                <a:gd name="T6" fmla="*/ 16 w 16"/>
                <a:gd name="T7" fmla="*/ 7 h 19"/>
                <a:gd name="T8" fmla="*/ 9 w 16"/>
                <a:gd name="T9" fmla="*/ 0 h 19"/>
                <a:gd name="T10" fmla="*/ 0 w 16"/>
                <a:gd name="T1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0" y="12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1" y="13"/>
                    <a:pt x="13" y="10"/>
                    <a:pt x="16" y="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3"/>
                    <a:pt x="3" y="7"/>
                    <a:pt x="0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1" name="组合 320">
            <a:extLst>
              <a:ext uri="{FF2B5EF4-FFF2-40B4-BE49-F238E27FC236}">
                <a16:creationId xmlns:a16="http://schemas.microsoft.com/office/drawing/2014/main" id="{2B6358A0-5277-45B6-A19E-9E2CED6FC40D}"/>
              </a:ext>
            </a:extLst>
          </p:cNvPr>
          <p:cNvGrpSpPr/>
          <p:nvPr/>
        </p:nvGrpSpPr>
        <p:grpSpPr>
          <a:xfrm>
            <a:off x="11144411" y="4273592"/>
            <a:ext cx="289647" cy="378289"/>
            <a:chOff x="5429250" y="4144963"/>
            <a:chExt cx="368300" cy="481013"/>
          </a:xfrm>
        </p:grpSpPr>
        <p:sp>
          <p:nvSpPr>
            <p:cNvPr id="322" name="Freeform 70">
              <a:extLst>
                <a:ext uri="{FF2B5EF4-FFF2-40B4-BE49-F238E27FC236}">
                  <a16:creationId xmlns:a16="http://schemas.microsoft.com/office/drawing/2014/main" id="{84A0364B-5491-4381-B388-E95C127D1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000" y="4527551"/>
              <a:ext cx="52388" cy="98425"/>
            </a:xfrm>
            <a:custGeom>
              <a:avLst/>
              <a:gdLst>
                <a:gd name="T0" fmla="*/ 0 w 14"/>
                <a:gd name="T1" fmla="*/ 0 h 26"/>
                <a:gd name="T2" fmla="*/ 0 w 14"/>
                <a:gd name="T3" fmla="*/ 26 h 26"/>
                <a:gd name="T4" fmla="*/ 14 w 14"/>
                <a:gd name="T5" fmla="*/ 26 h 26"/>
                <a:gd name="T6" fmla="*/ 14 w 14"/>
                <a:gd name="T7" fmla="*/ 0 h 26"/>
                <a:gd name="T8" fmla="*/ 7 w 14"/>
                <a:gd name="T9" fmla="*/ 2 h 26"/>
                <a:gd name="T10" fmla="*/ 0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0" y="2"/>
                    <a:pt x="7" y="2"/>
                  </a:cubicBezTo>
                  <a:cubicBezTo>
                    <a:pt x="4" y="2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71">
              <a:extLst>
                <a:ext uri="{FF2B5EF4-FFF2-40B4-BE49-F238E27FC236}">
                  <a16:creationId xmlns:a16="http://schemas.microsoft.com/office/drawing/2014/main" id="{F9CB77C9-62B2-40A6-A9EB-B42772F42D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9250" y="4144963"/>
              <a:ext cx="368300" cy="368300"/>
            </a:xfrm>
            <a:custGeom>
              <a:avLst/>
              <a:gdLst>
                <a:gd name="T0" fmla="*/ 98 w 98"/>
                <a:gd name="T1" fmla="*/ 49 h 98"/>
                <a:gd name="T2" fmla="*/ 87 w 98"/>
                <a:gd name="T3" fmla="*/ 39 h 98"/>
                <a:gd name="T4" fmla="*/ 88 w 98"/>
                <a:gd name="T5" fmla="*/ 38 h 98"/>
                <a:gd name="T6" fmla="*/ 78 w 98"/>
                <a:gd name="T7" fmla="*/ 21 h 98"/>
                <a:gd name="T8" fmla="*/ 76 w 98"/>
                <a:gd name="T9" fmla="*/ 21 h 98"/>
                <a:gd name="T10" fmla="*/ 74 w 98"/>
                <a:gd name="T11" fmla="*/ 7 h 98"/>
                <a:gd name="T12" fmla="*/ 60 w 98"/>
                <a:gd name="T13" fmla="*/ 11 h 98"/>
                <a:gd name="T14" fmla="*/ 59 w 98"/>
                <a:gd name="T15" fmla="*/ 10 h 98"/>
                <a:gd name="T16" fmla="*/ 39 w 98"/>
                <a:gd name="T17" fmla="*/ 10 h 98"/>
                <a:gd name="T18" fmla="*/ 38 w 98"/>
                <a:gd name="T19" fmla="*/ 11 h 98"/>
                <a:gd name="T20" fmla="*/ 24 w 98"/>
                <a:gd name="T21" fmla="*/ 7 h 98"/>
                <a:gd name="T22" fmla="*/ 21 w 98"/>
                <a:gd name="T23" fmla="*/ 21 h 98"/>
                <a:gd name="T24" fmla="*/ 20 w 98"/>
                <a:gd name="T25" fmla="*/ 21 h 98"/>
                <a:gd name="T26" fmla="*/ 10 w 98"/>
                <a:gd name="T27" fmla="*/ 38 h 98"/>
                <a:gd name="T28" fmla="*/ 11 w 98"/>
                <a:gd name="T29" fmla="*/ 39 h 98"/>
                <a:gd name="T30" fmla="*/ 0 w 98"/>
                <a:gd name="T31" fmla="*/ 49 h 98"/>
                <a:gd name="T32" fmla="*/ 11 w 98"/>
                <a:gd name="T33" fmla="*/ 59 h 98"/>
                <a:gd name="T34" fmla="*/ 10 w 98"/>
                <a:gd name="T35" fmla="*/ 60 h 98"/>
                <a:gd name="T36" fmla="*/ 20 w 98"/>
                <a:gd name="T37" fmla="*/ 77 h 98"/>
                <a:gd name="T38" fmla="*/ 21 w 98"/>
                <a:gd name="T39" fmla="*/ 77 h 98"/>
                <a:gd name="T40" fmla="*/ 24 w 98"/>
                <a:gd name="T41" fmla="*/ 92 h 98"/>
                <a:gd name="T42" fmla="*/ 38 w 98"/>
                <a:gd name="T43" fmla="*/ 87 h 98"/>
                <a:gd name="T44" fmla="*/ 39 w 98"/>
                <a:gd name="T45" fmla="*/ 88 h 98"/>
                <a:gd name="T46" fmla="*/ 59 w 98"/>
                <a:gd name="T47" fmla="*/ 88 h 98"/>
                <a:gd name="T48" fmla="*/ 60 w 98"/>
                <a:gd name="T49" fmla="*/ 87 h 98"/>
                <a:gd name="T50" fmla="*/ 74 w 98"/>
                <a:gd name="T51" fmla="*/ 92 h 98"/>
                <a:gd name="T52" fmla="*/ 76 w 98"/>
                <a:gd name="T53" fmla="*/ 77 h 98"/>
                <a:gd name="T54" fmla="*/ 78 w 98"/>
                <a:gd name="T55" fmla="*/ 77 h 98"/>
                <a:gd name="T56" fmla="*/ 88 w 98"/>
                <a:gd name="T57" fmla="*/ 60 h 98"/>
                <a:gd name="T58" fmla="*/ 87 w 98"/>
                <a:gd name="T59" fmla="*/ 59 h 98"/>
                <a:gd name="T60" fmla="*/ 69 w 98"/>
                <a:gd name="T61" fmla="*/ 54 h 98"/>
                <a:gd name="T62" fmla="*/ 68 w 98"/>
                <a:gd name="T63" fmla="*/ 54 h 98"/>
                <a:gd name="T64" fmla="*/ 70 w 98"/>
                <a:gd name="T65" fmla="*/ 61 h 98"/>
                <a:gd name="T66" fmla="*/ 63 w 98"/>
                <a:gd name="T67" fmla="*/ 63 h 98"/>
                <a:gd name="T68" fmla="*/ 63 w 98"/>
                <a:gd name="T69" fmla="*/ 64 h 98"/>
                <a:gd name="T70" fmla="*/ 55 w 98"/>
                <a:gd name="T71" fmla="*/ 69 h 98"/>
                <a:gd name="T72" fmla="*/ 54 w 98"/>
                <a:gd name="T73" fmla="*/ 68 h 98"/>
                <a:gd name="T74" fmla="*/ 49 w 98"/>
                <a:gd name="T75" fmla="*/ 74 h 98"/>
                <a:gd name="T76" fmla="*/ 44 w 98"/>
                <a:gd name="T77" fmla="*/ 68 h 98"/>
                <a:gd name="T78" fmla="*/ 43 w 98"/>
                <a:gd name="T79" fmla="*/ 69 h 98"/>
                <a:gd name="T80" fmla="*/ 35 w 98"/>
                <a:gd name="T81" fmla="*/ 64 h 98"/>
                <a:gd name="T82" fmla="*/ 35 w 98"/>
                <a:gd name="T83" fmla="*/ 63 h 98"/>
                <a:gd name="T84" fmla="*/ 28 w 98"/>
                <a:gd name="T85" fmla="*/ 61 h 98"/>
                <a:gd name="T86" fmla="*/ 30 w 98"/>
                <a:gd name="T87" fmla="*/ 54 h 98"/>
                <a:gd name="T88" fmla="*/ 29 w 98"/>
                <a:gd name="T89" fmla="*/ 54 h 98"/>
                <a:gd name="T90" fmla="*/ 29 w 98"/>
                <a:gd name="T91" fmla="*/ 44 h 98"/>
                <a:gd name="T92" fmla="*/ 30 w 98"/>
                <a:gd name="T93" fmla="*/ 44 h 98"/>
                <a:gd name="T94" fmla="*/ 28 w 98"/>
                <a:gd name="T95" fmla="*/ 37 h 98"/>
                <a:gd name="T96" fmla="*/ 35 w 98"/>
                <a:gd name="T97" fmla="*/ 35 h 98"/>
                <a:gd name="T98" fmla="*/ 35 w 98"/>
                <a:gd name="T99" fmla="*/ 35 h 98"/>
                <a:gd name="T100" fmla="*/ 43 w 98"/>
                <a:gd name="T101" fmla="*/ 30 h 98"/>
                <a:gd name="T102" fmla="*/ 44 w 98"/>
                <a:gd name="T103" fmla="*/ 30 h 98"/>
                <a:gd name="T104" fmla="*/ 49 w 98"/>
                <a:gd name="T105" fmla="*/ 25 h 98"/>
                <a:gd name="T106" fmla="*/ 54 w 98"/>
                <a:gd name="T107" fmla="*/ 30 h 98"/>
                <a:gd name="T108" fmla="*/ 55 w 98"/>
                <a:gd name="T109" fmla="*/ 30 h 98"/>
                <a:gd name="T110" fmla="*/ 63 w 98"/>
                <a:gd name="T111" fmla="*/ 35 h 98"/>
                <a:gd name="T112" fmla="*/ 63 w 98"/>
                <a:gd name="T113" fmla="*/ 35 h 98"/>
                <a:gd name="T114" fmla="*/ 70 w 98"/>
                <a:gd name="T115" fmla="*/ 37 h 98"/>
                <a:gd name="T116" fmla="*/ 68 w 98"/>
                <a:gd name="T117" fmla="*/ 44 h 98"/>
                <a:gd name="T118" fmla="*/ 69 w 98"/>
                <a:gd name="T119" fmla="*/ 44 h 98"/>
                <a:gd name="T120" fmla="*/ 69 w 98"/>
                <a:gd name="T121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" h="98">
                  <a:moveTo>
                    <a:pt x="88" y="59"/>
                  </a:moveTo>
                  <a:cubicBezTo>
                    <a:pt x="94" y="59"/>
                    <a:pt x="98" y="55"/>
                    <a:pt x="98" y="49"/>
                  </a:cubicBezTo>
                  <a:cubicBezTo>
                    <a:pt x="98" y="44"/>
                    <a:pt x="94" y="39"/>
                    <a:pt x="88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93" y="35"/>
                    <a:pt x="94" y="29"/>
                    <a:pt x="91" y="25"/>
                  </a:cubicBezTo>
                  <a:cubicBezTo>
                    <a:pt x="89" y="20"/>
                    <a:pt x="83" y="18"/>
                    <a:pt x="78" y="21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7" y="21"/>
                    <a:pt x="77" y="21"/>
                    <a:pt x="76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80" y="15"/>
                    <a:pt x="78" y="9"/>
                    <a:pt x="74" y="7"/>
                  </a:cubicBezTo>
                  <a:cubicBezTo>
                    <a:pt x="69" y="4"/>
                    <a:pt x="63" y="5"/>
                    <a:pt x="60" y="10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ubicBezTo>
                    <a:pt x="44" y="0"/>
                    <a:pt x="39" y="4"/>
                    <a:pt x="39" y="10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11"/>
                    <a:pt x="39" y="11"/>
                    <a:pt x="38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5" y="5"/>
                    <a:pt x="29" y="4"/>
                    <a:pt x="24" y="7"/>
                  </a:cubicBezTo>
                  <a:cubicBezTo>
                    <a:pt x="20" y="9"/>
                    <a:pt x="18" y="15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5" y="18"/>
                    <a:pt x="9" y="20"/>
                    <a:pt x="7" y="25"/>
                  </a:cubicBezTo>
                  <a:cubicBezTo>
                    <a:pt x="4" y="29"/>
                    <a:pt x="5" y="35"/>
                    <a:pt x="10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44"/>
                    <a:pt x="0" y="49"/>
                  </a:cubicBezTo>
                  <a:cubicBezTo>
                    <a:pt x="0" y="55"/>
                    <a:pt x="4" y="59"/>
                    <a:pt x="10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9"/>
                    <a:pt x="11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5" y="63"/>
                    <a:pt x="4" y="69"/>
                    <a:pt x="7" y="74"/>
                  </a:cubicBezTo>
                  <a:cubicBezTo>
                    <a:pt x="9" y="78"/>
                    <a:pt x="15" y="80"/>
                    <a:pt x="20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18" y="83"/>
                    <a:pt x="20" y="89"/>
                    <a:pt x="24" y="92"/>
                  </a:cubicBezTo>
                  <a:cubicBezTo>
                    <a:pt x="29" y="94"/>
                    <a:pt x="35" y="93"/>
                    <a:pt x="38" y="88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39" y="94"/>
                    <a:pt x="44" y="98"/>
                    <a:pt x="49" y="98"/>
                  </a:cubicBezTo>
                  <a:cubicBezTo>
                    <a:pt x="54" y="98"/>
                    <a:pt x="59" y="94"/>
                    <a:pt x="59" y="88"/>
                  </a:cubicBezTo>
                  <a:cubicBezTo>
                    <a:pt x="59" y="87"/>
                    <a:pt x="59" y="87"/>
                    <a:pt x="59" y="87"/>
                  </a:cubicBezTo>
                  <a:cubicBezTo>
                    <a:pt x="59" y="87"/>
                    <a:pt x="59" y="87"/>
                    <a:pt x="60" y="8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3" y="93"/>
                    <a:pt x="69" y="94"/>
                    <a:pt x="74" y="92"/>
                  </a:cubicBezTo>
                  <a:cubicBezTo>
                    <a:pt x="78" y="89"/>
                    <a:pt x="80" y="83"/>
                    <a:pt x="77" y="78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83" y="80"/>
                    <a:pt x="89" y="78"/>
                    <a:pt x="91" y="74"/>
                  </a:cubicBezTo>
                  <a:cubicBezTo>
                    <a:pt x="94" y="69"/>
                    <a:pt x="93" y="63"/>
                    <a:pt x="88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9"/>
                    <a:pt x="87" y="59"/>
                    <a:pt x="87" y="59"/>
                  </a:cubicBezTo>
                  <a:lnTo>
                    <a:pt x="88" y="59"/>
                  </a:lnTo>
                  <a:close/>
                  <a:moveTo>
                    <a:pt x="69" y="54"/>
                  </a:moveTo>
                  <a:cubicBezTo>
                    <a:pt x="68" y="54"/>
                    <a:pt x="68" y="54"/>
                    <a:pt x="68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71" y="56"/>
                    <a:pt x="72" y="59"/>
                    <a:pt x="70" y="61"/>
                  </a:cubicBezTo>
                  <a:cubicBezTo>
                    <a:pt x="69" y="64"/>
                    <a:pt x="66" y="65"/>
                    <a:pt x="64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4" y="66"/>
                    <a:pt x="64" y="69"/>
                    <a:pt x="61" y="70"/>
                  </a:cubicBezTo>
                  <a:cubicBezTo>
                    <a:pt x="59" y="72"/>
                    <a:pt x="56" y="71"/>
                    <a:pt x="55" y="69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72"/>
                    <a:pt x="52" y="74"/>
                    <a:pt x="49" y="74"/>
                  </a:cubicBezTo>
                  <a:cubicBezTo>
                    <a:pt x="46" y="74"/>
                    <a:pt x="44" y="72"/>
                    <a:pt x="44" y="69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2" y="71"/>
                    <a:pt x="39" y="72"/>
                    <a:pt x="37" y="70"/>
                  </a:cubicBezTo>
                  <a:cubicBezTo>
                    <a:pt x="34" y="69"/>
                    <a:pt x="34" y="66"/>
                    <a:pt x="35" y="64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2" y="65"/>
                    <a:pt x="29" y="64"/>
                    <a:pt x="28" y="61"/>
                  </a:cubicBezTo>
                  <a:cubicBezTo>
                    <a:pt x="26" y="59"/>
                    <a:pt x="27" y="56"/>
                    <a:pt x="30" y="55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7" y="54"/>
                    <a:pt x="24" y="52"/>
                    <a:pt x="24" y="49"/>
                  </a:cubicBezTo>
                  <a:cubicBezTo>
                    <a:pt x="24" y="46"/>
                    <a:pt x="27" y="44"/>
                    <a:pt x="29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2"/>
                    <a:pt x="26" y="39"/>
                    <a:pt x="28" y="37"/>
                  </a:cubicBezTo>
                  <a:cubicBezTo>
                    <a:pt x="29" y="35"/>
                    <a:pt x="32" y="34"/>
                    <a:pt x="34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4" y="32"/>
                    <a:pt x="34" y="29"/>
                    <a:pt x="37" y="28"/>
                  </a:cubicBezTo>
                  <a:cubicBezTo>
                    <a:pt x="39" y="27"/>
                    <a:pt x="42" y="27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7"/>
                    <a:pt x="46" y="25"/>
                    <a:pt x="49" y="25"/>
                  </a:cubicBezTo>
                  <a:cubicBezTo>
                    <a:pt x="52" y="25"/>
                    <a:pt x="54" y="27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27"/>
                    <a:pt x="59" y="27"/>
                    <a:pt x="61" y="28"/>
                  </a:cubicBezTo>
                  <a:cubicBezTo>
                    <a:pt x="64" y="29"/>
                    <a:pt x="64" y="32"/>
                    <a:pt x="63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6" y="34"/>
                    <a:pt x="69" y="35"/>
                    <a:pt x="70" y="37"/>
                  </a:cubicBezTo>
                  <a:cubicBezTo>
                    <a:pt x="72" y="39"/>
                    <a:pt x="71" y="42"/>
                    <a:pt x="68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1" y="44"/>
                    <a:pt x="74" y="46"/>
                    <a:pt x="74" y="49"/>
                  </a:cubicBezTo>
                  <a:cubicBezTo>
                    <a:pt x="74" y="52"/>
                    <a:pt x="71" y="54"/>
                    <a:pt x="69" y="5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8" name="组合 327">
            <a:extLst>
              <a:ext uri="{FF2B5EF4-FFF2-40B4-BE49-F238E27FC236}">
                <a16:creationId xmlns:a16="http://schemas.microsoft.com/office/drawing/2014/main" id="{FD98DE8A-C9B3-444D-869C-A5E265FE19DA}"/>
              </a:ext>
            </a:extLst>
          </p:cNvPr>
          <p:cNvGrpSpPr/>
          <p:nvPr/>
        </p:nvGrpSpPr>
        <p:grpSpPr>
          <a:xfrm>
            <a:off x="11100714" y="3517015"/>
            <a:ext cx="377040" cy="378289"/>
            <a:chOff x="5373688" y="3182938"/>
            <a:chExt cx="479425" cy="481013"/>
          </a:xfrm>
        </p:grpSpPr>
        <p:sp>
          <p:nvSpPr>
            <p:cNvPr id="329" name="Freeform 99">
              <a:extLst>
                <a:ext uri="{FF2B5EF4-FFF2-40B4-BE49-F238E27FC236}">
                  <a16:creationId xmlns:a16="http://schemas.microsoft.com/office/drawing/2014/main" id="{62214D3C-C79C-4B8C-80A3-4141C49AC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0" y="3182938"/>
              <a:ext cx="292100" cy="168275"/>
            </a:xfrm>
            <a:custGeom>
              <a:avLst/>
              <a:gdLst>
                <a:gd name="T0" fmla="*/ 78 w 78"/>
                <a:gd name="T1" fmla="*/ 45 h 45"/>
                <a:gd name="T2" fmla="*/ 78 w 78"/>
                <a:gd name="T3" fmla="*/ 10 h 45"/>
                <a:gd name="T4" fmla="*/ 68 w 78"/>
                <a:gd name="T5" fmla="*/ 0 h 45"/>
                <a:gd name="T6" fmla="*/ 10 w 78"/>
                <a:gd name="T7" fmla="*/ 0 h 45"/>
                <a:gd name="T8" fmla="*/ 0 w 78"/>
                <a:gd name="T9" fmla="*/ 10 h 45"/>
                <a:gd name="T10" fmla="*/ 0 w 78"/>
                <a:gd name="T11" fmla="*/ 45 h 45"/>
                <a:gd name="T12" fmla="*/ 39 w 78"/>
                <a:gd name="T13" fmla="*/ 32 h 45"/>
                <a:gd name="T14" fmla="*/ 78 w 78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5">
                  <a:moveTo>
                    <a:pt x="78" y="45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78" y="4"/>
                    <a:pt x="74" y="0"/>
                    <a:pt x="6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39" y="32"/>
                    <a:pt x="39" y="32"/>
                    <a:pt x="39" y="32"/>
                  </a:cubicBezTo>
                  <a:lnTo>
                    <a:pt x="78" y="4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100">
              <a:extLst>
                <a:ext uri="{FF2B5EF4-FFF2-40B4-BE49-F238E27FC236}">
                  <a16:creationId xmlns:a16="http://schemas.microsoft.com/office/drawing/2014/main" id="{14E1845F-2923-4685-8770-84A6BD0C9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3344863"/>
              <a:ext cx="228600" cy="319088"/>
            </a:xfrm>
            <a:custGeom>
              <a:avLst/>
              <a:gdLst>
                <a:gd name="T0" fmla="*/ 71 w 144"/>
                <a:gd name="T1" fmla="*/ 201 h 201"/>
                <a:gd name="T2" fmla="*/ 144 w 144"/>
                <a:gd name="T3" fmla="*/ 201 h 201"/>
                <a:gd name="T4" fmla="*/ 144 w 144"/>
                <a:gd name="T5" fmla="*/ 0 h 201"/>
                <a:gd name="T6" fmla="*/ 0 w 144"/>
                <a:gd name="T7" fmla="*/ 49 h 201"/>
                <a:gd name="T8" fmla="*/ 71 w 144"/>
                <a:gd name="T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201">
                  <a:moveTo>
                    <a:pt x="71" y="201"/>
                  </a:moveTo>
                  <a:lnTo>
                    <a:pt x="144" y="201"/>
                  </a:lnTo>
                  <a:lnTo>
                    <a:pt x="144" y="0"/>
                  </a:lnTo>
                  <a:lnTo>
                    <a:pt x="0" y="49"/>
                  </a:lnTo>
                  <a:lnTo>
                    <a:pt x="71" y="20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101">
              <a:extLst>
                <a:ext uri="{FF2B5EF4-FFF2-40B4-BE49-F238E27FC236}">
                  <a16:creationId xmlns:a16="http://schemas.microsoft.com/office/drawing/2014/main" id="{8271E8BB-5B1B-4E1C-ADC3-A74C405DA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3344863"/>
              <a:ext cx="228600" cy="319088"/>
            </a:xfrm>
            <a:custGeom>
              <a:avLst/>
              <a:gdLst>
                <a:gd name="T0" fmla="*/ 0 w 144"/>
                <a:gd name="T1" fmla="*/ 0 h 201"/>
                <a:gd name="T2" fmla="*/ 0 w 144"/>
                <a:gd name="T3" fmla="*/ 201 h 201"/>
                <a:gd name="T4" fmla="*/ 73 w 144"/>
                <a:gd name="T5" fmla="*/ 201 h 201"/>
                <a:gd name="T6" fmla="*/ 144 w 144"/>
                <a:gd name="T7" fmla="*/ 49 h 201"/>
                <a:gd name="T8" fmla="*/ 0 w 144"/>
                <a:gd name="T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201">
                  <a:moveTo>
                    <a:pt x="0" y="0"/>
                  </a:moveTo>
                  <a:lnTo>
                    <a:pt x="0" y="201"/>
                  </a:lnTo>
                  <a:lnTo>
                    <a:pt x="73" y="201"/>
                  </a:lnTo>
                  <a:lnTo>
                    <a:pt x="144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1" name="组合 340">
            <a:extLst>
              <a:ext uri="{FF2B5EF4-FFF2-40B4-BE49-F238E27FC236}">
                <a16:creationId xmlns:a16="http://schemas.microsoft.com/office/drawing/2014/main" id="{425ED119-7D3D-413B-88EB-4245E26CAD9C}"/>
              </a:ext>
            </a:extLst>
          </p:cNvPr>
          <p:cNvGrpSpPr/>
          <p:nvPr/>
        </p:nvGrpSpPr>
        <p:grpSpPr>
          <a:xfrm>
            <a:off x="11091975" y="2760438"/>
            <a:ext cx="385780" cy="378289"/>
            <a:chOff x="5362575" y="2220913"/>
            <a:chExt cx="490538" cy="481013"/>
          </a:xfrm>
        </p:grpSpPr>
        <p:sp>
          <p:nvSpPr>
            <p:cNvPr id="342" name="Freeform 125">
              <a:extLst>
                <a:ext uri="{FF2B5EF4-FFF2-40B4-BE49-F238E27FC236}">
                  <a16:creationId xmlns:a16="http://schemas.microsoft.com/office/drawing/2014/main" id="{58F3B60D-605B-4593-9FB8-DB23C3412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0" y="2220913"/>
              <a:ext cx="277813" cy="277813"/>
            </a:xfrm>
            <a:custGeom>
              <a:avLst/>
              <a:gdLst>
                <a:gd name="T0" fmla="*/ 44 w 74"/>
                <a:gd name="T1" fmla="*/ 0 h 74"/>
                <a:gd name="T2" fmla="*/ 14 w 74"/>
                <a:gd name="T3" fmla="*/ 30 h 74"/>
                <a:gd name="T4" fmla="*/ 15 w 74"/>
                <a:gd name="T5" fmla="*/ 37 h 74"/>
                <a:gd name="T6" fmla="*/ 0 w 74"/>
                <a:gd name="T7" fmla="*/ 53 h 74"/>
                <a:gd name="T8" fmla="*/ 21 w 74"/>
                <a:gd name="T9" fmla="*/ 74 h 74"/>
                <a:gd name="T10" fmla="*/ 37 w 74"/>
                <a:gd name="T11" fmla="*/ 59 h 74"/>
                <a:gd name="T12" fmla="*/ 44 w 74"/>
                <a:gd name="T13" fmla="*/ 60 h 74"/>
                <a:gd name="T14" fmla="*/ 74 w 74"/>
                <a:gd name="T15" fmla="*/ 30 h 74"/>
                <a:gd name="T16" fmla="*/ 44 w 74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4">
                  <a:moveTo>
                    <a:pt x="44" y="0"/>
                  </a:moveTo>
                  <a:cubicBezTo>
                    <a:pt x="28" y="0"/>
                    <a:pt x="14" y="13"/>
                    <a:pt x="14" y="30"/>
                  </a:cubicBezTo>
                  <a:cubicBezTo>
                    <a:pt x="14" y="32"/>
                    <a:pt x="15" y="35"/>
                    <a:pt x="15" y="3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2" y="60"/>
                    <a:pt x="44" y="60"/>
                  </a:cubicBezTo>
                  <a:cubicBezTo>
                    <a:pt x="61" y="60"/>
                    <a:pt x="74" y="46"/>
                    <a:pt x="74" y="30"/>
                  </a:cubicBezTo>
                  <a:cubicBezTo>
                    <a:pt x="74" y="13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126">
              <a:extLst>
                <a:ext uri="{FF2B5EF4-FFF2-40B4-BE49-F238E27FC236}">
                  <a16:creationId xmlns:a16="http://schemas.microsoft.com/office/drawing/2014/main" id="{1FCA6FF0-C346-4F77-B899-432E98A19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2575" y="2368551"/>
              <a:ext cx="344488" cy="333375"/>
            </a:xfrm>
            <a:custGeom>
              <a:avLst/>
              <a:gdLst>
                <a:gd name="T0" fmla="*/ 32 w 92"/>
                <a:gd name="T1" fmla="*/ 4 h 89"/>
                <a:gd name="T2" fmla="*/ 32 w 92"/>
                <a:gd name="T3" fmla="*/ 4 h 89"/>
                <a:gd name="T4" fmla="*/ 18 w 92"/>
                <a:gd name="T5" fmla="*/ 4 h 89"/>
                <a:gd name="T6" fmla="*/ 18 w 92"/>
                <a:gd name="T7" fmla="*/ 18 h 89"/>
                <a:gd name="T8" fmla="*/ 31 w 92"/>
                <a:gd name="T9" fmla="*/ 31 h 89"/>
                <a:gd name="T10" fmla="*/ 11 w 92"/>
                <a:gd name="T11" fmla="*/ 40 h 89"/>
                <a:gd name="T12" fmla="*/ 11 w 92"/>
                <a:gd name="T13" fmla="*/ 81 h 89"/>
                <a:gd name="T14" fmla="*/ 32 w 92"/>
                <a:gd name="T15" fmla="*/ 89 h 89"/>
                <a:gd name="T16" fmla="*/ 52 w 92"/>
                <a:gd name="T17" fmla="*/ 81 h 89"/>
                <a:gd name="T18" fmla="*/ 61 w 92"/>
                <a:gd name="T19" fmla="*/ 61 h 89"/>
                <a:gd name="T20" fmla="*/ 74 w 92"/>
                <a:gd name="T21" fmla="*/ 74 h 89"/>
                <a:gd name="T22" fmla="*/ 88 w 92"/>
                <a:gd name="T23" fmla="*/ 74 h 89"/>
                <a:gd name="T24" fmla="*/ 88 w 92"/>
                <a:gd name="T25" fmla="*/ 60 h 89"/>
                <a:gd name="T26" fmla="*/ 32 w 92"/>
                <a:gd name="T27" fmla="*/ 4 h 89"/>
                <a:gd name="T28" fmla="*/ 42 w 92"/>
                <a:gd name="T29" fmla="*/ 70 h 89"/>
                <a:gd name="T30" fmla="*/ 32 w 92"/>
                <a:gd name="T31" fmla="*/ 74 h 89"/>
                <a:gd name="T32" fmla="*/ 22 w 92"/>
                <a:gd name="T33" fmla="*/ 70 h 89"/>
                <a:gd name="T34" fmla="*/ 22 w 92"/>
                <a:gd name="T35" fmla="*/ 50 h 89"/>
                <a:gd name="T36" fmla="*/ 32 w 92"/>
                <a:gd name="T37" fmla="*/ 46 h 89"/>
                <a:gd name="T38" fmla="*/ 32 w 92"/>
                <a:gd name="T39" fmla="*/ 46 h 89"/>
                <a:gd name="T40" fmla="*/ 32 w 92"/>
                <a:gd name="T41" fmla="*/ 46 h 89"/>
                <a:gd name="T42" fmla="*/ 42 w 92"/>
                <a:gd name="T43" fmla="*/ 50 h 89"/>
                <a:gd name="T44" fmla="*/ 46 w 92"/>
                <a:gd name="T45" fmla="*/ 60 h 89"/>
                <a:gd name="T46" fmla="*/ 42 w 92"/>
                <a:gd name="T47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89">
                  <a:moveTo>
                    <a:pt x="32" y="4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28" y="0"/>
                    <a:pt x="22" y="0"/>
                    <a:pt x="18" y="4"/>
                  </a:cubicBezTo>
                  <a:cubicBezTo>
                    <a:pt x="14" y="8"/>
                    <a:pt x="14" y="14"/>
                    <a:pt x="18" y="1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4" y="31"/>
                    <a:pt x="17" y="34"/>
                    <a:pt x="11" y="40"/>
                  </a:cubicBezTo>
                  <a:cubicBezTo>
                    <a:pt x="0" y="51"/>
                    <a:pt x="0" y="69"/>
                    <a:pt x="11" y="81"/>
                  </a:cubicBezTo>
                  <a:cubicBezTo>
                    <a:pt x="17" y="86"/>
                    <a:pt x="25" y="89"/>
                    <a:pt x="32" y="89"/>
                  </a:cubicBezTo>
                  <a:cubicBezTo>
                    <a:pt x="39" y="89"/>
                    <a:pt x="47" y="86"/>
                    <a:pt x="52" y="81"/>
                  </a:cubicBezTo>
                  <a:cubicBezTo>
                    <a:pt x="58" y="75"/>
                    <a:pt x="61" y="68"/>
                    <a:pt x="61" y="61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8" y="78"/>
                    <a:pt x="84" y="78"/>
                    <a:pt x="88" y="74"/>
                  </a:cubicBezTo>
                  <a:cubicBezTo>
                    <a:pt x="92" y="70"/>
                    <a:pt x="92" y="64"/>
                    <a:pt x="88" y="60"/>
                  </a:cubicBezTo>
                  <a:lnTo>
                    <a:pt x="32" y="4"/>
                  </a:lnTo>
                  <a:close/>
                  <a:moveTo>
                    <a:pt x="42" y="70"/>
                  </a:moveTo>
                  <a:cubicBezTo>
                    <a:pt x="39" y="73"/>
                    <a:pt x="36" y="74"/>
                    <a:pt x="32" y="74"/>
                  </a:cubicBezTo>
                  <a:cubicBezTo>
                    <a:pt x="28" y="74"/>
                    <a:pt x="25" y="73"/>
                    <a:pt x="22" y="70"/>
                  </a:cubicBezTo>
                  <a:cubicBezTo>
                    <a:pt x="16" y="65"/>
                    <a:pt x="16" y="56"/>
                    <a:pt x="22" y="50"/>
                  </a:cubicBezTo>
                  <a:cubicBezTo>
                    <a:pt x="25" y="47"/>
                    <a:pt x="28" y="46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6" y="46"/>
                    <a:pt x="39" y="47"/>
                    <a:pt x="42" y="50"/>
                  </a:cubicBezTo>
                  <a:cubicBezTo>
                    <a:pt x="45" y="53"/>
                    <a:pt x="46" y="56"/>
                    <a:pt x="46" y="60"/>
                  </a:cubicBezTo>
                  <a:cubicBezTo>
                    <a:pt x="46" y="64"/>
                    <a:pt x="45" y="67"/>
                    <a:pt x="42" y="7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8" name="组合 347">
            <a:extLst>
              <a:ext uri="{FF2B5EF4-FFF2-40B4-BE49-F238E27FC236}">
                <a16:creationId xmlns:a16="http://schemas.microsoft.com/office/drawing/2014/main" id="{2686A3BB-53CA-467D-9A8E-36421E6A7C7E}"/>
              </a:ext>
            </a:extLst>
          </p:cNvPr>
          <p:cNvGrpSpPr/>
          <p:nvPr/>
        </p:nvGrpSpPr>
        <p:grpSpPr>
          <a:xfrm>
            <a:off x="11100714" y="2063788"/>
            <a:ext cx="377040" cy="259683"/>
            <a:chOff x="5373688" y="1335088"/>
            <a:chExt cx="479425" cy="330200"/>
          </a:xfrm>
        </p:grpSpPr>
        <p:sp>
          <p:nvSpPr>
            <p:cNvPr id="349" name="Freeform 151">
              <a:extLst>
                <a:ext uri="{FF2B5EF4-FFF2-40B4-BE49-F238E27FC236}">
                  <a16:creationId xmlns:a16="http://schemas.microsoft.com/office/drawing/2014/main" id="{DAAD485E-00B5-488B-822D-A214EA8BB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1481138"/>
              <a:ext cx="479425" cy="184150"/>
            </a:xfrm>
            <a:custGeom>
              <a:avLst/>
              <a:gdLst>
                <a:gd name="T0" fmla="*/ 118 w 128"/>
                <a:gd name="T1" fmla="*/ 0 h 49"/>
                <a:gd name="T2" fmla="*/ 10 w 128"/>
                <a:gd name="T3" fmla="*/ 0 h 49"/>
                <a:gd name="T4" fmla="*/ 0 w 128"/>
                <a:gd name="T5" fmla="*/ 10 h 49"/>
                <a:gd name="T6" fmla="*/ 0 w 128"/>
                <a:gd name="T7" fmla="*/ 40 h 49"/>
                <a:gd name="T8" fmla="*/ 10 w 128"/>
                <a:gd name="T9" fmla="*/ 40 h 49"/>
                <a:gd name="T10" fmla="*/ 10 w 128"/>
                <a:gd name="T11" fmla="*/ 49 h 49"/>
                <a:gd name="T12" fmla="*/ 39 w 128"/>
                <a:gd name="T13" fmla="*/ 49 h 49"/>
                <a:gd name="T14" fmla="*/ 39 w 128"/>
                <a:gd name="T15" fmla="*/ 40 h 49"/>
                <a:gd name="T16" fmla="*/ 89 w 128"/>
                <a:gd name="T17" fmla="*/ 40 h 49"/>
                <a:gd name="T18" fmla="*/ 89 w 128"/>
                <a:gd name="T19" fmla="*/ 49 h 49"/>
                <a:gd name="T20" fmla="*/ 118 w 128"/>
                <a:gd name="T21" fmla="*/ 49 h 49"/>
                <a:gd name="T22" fmla="*/ 118 w 128"/>
                <a:gd name="T23" fmla="*/ 40 h 49"/>
                <a:gd name="T24" fmla="*/ 128 w 128"/>
                <a:gd name="T25" fmla="*/ 40 h 49"/>
                <a:gd name="T26" fmla="*/ 128 w 128"/>
                <a:gd name="T27" fmla="*/ 10 h 49"/>
                <a:gd name="T28" fmla="*/ 118 w 128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" h="49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5"/>
                    <a:pt x="124" y="0"/>
                    <a:pt x="11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152">
              <a:extLst>
                <a:ext uri="{FF2B5EF4-FFF2-40B4-BE49-F238E27FC236}">
                  <a16:creationId xmlns:a16="http://schemas.microsoft.com/office/drawing/2014/main" id="{2FA34249-E114-4ABB-820E-E34C85829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075" y="1335088"/>
              <a:ext cx="368300" cy="127000"/>
            </a:xfrm>
            <a:custGeom>
              <a:avLst/>
              <a:gdLst>
                <a:gd name="T0" fmla="*/ 33 w 232"/>
                <a:gd name="T1" fmla="*/ 33 h 80"/>
                <a:gd name="T2" fmla="*/ 104 w 232"/>
                <a:gd name="T3" fmla="*/ 33 h 80"/>
                <a:gd name="T4" fmla="*/ 104 w 232"/>
                <a:gd name="T5" fmla="*/ 80 h 80"/>
                <a:gd name="T6" fmla="*/ 128 w 232"/>
                <a:gd name="T7" fmla="*/ 80 h 80"/>
                <a:gd name="T8" fmla="*/ 128 w 232"/>
                <a:gd name="T9" fmla="*/ 33 h 80"/>
                <a:gd name="T10" fmla="*/ 196 w 232"/>
                <a:gd name="T11" fmla="*/ 33 h 80"/>
                <a:gd name="T12" fmla="*/ 196 w 232"/>
                <a:gd name="T13" fmla="*/ 80 h 80"/>
                <a:gd name="T14" fmla="*/ 232 w 232"/>
                <a:gd name="T15" fmla="*/ 80 h 80"/>
                <a:gd name="T16" fmla="*/ 232 w 232"/>
                <a:gd name="T17" fmla="*/ 0 h 80"/>
                <a:gd name="T18" fmla="*/ 0 w 232"/>
                <a:gd name="T19" fmla="*/ 0 h 80"/>
                <a:gd name="T20" fmla="*/ 0 w 232"/>
                <a:gd name="T21" fmla="*/ 80 h 80"/>
                <a:gd name="T22" fmla="*/ 33 w 232"/>
                <a:gd name="T23" fmla="*/ 80 h 80"/>
                <a:gd name="T24" fmla="*/ 33 w 232"/>
                <a:gd name="T25" fmla="*/ 3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80">
                  <a:moveTo>
                    <a:pt x="33" y="33"/>
                  </a:moveTo>
                  <a:lnTo>
                    <a:pt x="104" y="33"/>
                  </a:lnTo>
                  <a:lnTo>
                    <a:pt x="104" y="80"/>
                  </a:lnTo>
                  <a:lnTo>
                    <a:pt x="128" y="80"/>
                  </a:lnTo>
                  <a:lnTo>
                    <a:pt x="128" y="33"/>
                  </a:lnTo>
                  <a:lnTo>
                    <a:pt x="196" y="33"/>
                  </a:lnTo>
                  <a:lnTo>
                    <a:pt x="196" y="80"/>
                  </a:lnTo>
                  <a:lnTo>
                    <a:pt x="232" y="80"/>
                  </a:lnTo>
                  <a:lnTo>
                    <a:pt x="232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33" y="80"/>
                  </a:lnTo>
                  <a:lnTo>
                    <a:pt x="33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9" name="Freeform 176">
            <a:extLst>
              <a:ext uri="{FF2B5EF4-FFF2-40B4-BE49-F238E27FC236}">
                <a16:creationId xmlns:a16="http://schemas.microsoft.com/office/drawing/2014/main" id="{7DC70583-1385-4FDD-908F-85B1068C246C}"/>
              </a:ext>
            </a:extLst>
          </p:cNvPr>
          <p:cNvSpPr>
            <a:spLocks noEditPoints="1"/>
          </p:cNvSpPr>
          <p:nvPr/>
        </p:nvSpPr>
        <p:spPr bwMode="auto">
          <a:xfrm>
            <a:off x="11129429" y="1248533"/>
            <a:ext cx="319610" cy="378289"/>
          </a:xfrm>
          <a:custGeom>
            <a:avLst/>
            <a:gdLst>
              <a:gd name="T0" fmla="*/ 0 w 108"/>
              <a:gd name="T1" fmla="*/ 0 h 128"/>
              <a:gd name="T2" fmla="*/ 0 w 108"/>
              <a:gd name="T3" fmla="*/ 128 h 128"/>
              <a:gd name="T4" fmla="*/ 108 w 108"/>
              <a:gd name="T5" fmla="*/ 128 h 128"/>
              <a:gd name="T6" fmla="*/ 108 w 108"/>
              <a:gd name="T7" fmla="*/ 0 h 128"/>
              <a:gd name="T8" fmla="*/ 0 w 108"/>
              <a:gd name="T9" fmla="*/ 0 h 128"/>
              <a:gd name="T10" fmla="*/ 88 w 108"/>
              <a:gd name="T11" fmla="*/ 13 h 128"/>
              <a:gd name="T12" fmla="*/ 93 w 108"/>
              <a:gd name="T13" fmla="*/ 18 h 128"/>
              <a:gd name="T14" fmla="*/ 88 w 108"/>
              <a:gd name="T15" fmla="*/ 22 h 128"/>
              <a:gd name="T16" fmla="*/ 83 w 108"/>
              <a:gd name="T17" fmla="*/ 18 h 128"/>
              <a:gd name="T18" fmla="*/ 88 w 108"/>
              <a:gd name="T19" fmla="*/ 13 h 128"/>
              <a:gd name="T20" fmla="*/ 65 w 108"/>
              <a:gd name="T21" fmla="*/ 13 h 128"/>
              <a:gd name="T22" fmla="*/ 70 w 108"/>
              <a:gd name="T23" fmla="*/ 18 h 128"/>
              <a:gd name="T24" fmla="*/ 65 w 108"/>
              <a:gd name="T25" fmla="*/ 22 h 128"/>
              <a:gd name="T26" fmla="*/ 61 w 108"/>
              <a:gd name="T27" fmla="*/ 18 h 128"/>
              <a:gd name="T28" fmla="*/ 65 w 108"/>
              <a:gd name="T29" fmla="*/ 13 h 128"/>
              <a:gd name="T30" fmla="*/ 43 w 108"/>
              <a:gd name="T31" fmla="*/ 13 h 128"/>
              <a:gd name="T32" fmla="*/ 47 w 108"/>
              <a:gd name="T33" fmla="*/ 18 h 128"/>
              <a:gd name="T34" fmla="*/ 43 w 108"/>
              <a:gd name="T35" fmla="*/ 22 h 128"/>
              <a:gd name="T36" fmla="*/ 38 w 108"/>
              <a:gd name="T37" fmla="*/ 18 h 128"/>
              <a:gd name="T38" fmla="*/ 43 w 108"/>
              <a:gd name="T39" fmla="*/ 13 h 128"/>
              <a:gd name="T40" fmla="*/ 20 w 108"/>
              <a:gd name="T41" fmla="*/ 13 h 128"/>
              <a:gd name="T42" fmla="*/ 25 w 108"/>
              <a:gd name="T43" fmla="*/ 18 h 128"/>
              <a:gd name="T44" fmla="*/ 20 w 108"/>
              <a:gd name="T45" fmla="*/ 22 h 128"/>
              <a:gd name="T46" fmla="*/ 15 w 108"/>
              <a:gd name="T47" fmla="*/ 18 h 128"/>
              <a:gd name="T48" fmla="*/ 20 w 108"/>
              <a:gd name="T49" fmla="*/ 13 h 128"/>
              <a:gd name="T50" fmla="*/ 93 w 108"/>
              <a:gd name="T51" fmla="*/ 35 h 128"/>
              <a:gd name="T52" fmla="*/ 93 w 108"/>
              <a:gd name="T53" fmla="*/ 45 h 128"/>
              <a:gd name="T54" fmla="*/ 15 w 108"/>
              <a:gd name="T55" fmla="*/ 45 h 128"/>
              <a:gd name="T56" fmla="*/ 15 w 108"/>
              <a:gd name="T57" fmla="*/ 35 h 128"/>
              <a:gd name="T58" fmla="*/ 93 w 108"/>
              <a:gd name="T59" fmla="*/ 35 h 128"/>
              <a:gd name="T60" fmla="*/ 15 w 108"/>
              <a:gd name="T61" fmla="*/ 114 h 128"/>
              <a:gd name="T62" fmla="*/ 15 w 108"/>
              <a:gd name="T63" fmla="*/ 55 h 128"/>
              <a:gd name="T64" fmla="*/ 93 w 108"/>
              <a:gd name="T65" fmla="*/ 55 h 128"/>
              <a:gd name="T66" fmla="*/ 93 w 108"/>
              <a:gd name="T67" fmla="*/ 114 h 128"/>
              <a:gd name="T68" fmla="*/ 15 w 108"/>
              <a:gd name="T69" fmla="*/ 1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" h="128">
                <a:moveTo>
                  <a:pt x="0" y="0"/>
                </a:moveTo>
                <a:cubicBezTo>
                  <a:pt x="0" y="128"/>
                  <a:pt x="0" y="128"/>
                  <a:pt x="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08" y="0"/>
                  <a:pt x="108" y="0"/>
                  <a:pt x="108" y="0"/>
                </a:cubicBezTo>
                <a:lnTo>
                  <a:pt x="0" y="0"/>
                </a:lnTo>
                <a:close/>
                <a:moveTo>
                  <a:pt x="88" y="13"/>
                </a:moveTo>
                <a:cubicBezTo>
                  <a:pt x="91" y="13"/>
                  <a:pt x="93" y="15"/>
                  <a:pt x="93" y="18"/>
                </a:cubicBezTo>
                <a:cubicBezTo>
                  <a:pt x="93" y="20"/>
                  <a:pt x="91" y="22"/>
                  <a:pt x="88" y="22"/>
                </a:cubicBezTo>
                <a:cubicBezTo>
                  <a:pt x="86" y="22"/>
                  <a:pt x="83" y="20"/>
                  <a:pt x="83" y="18"/>
                </a:cubicBezTo>
                <a:cubicBezTo>
                  <a:pt x="83" y="15"/>
                  <a:pt x="86" y="13"/>
                  <a:pt x="88" y="13"/>
                </a:cubicBezTo>
                <a:close/>
                <a:moveTo>
                  <a:pt x="65" y="13"/>
                </a:moveTo>
                <a:cubicBezTo>
                  <a:pt x="68" y="13"/>
                  <a:pt x="70" y="15"/>
                  <a:pt x="70" y="18"/>
                </a:cubicBezTo>
                <a:cubicBezTo>
                  <a:pt x="70" y="20"/>
                  <a:pt x="68" y="22"/>
                  <a:pt x="65" y="22"/>
                </a:cubicBezTo>
                <a:cubicBezTo>
                  <a:pt x="63" y="22"/>
                  <a:pt x="61" y="20"/>
                  <a:pt x="61" y="18"/>
                </a:cubicBezTo>
                <a:cubicBezTo>
                  <a:pt x="61" y="15"/>
                  <a:pt x="63" y="13"/>
                  <a:pt x="65" y="13"/>
                </a:cubicBezTo>
                <a:close/>
                <a:moveTo>
                  <a:pt x="43" y="13"/>
                </a:moveTo>
                <a:cubicBezTo>
                  <a:pt x="45" y="13"/>
                  <a:pt x="47" y="15"/>
                  <a:pt x="47" y="18"/>
                </a:cubicBezTo>
                <a:cubicBezTo>
                  <a:pt x="47" y="20"/>
                  <a:pt x="45" y="22"/>
                  <a:pt x="43" y="22"/>
                </a:cubicBezTo>
                <a:cubicBezTo>
                  <a:pt x="40" y="22"/>
                  <a:pt x="38" y="20"/>
                  <a:pt x="38" y="18"/>
                </a:cubicBezTo>
                <a:cubicBezTo>
                  <a:pt x="38" y="15"/>
                  <a:pt x="40" y="13"/>
                  <a:pt x="43" y="13"/>
                </a:cubicBezTo>
                <a:close/>
                <a:moveTo>
                  <a:pt x="20" y="13"/>
                </a:moveTo>
                <a:cubicBezTo>
                  <a:pt x="22" y="13"/>
                  <a:pt x="25" y="15"/>
                  <a:pt x="25" y="18"/>
                </a:cubicBezTo>
                <a:cubicBezTo>
                  <a:pt x="25" y="20"/>
                  <a:pt x="22" y="22"/>
                  <a:pt x="20" y="22"/>
                </a:cubicBezTo>
                <a:cubicBezTo>
                  <a:pt x="17" y="22"/>
                  <a:pt x="15" y="20"/>
                  <a:pt x="15" y="18"/>
                </a:cubicBezTo>
                <a:cubicBezTo>
                  <a:pt x="15" y="15"/>
                  <a:pt x="17" y="13"/>
                  <a:pt x="20" y="13"/>
                </a:cubicBezTo>
                <a:close/>
                <a:moveTo>
                  <a:pt x="93" y="35"/>
                </a:moveTo>
                <a:cubicBezTo>
                  <a:pt x="93" y="45"/>
                  <a:pt x="93" y="45"/>
                  <a:pt x="93" y="45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35"/>
                  <a:pt x="15" y="35"/>
                  <a:pt x="15" y="35"/>
                </a:cubicBezTo>
                <a:lnTo>
                  <a:pt x="93" y="35"/>
                </a:lnTo>
                <a:close/>
                <a:moveTo>
                  <a:pt x="15" y="114"/>
                </a:moveTo>
                <a:cubicBezTo>
                  <a:pt x="15" y="55"/>
                  <a:pt x="15" y="55"/>
                  <a:pt x="15" y="55"/>
                </a:cubicBezTo>
                <a:cubicBezTo>
                  <a:pt x="93" y="55"/>
                  <a:pt x="93" y="55"/>
                  <a:pt x="93" y="55"/>
                </a:cubicBezTo>
                <a:cubicBezTo>
                  <a:pt x="93" y="114"/>
                  <a:pt x="93" y="114"/>
                  <a:pt x="93" y="114"/>
                </a:cubicBezTo>
                <a:lnTo>
                  <a:pt x="15" y="114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6" name="Freeform 12">
            <a:extLst>
              <a:ext uri="{FF2B5EF4-FFF2-40B4-BE49-F238E27FC236}">
                <a16:creationId xmlns:a16="http://schemas.microsoft.com/office/drawing/2014/main" id="{A37D7121-2B56-4EAB-BC23-D5BB9ABAA64E}"/>
              </a:ext>
            </a:extLst>
          </p:cNvPr>
          <p:cNvSpPr>
            <a:spLocks/>
          </p:cNvSpPr>
          <p:nvPr/>
        </p:nvSpPr>
        <p:spPr bwMode="auto">
          <a:xfrm>
            <a:off x="10337787" y="5837934"/>
            <a:ext cx="400761" cy="227223"/>
          </a:xfrm>
          <a:custGeom>
            <a:avLst/>
            <a:gdLst>
              <a:gd name="T0" fmla="*/ 71 w 136"/>
              <a:gd name="T1" fmla="*/ 75 h 77"/>
              <a:gd name="T2" fmla="*/ 75 w 136"/>
              <a:gd name="T3" fmla="*/ 71 h 77"/>
              <a:gd name="T4" fmla="*/ 86 w 136"/>
              <a:gd name="T5" fmla="*/ 62 h 77"/>
              <a:gd name="T6" fmla="*/ 106 w 136"/>
              <a:gd name="T7" fmla="*/ 75 h 77"/>
              <a:gd name="T8" fmla="*/ 123 w 136"/>
              <a:gd name="T9" fmla="*/ 75 h 77"/>
              <a:gd name="T10" fmla="*/ 115 w 136"/>
              <a:gd name="T11" fmla="*/ 53 h 77"/>
              <a:gd name="T12" fmla="*/ 113 w 136"/>
              <a:gd name="T13" fmla="*/ 35 h 77"/>
              <a:gd name="T14" fmla="*/ 124 w 136"/>
              <a:gd name="T15" fmla="*/ 6 h 77"/>
              <a:gd name="T16" fmla="*/ 103 w 136"/>
              <a:gd name="T17" fmla="*/ 6 h 77"/>
              <a:gd name="T18" fmla="*/ 97 w 136"/>
              <a:gd name="T19" fmla="*/ 12 h 77"/>
              <a:gd name="T20" fmla="*/ 78 w 136"/>
              <a:gd name="T21" fmla="*/ 38 h 77"/>
              <a:gd name="T22" fmla="*/ 76 w 136"/>
              <a:gd name="T23" fmla="*/ 12 h 77"/>
              <a:gd name="T24" fmla="*/ 70 w 136"/>
              <a:gd name="T25" fmla="*/ 3 h 77"/>
              <a:gd name="T26" fmla="*/ 44 w 136"/>
              <a:gd name="T27" fmla="*/ 8 h 77"/>
              <a:gd name="T28" fmla="*/ 50 w 136"/>
              <a:gd name="T29" fmla="*/ 34 h 77"/>
              <a:gd name="T30" fmla="*/ 29 w 136"/>
              <a:gd name="T31" fmla="*/ 11 h 77"/>
              <a:gd name="T32" fmla="*/ 22 w 136"/>
              <a:gd name="T33" fmla="*/ 6 h 77"/>
              <a:gd name="T34" fmla="*/ 5 w 136"/>
              <a:gd name="T35" fmla="*/ 6 h 77"/>
              <a:gd name="T36" fmla="*/ 1 w 136"/>
              <a:gd name="T37" fmla="*/ 11 h 77"/>
              <a:gd name="T38" fmla="*/ 32 w 136"/>
              <a:gd name="T39" fmla="*/ 61 h 77"/>
              <a:gd name="T40" fmla="*/ 71 w 136"/>
              <a:gd name="T41" fmla="*/ 75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6" h="77">
                <a:moveTo>
                  <a:pt x="71" y="75"/>
                </a:moveTo>
                <a:cubicBezTo>
                  <a:pt x="74" y="75"/>
                  <a:pt x="75" y="73"/>
                  <a:pt x="75" y="71"/>
                </a:cubicBezTo>
                <a:cubicBezTo>
                  <a:pt x="75" y="60"/>
                  <a:pt x="79" y="55"/>
                  <a:pt x="86" y="62"/>
                </a:cubicBezTo>
                <a:cubicBezTo>
                  <a:pt x="94" y="70"/>
                  <a:pt x="96" y="75"/>
                  <a:pt x="106" y="75"/>
                </a:cubicBezTo>
                <a:cubicBezTo>
                  <a:pt x="109" y="75"/>
                  <a:pt x="119" y="75"/>
                  <a:pt x="123" y="75"/>
                </a:cubicBezTo>
                <a:cubicBezTo>
                  <a:pt x="136" y="75"/>
                  <a:pt x="124" y="62"/>
                  <a:pt x="115" y="53"/>
                </a:cubicBezTo>
                <a:cubicBezTo>
                  <a:pt x="106" y="45"/>
                  <a:pt x="105" y="45"/>
                  <a:pt x="113" y="35"/>
                </a:cubicBezTo>
                <a:cubicBezTo>
                  <a:pt x="123" y="22"/>
                  <a:pt x="135" y="6"/>
                  <a:pt x="124" y="6"/>
                </a:cubicBezTo>
                <a:cubicBezTo>
                  <a:pt x="122" y="6"/>
                  <a:pt x="123" y="6"/>
                  <a:pt x="103" y="6"/>
                </a:cubicBezTo>
                <a:cubicBezTo>
                  <a:pt x="99" y="6"/>
                  <a:pt x="98" y="9"/>
                  <a:pt x="97" y="12"/>
                </a:cubicBezTo>
                <a:cubicBezTo>
                  <a:pt x="92" y="25"/>
                  <a:pt x="82" y="41"/>
                  <a:pt x="78" y="38"/>
                </a:cubicBezTo>
                <a:cubicBezTo>
                  <a:pt x="74" y="36"/>
                  <a:pt x="76" y="27"/>
                  <a:pt x="76" y="12"/>
                </a:cubicBezTo>
                <a:cubicBezTo>
                  <a:pt x="76" y="8"/>
                  <a:pt x="76" y="5"/>
                  <a:pt x="70" y="3"/>
                </a:cubicBezTo>
                <a:cubicBezTo>
                  <a:pt x="53" y="0"/>
                  <a:pt x="39" y="7"/>
                  <a:pt x="44" y="8"/>
                </a:cubicBezTo>
                <a:cubicBezTo>
                  <a:pt x="53" y="10"/>
                  <a:pt x="52" y="27"/>
                  <a:pt x="50" y="34"/>
                </a:cubicBezTo>
                <a:cubicBezTo>
                  <a:pt x="47" y="48"/>
                  <a:pt x="34" y="24"/>
                  <a:pt x="29" y="11"/>
                </a:cubicBezTo>
                <a:cubicBezTo>
                  <a:pt x="27" y="9"/>
                  <a:pt x="27" y="6"/>
                  <a:pt x="22" y="6"/>
                </a:cubicBezTo>
                <a:cubicBezTo>
                  <a:pt x="20" y="6"/>
                  <a:pt x="9" y="6"/>
                  <a:pt x="5" y="6"/>
                </a:cubicBezTo>
                <a:cubicBezTo>
                  <a:pt x="2" y="6"/>
                  <a:pt x="0" y="8"/>
                  <a:pt x="1" y="11"/>
                </a:cubicBezTo>
                <a:cubicBezTo>
                  <a:pt x="2" y="14"/>
                  <a:pt x="16" y="44"/>
                  <a:pt x="32" y="61"/>
                </a:cubicBezTo>
                <a:cubicBezTo>
                  <a:pt x="46" y="77"/>
                  <a:pt x="61" y="75"/>
                  <a:pt x="71" y="75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14" name="组合 313">
            <a:extLst>
              <a:ext uri="{FF2B5EF4-FFF2-40B4-BE49-F238E27FC236}">
                <a16:creationId xmlns:a16="http://schemas.microsoft.com/office/drawing/2014/main" id="{36DE3D46-A95B-4DF6-8EF0-731CF9F51DBF}"/>
              </a:ext>
            </a:extLst>
          </p:cNvPr>
          <p:cNvGrpSpPr/>
          <p:nvPr/>
        </p:nvGrpSpPr>
        <p:grpSpPr>
          <a:xfrm>
            <a:off x="10366502" y="4998957"/>
            <a:ext cx="378288" cy="377040"/>
            <a:chOff x="4411663" y="5106988"/>
            <a:chExt cx="481012" cy="479425"/>
          </a:xfrm>
        </p:grpSpPr>
        <p:sp>
          <p:nvSpPr>
            <p:cNvPr id="315" name="Freeform 34">
              <a:extLst>
                <a:ext uri="{FF2B5EF4-FFF2-40B4-BE49-F238E27FC236}">
                  <a16:creationId xmlns:a16="http://schemas.microsoft.com/office/drawing/2014/main" id="{A4E3965F-A5D9-40A7-B961-E567250A1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663" y="5418138"/>
              <a:ext cx="169863" cy="168275"/>
            </a:xfrm>
            <a:custGeom>
              <a:avLst/>
              <a:gdLst>
                <a:gd name="T0" fmla="*/ 0 w 45"/>
                <a:gd name="T1" fmla="*/ 9 h 45"/>
                <a:gd name="T2" fmla="*/ 5 w 45"/>
                <a:gd name="T3" fmla="*/ 40 h 45"/>
                <a:gd name="T4" fmla="*/ 36 w 45"/>
                <a:gd name="T5" fmla="*/ 45 h 45"/>
                <a:gd name="T6" fmla="*/ 45 w 45"/>
                <a:gd name="T7" fmla="*/ 45 h 45"/>
                <a:gd name="T8" fmla="*/ 0 w 45"/>
                <a:gd name="T9" fmla="*/ 0 h 45"/>
                <a:gd name="T10" fmla="*/ 0 w 45"/>
                <a:gd name="T11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5">
                  <a:moveTo>
                    <a:pt x="0" y="9"/>
                  </a:moveTo>
                  <a:cubicBezTo>
                    <a:pt x="0" y="20"/>
                    <a:pt x="2" y="30"/>
                    <a:pt x="5" y="40"/>
                  </a:cubicBezTo>
                  <a:cubicBezTo>
                    <a:pt x="15" y="43"/>
                    <a:pt x="25" y="45"/>
                    <a:pt x="36" y="45"/>
                  </a:cubicBezTo>
                  <a:cubicBezTo>
                    <a:pt x="39" y="45"/>
                    <a:pt x="42" y="45"/>
                    <a:pt x="45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6"/>
                    <a:pt x="0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5">
              <a:extLst>
                <a:ext uri="{FF2B5EF4-FFF2-40B4-BE49-F238E27FC236}">
                  <a16:creationId xmlns:a16="http://schemas.microsoft.com/office/drawing/2014/main" id="{991AAAD3-85A9-4014-8D8F-A6CAD6D6B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5106988"/>
              <a:ext cx="168275" cy="168275"/>
            </a:xfrm>
            <a:custGeom>
              <a:avLst/>
              <a:gdLst>
                <a:gd name="T0" fmla="*/ 40 w 45"/>
                <a:gd name="T1" fmla="*/ 5 h 45"/>
                <a:gd name="T2" fmla="*/ 9 w 45"/>
                <a:gd name="T3" fmla="*/ 0 h 45"/>
                <a:gd name="T4" fmla="*/ 0 w 45"/>
                <a:gd name="T5" fmla="*/ 0 h 45"/>
                <a:gd name="T6" fmla="*/ 45 w 45"/>
                <a:gd name="T7" fmla="*/ 45 h 45"/>
                <a:gd name="T8" fmla="*/ 45 w 45"/>
                <a:gd name="T9" fmla="*/ 36 h 45"/>
                <a:gd name="T10" fmla="*/ 40 w 45"/>
                <a:gd name="T1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5">
                  <a:moveTo>
                    <a:pt x="40" y="5"/>
                  </a:moveTo>
                  <a:cubicBezTo>
                    <a:pt x="30" y="2"/>
                    <a:pt x="20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5" y="42"/>
                    <a:pt x="45" y="39"/>
                    <a:pt x="45" y="36"/>
                  </a:cubicBezTo>
                  <a:cubicBezTo>
                    <a:pt x="45" y="25"/>
                    <a:pt x="43" y="15"/>
                    <a:pt x="40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">
              <a:extLst>
                <a:ext uri="{FF2B5EF4-FFF2-40B4-BE49-F238E27FC236}">
                  <a16:creationId xmlns:a16="http://schemas.microsoft.com/office/drawing/2014/main" id="{FD38C259-8846-4476-91F8-3F5BDFDE3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9600" y="5113338"/>
              <a:ext cx="465138" cy="466725"/>
            </a:xfrm>
            <a:custGeom>
              <a:avLst/>
              <a:gdLst>
                <a:gd name="T0" fmla="*/ 0 w 124"/>
                <a:gd name="T1" fmla="*/ 69 h 124"/>
                <a:gd name="T2" fmla="*/ 55 w 124"/>
                <a:gd name="T3" fmla="*/ 124 h 124"/>
                <a:gd name="T4" fmla="*/ 124 w 124"/>
                <a:gd name="T5" fmla="*/ 55 h 124"/>
                <a:gd name="T6" fmla="*/ 69 w 124"/>
                <a:gd name="T7" fmla="*/ 0 h 124"/>
                <a:gd name="T8" fmla="*/ 0 w 124"/>
                <a:gd name="T9" fmla="*/ 69 h 124"/>
                <a:gd name="T10" fmla="*/ 76 w 124"/>
                <a:gd name="T11" fmla="*/ 44 h 124"/>
                <a:gd name="T12" fmla="*/ 84 w 124"/>
                <a:gd name="T13" fmla="*/ 36 h 124"/>
                <a:gd name="T14" fmla="*/ 88 w 124"/>
                <a:gd name="T15" fmla="*/ 40 h 124"/>
                <a:gd name="T16" fmla="*/ 80 w 124"/>
                <a:gd name="T17" fmla="*/ 48 h 124"/>
                <a:gd name="T18" fmla="*/ 85 w 124"/>
                <a:gd name="T19" fmla="*/ 53 h 124"/>
                <a:gd name="T20" fmla="*/ 81 w 124"/>
                <a:gd name="T21" fmla="*/ 57 h 124"/>
                <a:gd name="T22" fmla="*/ 76 w 124"/>
                <a:gd name="T23" fmla="*/ 52 h 124"/>
                <a:gd name="T24" fmla="*/ 66 w 124"/>
                <a:gd name="T25" fmla="*/ 62 h 124"/>
                <a:gd name="T26" fmla="*/ 71 w 124"/>
                <a:gd name="T27" fmla="*/ 67 h 124"/>
                <a:gd name="T28" fmla="*/ 67 w 124"/>
                <a:gd name="T29" fmla="*/ 71 h 124"/>
                <a:gd name="T30" fmla="*/ 62 w 124"/>
                <a:gd name="T31" fmla="*/ 66 h 124"/>
                <a:gd name="T32" fmla="*/ 52 w 124"/>
                <a:gd name="T33" fmla="*/ 76 h 124"/>
                <a:gd name="T34" fmla="*/ 57 w 124"/>
                <a:gd name="T35" fmla="*/ 81 h 124"/>
                <a:gd name="T36" fmla="*/ 53 w 124"/>
                <a:gd name="T37" fmla="*/ 85 h 124"/>
                <a:gd name="T38" fmla="*/ 48 w 124"/>
                <a:gd name="T39" fmla="*/ 80 h 124"/>
                <a:gd name="T40" fmla="*/ 40 w 124"/>
                <a:gd name="T41" fmla="*/ 88 h 124"/>
                <a:gd name="T42" fmla="*/ 36 w 124"/>
                <a:gd name="T43" fmla="*/ 84 h 124"/>
                <a:gd name="T44" fmla="*/ 44 w 124"/>
                <a:gd name="T45" fmla="*/ 76 h 124"/>
                <a:gd name="T46" fmla="*/ 39 w 124"/>
                <a:gd name="T47" fmla="*/ 71 h 124"/>
                <a:gd name="T48" fmla="*/ 43 w 124"/>
                <a:gd name="T49" fmla="*/ 67 h 124"/>
                <a:gd name="T50" fmla="*/ 48 w 124"/>
                <a:gd name="T51" fmla="*/ 72 h 124"/>
                <a:gd name="T52" fmla="*/ 58 w 124"/>
                <a:gd name="T53" fmla="*/ 62 h 124"/>
                <a:gd name="T54" fmla="*/ 53 w 124"/>
                <a:gd name="T55" fmla="*/ 57 h 124"/>
                <a:gd name="T56" fmla="*/ 57 w 124"/>
                <a:gd name="T57" fmla="*/ 53 h 124"/>
                <a:gd name="T58" fmla="*/ 62 w 124"/>
                <a:gd name="T59" fmla="*/ 58 h 124"/>
                <a:gd name="T60" fmla="*/ 72 w 124"/>
                <a:gd name="T61" fmla="*/ 48 h 124"/>
                <a:gd name="T62" fmla="*/ 67 w 124"/>
                <a:gd name="T63" fmla="*/ 43 h 124"/>
                <a:gd name="T64" fmla="*/ 71 w 124"/>
                <a:gd name="T65" fmla="*/ 39 h 124"/>
                <a:gd name="T66" fmla="*/ 76 w 124"/>
                <a:gd name="T67" fmla="*/ 4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24">
                  <a:moveTo>
                    <a:pt x="0" y="69"/>
                  </a:moveTo>
                  <a:cubicBezTo>
                    <a:pt x="55" y="124"/>
                    <a:pt x="55" y="124"/>
                    <a:pt x="55" y="124"/>
                  </a:cubicBezTo>
                  <a:cubicBezTo>
                    <a:pt x="89" y="116"/>
                    <a:pt x="116" y="89"/>
                    <a:pt x="124" y="55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35" y="8"/>
                    <a:pt x="8" y="35"/>
                    <a:pt x="0" y="69"/>
                  </a:cubicBezTo>
                  <a:close/>
                  <a:moveTo>
                    <a:pt x="76" y="44"/>
                  </a:moveTo>
                  <a:cubicBezTo>
                    <a:pt x="84" y="36"/>
                    <a:pt x="84" y="36"/>
                    <a:pt x="84" y="36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76" y="4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4" name="组合 323">
            <a:extLst>
              <a:ext uri="{FF2B5EF4-FFF2-40B4-BE49-F238E27FC236}">
                <a16:creationId xmlns:a16="http://schemas.microsoft.com/office/drawing/2014/main" id="{A0A90FD0-A4E7-4F23-9722-B1A5E55DDAAD}"/>
              </a:ext>
            </a:extLst>
          </p:cNvPr>
          <p:cNvGrpSpPr/>
          <p:nvPr/>
        </p:nvGrpSpPr>
        <p:grpSpPr>
          <a:xfrm>
            <a:off x="10396466" y="4242380"/>
            <a:ext cx="318362" cy="378289"/>
            <a:chOff x="4449763" y="4144963"/>
            <a:chExt cx="404813" cy="481013"/>
          </a:xfrm>
        </p:grpSpPr>
        <p:sp>
          <p:nvSpPr>
            <p:cNvPr id="325" name="Freeform 72">
              <a:extLst>
                <a:ext uri="{FF2B5EF4-FFF2-40B4-BE49-F238E27FC236}">
                  <a16:creationId xmlns:a16="http://schemas.microsoft.com/office/drawing/2014/main" id="{4630A4D5-7AC5-4E3D-A119-E3822EFEB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863" y="4508501"/>
              <a:ext cx="74613" cy="117475"/>
            </a:xfrm>
            <a:custGeom>
              <a:avLst/>
              <a:gdLst>
                <a:gd name="T0" fmla="*/ 19 w 20"/>
                <a:gd name="T1" fmla="*/ 17 h 31"/>
                <a:gd name="T2" fmla="*/ 10 w 20"/>
                <a:gd name="T3" fmla="*/ 0 h 31"/>
                <a:gd name="T4" fmla="*/ 1 w 20"/>
                <a:gd name="T5" fmla="*/ 16 h 31"/>
                <a:gd name="T6" fmla="*/ 1 w 20"/>
                <a:gd name="T7" fmla="*/ 17 h 31"/>
                <a:gd name="T8" fmla="*/ 1 w 20"/>
                <a:gd name="T9" fmla="*/ 17 h 31"/>
                <a:gd name="T10" fmla="*/ 1 w 20"/>
                <a:gd name="T11" fmla="*/ 17 h 31"/>
                <a:gd name="T12" fmla="*/ 0 w 20"/>
                <a:gd name="T13" fmla="*/ 21 h 31"/>
                <a:gd name="T14" fmla="*/ 10 w 20"/>
                <a:gd name="T15" fmla="*/ 31 h 31"/>
                <a:gd name="T16" fmla="*/ 20 w 20"/>
                <a:gd name="T17" fmla="*/ 21 h 31"/>
                <a:gd name="T18" fmla="*/ 19 w 20"/>
                <a:gd name="T19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31">
                  <a:moveTo>
                    <a:pt x="19" y="1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0" y="27"/>
                    <a:pt x="4" y="31"/>
                    <a:pt x="10" y="31"/>
                  </a:cubicBezTo>
                  <a:cubicBezTo>
                    <a:pt x="15" y="31"/>
                    <a:pt x="20" y="27"/>
                    <a:pt x="20" y="21"/>
                  </a:cubicBezTo>
                  <a:cubicBezTo>
                    <a:pt x="20" y="20"/>
                    <a:pt x="19" y="18"/>
                    <a:pt x="19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73">
              <a:extLst>
                <a:ext uri="{FF2B5EF4-FFF2-40B4-BE49-F238E27FC236}">
                  <a16:creationId xmlns:a16="http://schemas.microsoft.com/office/drawing/2014/main" id="{BE881542-3979-428A-B945-410E8D167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763" y="4144963"/>
              <a:ext cx="404813" cy="315913"/>
            </a:xfrm>
            <a:custGeom>
              <a:avLst/>
              <a:gdLst>
                <a:gd name="T0" fmla="*/ 77 w 108"/>
                <a:gd name="T1" fmla="*/ 35 h 84"/>
                <a:gd name="T2" fmla="*/ 64 w 108"/>
                <a:gd name="T3" fmla="*/ 24 h 84"/>
                <a:gd name="T4" fmla="*/ 64 w 108"/>
                <a:gd name="T5" fmla="*/ 15 h 84"/>
                <a:gd name="T6" fmla="*/ 75 w 108"/>
                <a:gd name="T7" fmla="*/ 15 h 84"/>
                <a:gd name="T8" fmla="*/ 83 w 108"/>
                <a:gd name="T9" fmla="*/ 20 h 84"/>
                <a:gd name="T10" fmla="*/ 93 w 108"/>
                <a:gd name="T11" fmla="*/ 10 h 84"/>
                <a:gd name="T12" fmla="*/ 83 w 108"/>
                <a:gd name="T13" fmla="*/ 0 h 84"/>
                <a:gd name="T14" fmla="*/ 75 w 108"/>
                <a:gd name="T15" fmla="*/ 5 h 84"/>
                <a:gd name="T16" fmla="*/ 43 w 108"/>
                <a:gd name="T17" fmla="*/ 5 h 84"/>
                <a:gd name="T18" fmla="*/ 34 w 108"/>
                <a:gd name="T19" fmla="*/ 0 h 84"/>
                <a:gd name="T20" fmla="*/ 24 w 108"/>
                <a:gd name="T21" fmla="*/ 10 h 84"/>
                <a:gd name="T22" fmla="*/ 34 w 108"/>
                <a:gd name="T23" fmla="*/ 20 h 84"/>
                <a:gd name="T24" fmla="*/ 43 w 108"/>
                <a:gd name="T25" fmla="*/ 15 h 84"/>
                <a:gd name="T26" fmla="*/ 54 w 108"/>
                <a:gd name="T27" fmla="*/ 15 h 84"/>
                <a:gd name="T28" fmla="*/ 54 w 108"/>
                <a:gd name="T29" fmla="*/ 24 h 84"/>
                <a:gd name="T30" fmla="*/ 41 w 108"/>
                <a:gd name="T31" fmla="*/ 36 h 84"/>
                <a:gd name="T32" fmla="*/ 10 w 108"/>
                <a:gd name="T33" fmla="*/ 70 h 84"/>
                <a:gd name="T34" fmla="*/ 7 w 108"/>
                <a:gd name="T35" fmla="*/ 70 h 84"/>
                <a:gd name="T36" fmla="*/ 7 w 108"/>
                <a:gd name="T37" fmla="*/ 70 h 84"/>
                <a:gd name="T38" fmla="*/ 0 w 108"/>
                <a:gd name="T39" fmla="*/ 77 h 84"/>
                <a:gd name="T40" fmla="*/ 7 w 108"/>
                <a:gd name="T41" fmla="*/ 84 h 84"/>
                <a:gd name="T42" fmla="*/ 7 w 108"/>
                <a:gd name="T43" fmla="*/ 84 h 84"/>
                <a:gd name="T44" fmla="*/ 32 w 108"/>
                <a:gd name="T45" fmla="*/ 84 h 84"/>
                <a:gd name="T46" fmla="*/ 32 w 108"/>
                <a:gd name="T47" fmla="*/ 84 h 84"/>
                <a:gd name="T48" fmla="*/ 39 w 108"/>
                <a:gd name="T49" fmla="*/ 77 h 84"/>
                <a:gd name="T50" fmla="*/ 32 w 108"/>
                <a:gd name="T51" fmla="*/ 70 h 84"/>
                <a:gd name="T52" fmla="*/ 32 w 108"/>
                <a:gd name="T53" fmla="*/ 70 h 84"/>
                <a:gd name="T54" fmla="*/ 30 w 108"/>
                <a:gd name="T55" fmla="*/ 70 h 84"/>
                <a:gd name="T56" fmla="*/ 34 w 108"/>
                <a:gd name="T57" fmla="*/ 59 h 84"/>
                <a:gd name="T58" fmla="*/ 43 w 108"/>
                <a:gd name="T59" fmla="*/ 55 h 84"/>
                <a:gd name="T60" fmla="*/ 59 w 108"/>
                <a:gd name="T61" fmla="*/ 62 h 84"/>
                <a:gd name="T62" fmla="*/ 74 w 108"/>
                <a:gd name="T63" fmla="*/ 55 h 84"/>
                <a:gd name="T64" fmla="*/ 108 w 108"/>
                <a:gd name="T65" fmla="*/ 55 h 84"/>
                <a:gd name="T66" fmla="*/ 108 w 108"/>
                <a:gd name="T67" fmla="*/ 35 h 84"/>
                <a:gd name="T68" fmla="*/ 77 w 108"/>
                <a:gd name="T69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84">
                  <a:moveTo>
                    <a:pt x="77" y="35"/>
                  </a:moveTo>
                  <a:cubicBezTo>
                    <a:pt x="75" y="30"/>
                    <a:pt x="70" y="25"/>
                    <a:pt x="64" y="2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7" y="18"/>
                    <a:pt x="80" y="20"/>
                    <a:pt x="83" y="20"/>
                  </a:cubicBezTo>
                  <a:cubicBezTo>
                    <a:pt x="89" y="20"/>
                    <a:pt x="93" y="15"/>
                    <a:pt x="93" y="10"/>
                  </a:cubicBezTo>
                  <a:cubicBezTo>
                    <a:pt x="93" y="4"/>
                    <a:pt x="89" y="0"/>
                    <a:pt x="83" y="0"/>
                  </a:cubicBezTo>
                  <a:cubicBezTo>
                    <a:pt x="80" y="0"/>
                    <a:pt x="77" y="2"/>
                    <a:pt x="75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2"/>
                    <a:pt x="38" y="0"/>
                    <a:pt x="34" y="0"/>
                  </a:cubicBezTo>
                  <a:cubicBezTo>
                    <a:pt x="29" y="0"/>
                    <a:pt x="24" y="4"/>
                    <a:pt x="24" y="10"/>
                  </a:cubicBezTo>
                  <a:cubicBezTo>
                    <a:pt x="24" y="15"/>
                    <a:pt x="29" y="20"/>
                    <a:pt x="34" y="20"/>
                  </a:cubicBezTo>
                  <a:cubicBezTo>
                    <a:pt x="38" y="20"/>
                    <a:pt x="41" y="18"/>
                    <a:pt x="43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48" y="25"/>
                    <a:pt x="43" y="30"/>
                    <a:pt x="41" y="36"/>
                  </a:cubicBezTo>
                  <a:cubicBezTo>
                    <a:pt x="23" y="38"/>
                    <a:pt x="10" y="52"/>
                    <a:pt x="10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3" y="70"/>
                    <a:pt x="0" y="73"/>
                    <a:pt x="0" y="77"/>
                  </a:cubicBezTo>
                  <a:cubicBezTo>
                    <a:pt x="0" y="81"/>
                    <a:pt x="3" y="84"/>
                    <a:pt x="7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6" y="84"/>
                    <a:pt x="39" y="81"/>
                    <a:pt x="39" y="77"/>
                  </a:cubicBezTo>
                  <a:cubicBezTo>
                    <a:pt x="39" y="73"/>
                    <a:pt x="36" y="70"/>
                    <a:pt x="32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0" y="66"/>
                    <a:pt x="31" y="62"/>
                    <a:pt x="34" y="59"/>
                  </a:cubicBezTo>
                  <a:cubicBezTo>
                    <a:pt x="37" y="57"/>
                    <a:pt x="40" y="55"/>
                    <a:pt x="43" y="55"/>
                  </a:cubicBezTo>
                  <a:cubicBezTo>
                    <a:pt x="47" y="60"/>
                    <a:pt x="53" y="62"/>
                    <a:pt x="59" y="62"/>
                  </a:cubicBezTo>
                  <a:cubicBezTo>
                    <a:pt x="65" y="62"/>
                    <a:pt x="71" y="60"/>
                    <a:pt x="74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35"/>
                    <a:pt x="108" y="35"/>
                    <a:pt x="108" y="35"/>
                  </a:cubicBezTo>
                  <a:lnTo>
                    <a:pt x="77" y="3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2" name="组合 331">
            <a:extLst>
              <a:ext uri="{FF2B5EF4-FFF2-40B4-BE49-F238E27FC236}">
                <a16:creationId xmlns:a16="http://schemas.microsoft.com/office/drawing/2014/main" id="{71F7FD97-B2EA-4BDD-86D9-962D8C134C4F}"/>
              </a:ext>
            </a:extLst>
          </p:cNvPr>
          <p:cNvGrpSpPr/>
          <p:nvPr/>
        </p:nvGrpSpPr>
        <p:grpSpPr>
          <a:xfrm>
            <a:off x="10366502" y="3598166"/>
            <a:ext cx="378289" cy="153563"/>
            <a:chOff x="4411663" y="3325813"/>
            <a:chExt cx="481013" cy="195263"/>
          </a:xfrm>
        </p:grpSpPr>
        <p:sp>
          <p:nvSpPr>
            <p:cNvPr id="333" name="Rectangle 102">
              <a:extLst>
                <a:ext uri="{FF2B5EF4-FFF2-40B4-BE49-F238E27FC236}">
                  <a16:creationId xmlns:a16="http://schemas.microsoft.com/office/drawing/2014/main" id="{268DAEDF-7056-4029-99B3-B9D97B0D7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3" y="3422651"/>
              <a:ext cx="98425" cy="98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Rectangle 103">
              <a:extLst>
                <a:ext uri="{FF2B5EF4-FFF2-40B4-BE49-F238E27FC236}">
                  <a16:creationId xmlns:a16="http://schemas.microsoft.com/office/drawing/2014/main" id="{4F1F42F9-6A1D-4B8D-8B48-176BCE1EB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0088" y="3325813"/>
              <a:ext cx="93663" cy="968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Rectangle 104">
              <a:extLst>
                <a:ext uri="{FF2B5EF4-FFF2-40B4-BE49-F238E27FC236}">
                  <a16:creationId xmlns:a16="http://schemas.microsoft.com/office/drawing/2014/main" id="{DD863E28-0DBD-42FE-9D39-574C3E36C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3422651"/>
              <a:ext cx="96838" cy="98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Rectangle 105">
              <a:extLst>
                <a:ext uri="{FF2B5EF4-FFF2-40B4-BE49-F238E27FC236}">
                  <a16:creationId xmlns:a16="http://schemas.microsoft.com/office/drawing/2014/main" id="{48153569-8519-4BFB-B4C5-35B1520AF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3325813"/>
              <a:ext cx="95250" cy="968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Rectangle 106">
              <a:extLst>
                <a:ext uri="{FF2B5EF4-FFF2-40B4-BE49-F238E27FC236}">
                  <a16:creationId xmlns:a16="http://schemas.microsoft.com/office/drawing/2014/main" id="{AD882A70-1022-4E98-9CCE-FC1C676D0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838" y="3422651"/>
              <a:ext cx="96838" cy="98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4" name="组合 343">
            <a:extLst>
              <a:ext uri="{FF2B5EF4-FFF2-40B4-BE49-F238E27FC236}">
                <a16:creationId xmlns:a16="http://schemas.microsoft.com/office/drawing/2014/main" id="{A06501BF-2522-4325-A973-328106B4DC84}"/>
              </a:ext>
            </a:extLst>
          </p:cNvPr>
          <p:cNvGrpSpPr/>
          <p:nvPr/>
        </p:nvGrpSpPr>
        <p:grpSpPr>
          <a:xfrm>
            <a:off x="10470126" y="2729226"/>
            <a:ext cx="171042" cy="378289"/>
            <a:chOff x="4543425" y="2220913"/>
            <a:chExt cx="217488" cy="481013"/>
          </a:xfrm>
        </p:grpSpPr>
        <p:sp>
          <p:nvSpPr>
            <p:cNvPr id="345" name="Freeform 127">
              <a:extLst>
                <a:ext uri="{FF2B5EF4-FFF2-40B4-BE49-F238E27FC236}">
                  <a16:creationId xmlns:a16="http://schemas.microsoft.com/office/drawing/2014/main" id="{67FA20AB-F117-4C0C-8C51-421AE964B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425" y="2409826"/>
              <a:ext cx="217488" cy="292100"/>
            </a:xfrm>
            <a:custGeom>
              <a:avLst/>
              <a:gdLst>
                <a:gd name="T0" fmla="*/ 49 w 58"/>
                <a:gd name="T1" fmla="*/ 0 h 78"/>
                <a:gd name="T2" fmla="*/ 9 w 58"/>
                <a:gd name="T3" fmla="*/ 0 h 78"/>
                <a:gd name="T4" fmla="*/ 0 w 58"/>
                <a:gd name="T5" fmla="*/ 9 h 78"/>
                <a:gd name="T6" fmla="*/ 0 w 58"/>
                <a:gd name="T7" fmla="*/ 68 h 78"/>
                <a:gd name="T8" fmla="*/ 9 w 58"/>
                <a:gd name="T9" fmla="*/ 78 h 78"/>
                <a:gd name="T10" fmla="*/ 49 w 58"/>
                <a:gd name="T11" fmla="*/ 78 h 78"/>
                <a:gd name="T12" fmla="*/ 58 w 58"/>
                <a:gd name="T13" fmla="*/ 68 h 78"/>
                <a:gd name="T14" fmla="*/ 58 w 58"/>
                <a:gd name="T15" fmla="*/ 9 h 78"/>
                <a:gd name="T16" fmla="*/ 49 w 58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78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4"/>
                    <a:pt x="4" y="78"/>
                    <a:pt x="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4" y="78"/>
                    <a:pt x="58" y="74"/>
                    <a:pt x="58" y="68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4"/>
                    <a:pt x="54" y="0"/>
                    <a:pt x="49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128">
              <a:extLst>
                <a:ext uri="{FF2B5EF4-FFF2-40B4-BE49-F238E27FC236}">
                  <a16:creationId xmlns:a16="http://schemas.microsoft.com/office/drawing/2014/main" id="{114165C4-D5E7-460F-B352-0FEA0F93B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0" y="2220913"/>
              <a:ext cx="187325" cy="150813"/>
            </a:xfrm>
            <a:custGeom>
              <a:avLst/>
              <a:gdLst>
                <a:gd name="T0" fmla="*/ 32 w 50"/>
                <a:gd name="T1" fmla="*/ 16 h 40"/>
                <a:gd name="T2" fmla="*/ 32 w 50"/>
                <a:gd name="T3" fmla="*/ 7 h 40"/>
                <a:gd name="T4" fmla="*/ 25 w 50"/>
                <a:gd name="T5" fmla="*/ 0 h 40"/>
                <a:gd name="T6" fmla="*/ 18 w 50"/>
                <a:gd name="T7" fmla="*/ 7 h 40"/>
                <a:gd name="T8" fmla="*/ 18 w 50"/>
                <a:gd name="T9" fmla="*/ 16 h 40"/>
                <a:gd name="T10" fmla="*/ 0 w 50"/>
                <a:gd name="T11" fmla="*/ 40 h 40"/>
                <a:gd name="T12" fmla="*/ 50 w 50"/>
                <a:gd name="T13" fmla="*/ 40 h 40"/>
                <a:gd name="T14" fmla="*/ 32 w 50"/>
                <a:gd name="T15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40">
                  <a:moveTo>
                    <a:pt x="32" y="16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32" y="3"/>
                    <a:pt x="29" y="0"/>
                    <a:pt x="25" y="0"/>
                  </a:cubicBezTo>
                  <a:cubicBezTo>
                    <a:pt x="21" y="0"/>
                    <a:pt x="18" y="3"/>
                    <a:pt x="18" y="7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8" y="19"/>
                    <a:pt x="0" y="29"/>
                    <a:pt x="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29"/>
                    <a:pt x="42" y="19"/>
                    <a:pt x="32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1" name="组合 350">
            <a:extLst>
              <a:ext uri="{FF2B5EF4-FFF2-40B4-BE49-F238E27FC236}">
                <a16:creationId xmlns:a16="http://schemas.microsoft.com/office/drawing/2014/main" id="{8157761E-61C3-4330-B941-37AEAAB82514}"/>
              </a:ext>
            </a:extLst>
          </p:cNvPr>
          <p:cNvGrpSpPr/>
          <p:nvPr/>
        </p:nvGrpSpPr>
        <p:grpSpPr>
          <a:xfrm>
            <a:off x="10366502" y="2038819"/>
            <a:ext cx="378289" cy="247198"/>
            <a:chOff x="4411663" y="1343026"/>
            <a:chExt cx="481013" cy="314325"/>
          </a:xfrm>
        </p:grpSpPr>
        <p:sp>
          <p:nvSpPr>
            <p:cNvPr id="352" name="Oval 153">
              <a:extLst>
                <a:ext uri="{FF2B5EF4-FFF2-40B4-BE49-F238E27FC236}">
                  <a16:creationId xmlns:a16="http://schemas.microsoft.com/office/drawing/2014/main" id="{ED4D5A79-7F0D-42A0-A885-C778AFC27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9763" y="1582738"/>
              <a:ext cx="71438" cy="746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Oval 154">
              <a:extLst>
                <a:ext uri="{FF2B5EF4-FFF2-40B4-BE49-F238E27FC236}">
                  <a16:creationId xmlns:a16="http://schemas.microsoft.com/office/drawing/2014/main" id="{DA29D4F0-7363-4601-AB1F-6ACF21869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300" y="1582738"/>
              <a:ext cx="74613" cy="746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Oval 155">
              <a:extLst>
                <a:ext uri="{FF2B5EF4-FFF2-40B4-BE49-F238E27FC236}">
                  <a16:creationId xmlns:a16="http://schemas.microsoft.com/office/drawing/2014/main" id="{1825A577-57D8-4C72-9027-D514923BF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1582738"/>
              <a:ext cx="71438" cy="746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156">
              <a:extLst>
                <a:ext uri="{FF2B5EF4-FFF2-40B4-BE49-F238E27FC236}">
                  <a16:creationId xmlns:a16="http://schemas.microsoft.com/office/drawing/2014/main" id="{9BD30489-D1F6-4AD8-ADF6-014A5A73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663" y="1343026"/>
              <a:ext cx="481013" cy="258763"/>
            </a:xfrm>
            <a:custGeom>
              <a:avLst/>
              <a:gdLst>
                <a:gd name="T0" fmla="*/ 118 w 128"/>
                <a:gd name="T1" fmla="*/ 40 h 69"/>
                <a:gd name="T2" fmla="*/ 118 w 128"/>
                <a:gd name="T3" fmla="*/ 40 h 69"/>
                <a:gd name="T4" fmla="*/ 108 w 128"/>
                <a:gd name="T5" fmla="*/ 20 h 69"/>
                <a:gd name="T6" fmla="*/ 84 w 128"/>
                <a:gd name="T7" fmla="*/ 20 h 69"/>
                <a:gd name="T8" fmla="*/ 84 w 128"/>
                <a:gd name="T9" fmla="*/ 55 h 69"/>
                <a:gd name="T10" fmla="*/ 79 w 128"/>
                <a:gd name="T11" fmla="*/ 55 h 69"/>
                <a:gd name="T12" fmla="*/ 79 w 128"/>
                <a:gd name="T13" fmla="*/ 0 h 69"/>
                <a:gd name="T14" fmla="*/ 0 w 128"/>
                <a:gd name="T15" fmla="*/ 0 h 69"/>
                <a:gd name="T16" fmla="*/ 0 w 128"/>
                <a:gd name="T17" fmla="*/ 69 h 69"/>
                <a:gd name="T18" fmla="*/ 5 w 128"/>
                <a:gd name="T19" fmla="*/ 69 h 69"/>
                <a:gd name="T20" fmla="*/ 20 w 128"/>
                <a:gd name="T21" fmla="*/ 58 h 69"/>
                <a:gd name="T22" fmla="*/ 34 w 128"/>
                <a:gd name="T23" fmla="*/ 69 h 69"/>
                <a:gd name="T24" fmla="*/ 34 w 128"/>
                <a:gd name="T25" fmla="*/ 69 h 69"/>
                <a:gd name="T26" fmla="*/ 49 w 128"/>
                <a:gd name="T27" fmla="*/ 58 h 69"/>
                <a:gd name="T28" fmla="*/ 64 w 128"/>
                <a:gd name="T29" fmla="*/ 69 h 69"/>
                <a:gd name="T30" fmla="*/ 89 w 128"/>
                <a:gd name="T31" fmla="*/ 69 h 69"/>
                <a:gd name="T32" fmla="*/ 104 w 128"/>
                <a:gd name="T33" fmla="*/ 58 h 69"/>
                <a:gd name="T34" fmla="*/ 118 w 128"/>
                <a:gd name="T35" fmla="*/ 69 h 69"/>
                <a:gd name="T36" fmla="*/ 128 w 128"/>
                <a:gd name="T37" fmla="*/ 69 h 69"/>
                <a:gd name="T38" fmla="*/ 128 w 128"/>
                <a:gd name="T39" fmla="*/ 45 h 69"/>
                <a:gd name="T40" fmla="*/ 118 w 128"/>
                <a:gd name="T41" fmla="*/ 4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69">
                  <a:moveTo>
                    <a:pt x="118" y="40"/>
                  </a:moveTo>
                  <a:cubicBezTo>
                    <a:pt x="118" y="40"/>
                    <a:pt x="118" y="40"/>
                    <a:pt x="118" y="4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7" y="63"/>
                    <a:pt x="13" y="58"/>
                    <a:pt x="20" y="58"/>
                  </a:cubicBezTo>
                  <a:cubicBezTo>
                    <a:pt x="26" y="58"/>
                    <a:pt x="32" y="63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63"/>
                    <a:pt x="42" y="58"/>
                    <a:pt x="49" y="58"/>
                  </a:cubicBezTo>
                  <a:cubicBezTo>
                    <a:pt x="56" y="58"/>
                    <a:pt x="62" y="63"/>
                    <a:pt x="64" y="69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1" y="63"/>
                    <a:pt x="97" y="58"/>
                    <a:pt x="104" y="58"/>
                  </a:cubicBezTo>
                  <a:cubicBezTo>
                    <a:pt x="111" y="58"/>
                    <a:pt x="116" y="63"/>
                    <a:pt x="118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8" y="45"/>
                    <a:pt x="128" y="45"/>
                    <a:pt x="128" y="45"/>
                  </a:cubicBezTo>
                  <a:lnTo>
                    <a:pt x="118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0" name="组合 359">
            <a:extLst>
              <a:ext uri="{FF2B5EF4-FFF2-40B4-BE49-F238E27FC236}">
                <a16:creationId xmlns:a16="http://schemas.microsoft.com/office/drawing/2014/main" id="{9248A053-32BA-42A2-90F9-47FC2CD54666}"/>
              </a:ext>
            </a:extLst>
          </p:cNvPr>
          <p:cNvGrpSpPr/>
          <p:nvPr/>
        </p:nvGrpSpPr>
        <p:grpSpPr>
          <a:xfrm>
            <a:off x="10440162" y="1217321"/>
            <a:ext cx="230969" cy="378289"/>
            <a:chOff x="4505325" y="298451"/>
            <a:chExt cx="293688" cy="481013"/>
          </a:xfrm>
        </p:grpSpPr>
        <p:sp>
          <p:nvSpPr>
            <p:cNvPr id="361" name="Freeform 177">
              <a:extLst>
                <a:ext uri="{FF2B5EF4-FFF2-40B4-BE49-F238E27FC236}">
                  <a16:creationId xmlns:a16="http://schemas.microsoft.com/office/drawing/2014/main" id="{815BC433-D4E9-4658-B120-BC21E14A9E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504826"/>
              <a:ext cx="293688" cy="274638"/>
            </a:xfrm>
            <a:custGeom>
              <a:avLst/>
              <a:gdLst>
                <a:gd name="T0" fmla="*/ 0 w 78"/>
                <a:gd name="T1" fmla="*/ 0 h 73"/>
                <a:gd name="T2" fmla="*/ 0 w 78"/>
                <a:gd name="T3" fmla="*/ 63 h 73"/>
                <a:gd name="T4" fmla="*/ 10 w 78"/>
                <a:gd name="T5" fmla="*/ 73 h 73"/>
                <a:gd name="T6" fmla="*/ 68 w 78"/>
                <a:gd name="T7" fmla="*/ 73 h 73"/>
                <a:gd name="T8" fmla="*/ 78 w 78"/>
                <a:gd name="T9" fmla="*/ 63 h 73"/>
                <a:gd name="T10" fmla="*/ 78 w 78"/>
                <a:gd name="T11" fmla="*/ 0 h 73"/>
                <a:gd name="T12" fmla="*/ 0 w 78"/>
                <a:gd name="T13" fmla="*/ 0 h 73"/>
                <a:gd name="T14" fmla="*/ 15 w 78"/>
                <a:gd name="T15" fmla="*/ 24 h 73"/>
                <a:gd name="T16" fmla="*/ 10 w 78"/>
                <a:gd name="T17" fmla="*/ 24 h 73"/>
                <a:gd name="T18" fmla="*/ 10 w 78"/>
                <a:gd name="T19" fmla="*/ 9 h 73"/>
                <a:gd name="T20" fmla="*/ 15 w 78"/>
                <a:gd name="T21" fmla="*/ 9 h 73"/>
                <a:gd name="T22" fmla="*/ 15 w 78"/>
                <a:gd name="T23" fmla="*/ 2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3">
                  <a:moveTo>
                    <a:pt x="0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0" y="69"/>
                    <a:pt x="4" y="73"/>
                    <a:pt x="10" y="73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74" y="73"/>
                    <a:pt x="78" y="69"/>
                    <a:pt x="78" y="63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0" y="0"/>
                  </a:lnTo>
                  <a:close/>
                  <a:moveTo>
                    <a:pt x="15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5" y="9"/>
                    <a:pt x="15" y="9"/>
                    <a:pt x="15" y="9"/>
                  </a:cubicBezTo>
                  <a:lnTo>
                    <a:pt x="15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178">
              <a:extLst>
                <a:ext uri="{FF2B5EF4-FFF2-40B4-BE49-F238E27FC236}">
                  <a16:creationId xmlns:a16="http://schemas.microsoft.com/office/drawing/2014/main" id="{EF5D8C0D-9249-46B9-A420-4C5CC3C704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298451"/>
              <a:ext cx="293688" cy="184150"/>
            </a:xfrm>
            <a:custGeom>
              <a:avLst/>
              <a:gdLst>
                <a:gd name="T0" fmla="*/ 78 w 78"/>
                <a:gd name="T1" fmla="*/ 49 h 49"/>
                <a:gd name="T2" fmla="*/ 78 w 78"/>
                <a:gd name="T3" fmla="*/ 10 h 49"/>
                <a:gd name="T4" fmla="*/ 68 w 78"/>
                <a:gd name="T5" fmla="*/ 0 h 49"/>
                <a:gd name="T6" fmla="*/ 10 w 78"/>
                <a:gd name="T7" fmla="*/ 0 h 49"/>
                <a:gd name="T8" fmla="*/ 0 w 78"/>
                <a:gd name="T9" fmla="*/ 10 h 49"/>
                <a:gd name="T10" fmla="*/ 0 w 78"/>
                <a:gd name="T11" fmla="*/ 49 h 49"/>
                <a:gd name="T12" fmla="*/ 78 w 78"/>
                <a:gd name="T13" fmla="*/ 49 h 49"/>
                <a:gd name="T14" fmla="*/ 10 w 78"/>
                <a:gd name="T15" fmla="*/ 25 h 49"/>
                <a:gd name="T16" fmla="*/ 15 w 78"/>
                <a:gd name="T17" fmla="*/ 25 h 49"/>
                <a:gd name="T18" fmla="*/ 15 w 78"/>
                <a:gd name="T19" fmla="*/ 39 h 49"/>
                <a:gd name="T20" fmla="*/ 10 w 78"/>
                <a:gd name="T21" fmla="*/ 39 h 49"/>
                <a:gd name="T22" fmla="*/ 10 w 78"/>
                <a:gd name="T23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49">
                  <a:moveTo>
                    <a:pt x="78" y="49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78" y="4"/>
                    <a:pt x="74" y="0"/>
                    <a:pt x="6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78" y="49"/>
                  </a:lnTo>
                  <a:close/>
                  <a:moveTo>
                    <a:pt x="10" y="25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0" y="39"/>
                    <a:pt x="10" y="39"/>
                    <a:pt x="10" y="39"/>
                  </a:cubicBezTo>
                  <a:lnTo>
                    <a:pt x="10" y="2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7" name="Freeform 13">
            <a:extLst>
              <a:ext uri="{FF2B5EF4-FFF2-40B4-BE49-F238E27FC236}">
                <a16:creationId xmlns:a16="http://schemas.microsoft.com/office/drawing/2014/main" id="{ECC8ED8D-9CE7-4524-98BF-9F525DEE4938}"/>
              </a:ext>
            </a:extLst>
          </p:cNvPr>
          <p:cNvSpPr>
            <a:spLocks/>
          </p:cNvSpPr>
          <p:nvPr/>
        </p:nvSpPr>
        <p:spPr bwMode="auto">
          <a:xfrm>
            <a:off x="9651013" y="5694359"/>
            <a:ext cx="233466" cy="378289"/>
          </a:xfrm>
          <a:custGeom>
            <a:avLst/>
            <a:gdLst>
              <a:gd name="T0" fmla="*/ 26 w 79"/>
              <a:gd name="T1" fmla="*/ 0 h 128"/>
              <a:gd name="T2" fmla="*/ 21 w 79"/>
              <a:gd name="T3" fmla="*/ 16 h 128"/>
              <a:gd name="T4" fmla="*/ 13 w 79"/>
              <a:gd name="T5" fmla="*/ 27 h 128"/>
              <a:gd name="T6" fmla="*/ 0 w 79"/>
              <a:gd name="T7" fmla="*/ 34 h 128"/>
              <a:gd name="T8" fmla="*/ 0 w 79"/>
              <a:gd name="T9" fmla="*/ 52 h 128"/>
              <a:gd name="T10" fmla="*/ 14 w 79"/>
              <a:gd name="T11" fmla="*/ 52 h 128"/>
              <a:gd name="T12" fmla="*/ 14 w 79"/>
              <a:gd name="T13" fmla="*/ 97 h 128"/>
              <a:gd name="T14" fmla="*/ 16 w 79"/>
              <a:gd name="T15" fmla="*/ 111 h 128"/>
              <a:gd name="T16" fmla="*/ 22 w 79"/>
              <a:gd name="T17" fmla="*/ 119 h 128"/>
              <a:gd name="T18" fmla="*/ 34 w 79"/>
              <a:gd name="T19" fmla="*/ 126 h 128"/>
              <a:gd name="T20" fmla="*/ 49 w 79"/>
              <a:gd name="T21" fmla="*/ 128 h 128"/>
              <a:gd name="T22" fmla="*/ 64 w 79"/>
              <a:gd name="T23" fmla="*/ 126 h 128"/>
              <a:gd name="T24" fmla="*/ 79 w 79"/>
              <a:gd name="T25" fmla="*/ 121 h 128"/>
              <a:gd name="T26" fmla="*/ 79 w 79"/>
              <a:gd name="T27" fmla="*/ 101 h 128"/>
              <a:gd name="T28" fmla="*/ 59 w 79"/>
              <a:gd name="T29" fmla="*/ 107 h 128"/>
              <a:gd name="T30" fmla="*/ 50 w 79"/>
              <a:gd name="T31" fmla="*/ 105 h 128"/>
              <a:gd name="T32" fmla="*/ 45 w 79"/>
              <a:gd name="T33" fmla="*/ 100 h 128"/>
              <a:gd name="T34" fmla="*/ 44 w 79"/>
              <a:gd name="T35" fmla="*/ 85 h 128"/>
              <a:gd name="T36" fmla="*/ 44 w 79"/>
              <a:gd name="T37" fmla="*/ 52 h 128"/>
              <a:gd name="T38" fmla="*/ 75 w 79"/>
              <a:gd name="T39" fmla="*/ 52 h 128"/>
              <a:gd name="T40" fmla="*/ 75 w 79"/>
              <a:gd name="T41" fmla="*/ 32 h 128"/>
              <a:gd name="T42" fmla="*/ 44 w 79"/>
              <a:gd name="T43" fmla="*/ 32 h 128"/>
              <a:gd name="T44" fmla="*/ 44 w 79"/>
              <a:gd name="T45" fmla="*/ 0 h 128"/>
              <a:gd name="T46" fmla="*/ 26 w 79"/>
              <a:gd name="T47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" h="128">
                <a:moveTo>
                  <a:pt x="26" y="0"/>
                </a:moveTo>
                <a:cubicBezTo>
                  <a:pt x="25" y="7"/>
                  <a:pt x="24" y="12"/>
                  <a:pt x="21" y="16"/>
                </a:cubicBezTo>
                <a:cubicBezTo>
                  <a:pt x="19" y="20"/>
                  <a:pt x="16" y="24"/>
                  <a:pt x="13" y="27"/>
                </a:cubicBezTo>
                <a:cubicBezTo>
                  <a:pt x="9" y="30"/>
                  <a:pt x="5" y="33"/>
                  <a:pt x="0" y="34"/>
                </a:cubicBezTo>
                <a:cubicBezTo>
                  <a:pt x="0" y="52"/>
                  <a:pt x="0" y="52"/>
                  <a:pt x="0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103"/>
                  <a:pt x="15" y="108"/>
                  <a:pt x="16" y="111"/>
                </a:cubicBezTo>
                <a:cubicBezTo>
                  <a:pt x="17" y="114"/>
                  <a:pt x="19" y="117"/>
                  <a:pt x="22" y="119"/>
                </a:cubicBezTo>
                <a:cubicBezTo>
                  <a:pt x="26" y="122"/>
                  <a:pt x="29" y="124"/>
                  <a:pt x="34" y="126"/>
                </a:cubicBezTo>
                <a:cubicBezTo>
                  <a:pt x="38" y="127"/>
                  <a:pt x="44" y="128"/>
                  <a:pt x="49" y="128"/>
                </a:cubicBezTo>
                <a:cubicBezTo>
                  <a:pt x="55" y="128"/>
                  <a:pt x="59" y="127"/>
                  <a:pt x="64" y="126"/>
                </a:cubicBezTo>
                <a:cubicBezTo>
                  <a:pt x="68" y="125"/>
                  <a:pt x="73" y="124"/>
                  <a:pt x="79" y="121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2" y="105"/>
                  <a:pt x="66" y="107"/>
                  <a:pt x="59" y="107"/>
                </a:cubicBezTo>
                <a:cubicBezTo>
                  <a:pt x="56" y="107"/>
                  <a:pt x="52" y="106"/>
                  <a:pt x="50" y="105"/>
                </a:cubicBezTo>
                <a:cubicBezTo>
                  <a:pt x="48" y="103"/>
                  <a:pt x="46" y="102"/>
                  <a:pt x="45" y="100"/>
                </a:cubicBezTo>
                <a:cubicBezTo>
                  <a:pt x="44" y="97"/>
                  <a:pt x="44" y="93"/>
                  <a:pt x="44" y="85"/>
                </a:cubicBezTo>
                <a:cubicBezTo>
                  <a:pt x="44" y="52"/>
                  <a:pt x="44" y="52"/>
                  <a:pt x="44" y="52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32"/>
                  <a:pt x="75" y="32"/>
                  <a:pt x="75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0"/>
                  <a:pt x="44" y="0"/>
                  <a:pt x="44" y="0"/>
                </a:cubicBezTo>
                <a:lnTo>
                  <a:pt x="26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18" name="组合 317">
            <a:extLst>
              <a:ext uri="{FF2B5EF4-FFF2-40B4-BE49-F238E27FC236}">
                <a16:creationId xmlns:a16="http://schemas.microsoft.com/office/drawing/2014/main" id="{FEE09922-CB6A-4CF4-A2CE-ECF17353A4EC}"/>
              </a:ext>
            </a:extLst>
          </p:cNvPr>
          <p:cNvGrpSpPr/>
          <p:nvPr/>
        </p:nvGrpSpPr>
        <p:grpSpPr>
          <a:xfrm>
            <a:off x="9559875" y="4930291"/>
            <a:ext cx="430725" cy="377040"/>
            <a:chOff x="3417888" y="5106988"/>
            <a:chExt cx="547688" cy="479425"/>
          </a:xfrm>
        </p:grpSpPr>
        <p:sp>
          <p:nvSpPr>
            <p:cNvPr id="319" name="Freeform 37">
              <a:extLst>
                <a:ext uri="{FF2B5EF4-FFF2-40B4-BE49-F238E27FC236}">
                  <a16:creationId xmlns:a16="http://schemas.microsoft.com/office/drawing/2014/main" id="{F3409C33-BBBB-409E-AF30-0669F08141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888" y="5106988"/>
              <a:ext cx="547688" cy="479425"/>
            </a:xfrm>
            <a:custGeom>
              <a:avLst/>
              <a:gdLst>
                <a:gd name="T0" fmla="*/ 102 w 146"/>
                <a:gd name="T1" fmla="*/ 7 h 128"/>
                <a:gd name="T2" fmla="*/ 73 w 146"/>
                <a:gd name="T3" fmla="*/ 0 h 128"/>
                <a:gd name="T4" fmla="*/ 16 w 146"/>
                <a:gd name="T5" fmla="*/ 35 h 128"/>
                <a:gd name="T6" fmla="*/ 44 w 146"/>
                <a:gd name="T7" fmla="*/ 121 h 128"/>
                <a:gd name="T8" fmla="*/ 73 w 146"/>
                <a:gd name="T9" fmla="*/ 128 h 128"/>
                <a:gd name="T10" fmla="*/ 130 w 146"/>
                <a:gd name="T11" fmla="*/ 93 h 128"/>
                <a:gd name="T12" fmla="*/ 102 w 146"/>
                <a:gd name="T13" fmla="*/ 7 h 128"/>
                <a:gd name="T14" fmla="*/ 127 w 146"/>
                <a:gd name="T15" fmla="*/ 68 h 128"/>
                <a:gd name="T16" fmla="*/ 127 w 146"/>
                <a:gd name="T17" fmla="*/ 70 h 128"/>
                <a:gd name="T18" fmla="*/ 112 w 146"/>
                <a:gd name="T19" fmla="*/ 84 h 128"/>
                <a:gd name="T20" fmla="*/ 110 w 146"/>
                <a:gd name="T21" fmla="*/ 104 h 128"/>
                <a:gd name="T22" fmla="*/ 101 w 146"/>
                <a:gd name="T23" fmla="*/ 110 h 128"/>
                <a:gd name="T24" fmla="*/ 84 w 146"/>
                <a:gd name="T25" fmla="*/ 117 h 128"/>
                <a:gd name="T26" fmla="*/ 66 w 146"/>
                <a:gd name="T27" fmla="*/ 107 h 128"/>
                <a:gd name="T28" fmla="*/ 46 w 146"/>
                <a:gd name="T29" fmla="*/ 111 h 128"/>
                <a:gd name="T30" fmla="*/ 32 w 146"/>
                <a:gd name="T31" fmla="*/ 99 h 128"/>
                <a:gd name="T32" fmla="*/ 26 w 146"/>
                <a:gd name="T33" fmla="*/ 91 h 128"/>
                <a:gd name="T34" fmla="*/ 30 w 146"/>
                <a:gd name="T35" fmla="*/ 71 h 128"/>
                <a:gd name="T36" fmla="*/ 20 w 146"/>
                <a:gd name="T37" fmla="*/ 53 h 128"/>
                <a:gd name="T38" fmla="*/ 25 w 146"/>
                <a:gd name="T39" fmla="*/ 39 h 128"/>
                <a:gd name="T40" fmla="*/ 33 w 146"/>
                <a:gd name="T41" fmla="*/ 27 h 128"/>
                <a:gd name="T42" fmla="*/ 53 w 146"/>
                <a:gd name="T43" fmla="*/ 25 h 128"/>
                <a:gd name="T44" fmla="*/ 67 w 146"/>
                <a:gd name="T45" fmla="*/ 10 h 128"/>
                <a:gd name="T46" fmla="*/ 73 w 146"/>
                <a:gd name="T47" fmla="*/ 10 h 128"/>
                <a:gd name="T48" fmla="*/ 73 w 146"/>
                <a:gd name="T49" fmla="*/ 10 h 128"/>
                <a:gd name="T50" fmla="*/ 73 w 146"/>
                <a:gd name="T51" fmla="*/ 10 h 128"/>
                <a:gd name="T52" fmla="*/ 85 w 146"/>
                <a:gd name="T53" fmla="*/ 11 h 128"/>
                <a:gd name="T54" fmla="*/ 96 w 146"/>
                <a:gd name="T55" fmla="*/ 15 h 128"/>
                <a:gd name="T56" fmla="*/ 104 w 146"/>
                <a:gd name="T57" fmla="*/ 33 h 128"/>
                <a:gd name="T58" fmla="*/ 122 w 146"/>
                <a:gd name="T59" fmla="*/ 41 h 128"/>
                <a:gd name="T60" fmla="*/ 125 w 146"/>
                <a:gd name="T61" fmla="*/ 47 h 128"/>
                <a:gd name="T62" fmla="*/ 127 w 146"/>
                <a:gd name="T63" fmla="*/ 6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28">
                  <a:moveTo>
                    <a:pt x="102" y="7"/>
                  </a:moveTo>
                  <a:cubicBezTo>
                    <a:pt x="93" y="2"/>
                    <a:pt x="83" y="0"/>
                    <a:pt x="73" y="0"/>
                  </a:cubicBezTo>
                  <a:cubicBezTo>
                    <a:pt x="50" y="0"/>
                    <a:pt x="27" y="13"/>
                    <a:pt x="16" y="35"/>
                  </a:cubicBezTo>
                  <a:cubicBezTo>
                    <a:pt x="0" y="66"/>
                    <a:pt x="12" y="105"/>
                    <a:pt x="44" y="121"/>
                  </a:cubicBezTo>
                  <a:cubicBezTo>
                    <a:pt x="53" y="126"/>
                    <a:pt x="63" y="128"/>
                    <a:pt x="73" y="128"/>
                  </a:cubicBezTo>
                  <a:cubicBezTo>
                    <a:pt x="96" y="128"/>
                    <a:pt x="119" y="115"/>
                    <a:pt x="130" y="93"/>
                  </a:cubicBezTo>
                  <a:cubicBezTo>
                    <a:pt x="146" y="62"/>
                    <a:pt x="134" y="23"/>
                    <a:pt x="102" y="7"/>
                  </a:cubicBezTo>
                  <a:close/>
                  <a:moveTo>
                    <a:pt x="127" y="68"/>
                  </a:moveTo>
                  <a:cubicBezTo>
                    <a:pt x="127" y="69"/>
                    <a:pt x="127" y="70"/>
                    <a:pt x="127" y="70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7" y="106"/>
                    <a:pt x="104" y="109"/>
                    <a:pt x="101" y="110"/>
                  </a:cubicBezTo>
                  <a:cubicBezTo>
                    <a:pt x="96" y="114"/>
                    <a:pt x="90" y="116"/>
                    <a:pt x="84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1" y="108"/>
                    <a:pt x="36" y="104"/>
                    <a:pt x="32" y="99"/>
                  </a:cubicBezTo>
                  <a:cubicBezTo>
                    <a:pt x="29" y="96"/>
                    <a:pt x="27" y="93"/>
                    <a:pt x="26" y="9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1" y="49"/>
                    <a:pt x="22" y="44"/>
                    <a:pt x="25" y="39"/>
                  </a:cubicBezTo>
                  <a:cubicBezTo>
                    <a:pt x="27" y="35"/>
                    <a:pt x="30" y="31"/>
                    <a:pt x="33" y="27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9" y="10"/>
                    <a:pt x="71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7" y="10"/>
                    <a:pt x="81" y="10"/>
                    <a:pt x="85" y="11"/>
                  </a:cubicBezTo>
                  <a:cubicBezTo>
                    <a:pt x="89" y="12"/>
                    <a:pt x="92" y="13"/>
                    <a:pt x="96" y="15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3" y="43"/>
                    <a:pt x="124" y="45"/>
                    <a:pt x="125" y="47"/>
                  </a:cubicBezTo>
                  <a:cubicBezTo>
                    <a:pt x="127" y="54"/>
                    <a:pt x="128" y="61"/>
                    <a:pt x="127" y="6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8">
              <a:extLst>
                <a:ext uri="{FF2B5EF4-FFF2-40B4-BE49-F238E27FC236}">
                  <a16:creationId xmlns:a16="http://schemas.microsoft.com/office/drawing/2014/main" id="{4B9CC63D-DF79-4E24-9B7E-A11BC7F9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388" y="5275263"/>
              <a:ext cx="153988" cy="153988"/>
            </a:xfrm>
            <a:custGeom>
              <a:avLst/>
              <a:gdLst>
                <a:gd name="T0" fmla="*/ 29 w 97"/>
                <a:gd name="T1" fmla="*/ 0 h 97"/>
                <a:gd name="T2" fmla="*/ 0 w 97"/>
                <a:gd name="T3" fmla="*/ 54 h 97"/>
                <a:gd name="T4" fmla="*/ 43 w 97"/>
                <a:gd name="T5" fmla="*/ 97 h 97"/>
                <a:gd name="T6" fmla="*/ 97 w 97"/>
                <a:gd name="T7" fmla="*/ 69 h 97"/>
                <a:gd name="T8" fmla="*/ 88 w 97"/>
                <a:gd name="T9" fmla="*/ 10 h 97"/>
                <a:gd name="T10" fmla="*/ 29 w 97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7">
                  <a:moveTo>
                    <a:pt x="29" y="0"/>
                  </a:moveTo>
                  <a:lnTo>
                    <a:pt x="0" y="54"/>
                  </a:lnTo>
                  <a:lnTo>
                    <a:pt x="43" y="97"/>
                  </a:lnTo>
                  <a:lnTo>
                    <a:pt x="97" y="69"/>
                  </a:lnTo>
                  <a:lnTo>
                    <a:pt x="88" y="1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7" name="Freeform 74">
            <a:extLst>
              <a:ext uri="{FF2B5EF4-FFF2-40B4-BE49-F238E27FC236}">
                <a16:creationId xmlns:a16="http://schemas.microsoft.com/office/drawing/2014/main" id="{E96A8241-69EB-484B-AD77-B0F5907A9439}"/>
              </a:ext>
            </a:extLst>
          </p:cNvPr>
          <p:cNvSpPr>
            <a:spLocks noEditPoints="1"/>
          </p:cNvSpPr>
          <p:nvPr/>
        </p:nvSpPr>
        <p:spPr bwMode="auto">
          <a:xfrm>
            <a:off x="9586093" y="4173714"/>
            <a:ext cx="378289" cy="378289"/>
          </a:xfrm>
          <a:custGeom>
            <a:avLst/>
            <a:gdLst>
              <a:gd name="T0" fmla="*/ 123 w 128"/>
              <a:gd name="T1" fmla="*/ 10 h 128"/>
              <a:gd name="T2" fmla="*/ 123 w 128"/>
              <a:gd name="T3" fmla="*/ 0 h 128"/>
              <a:gd name="T4" fmla="*/ 118 w 128"/>
              <a:gd name="T5" fmla="*/ 0 h 128"/>
              <a:gd name="T6" fmla="*/ 118 w 128"/>
              <a:gd name="T7" fmla="*/ 10 h 128"/>
              <a:gd name="T8" fmla="*/ 108 w 128"/>
              <a:gd name="T9" fmla="*/ 10 h 128"/>
              <a:gd name="T10" fmla="*/ 108 w 128"/>
              <a:gd name="T11" fmla="*/ 0 h 128"/>
              <a:gd name="T12" fmla="*/ 102 w 128"/>
              <a:gd name="T13" fmla="*/ 0 h 128"/>
              <a:gd name="T14" fmla="*/ 102 w 128"/>
              <a:gd name="T15" fmla="*/ 10 h 128"/>
              <a:gd name="T16" fmla="*/ 99 w 128"/>
              <a:gd name="T17" fmla="*/ 10 h 128"/>
              <a:gd name="T18" fmla="*/ 99 w 128"/>
              <a:gd name="T19" fmla="*/ 15 h 128"/>
              <a:gd name="T20" fmla="*/ 108 w 128"/>
              <a:gd name="T21" fmla="*/ 29 h 128"/>
              <a:gd name="T22" fmla="*/ 108 w 128"/>
              <a:gd name="T23" fmla="*/ 74 h 128"/>
              <a:gd name="T24" fmla="*/ 108 w 128"/>
              <a:gd name="T25" fmla="*/ 74 h 128"/>
              <a:gd name="T26" fmla="*/ 108 w 128"/>
              <a:gd name="T27" fmla="*/ 74 h 128"/>
              <a:gd name="T28" fmla="*/ 98 w 128"/>
              <a:gd name="T29" fmla="*/ 84 h 128"/>
              <a:gd name="T30" fmla="*/ 88 w 128"/>
              <a:gd name="T31" fmla="*/ 77 h 128"/>
              <a:gd name="T32" fmla="*/ 88 w 128"/>
              <a:gd name="T33" fmla="*/ 0 h 128"/>
              <a:gd name="T34" fmla="*/ 10 w 128"/>
              <a:gd name="T35" fmla="*/ 0 h 128"/>
              <a:gd name="T36" fmla="*/ 10 w 128"/>
              <a:gd name="T37" fmla="*/ 108 h 128"/>
              <a:gd name="T38" fmla="*/ 0 w 128"/>
              <a:gd name="T39" fmla="*/ 108 h 128"/>
              <a:gd name="T40" fmla="*/ 0 w 128"/>
              <a:gd name="T41" fmla="*/ 128 h 128"/>
              <a:gd name="T42" fmla="*/ 98 w 128"/>
              <a:gd name="T43" fmla="*/ 128 h 128"/>
              <a:gd name="T44" fmla="*/ 98 w 128"/>
              <a:gd name="T45" fmla="*/ 108 h 128"/>
              <a:gd name="T46" fmla="*/ 88 w 128"/>
              <a:gd name="T47" fmla="*/ 108 h 128"/>
              <a:gd name="T48" fmla="*/ 88 w 128"/>
              <a:gd name="T49" fmla="*/ 91 h 128"/>
              <a:gd name="T50" fmla="*/ 98 w 128"/>
              <a:gd name="T51" fmla="*/ 94 h 128"/>
              <a:gd name="T52" fmla="*/ 118 w 128"/>
              <a:gd name="T53" fmla="*/ 74 h 128"/>
              <a:gd name="T54" fmla="*/ 118 w 128"/>
              <a:gd name="T55" fmla="*/ 74 h 128"/>
              <a:gd name="T56" fmla="*/ 118 w 128"/>
              <a:gd name="T57" fmla="*/ 29 h 128"/>
              <a:gd name="T58" fmla="*/ 128 w 128"/>
              <a:gd name="T59" fmla="*/ 15 h 128"/>
              <a:gd name="T60" fmla="*/ 128 w 128"/>
              <a:gd name="T61" fmla="*/ 10 h 128"/>
              <a:gd name="T62" fmla="*/ 123 w 128"/>
              <a:gd name="T63" fmla="*/ 10 h 128"/>
              <a:gd name="T64" fmla="*/ 24 w 128"/>
              <a:gd name="T65" fmla="*/ 15 h 128"/>
              <a:gd name="T66" fmla="*/ 73 w 128"/>
              <a:gd name="T67" fmla="*/ 15 h 128"/>
              <a:gd name="T68" fmla="*/ 73 w 128"/>
              <a:gd name="T69" fmla="*/ 64 h 128"/>
              <a:gd name="T70" fmla="*/ 24 w 128"/>
              <a:gd name="T71" fmla="*/ 64 h 128"/>
              <a:gd name="T72" fmla="*/ 24 w 128"/>
              <a:gd name="T73" fmla="*/ 1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28">
                <a:moveTo>
                  <a:pt x="123" y="10"/>
                </a:moveTo>
                <a:cubicBezTo>
                  <a:pt x="123" y="0"/>
                  <a:pt x="123" y="0"/>
                  <a:pt x="123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10"/>
                  <a:pt x="118" y="10"/>
                  <a:pt x="118" y="1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102" y="10"/>
                  <a:pt x="102" y="10"/>
                  <a:pt x="102" y="10"/>
                </a:cubicBezTo>
                <a:cubicBezTo>
                  <a:pt x="99" y="10"/>
                  <a:pt x="99" y="10"/>
                  <a:pt x="99" y="10"/>
                </a:cubicBezTo>
                <a:cubicBezTo>
                  <a:pt x="99" y="15"/>
                  <a:pt x="99" y="15"/>
                  <a:pt x="99" y="15"/>
                </a:cubicBezTo>
                <a:cubicBezTo>
                  <a:pt x="99" y="22"/>
                  <a:pt x="102" y="27"/>
                  <a:pt x="108" y="29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80"/>
                  <a:pt x="103" y="84"/>
                  <a:pt x="98" y="84"/>
                </a:cubicBezTo>
                <a:cubicBezTo>
                  <a:pt x="93" y="84"/>
                  <a:pt x="89" y="81"/>
                  <a:pt x="88" y="77"/>
                </a:cubicBezTo>
                <a:cubicBezTo>
                  <a:pt x="88" y="0"/>
                  <a:pt x="88" y="0"/>
                  <a:pt x="8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28"/>
                  <a:pt x="0" y="128"/>
                  <a:pt x="0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91"/>
                  <a:pt x="88" y="91"/>
                  <a:pt x="88" y="91"/>
                </a:cubicBezTo>
                <a:cubicBezTo>
                  <a:pt x="91" y="93"/>
                  <a:pt x="94" y="94"/>
                  <a:pt x="98" y="94"/>
                </a:cubicBezTo>
                <a:cubicBezTo>
                  <a:pt x="109" y="94"/>
                  <a:pt x="118" y="85"/>
                  <a:pt x="118" y="74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24" y="27"/>
                  <a:pt x="128" y="22"/>
                  <a:pt x="128" y="15"/>
                </a:cubicBezTo>
                <a:cubicBezTo>
                  <a:pt x="128" y="10"/>
                  <a:pt x="128" y="10"/>
                  <a:pt x="128" y="10"/>
                </a:cubicBezTo>
                <a:lnTo>
                  <a:pt x="123" y="10"/>
                </a:lnTo>
                <a:close/>
                <a:moveTo>
                  <a:pt x="24" y="15"/>
                </a:moveTo>
                <a:cubicBezTo>
                  <a:pt x="73" y="15"/>
                  <a:pt x="73" y="15"/>
                  <a:pt x="73" y="15"/>
                </a:cubicBezTo>
                <a:cubicBezTo>
                  <a:pt x="73" y="64"/>
                  <a:pt x="73" y="64"/>
                  <a:pt x="73" y="64"/>
                </a:cubicBezTo>
                <a:cubicBezTo>
                  <a:pt x="24" y="64"/>
                  <a:pt x="24" y="64"/>
                  <a:pt x="24" y="64"/>
                </a:cubicBezTo>
                <a:lnTo>
                  <a:pt x="24" y="1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8" name="组合 337">
            <a:extLst>
              <a:ext uri="{FF2B5EF4-FFF2-40B4-BE49-F238E27FC236}">
                <a16:creationId xmlns:a16="http://schemas.microsoft.com/office/drawing/2014/main" id="{CD4B06C1-E76F-4811-BEA2-63F3FD171988}"/>
              </a:ext>
            </a:extLst>
          </p:cNvPr>
          <p:cNvGrpSpPr/>
          <p:nvPr/>
        </p:nvGrpSpPr>
        <p:grpSpPr>
          <a:xfrm>
            <a:off x="9586093" y="3417137"/>
            <a:ext cx="378289" cy="378289"/>
            <a:chOff x="3451225" y="3182938"/>
            <a:chExt cx="481013" cy="481013"/>
          </a:xfrm>
        </p:grpSpPr>
        <p:sp>
          <p:nvSpPr>
            <p:cNvPr id="339" name="Freeform 107">
              <a:extLst>
                <a:ext uri="{FF2B5EF4-FFF2-40B4-BE49-F238E27FC236}">
                  <a16:creationId xmlns:a16="http://schemas.microsoft.com/office/drawing/2014/main" id="{6C2DAB60-FD84-45C7-8976-21A4F7AD2E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1225" y="3182938"/>
              <a:ext cx="481013" cy="481013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64 w 128"/>
                <a:gd name="T11" fmla="*/ 114 h 128"/>
                <a:gd name="T12" fmla="*/ 15 w 128"/>
                <a:gd name="T13" fmla="*/ 64 h 128"/>
                <a:gd name="T14" fmla="*/ 19 w 128"/>
                <a:gd name="T15" fmla="*/ 43 h 128"/>
                <a:gd name="T16" fmla="*/ 32 w 128"/>
                <a:gd name="T17" fmla="*/ 50 h 128"/>
                <a:gd name="T18" fmla="*/ 37 w 128"/>
                <a:gd name="T19" fmla="*/ 42 h 128"/>
                <a:gd name="T20" fmla="*/ 24 w 128"/>
                <a:gd name="T21" fmla="*/ 35 h 128"/>
                <a:gd name="T22" fmla="*/ 35 w 128"/>
                <a:gd name="T23" fmla="*/ 24 h 128"/>
                <a:gd name="T24" fmla="*/ 43 w 128"/>
                <a:gd name="T25" fmla="*/ 36 h 128"/>
                <a:gd name="T26" fmla="*/ 51 w 128"/>
                <a:gd name="T27" fmla="*/ 31 h 128"/>
                <a:gd name="T28" fmla="*/ 44 w 128"/>
                <a:gd name="T29" fmla="*/ 19 h 128"/>
                <a:gd name="T30" fmla="*/ 59 w 128"/>
                <a:gd name="T31" fmla="*/ 15 h 128"/>
                <a:gd name="T32" fmla="*/ 59 w 128"/>
                <a:gd name="T33" fmla="*/ 29 h 128"/>
                <a:gd name="T34" fmla="*/ 64 w 128"/>
                <a:gd name="T35" fmla="*/ 29 h 128"/>
                <a:gd name="T36" fmla="*/ 69 w 128"/>
                <a:gd name="T37" fmla="*/ 29 h 128"/>
                <a:gd name="T38" fmla="*/ 69 w 128"/>
                <a:gd name="T39" fmla="*/ 15 h 128"/>
                <a:gd name="T40" fmla="*/ 84 w 128"/>
                <a:gd name="T41" fmla="*/ 19 h 128"/>
                <a:gd name="T42" fmla="*/ 77 w 128"/>
                <a:gd name="T43" fmla="*/ 31 h 128"/>
                <a:gd name="T44" fmla="*/ 85 w 128"/>
                <a:gd name="T45" fmla="*/ 36 h 128"/>
                <a:gd name="T46" fmla="*/ 93 w 128"/>
                <a:gd name="T47" fmla="*/ 24 h 128"/>
                <a:gd name="T48" fmla="*/ 104 w 128"/>
                <a:gd name="T49" fmla="*/ 35 h 128"/>
                <a:gd name="T50" fmla="*/ 91 w 128"/>
                <a:gd name="T51" fmla="*/ 42 h 128"/>
                <a:gd name="T52" fmla="*/ 96 w 128"/>
                <a:gd name="T53" fmla="*/ 51 h 128"/>
                <a:gd name="T54" fmla="*/ 109 w 128"/>
                <a:gd name="T55" fmla="*/ 43 h 128"/>
                <a:gd name="T56" fmla="*/ 113 w 128"/>
                <a:gd name="T57" fmla="*/ 64 h 128"/>
                <a:gd name="T58" fmla="*/ 64 w 128"/>
                <a:gd name="T59" fmla="*/ 1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4" y="114"/>
                  </a:moveTo>
                  <a:cubicBezTo>
                    <a:pt x="37" y="114"/>
                    <a:pt x="15" y="91"/>
                    <a:pt x="15" y="64"/>
                  </a:cubicBezTo>
                  <a:cubicBezTo>
                    <a:pt x="15" y="57"/>
                    <a:pt x="16" y="50"/>
                    <a:pt x="19" y="4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3" y="47"/>
                    <a:pt x="35" y="45"/>
                    <a:pt x="37" y="42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7" y="30"/>
                    <a:pt x="31" y="27"/>
                    <a:pt x="35" y="2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5" y="34"/>
                    <a:pt x="48" y="33"/>
                    <a:pt x="51" y="31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9" y="17"/>
                    <a:pt x="54" y="15"/>
                    <a:pt x="59" y="15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1" y="29"/>
                    <a:pt x="62" y="29"/>
                    <a:pt x="64" y="29"/>
                  </a:cubicBezTo>
                  <a:cubicBezTo>
                    <a:pt x="66" y="29"/>
                    <a:pt x="67" y="29"/>
                    <a:pt x="69" y="2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4" y="15"/>
                    <a:pt x="79" y="17"/>
                    <a:pt x="84" y="19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80" y="33"/>
                    <a:pt x="83" y="34"/>
                    <a:pt x="85" y="36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7" y="27"/>
                    <a:pt x="101" y="30"/>
                    <a:pt x="104" y="35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3" y="45"/>
                    <a:pt x="95" y="47"/>
                    <a:pt x="96" y="51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12" y="50"/>
                    <a:pt x="113" y="57"/>
                    <a:pt x="113" y="64"/>
                  </a:cubicBezTo>
                  <a:cubicBezTo>
                    <a:pt x="113" y="91"/>
                    <a:pt x="91" y="114"/>
                    <a:pt x="64" y="1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108">
              <a:extLst>
                <a:ext uri="{FF2B5EF4-FFF2-40B4-BE49-F238E27FC236}">
                  <a16:creationId xmlns:a16="http://schemas.microsoft.com/office/drawing/2014/main" id="{51E4A180-0EEA-4D24-B9DF-2376DC1C0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5" y="3340101"/>
              <a:ext cx="74613" cy="177800"/>
            </a:xfrm>
            <a:custGeom>
              <a:avLst/>
              <a:gdLst>
                <a:gd name="T0" fmla="*/ 19 w 20"/>
                <a:gd name="T1" fmla="*/ 33 h 47"/>
                <a:gd name="T2" fmla="*/ 10 w 20"/>
                <a:gd name="T3" fmla="*/ 0 h 47"/>
                <a:gd name="T4" fmla="*/ 1 w 20"/>
                <a:gd name="T5" fmla="*/ 33 h 47"/>
                <a:gd name="T6" fmla="*/ 0 w 20"/>
                <a:gd name="T7" fmla="*/ 37 h 47"/>
                <a:gd name="T8" fmla="*/ 10 w 20"/>
                <a:gd name="T9" fmla="*/ 47 h 47"/>
                <a:gd name="T10" fmla="*/ 20 w 20"/>
                <a:gd name="T11" fmla="*/ 37 h 47"/>
                <a:gd name="T12" fmla="*/ 19 w 20"/>
                <a:gd name="T13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3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4"/>
                    <a:pt x="0" y="35"/>
                    <a:pt x="0" y="37"/>
                  </a:cubicBezTo>
                  <a:cubicBezTo>
                    <a:pt x="0" y="42"/>
                    <a:pt x="5" y="47"/>
                    <a:pt x="10" y="47"/>
                  </a:cubicBezTo>
                  <a:cubicBezTo>
                    <a:pt x="16" y="47"/>
                    <a:pt x="20" y="42"/>
                    <a:pt x="20" y="37"/>
                  </a:cubicBezTo>
                  <a:cubicBezTo>
                    <a:pt x="20" y="35"/>
                    <a:pt x="20" y="34"/>
                    <a:pt x="19" y="3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7" name="Freeform 129">
            <a:extLst>
              <a:ext uri="{FF2B5EF4-FFF2-40B4-BE49-F238E27FC236}">
                <a16:creationId xmlns:a16="http://schemas.microsoft.com/office/drawing/2014/main" id="{84575C7C-7BB9-486A-A310-CC418850DB18}"/>
              </a:ext>
            </a:extLst>
          </p:cNvPr>
          <p:cNvSpPr>
            <a:spLocks noEditPoints="1"/>
          </p:cNvSpPr>
          <p:nvPr/>
        </p:nvSpPr>
        <p:spPr bwMode="auto">
          <a:xfrm>
            <a:off x="9586093" y="2675542"/>
            <a:ext cx="378289" cy="348325"/>
          </a:xfrm>
          <a:custGeom>
            <a:avLst/>
            <a:gdLst>
              <a:gd name="T0" fmla="*/ 128 w 128"/>
              <a:gd name="T1" fmla="*/ 10 h 118"/>
              <a:gd name="T2" fmla="*/ 118 w 128"/>
              <a:gd name="T3" fmla="*/ 0 h 118"/>
              <a:gd name="T4" fmla="*/ 108 w 128"/>
              <a:gd name="T5" fmla="*/ 10 h 118"/>
              <a:gd name="T6" fmla="*/ 113 w 128"/>
              <a:gd name="T7" fmla="*/ 18 h 118"/>
              <a:gd name="T8" fmla="*/ 113 w 128"/>
              <a:gd name="T9" fmla="*/ 39 h 118"/>
              <a:gd name="T10" fmla="*/ 15 w 128"/>
              <a:gd name="T11" fmla="*/ 39 h 118"/>
              <a:gd name="T12" fmla="*/ 15 w 128"/>
              <a:gd name="T13" fmla="*/ 19 h 118"/>
              <a:gd name="T14" fmla="*/ 20 w 128"/>
              <a:gd name="T15" fmla="*/ 10 h 118"/>
              <a:gd name="T16" fmla="*/ 10 w 128"/>
              <a:gd name="T17" fmla="*/ 0 h 118"/>
              <a:gd name="T18" fmla="*/ 0 w 128"/>
              <a:gd name="T19" fmla="*/ 10 h 118"/>
              <a:gd name="T20" fmla="*/ 5 w 128"/>
              <a:gd name="T21" fmla="*/ 19 h 118"/>
              <a:gd name="T22" fmla="*/ 5 w 128"/>
              <a:gd name="T23" fmla="*/ 118 h 118"/>
              <a:gd name="T24" fmla="*/ 15 w 128"/>
              <a:gd name="T25" fmla="*/ 118 h 118"/>
              <a:gd name="T26" fmla="*/ 15 w 128"/>
              <a:gd name="T27" fmla="*/ 104 h 118"/>
              <a:gd name="T28" fmla="*/ 113 w 128"/>
              <a:gd name="T29" fmla="*/ 104 h 118"/>
              <a:gd name="T30" fmla="*/ 113 w 128"/>
              <a:gd name="T31" fmla="*/ 118 h 118"/>
              <a:gd name="T32" fmla="*/ 123 w 128"/>
              <a:gd name="T33" fmla="*/ 118 h 118"/>
              <a:gd name="T34" fmla="*/ 123 w 128"/>
              <a:gd name="T35" fmla="*/ 18 h 118"/>
              <a:gd name="T36" fmla="*/ 128 w 128"/>
              <a:gd name="T37" fmla="*/ 10 h 118"/>
              <a:gd name="T38" fmla="*/ 56 w 128"/>
              <a:gd name="T39" fmla="*/ 48 h 118"/>
              <a:gd name="T40" fmla="*/ 72 w 128"/>
              <a:gd name="T41" fmla="*/ 48 h 118"/>
              <a:gd name="T42" fmla="*/ 72 w 128"/>
              <a:gd name="T43" fmla="*/ 89 h 118"/>
              <a:gd name="T44" fmla="*/ 56 w 128"/>
              <a:gd name="T45" fmla="*/ 89 h 118"/>
              <a:gd name="T46" fmla="*/ 56 w 128"/>
              <a:gd name="T47" fmla="*/ 48 h 118"/>
              <a:gd name="T48" fmla="*/ 51 w 128"/>
              <a:gd name="T49" fmla="*/ 89 h 118"/>
              <a:gd name="T50" fmla="*/ 36 w 128"/>
              <a:gd name="T51" fmla="*/ 89 h 118"/>
              <a:gd name="T52" fmla="*/ 36 w 128"/>
              <a:gd name="T53" fmla="*/ 48 h 118"/>
              <a:gd name="T54" fmla="*/ 51 w 128"/>
              <a:gd name="T55" fmla="*/ 48 h 118"/>
              <a:gd name="T56" fmla="*/ 51 w 128"/>
              <a:gd name="T57" fmla="*/ 89 h 118"/>
              <a:gd name="T58" fmla="*/ 77 w 128"/>
              <a:gd name="T59" fmla="*/ 48 h 118"/>
              <a:gd name="T60" fmla="*/ 92 w 128"/>
              <a:gd name="T61" fmla="*/ 48 h 118"/>
              <a:gd name="T62" fmla="*/ 92 w 128"/>
              <a:gd name="T63" fmla="*/ 89 h 118"/>
              <a:gd name="T64" fmla="*/ 77 w 128"/>
              <a:gd name="T65" fmla="*/ 89 h 118"/>
              <a:gd name="T66" fmla="*/ 77 w 128"/>
              <a:gd name="T67" fmla="*/ 48 h 118"/>
              <a:gd name="T68" fmla="*/ 15 w 128"/>
              <a:gd name="T69" fmla="*/ 48 h 118"/>
              <a:gd name="T70" fmla="*/ 30 w 128"/>
              <a:gd name="T71" fmla="*/ 48 h 118"/>
              <a:gd name="T72" fmla="*/ 30 w 128"/>
              <a:gd name="T73" fmla="*/ 89 h 118"/>
              <a:gd name="T74" fmla="*/ 15 w 128"/>
              <a:gd name="T75" fmla="*/ 89 h 118"/>
              <a:gd name="T76" fmla="*/ 15 w 128"/>
              <a:gd name="T77" fmla="*/ 48 h 118"/>
              <a:gd name="T78" fmla="*/ 98 w 128"/>
              <a:gd name="T79" fmla="*/ 89 h 118"/>
              <a:gd name="T80" fmla="*/ 98 w 128"/>
              <a:gd name="T81" fmla="*/ 48 h 118"/>
              <a:gd name="T82" fmla="*/ 113 w 128"/>
              <a:gd name="T83" fmla="*/ 48 h 118"/>
              <a:gd name="T84" fmla="*/ 113 w 128"/>
              <a:gd name="T85" fmla="*/ 89 h 118"/>
              <a:gd name="T86" fmla="*/ 98 w 128"/>
              <a:gd name="T87" fmla="*/ 8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" h="118">
                <a:moveTo>
                  <a:pt x="128" y="10"/>
                </a:moveTo>
                <a:cubicBezTo>
                  <a:pt x="128" y="4"/>
                  <a:pt x="124" y="0"/>
                  <a:pt x="118" y="0"/>
                </a:cubicBezTo>
                <a:cubicBezTo>
                  <a:pt x="113" y="0"/>
                  <a:pt x="108" y="4"/>
                  <a:pt x="108" y="10"/>
                </a:cubicBezTo>
                <a:cubicBezTo>
                  <a:pt x="108" y="13"/>
                  <a:pt x="110" y="16"/>
                  <a:pt x="113" y="18"/>
                </a:cubicBezTo>
                <a:cubicBezTo>
                  <a:pt x="113" y="39"/>
                  <a:pt x="113" y="39"/>
                  <a:pt x="113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19"/>
                  <a:pt x="15" y="19"/>
                  <a:pt x="15" y="19"/>
                </a:cubicBezTo>
                <a:cubicBezTo>
                  <a:pt x="18" y="17"/>
                  <a:pt x="20" y="14"/>
                  <a:pt x="20" y="10"/>
                </a:cubicBezTo>
                <a:cubicBezTo>
                  <a:pt x="20" y="5"/>
                  <a:pt x="15" y="0"/>
                  <a:pt x="10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14"/>
                  <a:pt x="2" y="17"/>
                  <a:pt x="5" y="19"/>
                </a:cubicBezTo>
                <a:cubicBezTo>
                  <a:pt x="5" y="118"/>
                  <a:pt x="5" y="118"/>
                  <a:pt x="5" y="118"/>
                </a:cubicBezTo>
                <a:cubicBezTo>
                  <a:pt x="15" y="118"/>
                  <a:pt x="15" y="118"/>
                  <a:pt x="15" y="118"/>
                </a:cubicBezTo>
                <a:cubicBezTo>
                  <a:pt x="15" y="104"/>
                  <a:pt x="15" y="104"/>
                  <a:pt x="15" y="104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3" y="118"/>
                  <a:pt x="113" y="118"/>
                  <a:pt x="113" y="118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6" y="16"/>
                  <a:pt x="128" y="13"/>
                  <a:pt x="128" y="10"/>
                </a:cubicBezTo>
                <a:close/>
                <a:moveTo>
                  <a:pt x="56" y="48"/>
                </a:moveTo>
                <a:cubicBezTo>
                  <a:pt x="72" y="48"/>
                  <a:pt x="72" y="48"/>
                  <a:pt x="72" y="48"/>
                </a:cubicBezTo>
                <a:cubicBezTo>
                  <a:pt x="72" y="89"/>
                  <a:pt x="72" y="89"/>
                  <a:pt x="72" y="89"/>
                </a:cubicBezTo>
                <a:cubicBezTo>
                  <a:pt x="56" y="89"/>
                  <a:pt x="56" y="89"/>
                  <a:pt x="56" y="89"/>
                </a:cubicBezTo>
                <a:lnTo>
                  <a:pt x="56" y="48"/>
                </a:lnTo>
                <a:close/>
                <a:moveTo>
                  <a:pt x="51" y="89"/>
                </a:moveTo>
                <a:cubicBezTo>
                  <a:pt x="36" y="89"/>
                  <a:pt x="36" y="89"/>
                  <a:pt x="36" y="89"/>
                </a:cubicBezTo>
                <a:cubicBezTo>
                  <a:pt x="36" y="48"/>
                  <a:pt x="36" y="48"/>
                  <a:pt x="36" y="48"/>
                </a:cubicBezTo>
                <a:cubicBezTo>
                  <a:pt x="51" y="48"/>
                  <a:pt x="51" y="48"/>
                  <a:pt x="51" y="48"/>
                </a:cubicBezTo>
                <a:lnTo>
                  <a:pt x="51" y="89"/>
                </a:lnTo>
                <a:close/>
                <a:moveTo>
                  <a:pt x="77" y="48"/>
                </a:moveTo>
                <a:cubicBezTo>
                  <a:pt x="92" y="48"/>
                  <a:pt x="92" y="48"/>
                  <a:pt x="92" y="48"/>
                </a:cubicBezTo>
                <a:cubicBezTo>
                  <a:pt x="92" y="89"/>
                  <a:pt x="92" y="89"/>
                  <a:pt x="92" y="89"/>
                </a:cubicBezTo>
                <a:cubicBezTo>
                  <a:pt x="77" y="89"/>
                  <a:pt x="77" y="89"/>
                  <a:pt x="77" y="89"/>
                </a:cubicBezTo>
                <a:lnTo>
                  <a:pt x="77" y="48"/>
                </a:lnTo>
                <a:close/>
                <a:moveTo>
                  <a:pt x="15" y="48"/>
                </a:moveTo>
                <a:cubicBezTo>
                  <a:pt x="30" y="48"/>
                  <a:pt x="30" y="48"/>
                  <a:pt x="30" y="48"/>
                </a:cubicBezTo>
                <a:cubicBezTo>
                  <a:pt x="30" y="89"/>
                  <a:pt x="30" y="89"/>
                  <a:pt x="30" y="89"/>
                </a:cubicBezTo>
                <a:cubicBezTo>
                  <a:pt x="15" y="89"/>
                  <a:pt x="15" y="89"/>
                  <a:pt x="15" y="89"/>
                </a:cubicBezTo>
                <a:lnTo>
                  <a:pt x="15" y="48"/>
                </a:lnTo>
                <a:close/>
                <a:moveTo>
                  <a:pt x="98" y="89"/>
                </a:moveTo>
                <a:cubicBezTo>
                  <a:pt x="98" y="48"/>
                  <a:pt x="98" y="48"/>
                  <a:pt x="98" y="48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13" y="89"/>
                  <a:pt x="113" y="89"/>
                  <a:pt x="113" y="89"/>
                </a:cubicBezTo>
                <a:lnTo>
                  <a:pt x="98" y="8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56" name="组合 355">
            <a:extLst>
              <a:ext uri="{FF2B5EF4-FFF2-40B4-BE49-F238E27FC236}">
                <a16:creationId xmlns:a16="http://schemas.microsoft.com/office/drawing/2014/main" id="{185CBE8C-6872-49B0-AAE5-187CF1F23013}"/>
              </a:ext>
            </a:extLst>
          </p:cNvPr>
          <p:cNvGrpSpPr/>
          <p:nvPr/>
        </p:nvGrpSpPr>
        <p:grpSpPr>
          <a:xfrm>
            <a:off x="9586093" y="1918965"/>
            <a:ext cx="378289" cy="354568"/>
            <a:chOff x="3451225" y="1277938"/>
            <a:chExt cx="481013" cy="450851"/>
          </a:xfrm>
        </p:grpSpPr>
        <p:sp>
          <p:nvSpPr>
            <p:cNvPr id="357" name="Freeform 157">
              <a:extLst>
                <a:ext uri="{FF2B5EF4-FFF2-40B4-BE49-F238E27FC236}">
                  <a16:creationId xmlns:a16="http://schemas.microsoft.com/office/drawing/2014/main" id="{90FF757E-0F51-4187-9CBB-9E28AA9F2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513" y="1277938"/>
              <a:ext cx="315913" cy="307975"/>
            </a:xfrm>
            <a:custGeom>
              <a:avLst/>
              <a:gdLst>
                <a:gd name="T0" fmla="*/ 69 w 84"/>
                <a:gd name="T1" fmla="*/ 74 h 82"/>
                <a:gd name="T2" fmla="*/ 84 w 84"/>
                <a:gd name="T3" fmla="*/ 18 h 82"/>
                <a:gd name="T4" fmla="*/ 58 w 84"/>
                <a:gd name="T5" fmla="*/ 11 h 82"/>
                <a:gd name="T6" fmla="*/ 53 w 84"/>
                <a:gd name="T7" fmla="*/ 30 h 82"/>
                <a:gd name="T8" fmla="*/ 39 w 84"/>
                <a:gd name="T9" fmla="*/ 26 h 82"/>
                <a:gd name="T10" fmla="*/ 44 w 84"/>
                <a:gd name="T11" fmla="*/ 7 h 82"/>
                <a:gd name="T12" fmla="*/ 18 w 84"/>
                <a:gd name="T13" fmla="*/ 0 h 82"/>
                <a:gd name="T14" fmla="*/ 0 w 84"/>
                <a:gd name="T15" fmla="*/ 67 h 82"/>
                <a:gd name="T16" fmla="*/ 56 w 84"/>
                <a:gd name="T17" fmla="*/ 82 h 82"/>
                <a:gd name="T18" fmla="*/ 69 w 84"/>
                <a:gd name="T1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2">
                  <a:moveTo>
                    <a:pt x="69" y="74"/>
                  </a:moveTo>
                  <a:cubicBezTo>
                    <a:pt x="84" y="18"/>
                    <a:pt x="84" y="18"/>
                    <a:pt x="84" y="1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60" y="78"/>
                    <a:pt x="64" y="75"/>
                    <a:pt x="69" y="7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158">
              <a:extLst>
                <a:ext uri="{FF2B5EF4-FFF2-40B4-BE49-F238E27FC236}">
                  <a16:creationId xmlns:a16="http://schemas.microsoft.com/office/drawing/2014/main" id="{8B6DFD3D-77CD-4485-85B1-AB6E0AAA29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1225" y="1289051"/>
              <a:ext cx="481013" cy="439738"/>
            </a:xfrm>
            <a:custGeom>
              <a:avLst/>
              <a:gdLst>
                <a:gd name="T0" fmla="*/ 88 w 128"/>
                <a:gd name="T1" fmla="*/ 77 h 117"/>
                <a:gd name="T2" fmla="*/ 102 w 128"/>
                <a:gd name="T3" fmla="*/ 24 h 117"/>
                <a:gd name="T4" fmla="*/ 128 w 128"/>
                <a:gd name="T5" fmla="*/ 9 h 117"/>
                <a:gd name="T6" fmla="*/ 123 w 128"/>
                <a:gd name="T7" fmla="*/ 0 h 117"/>
                <a:gd name="T8" fmla="*/ 94 w 128"/>
                <a:gd name="T9" fmla="*/ 17 h 117"/>
                <a:gd name="T10" fmla="*/ 94 w 128"/>
                <a:gd name="T11" fmla="*/ 17 h 117"/>
                <a:gd name="T12" fmla="*/ 78 w 128"/>
                <a:gd name="T13" fmla="*/ 75 h 117"/>
                <a:gd name="T14" fmla="*/ 63 w 128"/>
                <a:gd name="T15" fmla="*/ 85 h 117"/>
                <a:gd name="T16" fmla="*/ 3 w 128"/>
                <a:gd name="T17" fmla="*/ 69 h 117"/>
                <a:gd name="T18" fmla="*/ 0 w 128"/>
                <a:gd name="T19" fmla="*/ 79 h 117"/>
                <a:gd name="T20" fmla="*/ 60 w 128"/>
                <a:gd name="T21" fmla="*/ 95 h 117"/>
                <a:gd name="T22" fmla="*/ 75 w 128"/>
                <a:gd name="T23" fmla="*/ 114 h 117"/>
                <a:gd name="T24" fmla="*/ 99 w 128"/>
                <a:gd name="T25" fmla="*/ 100 h 117"/>
                <a:gd name="T26" fmla="*/ 88 w 128"/>
                <a:gd name="T27" fmla="*/ 77 h 117"/>
                <a:gd name="T28" fmla="*/ 80 w 128"/>
                <a:gd name="T29" fmla="*/ 102 h 117"/>
                <a:gd name="T30" fmla="*/ 72 w 128"/>
                <a:gd name="T31" fmla="*/ 95 h 117"/>
                <a:gd name="T32" fmla="*/ 80 w 128"/>
                <a:gd name="T33" fmla="*/ 88 h 117"/>
                <a:gd name="T34" fmla="*/ 87 w 128"/>
                <a:gd name="T35" fmla="*/ 95 h 117"/>
                <a:gd name="T36" fmla="*/ 80 w 128"/>
                <a:gd name="T37" fmla="*/ 10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117">
                  <a:moveTo>
                    <a:pt x="88" y="77"/>
                  </a:moveTo>
                  <a:cubicBezTo>
                    <a:pt x="102" y="24"/>
                    <a:pt x="102" y="24"/>
                    <a:pt x="102" y="24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2" y="76"/>
                    <a:pt x="66" y="80"/>
                    <a:pt x="63" y="85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103"/>
                    <a:pt x="66" y="112"/>
                    <a:pt x="75" y="114"/>
                  </a:cubicBezTo>
                  <a:cubicBezTo>
                    <a:pt x="85" y="117"/>
                    <a:pt x="96" y="110"/>
                    <a:pt x="99" y="100"/>
                  </a:cubicBezTo>
                  <a:cubicBezTo>
                    <a:pt x="101" y="91"/>
                    <a:pt x="96" y="81"/>
                    <a:pt x="88" y="77"/>
                  </a:cubicBezTo>
                  <a:close/>
                  <a:moveTo>
                    <a:pt x="80" y="102"/>
                  </a:moveTo>
                  <a:cubicBezTo>
                    <a:pt x="76" y="102"/>
                    <a:pt x="72" y="99"/>
                    <a:pt x="72" y="95"/>
                  </a:cubicBezTo>
                  <a:cubicBezTo>
                    <a:pt x="72" y="91"/>
                    <a:pt x="76" y="88"/>
                    <a:pt x="80" y="88"/>
                  </a:cubicBezTo>
                  <a:cubicBezTo>
                    <a:pt x="84" y="88"/>
                    <a:pt x="87" y="91"/>
                    <a:pt x="87" y="95"/>
                  </a:cubicBezTo>
                  <a:cubicBezTo>
                    <a:pt x="87" y="99"/>
                    <a:pt x="84" y="102"/>
                    <a:pt x="80" y="10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3" name="组合 362">
            <a:extLst>
              <a:ext uri="{FF2B5EF4-FFF2-40B4-BE49-F238E27FC236}">
                <a16:creationId xmlns:a16="http://schemas.microsoft.com/office/drawing/2014/main" id="{00DECC0B-EC91-426C-92B8-9B9270B8FEC8}"/>
              </a:ext>
            </a:extLst>
          </p:cNvPr>
          <p:cNvGrpSpPr/>
          <p:nvPr/>
        </p:nvGrpSpPr>
        <p:grpSpPr>
          <a:xfrm>
            <a:off x="9586093" y="1209830"/>
            <a:ext cx="378289" cy="254689"/>
            <a:chOff x="3451225" y="376238"/>
            <a:chExt cx="481013" cy="323850"/>
          </a:xfrm>
        </p:grpSpPr>
        <p:sp>
          <p:nvSpPr>
            <p:cNvPr id="364" name="Freeform 179">
              <a:extLst>
                <a:ext uri="{FF2B5EF4-FFF2-40B4-BE49-F238E27FC236}">
                  <a16:creationId xmlns:a16="http://schemas.microsoft.com/office/drawing/2014/main" id="{A4A57917-3FA5-4C53-AF65-28BBE2B28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5" y="477838"/>
              <a:ext cx="481013" cy="222250"/>
            </a:xfrm>
            <a:custGeom>
              <a:avLst/>
              <a:gdLst>
                <a:gd name="T0" fmla="*/ 267 w 303"/>
                <a:gd name="T1" fmla="*/ 24 h 140"/>
                <a:gd name="T2" fmla="*/ 267 w 303"/>
                <a:gd name="T3" fmla="*/ 0 h 140"/>
                <a:gd name="T4" fmla="*/ 35 w 303"/>
                <a:gd name="T5" fmla="*/ 0 h 140"/>
                <a:gd name="T6" fmla="*/ 35 w 303"/>
                <a:gd name="T7" fmla="*/ 24 h 140"/>
                <a:gd name="T8" fmla="*/ 0 w 303"/>
                <a:gd name="T9" fmla="*/ 24 h 140"/>
                <a:gd name="T10" fmla="*/ 35 w 303"/>
                <a:gd name="T11" fmla="*/ 57 h 140"/>
                <a:gd name="T12" fmla="*/ 35 w 303"/>
                <a:gd name="T13" fmla="*/ 140 h 140"/>
                <a:gd name="T14" fmla="*/ 267 w 303"/>
                <a:gd name="T15" fmla="*/ 140 h 140"/>
                <a:gd name="T16" fmla="*/ 267 w 303"/>
                <a:gd name="T17" fmla="*/ 57 h 140"/>
                <a:gd name="T18" fmla="*/ 303 w 303"/>
                <a:gd name="T19" fmla="*/ 24 h 140"/>
                <a:gd name="T20" fmla="*/ 267 w 303"/>
                <a:gd name="T21" fmla="*/ 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3" h="140">
                  <a:moveTo>
                    <a:pt x="267" y="24"/>
                  </a:moveTo>
                  <a:lnTo>
                    <a:pt x="267" y="0"/>
                  </a:lnTo>
                  <a:lnTo>
                    <a:pt x="35" y="0"/>
                  </a:lnTo>
                  <a:lnTo>
                    <a:pt x="35" y="24"/>
                  </a:lnTo>
                  <a:lnTo>
                    <a:pt x="0" y="24"/>
                  </a:lnTo>
                  <a:lnTo>
                    <a:pt x="35" y="57"/>
                  </a:lnTo>
                  <a:lnTo>
                    <a:pt x="35" y="140"/>
                  </a:lnTo>
                  <a:lnTo>
                    <a:pt x="267" y="140"/>
                  </a:lnTo>
                  <a:lnTo>
                    <a:pt x="267" y="57"/>
                  </a:lnTo>
                  <a:lnTo>
                    <a:pt x="303" y="24"/>
                  </a:lnTo>
                  <a:lnTo>
                    <a:pt x="267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180">
              <a:extLst>
                <a:ext uri="{FF2B5EF4-FFF2-40B4-BE49-F238E27FC236}">
                  <a16:creationId xmlns:a16="http://schemas.microsoft.com/office/drawing/2014/main" id="{A00395B7-CA57-49F7-8DAF-9695B1041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788" y="376238"/>
              <a:ext cx="368300" cy="82550"/>
            </a:xfrm>
            <a:custGeom>
              <a:avLst/>
              <a:gdLst>
                <a:gd name="T0" fmla="*/ 98 w 98"/>
                <a:gd name="T1" fmla="*/ 22 h 22"/>
                <a:gd name="T2" fmla="*/ 98 w 98"/>
                <a:gd name="T3" fmla="*/ 22 h 22"/>
                <a:gd name="T4" fmla="*/ 56 w 98"/>
                <a:gd name="T5" fmla="*/ 7 h 22"/>
                <a:gd name="T6" fmla="*/ 56 w 98"/>
                <a:gd name="T7" fmla="*/ 7 h 22"/>
                <a:gd name="T8" fmla="*/ 49 w 98"/>
                <a:gd name="T9" fmla="*/ 0 h 22"/>
                <a:gd name="T10" fmla="*/ 42 w 98"/>
                <a:gd name="T11" fmla="*/ 7 h 22"/>
                <a:gd name="T12" fmla="*/ 42 w 98"/>
                <a:gd name="T13" fmla="*/ 7 h 22"/>
                <a:gd name="T14" fmla="*/ 0 w 98"/>
                <a:gd name="T15" fmla="*/ 22 h 22"/>
                <a:gd name="T16" fmla="*/ 0 w 98"/>
                <a:gd name="T17" fmla="*/ 22 h 22"/>
                <a:gd name="T18" fmla="*/ 98 w 98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22">
                  <a:moveTo>
                    <a:pt x="98" y="22"/>
                  </a:moveTo>
                  <a:cubicBezTo>
                    <a:pt x="98" y="22"/>
                    <a:pt x="98" y="22"/>
                    <a:pt x="98" y="22"/>
                  </a:cubicBezTo>
                  <a:cubicBezTo>
                    <a:pt x="98" y="15"/>
                    <a:pt x="80" y="8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ubicBezTo>
                    <a:pt x="45" y="0"/>
                    <a:pt x="42" y="3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8" y="8"/>
                    <a:pt x="0" y="15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98" y="2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886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94D2B1-73E9-4F67-AD07-4B79A740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图标页面</a:t>
            </a:r>
            <a:r>
              <a:rPr lang="en-US" altLang="zh-CN" dirty="0"/>
              <a:t>3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3AA38B-B24D-4858-BDE7-13FD4870F406}"/>
              </a:ext>
            </a:extLst>
          </p:cNvPr>
          <p:cNvGrpSpPr/>
          <p:nvPr/>
        </p:nvGrpSpPr>
        <p:grpSpPr>
          <a:xfrm>
            <a:off x="9083508" y="5738024"/>
            <a:ext cx="402604" cy="402604"/>
            <a:chOff x="11128386" y="6064256"/>
            <a:chExt cx="503238" cy="503238"/>
          </a:xfrm>
        </p:grpSpPr>
        <p:sp>
          <p:nvSpPr>
            <p:cNvPr id="250" name="Freeform 5">
              <a:extLst>
                <a:ext uri="{FF2B5EF4-FFF2-40B4-BE49-F238E27FC236}">
                  <a16:creationId xmlns:a16="http://schemas.microsoft.com/office/drawing/2014/main" id="{31A0911D-1049-4CC9-8E5A-CB4AA6D49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74" y="6064256"/>
              <a:ext cx="285750" cy="285750"/>
            </a:xfrm>
            <a:custGeom>
              <a:avLst/>
              <a:gdLst>
                <a:gd name="T0" fmla="*/ 64 w 76"/>
                <a:gd name="T1" fmla="*/ 12 h 76"/>
                <a:gd name="T2" fmla="*/ 23 w 76"/>
                <a:gd name="T3" fmla="*/ 12 h 76"/>
                <a:gd name="T4" fmla="*/ 10 w 76"/>
                <a:gd name="T5" fmla="*/ 25 h 76"/>
                <a:gd name="T6" fmla="*/ 2 w 76"/>
                <a:gd name="T7" fmla="*/ 53 h 76"/>
                <a:gd name="T8" fmla="*/ 19 w 76"/>
                <a:gd name="T9" fmla="*/ 36 h 76"/>
                <a:gd name="T10" fmla="*/ 20 w 76"/>
                <a:gd name="T11" fmla="*/ 35 h 76"/>
                <a:gd name="T12" fmla="*/ 33 w 76"/>
                <a:gd name="T13" fmla="*/ 22 h 76"/>
                <a:gd name="T14" fmla="*/ 44 w 76"/>
                <a:gd name="T15" fmla="*/ 18 h 76"/>
                <a:gd name="T16" fmla="*/ 54 w 76"/>
                <a:gd name="T17" fmla="*/ 22 h 76"/>
                <a:gd name="T18" fmla="*/ 58 w 76"/>
                <a:gd name="T19" fmla="*/ 32 h 76"/>
                <a:gd name="T20" fmla="*/ 54 w 76"/>
                <a:gd name="T21" fmla="*/ 43 h 76"/>
                <a:gd name="T22" fmla="*/ 41 w 76"/>
                <a:gd name="T23" fmla="*/ 56 h 76"/>
                <a:gd name="T24" fmla="*/ 40 w 76"/>
                <a:gd name="T25" fmla="*/ 57 h 76"/>
                <a:gd name="T26" fmla="*/ 23 w 76"/>
                <a:gd name="T27" fmla="*/ 74 h 76"/>
                <a:gd name="T28" fmla="*/ 51 w 76"/>
                <a:gd name="T29" fmla="*/ 66 h 76"/>
                <a:gd name="T30" fmla="*/ 64 w 76"/>
                <a:gd name="T31" fmla="*/ 53 h 76"/>
                <a:gd name="T32" fmla="*/ 64 w 76"/>
                <a:gd name="T33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76">
                  <a:moveTo>
                    <a:pt x="64" y="12"/>
                  </a:moveTo>
                  <a:cubicBezTo>
                    <a:pt x="53" y="0"/>
                    <a:pt x="34" y="0"/>
                    <a:pt x="23" y="1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2" y="32"/>
                    <a:pt x="0" y="43"/>
                    <a:pt x="2" y="5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6" y="19"/>
                    <a:pt x="40" y="18"/>
                    <a:pt x="44" y="18"/>
                  </a:cubicBezTo>
                  <a:cubicBezTo>
                    <a:pt x="48" y="18"/>
                    <a:pt x="51" y="19"/>
                    <a:pt x="54" y="22"/>
                  </a:cubicBezTo>
                  <a:cubicBezTo>
                    <a:pt x="57" y="25"/>
                    <a:pt x="58" y="28"/>
                    <a:pt x="58" y="32"/>
                  </a:cubicBezTo>
                  <a:cubicBezTo>
                    <a:pt x="58" y="36"/>
                    <a:pt x="57" y="40"/>
                    <a:pt x="54" y="43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1" y="56"/>
                    <a:pt x="40" y="57"/>
                    <a:pt x="40" y="57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33" y="76"/>
                    <a:pt x="44" y="74"/>
                    <a:pt x="51" y="66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76" y="42"/>
                    <a:pt x="76" y="23"/>
                    <a:pt x="64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6">
              <a:extLst>
                <a:ext uri="{FF2B5EF4-FFF2-40B4-BE49-F238E27FC236}">
                  <a16:creationId xmlns:a16="http://schemas.microsoft.com/office/drawing/2014/main" id="{6F033629-803F-442D-97C3-56C934622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8386" y="6281744"/>
              <a:ext cx="285750" cy="285750"/>
            </a:xfrm>
            <a:custGeom>
              <a:avLst/>
              <a:gdLst>
                <a:gd name="T0" fmla="*/ 57 w 76"/>
                <a:gd name="T1" fmla="*/ 40 h 76"/>
                <a:gd name="T2" fmla="*/ 56 w 76"/>
                <a:gd name="T3" fmla="*/ 41 h 76"/>
                <a:gd name="T4" fmla="*/ 43 w 76"/>
                <a:gd name="T5" fmla="*/ 54 h 76"/>
                <a:gd name="T6" fmla="*/ 32 w 76"/>
                <a:gd name="T7" fmla="*/ 59 h 76"/>
                <a:gd name="T8" fmla="*/ 22 w 76"/>
                <a:gd name="T9" fmla="*/ 54 h 76"/>
                <a:gd name="T10" fmla="*/ 18 w 76"/>
                <a:gd name="T11" fmla="*/ 44 h 76"/>
                <a:gd name="T12" fmla="*/ 22 w 76"/>
                <a:gd name="T13" fmla="*/ 33 h 76"/>
                <a:gd name="T14" fmla="*/ 35 w 76"/>
                <a:gd name="T15" fmla="*/ 20 h 76"/>
                <a:gd name="T16" fmla="*/ 36 w 76"/>
                <a:gd name="T17" fmla="*/ 19 h 76"/>
                <a:gd name="T18" fmla="*/ 53 w 76"/>
                <a:gd name="T19" fmla="*/ 2 h 76"/>
                <a:gd name="T20" fmla="*/ 25 w 76"/>
                <a:gd name="T21" fmla="*/ 10 h 76"/>
                <a:gd name="T22" fmla="*/ 12 w 76"/>
                <a:gd name="T23" fmla="*/ 23 h 76"/>
                <a:gd name="T24" fmla="*/ 12 w 76"/>
                <a:gd name="T25" fmla="*/ 64 h 76"/>
                <a:gd name="T26" fmla="*/ 53 w 76"/>
                <a:gd name="T27" fmla="*/ 64 h 76"/>
                <a:gd name="T28" fmla="*/ 66 w 76"/>
                <a:gd name="T29" fmla="*/ 51 h 76"/>
                <a:gd name="T30" fmla="*/ 74 w 76"/>
                <a:gd name="T31" fmla="*/ 23 h 76"/>
                <a:gd name="T32" fmla="*/ 57 w 76"/>
                <a:gd name="T33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76">
                  <a:moveTo>
                    <a:pt x="57" y="40"/>
                  </a:moveTo>
                  <a:cubicBezTo>
                    <a:pt x="57" y="40"/>
                    <a:pt x="56" y="41"/>
                    <a:pt x="56" y="4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0" y="57"/>
                    <a:pt x="36" y="59"/>
                    <a:pt x="32" y="59"/>
                  </a:cubicBezTo>
                  <a:cubicBezTo>
                    <a:pt x="28" y="59"/>
                    <a:pt x="25" y="57"/>
                    <a:pt x="22" y="54"/>
                  </a:cubicBezTo>
                  <a:cubicBezTo>
                    <a:pt x="19" y="51"/>
                    <a:pt x="18" y="48"/>
                    <a:pt x="18" y="44"/>
                  </a:cubicBezTo>
                  <a:cubicBezTo>
                    <a:pt x="18" y="40"/>
                    <a:pt x="19" y="36"/>
                    <a:pt x="22" y="33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6" y="19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3" y="0"/>
                    <a:pt x="32" y="2"/>
                    <a:pt x="25" y="1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0" y="34"/>
                    <a:pt x="0" y="53"/>
                    <a:pt x="12" y="64"/>
                  </a:cubicBezTo>
                  <a:cubicBezTo>
                    <a:pt x="23" y="76"/>
                    <a:pt x="42" y="76"/>
                    <a:pt x="53" y="64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74" y="44"/>
                    <a:pt x="76" y="33"/>
                    <a:pt x="74" y="23"/>
                  </a:cubicBezTo>
                  <a:lnTo>
                    <a:pt x="57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7">
              <a:extLst>
                <a:ext uri="{FF2B5EF4-FFF2-40B4-BE49-F238E27FC236}">
                  <a16:creationId xmlns:a16="http://schemas.microsoft.com/office/drawing/2014/main" id="{98BC6E3B-1B72-49FE-B7F6-DADAF849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8086" y="6202369"/>
              <a:ext cx="225425" cy="225425"/>
            </a:xfrm>
            <a:custGeom>
              <a:avLst/>
              <a:gdLst>
                <a:gd name="T0" fmla="*/ 57 w 60"/>
                <a:gd name="T1" fmla="*/ 3 h 60"/>
                <a:gd name="T2" fmla="*/ 47 w 60"/>
                <a:gd name="T3" fmla="*/ 3 h 60"/>
                <a:gd name="T4" fmla="*/ 46 w 60"/>
                <a:gd name="T5" fmla="*/ 3 h 60"/>
                <a:gd name="T6" fmla="*/ 3 w 60"/>
                <a:gd name="T7" fmla="*/ 46 h 60"/>
                <a:gd name="T8" fmla="*/ 3 w 60"/>
                <a:gd name="T9" fmla="*/ 47 h 60"/>
                <a:gd name="T10" fmla="*/ 3 w 60"/>
                <a:gd name="T11" fmla="*/ 57 h 60"/>
                <a:gd name="T12" fmla="*/ 13 w 60"/>
                <a:gd name="T13" fmla="*/ 57 h 60"/>
                <a:gd name="T14" fmla="*/ 13 w 60"/>
                <a:gd name="T15" fmla="*/ 57 h 60"/>
                <a:gd name="T16" fmla="*/ 57 w 60"/>
                <a:gd name="T17" fmla="*/ 13 h 60"/>
                <a:gd name="T18" fmla="*/ 57 w 60"/>
                <a:gd name="T19" fmla="*/ 13 h 60"/>
                <a:gd name="T20" fmla="*/ 57 w 60"/>
                <a:gd name="T21" fmla="*/ 13 h 60"/>
                <a:gd name="T22" fmla="*/ 57 w 60"/>
                <a:gd name="T2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57" y="3"/>
                  </a:moveTo>
                  <a:cubicBezTo>
                    <a:pt x="54" y="0"/>
                    <a:pt x="50" y="0"/>
                    <a:pt x="47" y="3"/>
                  </a:cubicBezTo>
                  <a:cubicBezTo>
                    <a:pt x="47" y="3"/>
                    <a:pt x="47" y="3"/>
                    <a:pt x="46" y="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0"/>
                    <a:pt x="0" y="54"/>
                    <a:pt x="3" y="57"/>
                  </a:cubicBezTo>
                  <a:cubicBezTo>
                    <a:pt x="5" y="60"/>
                    <a:pt x="10" y="60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60" y="10"/>
                    <a:pt x="60" y="6"/>
                    <a:pt x="57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0066363-12BF-4230-A53D-5DD6A67D4601}"/>
              </a:ext>
            </a:extLst>
          </p:cNvPr>
          <p:cNvGrpSpPr/>
          <p:nvPr/>
        </p:nvGrpSpPr>
        <p:grpSpPr>
          <a:xfrm>
            <a:off x="9092398" y="4977266"/>
            <a:ext cx="384824" cy="384825"/>
            <a:chOff x="11139499" y="5113342"/>
            <a:chExt cx="481013" cy="481014"/>
          </a:xfrm>
        </p:grpSpPr>
        <p:sp>
          <p:nvSpPr>
            <p:cNvPr id="234" name="Freeform 26">
              <a:extLst>
                <a:ext uri="{FF2B5EF4-FFF2-40B4-BE49-F238E27FC236}">
                  <a16:creationId xmlns:a16="http://schemas.microsoft.com/office/drawing/2014/main" id="{10895559-10A0-4825-AF4C-EB5801DF2E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77599" y="5237168"/>
              <a:ext cx="404813" cy="357188"/>
            </a:xfrm>
            <a:custGeom>
              <a:avLst/>
              <a:gdLst>
                <a:gd name="T0" fmla="*/ 0 w 255"/>
                <a:gd name="T1" fmla="*/ 0 h 225"/>
                <a:gd name="T2" fmla="*/ 24 w 255"/>
                <a:gd name="T3" fmla="*/ 225 h 225"/>
                <a:gd name="T4" fmla="*/ 232 w 255"/>
                <a:gd name="T5" fmla="*/ 225 h 225"/>
                <a:gd name="T6" fmla="*/ 255 w 255"/>
                <a:gd name="T7" fmla="*/ 0 h 225"/>
                <a:gd name="T8" fmla="*/ 0 w 255"/>
                <a:gd name="T9" fmla="*/ 0 h 225"/>
                <a:gd name="T10" fmla="*/ 139 w 255"/>
                <a:gd name="T11" fmla="*/ 33 h 225"/>
                <a:gd name="T12" fmla="*/ 139 w 255"/>
                <a:gd name="T13" fmla="*/ 190 h 225"/>
                <a:gd name="T14" fmla="*/ 116 w 255"/>
                <a:gd name="T15" fmla="*/ 190 h 225"/>
                <a:gd name="T16" fmla="*/ 116 w 255"/>
                <a:gd name="T17" fmla="*/ 33 h 225"/>
                <a:gd name="T18" fmla="*/ 139 w 255"/>
                <a:gd name="T19" fmla="*/ 33 h 225"/>
                <a:gd name="T20" fmla="*/ 59 w 255"/>
                <a:gd name="T21" fmla="*/ 33 h 225"/>
                <a:gd name="T22" fmla="*/ 80 w 255"/>
                <a:gd name="T23" fmla="*/ 33 h 225"/>
                <a:gd name="T24" fmla="*/ 80 w 255"/>
                <a:gd name="T25" fmla="*/ 190 h 225"/>
                <a:gd name="T26" fmla="*/ 59 w 255"/>
                <a:gd name="T27" fmla="*/ 190 h 225"/>
                <a:gd name="T28" fmla="*/ 59 w 255"/>
                <a:gd name="T29" fmla="*/ 33 h 225"/>
                <a:gd name="T30" fmla="*/ 173 w 255"/>
                <a:gd name="T31" fmla="*/ 190 h 225"/>
                <a:gd name="T32" fmla="*/ 173 w 255"/>
                <a:gd name="T33" fmla="*/ 33 h 225"/>
                <a:gd name="T34" fmla="*/ 196 w 255"/>
                <a:gd name="T35" fmla="*/ 33 h 225"/>
                <a:gd name="T36" fmla="*/ 196 w 255"/>
                <a:gd name="T37" fmla="*/ 190 h 225"/>
                <a:gd name="T38" fmla="*/ 173 w 255"/>
                <a:gd name="T39" fmla="*/ 19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5" h="225">
                  <a:moveTo>
                    <a:pt x="0" y="0"/>
                  </a:moveTo>
                  <a:lnTo>
                    <a:pt x="24" y="225"/>
                  </a:lnTo>
                  <a:lnTo>
                    <a:pt x="232" y="225"/>
                  </a:lnTo>
                  <a:lnTo>
                    <a:pt x="255" y="0"/>
                  </a:lnTo>
                  <a:lnTo>
                    <a:pt x="0" y="0"/>
                  </a:lnTo>
                  <a:close/>
                  <a:moveTo>
                    <a:pt x="139" y="33"/>
                  </a:moveTo>
                  <a:lnTo>
                    <a:pt x="139" y="190"/>
                  </a:lnTo>
                  <a:lnTo>
                    <a:pt x="116" y="190"/>
                  </a:lnTo>
                  <a:lnTo>
                    <a:pt x="116" y="33"/>
                  </a:lnTo>
                  <a:lnTo>
                    <a:pt x="139" y="33"/>
                  </a:lnTo>
                  <a:close/>
                  <a:moveTo>
                    <a:pt x="59" y="33"/>
                  </a:moveTo>
                  <a:lnTo>
                    <a:pt x="80" y="33"/>
                  </a:lnTo>
                  <a:lnTo>
                    <a:pt x="80" y="190"/>
                  </a:lnTo>
                  <a:lnTo>
                    <a:pt x="59" y="190"/>
                  </a:lnTo>
                  <a:lnTo>
                    <a:pt x="59" y="33"/>
                  </a:lnTo>
                  <a:close/>
                  <a:moveTo>
                    <a:pt x="173" y="190"/>
                  </a:moveTo>
                  <a:lnTo>
                    <a:pt x="173" y="33"/>
                  </a:lnTo>
                  <a:lnTo>
                    <a:pt x="196" y="33"/>
                  </a:lnTo>
                  <a:lnTo>
                    <a:pt x="196" y="190"/>
                  </a:lnTo>
                  <a:lnTo>
                    <a:pt x="173" y="1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7">
              <a:extLst>
                <a:ext uri="{FF2B5EF4-FFF2-40B4-BE49-F238E27FC236}">
                  <a16:creationId xmlns:a16="http://schemas.microsoft.com/office/drawing/2014/main" id="{9B7B3095-81D1-48C6-AAA7-08113214C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499" y="5113342"/>
              <a:ext cx="481013" cy="87313"/>
            </a:xfrm>
            <a:custGeom>
              <a:avLst/>
              <a:gdLst>
                <a:gd name="T0" fmla="*/ 182 w 303"/>
                <a:gd name="T1" fmla="*/ 19 h 55"/>
                <a:gd name="T2" fmla="*/ 182 w 303"/>
                <a:gd name="T3" fmla="*/ 0 h 55"/>
                <a:gd name="T4" fmla="*/ 114 w 303"/>
                <a:gd name="T5" fmla="*/ 0 h 55"/>
                <a:gd name="T6" fmla="*/ 114 w 303"/>
                <a:gd name="T7" fmla="*/ 19 h 55"/>
                <a:gd name="T8" fmla="*/ 0 w 303"/>
                <a:gd name="T9" fmla="*/ 19 h 55"/>
                <a:gd name="T10" fmla="*/ 0 w 303"/>
                <a:gd name="T11" fmla="*/ 55 h 55"/>
                <a:gd name="T12" fmla="*/ 303 w 303"/>
                <a:gd name="T13" fmla="*/ 55 h 55"/>
                <a:gd name="T14" fmla="*/ 303 w 303"/>
                <a:gd name="T15" fmla="*/ 19 h 55"/>
                <a:gd name="T16" fmla="*/ 182 w 303"/>
                <a:gd name="T17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55">
                  <a:moveTo>
                    <a:pt x="182" y="19"/>
                  </a:moveTo>
                  <a:lnTo>
                    <a:pt x="182" y="0"/>
                  </a:lnTo>
                  <a:lnTo>
                    <a:pt x="114" y="0"/>
                  </a:lnTo>
                  <a:lnTo>
                    <a:pt x="114" y="19"/>
                  </a:lnTo>
                  <a:lnTo>
                    <a:pt x="0" y="19"/>
                  </a:lnTo>
                  <a:lnTo>
                    <a:pt x="0" y="55"/>
                  </a:lnTo>
                  <a:lnTo>
                    <a:pt x="303" y="55"/>
                  </a:lnTo>
                  <a:lnTo>
                    <a:pt x="303" y="19"/>
                  </a:lnTo>
                  <a:lnTo>
                    <a:pt x="182" y="1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197AEDF-12E4-48BC-8F62-5CD055DFA817}"/>
              </a:ext>
            </a:extLst>
          </p:cNvPr>
          <p:cNvGrpSpPr/>
          <p:nvPr/>
        </p:nvGrpSpPr>
        <p:grpSpPr>
          <a:xfrm>
            <a:off x="9092398" y="4295252"/>
            <a:ext cx="384823" cy="213367"/>
            <a:chOff x="11139499" y="4260854"/>
            <a:chExt cx="481012" cy="266700"/>
          </a:xfrm>
        </p:grpSpPr>
        <p:sp>
          <p:nvSpPr>
            <p:cNvPr id="218" name="Freeform 48">
              <a:extLst>
                <a:ext uri="{FF2B5EF4-FFF2-40B4-BE49-F238E27FC236}">
                  <a16:creationId xmlns:a16="http://schemas.microsoft.com/office/drawing/2014/main" id="{21B044CE-024A-4146-8355-5E401C0DD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499" y="4260854"/>
              <a:ext cx="214313" cy="266700"/>
            </a:xfrm>
            <a:custGeom>
              <a:avLst/>
              <a:gdLst>
                <a:gd name="T0" fmla="*/ 135 w 135"/>
                <a:gd name="T1" fmla="*/ 83 h 168"/>
                <a:gd name="T2" fmla="*/ 0 w 135"/>
                <a:gd name="T3" fmla="*/ 0 h 168"/>
                <a:gd name="T4" fmla="*/ 0 w 135"/>
                <a:gd name="T5" fmla="*/ 168 h 168"/>
                <a:gd name="T6" fmla="*/ 135 w 135"/>
                <a:gd name="T7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68">
                  <a:moveTo>
                    <a:pt x="135" y="83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35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49">
              <a:extLst>
                <a:ext uri="{FF2B5EF4-FFF2-40B4-BE49-F238E27FC236}">
                  <a16:creationId xmlns:a16="http://schemas.microsoft.com/office/drawing/2014/main" id="{0EFCB951-173F-442A-871B-2C412B06B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3811" y="4260854"/>
              <a:ext cx="266700" cy="266700"/>
            </a:xfrm>
            <a:custGeom>
              <a:avLst/>
              <a:gdLst>
                <a:gd name="T0" fmla="*/ 135 w 168"/>
                <a:gd name="T1" fmla="*/ 83 h 168"/>
                <a:gd name="T2" fmla="*/ 135 w 168"/>
                <a:gd name="T3" fmla="*/ 168 h 168"/>
                <a:gd name="T4" fmla="*/ 168 w 168"/>
                <a:gd name="T5" fmla="*/ 168 h 168"/>
                <a:gd name="T6" fmla="*/ 168 w 168"/>
                <a:gd name="T7" fmla="*/ 0 h 168"/>
                <a:gd name="T8" fmla="*/ 135 w 168"/>
                <a:gd name="T9" fmla="*/ 0 h 168"/>
                <a:gd name="T10" fmla="*/ 135 w 168"/>
                <a:gd name="T11" fmla="*/ 83 h 168"/>
                <a:gd name="T12" fmla="*/ 0 w 168"/>
                <a:gd name="T13" fmla="*/ 0 h 168"/>
                <a:gd name="T14" fmla="*/ 0 w 168"/>
                <a:gd name="T15" fmla="*/ 83 h 168"/>
                <a:gd name="T16" fmla="*/ 0 w 168"/>
                <a:gd name="T17" fmla="*/ 168 h 168"/>
                <a:gd name="T18" fmla="*/ 135 w 168"/>
                <a:gd name="T19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135" y="83"/>
                  </a:moveTo>
                  <a:lnTo>
                    <a:pt x="135" y="168"/>
                  </a:lnTo>
                  <a:lnTo>
                    <a:pt x="168" y="168"/>
                  </a:lnTo>
                  <a:lnTo>
                    <a:pt x="168" y="0"/>
                  </a:lnTo>
                  <a:lnTo>
                    <a:pt x="135" y="0"/>
                  </a:lnTo>
                  <a:lnTo>
                    <a:pt x="135" y="83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168"/>
                  </a:lnTo>
                  <a:lnTo>
                    <a:pt x="135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896C591-E0C2-4579-B0C5-44FBCF6B63AD}"/>
              </a:ext>
            </a:extLst>
          </p:cNvPr>
          <p:cNvGrpSpPr/>
          <p:nvPr/>
        </p:nvGrpSpPr>
        <p:grpSpPr>
          <a:xfrm>
            <a:off x="9092398" y="3450672"/>
            <a:ext cx="384824" cy="360693"/>
            <a:chOff x="11139499" y="3205166"/>
            <a:chExt cx="481013" cy="450850"/>
          </a:xfrm>
        </p:grpSpPr>
        <p:sp>
          <p:nvSpPr>
            <p:cNvPr id="199" name="Freeform 69">
              <a:extLst>
                <a:ext uri="{FF2B5EF4-FFF2-40B4-BE49-F238E27FC236}">
                  <a16:creationId xmlns:a16="http://schemas.microsoft.com/office/drawing/2014/main" id="{7D5AFCBF-4D68-47A6-B365-2DC45E860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499" y="3268666"/>
              <a:ext cx="481013" cy="387350"/>
            </a:xfrm>
            <a:custGeom>
              <a:avLst/>
              <a:gdLst>
                <a:gd name="T0" fmla="*/ 237 w 303"/>
                <a:gd name="T1" fmla="*/ 154 h 244"/>
                <a:gd name="T2" fmla="*/ 194 w 303"/>
                <a:gd name="T3" fmla="*/ 154 h 244"/>
                <a:gd name="T4" fmla="*/ 104 w 303"/>
                <a:gd name="T5" fmla="*/ 0 h 244"/>
                <a:gd name="T6" fmla="*/ 104 w 303"/>
                <a:gd name="T7" fmla="*/ 0 h 244"/>
                <a:gd name="T8" fmla="*/ 104 w 303"/>
                <a:gd name="T9" fmla="*/ 0 h 244"/>
                <a:gd name="T10" fmla="*/ 0 w 303"/>
                <a:gd name="T11" fmla="*/ 0 h 244"/>
                <a:gd name="T12" fmla="*/ 0 w 303"/>
                <a:gd name="T13" fmla="*/ 50 h 244"/>
                <a:gd name="T14" fmla="*/ 76 w 303"/>
                <a:gd name="T15" fmla="*/ 50 h 244"/>
                <a:gd name="T16" fmla="*/ 166 w 303"/>
                <a:gd name="T17" fmla="*/ 204 h 244"/>
                <a:gd name="T18" fmla="*/ 166 w 303"/>
                <a:gd name="T19" fmla="*/ 204 h 244"/>
                <a:gd name="T20" fmla="*/ 166 w 303"/>
                <a:gd name="T21" fmla="*/ 204 h 244"/>
                <a:gd name="T22" fmla="*/ 237 w 303"/>
                <a:gd name="T23" fmla="*/ 204 h 244"/>
                <a:gd name="T24" fmla="*/ 237 w 303"/>
                <a:gd name="T25" fmla="*/ 244 h 244"/>
                <a:gd name="T26" fmla="*/ 303 w 303"/>
                <a:gd name="T27" fmla="*/ 180 h 244"/>
                <a:gd name="T28" fmla="*/ 237 w 303"/>
                <a:gd name="T29" fmla="*/ 114 h 244"/>
                <a:gd name="T30" fmla="*/ 237 w 303"/>
                <a:gd name="T31" fmla="*/ 15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244">
                  <a:moveTo>
                    <a:pt x="237" y="154"/>
                  </a:moveTo>
                  <a:lnTo>
                    <a:pt x="194" y="154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76" y="50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237" y="204"/>
                  </a:lnTo>
                  <a:lnTo>
                    <a:pt x="237" y="244"/>
                  </a:lnTo>
                  <a:lnTo>
                    <a:pt x="303" y="180"/>
                  </a:lnTo>
                  <a:lnTo>
                    <a:pt x="237" y="114"/>
                  </a:lnTo>
                  <a:lnTo>
                    <a:pt x="237" y="15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70">
              <a:extLst>
                <a:ext uri="{FF2B5EF4-FFF2-40B4-BE49-F238E27FC236}">
                  <a16:creationId xmlns:a16="http://schemas.microsoft.com/office/drawing/2014/main" id="{B43ACCFD-F31F-4F36-B1ED-A7574627F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3974" y="3205166"/>
              <a:ext cx="236538" cy="206375"/>
            </a:xfrm>
            <a:custGeom>
              <a:avLst/>
              <a:gdLst>
                <a:gd name="T0" fmla="*/ 83 w 149"/>
                <a:gd name="T1" fmla="*/ 90 h 130"/>
                <a:gd name="T2" fmla="*/ 83 w 149"/>
                <a:gd name="T3" fmla="*/ 130 h 130"/>
                <a:gd name="T4" fmla="*/ 149 w 149"/>
                <a:gd name="T5" fmla="*/ 64 h 130"/>
                <a:gd name="T6" fmla="*/ 83 w 149"/>
                <a:gd name="T7" fmla="*/ 0 h 130"/>
                <a:gd name="T8" fmla="*/ 83 w 149"/>
                <a:gd name="T9" fmla="*/ 40 h 130"/>
                <a:gd name="T10" fmla="*/ 0 w 149"/>
                <a:gd name="T11" fmla="*/ 40 h 130"/>
                <a:gd name="T12" fmla="*/ 28 w 149"/>
                <a:gd name="T13" fmla="*/ 90 h 130"/>
                <a:gd name="T14" fmla="*/ 83 w 149"/>
                <a:gd name="T1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130">
                  <a:moveTo>
                    <a:pt x="83" y="90"/>
                  </a:moveTo>
                  <a:lnTo>
                    <a:pt x="83" y="130"/>
                  </a:lnTo>
                  <a:lnTo>
                    <a:pt x="149" y="64"/>
                  </a:lnTo>
                  <a:lnTo>
                    <a:pt x="83" y="0"/>
                  </a:lnTo>
                  <a:lnTo>
                    <a:pt x="83" y="40"/>
                  </a:lnTo>
                  <a:lnTo>
                    <a:pt x="0" y="40"/>
                  </a:lnTo>
                  <a:lnTo>
                    <a:pt x="28" y="90"/>
                  </a:lnTo>
                  <a:lnTo>
                    <a:pt x="83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71">
              <a:extLst>
                <a:ext uri="{FF2B5EF4-FFF2-40B4-BE49-F238E27FC236}">
                  <a16:creationId xmlns:a16="http://schemas.microsoft.com/office/drawing/2014/main" id="{D19ADC64-205E-4ED9-8D3C-7549252C7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499" y="3513141"/>
              <a:ext cx="184150" cy="79375"/>
            </a:xfrm>
            <a:custGeom>
              <a:avLst/>
              <a:gdLst>
                <a:gd name="T0" fmla="*/ 0 w 116"/>
                <a:gd name="T1" fmla="*/ 0 h 50"/>
                <a:gd name="T2" fmla="*/ 0 w 116"/>
                <a:gd name="T3" fmla="*/ 50 h 50"/>
                <a:gd name="T4" fmla="*/ 116 w 116"/>
                <a:gd name="T5" fmla="*/ 50 h 50"/>
                <a:gd name="T6" fmla="*/ 88 w 116"/>
                <a:gd name="T7" fmla="*/ 0 h 50"/>
                <a:gd name="T8" fmla="*/ 0 w 11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50">
                  <a:moveTo>
                    <a:pt x="0" y="0"/>
                  </a:moveTo>
                  <a:lnTo>
                    <a:pt x="0" y="50"/>
                  </a:lnTo>
                  <a:lnTo>
                    <a:pt x="116" y="50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2" name="Freeform 93">
            <a:extLst>
              <a:ext uri="{FF2B5EF4-FFF2-40B4-BE49-F238E27FC236}">
                <a16:creationId xmlns:a16="http://schemas.microsoft.com/office/drawing/2014/main" id="{A6CD9CC7-7AC5-4C5A-9C47-7B68607C514C}"/>
              </a:ext>
            </a:extLst>
          </p:cNvPr>
          <p:cNvSpPr>
            <a:spLocks/>
          </p:cNvSpPr>
          <p:nvPr/>
        </p:nvSpPr>
        <p:spPr bwMode="auto">
          <a:xfrm>
            <a:off x="9092398" y="2669594"/>
            <a:ext cx="384824" cy="384824"/>
          </a:xfrm>
          <a:custGeom>
            <a:avLst/>
            <a:gdLst>
              <a:gd name="T0" fmla="*/ 303 w 303"/>
              <a:gd name="T1" fmla="*/ 151 h 303"/>
              <a:gd name="T2" fmla="*/ 152 w 303"/>
              <a:gd name="T3" fmla="*/ 0 h 303"/>
              <a:gd name="T4" fmla="*/ 152 w 303"/>
              <a:gd name="T5" fmla="*/ 59 h 303"/>
              <a:gd name="T6" fmla="*/ 0 w 303"/>
              <a:gd name="T7" fmla="*/ 59 h 303"/>
              <a:gd name="T8" fmla="*/ 0 w 303"/>
              <a:gd name="T9" fmla="*/ 244 h 303"/>
              <a:gd name="T10" fmla="*/ 152 w 303"/>
              <a:gd name="T11" fmla="*/ 244 h 303"/>
              <a:gd name="T12" fmla="*/ 152 w 303"/>
              <a:gd name="T13" fmla="*/ 303 h 303"/>
              <a:gd name="T14" fmla="*/ 303 w 303"/>
              <a:gd name="T15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3" h="303">
                <a:moveTo>
                  <a:pt x="303" y="151"/>
                </a:moveTo>
                <a:lnTo>
                  <a:pt x="152" y="0"/>
                </a:lnTo>
                <a:lnTo>
                  <a:pt x="152" y="59"/>
                </a:lnTo>
                <a:lnTo>
                  <a:pt x="0" y="59"/>
                </a:lnTo>
                <a:lnTo>
                  <a:pt x="0" y="244"/>
                </a:lnTo>
                <a:lnTo>
                  <a:pt x="152" y="244"/>
                </a:lnTo>
                <a:lnTo>
                  <a:pt x="152" y="303"/>
                </a:lnTo>
                <a:lnTo>
                  <a:pt x="303" y="15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B660B49-ED02-412A-B9F2-EA664C0F59D9}"/>
              </a:ext>
            </a:extLst>
          </p:cNvPr>
          <p:cNvGrpSpPr/>
          <p:nvPr/>
        </p:nvGrpSpPr>
        <p:grpSpPr>
          <a:xfrm>
            <a:off x="9107639" y="1899946"/>
            <a:ext cx="354343" cy="384824"/>
            <a:chOff x="11158549" y="1266826"/>
            <a:chExt cx="442913" cy="481013"/>
          </a:xfrm>
        </p:grpSpPr>
        <p:sp>
          <p:nvSpPr>
            <p:cNvPr id="177" name="Freeform 107">
              <a:extLst>
                <a:ext uri="{FF2B5EF4-FFF2-40B4-BE49-F238E27FC236}">
                  <a16:creationId xmlns:a16="http://schemas.microsoft.com/office/drawing/2014/main" id="{07EAFA24-DD1A-4125-BCC4-97B6488F7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8549" y="1266826"/>
              <a:ext cx="442913" cy="222250"/>
            </a:xfrm>
            <a:custGeom>
              <a:avLst/>
              <a:gdLst>
                <a:gd name="T0" fmla="*/ 140 w 279"/>
                <a:gd name="T1" fmla="*/ 0 h 140"/>
                <a:gd name="T2" fmla="*/ 0 w 279"/>
                <a:gd name="T3" fmla="*/ 69 h 140"/>
                <a:gd name="T4" fmla="*/ 140 w 279"/>
                <a:gd name="T5" fmla="*/ 140 h 140"/>
                <a:gd name="T6" fmla="*/ 279 w 279"/>
                <a:gd name="T7" fmla="*/ 69 h 140"/>
                <a:gd name="T8" fmla="*/ 140 w 27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140">
                  <a:moveTo>
                    <a:pt x="140" y="0"/>
                  </a:moveTo>
                  <a:lnTo>
                    <a:pt x="0" y="69"/>
                  </a:lnTo>
                  <a:lnTo>
                    <a:pt x="140" y="140"/>
                  </a:lnTo>
                  <a:lnTo>
                    <a:pt x="279" y="6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08">
              <a:extLst>
                <a:ext uri="{FF2B5EF4-FFF2-40B4-BE49-F238E27FC236}">
                  <a16:creationId xmlns:a16="http://schemas.microsoft.com/office/drawing/2014/main" id="{78BA1BF8-7C23-42C9-A671-687B2F2F7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8549" y="1439864"/>
              <a:ext cx="195263" cy="307975"/>
            </a:xfrm>
            <a:custGeom>
              <a:avLst/>
              <a:gdLst>
                <a:gd name="T0" fmla="*/ 0 w 123"/>
                <a:gd name="T1" fmla="*/ 132 h 194"/>
                <a:gd name="T2" fmla="*/ 123 w 123"/>
                <a:gd name="T3" fmla="*/ 194 h 194"/>
                <a:gd name="T4" fmla="*/ 123 w 123"/>
                <a:gd name="T5" fmla="*/ 59 h 194"/>
                <a:gd name="T6" fmla="*/ 0 w 123"/>
                <a:gd name="T7" fmla="*/ 0 h 194"/>
                <a:gd name="T8" fmla="*/ 0 w 123"/>
                <a:gd name="T9" fmla="*/ 13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94">
                  <a:moveTo>
                    <a:pt x="0" y="132"/>
                  </a:moveTo>
                  <a:lnTo>
                    <a:pt x="123" y="194"/>
                  </a:lnTo>
                  <a:lnTo>
                    <a:pt x="123" y="59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09">
              <a:extLst>
                <a:ext uri="{FF2B5EF4-FFF2-40B4-BE49-F238E27FC236}">
                  <a16:creationId xmlns:a16="http://schemas.microsoft.com/office/drawing/2014/main" id="{E56B3080-C1CD-41A9-9C21-A82BBBC92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6199" y="1439864"/>
              <a:ext cx="195263" cy="307975"/>
            </a:xfrm>
            <a:custGeom>
              <a:avLst/>
              <a:gdLst>
                <a:gd name="T0" fmla="*/ 0 w 123"/>
                <a:gd name="T1" fmla="*/ 194 h 194"/>
                <a:gd name="T2" fmla="*/ 123 w 123"/>
                <a:gd name="T3" fmla="*/ 132 h 194"/>
                <a:gd name="T4" fmla="*/ 123 w 123"/>
                <a:gd name="T5" fmla="*/ 0 h 194"/>
                <a:gd name="T6" fmla="*/ 0 w 123"/>
                <a:gd name="T7" fmla="*/ 59 h 194"/>
                <a:gd name="T8" fmla="*/ 0 w 123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94">
                  <a:moveTo>
                    <a:pt x="0" y="194"/>
                  </a:moveTo>
                  <a:lnTo>
                    <a:pt x="123" y="132"/>
                  </a:lnTo>
                  <a:lnTo>
                    <a:pt x="123" y="0"/>
                  </a:lnTo>
                  <a:lnTo>
                    <a:pt x="0" y="59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6" name="Freeform 191">
            <a:extLst>
              <a:ext uri="{FF2B5EF4-FFF2-40B4-BE49-F238E27FC236}">
                <a16:creationId xmlns:a16="http://schemas.microsoft.com/office/drawing/2014/main" id="{B8938915-D071-4952-ADAB-F124435A96D0}"/>
              </a:ext>
            </a:extLst>
          </p:cNvPr>
          <p:cNvSpPr>
            <a:spLocks/>
          </p:cNvSpPr>
          <p:nvPr/>
        </p:nvSpPr>
        <p:spPr bwMode="auto">
          <a:xfrm>
            <a:off x="9098748" y="1130299"/>
            <a:ext cx="372123" cy="384824"/>
          </a:xfrm>
          <a:custGeom>
            <a:avLst/>
            <a:gdLst>
              <a:gd name="T0" fmla="*/ 122 w 124"/>
              <a:gd name="T1" fmla="*/ 72 h 128"/>
              <a:gd name="T2" fmla="*/ 122 w 124"/>
              <a:gd name="T3" fmla="*/ 56 h 128"/>
              <a:gd name="T4" fmla="*/ 123 w 124"/>
              <a:gd name="T5" fmla="*/ 44 h 128"/>
              <a:gd name="T6" fmla="*/ 115 w 124"/>
              <a:gd name="T7" fmla="*/ 35 h 128"/>
              <a:gd name="T8" fmla="*/ 106 w 124"/>
              <a:gd name="T9" fmla="*/ 22 h 128"/>
              <a:gd name="T10" fmla="*/ 100 w 124"/>
              <a:gd name="T11" fmla="*/ 13 h 128"/>
              <a:gd name="T12" fmla="*/ 88 w 124"/>
              <a:gd name="T13" fmla="*/ 10 h 128"/>
              <a:gd name="T14" fmla="*/ 84 w 124"/>
              <a:gd name="T15" fmla="*/ 10 h 128"/>
              <a:gd name="T16" fmla="*/ 73 w 124"/>
              <a:gd name="T17" fmla="*/ 5 h 128"/>
              <a:gd name="T18" fmla="*/ 51 w 124"/>
              <a:gd name="T19" fmla="*/ 5 h 128"/>
              <a:gd name="T20" fmla="*/ 48 w 124"/>
              <a:gd name="T21" fmla="*/ 7 h 128"/>
              <a:gd name="T22" fmla="*/ 36 w 124"/>
              <a:gd name="T23" fmla="*/ 10 h 128"/>
              <a:gd name="T24" fmla="*/ 19 w 124"/>
              <a:gd name="T25" fmla="*/ 19 h 128"/>
              <a:gd name="T26" fmla="*/ 18 w 124"/>
              <a:gd name="T27" fmla="*/ 22 h 128"/>
              <a:gd name="T28" fmla="*/ 9 w 124"/>
              <a:gd name="T29" fmla="*/ 35 h 128"/>
              <a:gd name="T30" fmla="*/ 1 w 124"/>
              <a:gd name="T31" fmla="*/ 44 h 128"/>
              <a:gd name="T32" fmla="*/ 2 w 124"/>
              <a:gd name="T33" fmla="*/ 56 h 128"/>
              <a:gd name="T34" fmla="*/ 2 w 124"/>
              <a:gd name="T35" fmla="*/ 72 h 128"/>
              <a:gd name="T36" fmla="*/ 1 w 124"/>
              <a:gd name="T37" fmla="*/ 84 h 128"/>
              <a:gd name="T38" fmla="*/ 9 w 124"/>
              <a:gd name="T39" fmla="*/ 93 h 128"/>
              <a:gd name="T40" fmla="*/ 18 w 124"/>
              <a:gd name="T41" fmla="*/ 106 h 128"/>
              <a:gd name="T42" fmla="*/ 19 w 124"/>
              <a:gd name="T43" fmla="*/ 108 h 128"/>
              <a:gd name="T44" fmla="*/ 31 w 124"/>
              <a:gd name="T45" fmla="*/ 118 h 128"/>
              <a:gd name="T46" fmla="*/ 36 w 124"/>
              <a:gd name="T47" fmla="*/ 118 h 128"/>
              <a:gd name="T48" fmla="*/ 51 w 124"/>
              <a:gd name="T49" fmla="*/ 123 h 128"/>
              <a:gd name="T50" fmla="*/ 62 w 124"/>
              <a:gd name="T51" fmla="*/ 128 h 128"/>
              <a:gd name="T52" fmla="*/ 73 w 124"/>
              <a:gd name="T53" fmla="*/ 123 h 128"/>
              <a:gd name="T54" fmla="*/ 88 w 124"/>
              <a:gd name="T55" fmla="*/ 118 h 128"/>
              <a:gd name="T56" fmla="*/ 90 w 124"/>
              <a:gd name="T57" fmla="*/ 119 h 128"/>
              <a:gd name="T58" fmla="*/ 105 w 124"/>
              <a:gd name="T59" fmla="*/ 108 h 128"/>
              <a:gd name="T60" fmla="*/ 106 w 124"/>
              <a:gd name="T61" fmla="*/ 106 h 128"/>
              <a:gd name="T62" fmla="*/ 115 w 124"/>
              <a:gd name="T63" fmla="*/ 93 h 128"/>
              <a:gd name="T64" fmla="*/ 123 w 124"/>
              <a:gd name="T65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" h="128">
                <a:moveTo>
                  <a:pt x="122" y="72"/>
                </a:moveTo>
                <a:cubicBezTo>
                  <a:pt x="122" y="72"/>
                  <a:pt x="122" y="72"/>
                  <a:pt x="122" y="72"/>
                </a:cubicBezTo>
                <a:cubicBezTo>
                  <a:pt x="121" y="71"/>
                  <a:pt x="121" y="70"/>
                  <a:pt x="121" y="69"/>
                </a:cubicBezTo>
                <a:cubicBezTo>
                  <a:pt x="120" y="64"/>
                  <a:pt x="120" y="59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4" y="52"/>
                  <a:pt x="124" y="48"/>
                  <a:pt x="123" y="44"/>
                </a:cubicBezTo>
                <a:cubicBezTo>
                  <a:pt x="122" y="40"/>
                  <a:pt x="119" y="37"/>
                  <a:pt x="115" y="35"/>
                </a:cubicBezTo>
                <a:cubicBezTo>
                  <a:pt x="115" y="35"/>
                  <a:pt x="115" y="35"/>
                  <a:pt x="115" y="35"/>
                </a:cubicBezTo>
                <a:cubicBezTo>
                  <a:pt x="114" y="35"/>
                  <a:pt x="113" y="34"/>
                  <a:pt x="112" y="33"/>
                </a:cubicBezTo>
                <a:cubicBezTo>
                  <a:pt x="109" y="30"/>
                  <a:pt x="106" y="26"/>
                  <a:pt x="106" y="22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5" y="19"/>
                  <a:pt x="103" y="15"/>
                  <a:pt x="100" y="13"/>
                </a:cubicBezTo>
                <a:cubicBezTo>
                  <a:pt x="100" y="13"/>
                  <a:pt x="100" y="12"/>
                  <a:pt x="100" y="12"/>
                </a:cubicBezTo>
                <a:cubicBezTo>
                  <a:pt x="96" y="10"/>
                  <a:pt x="92" y="9"/>
                  <a:pt x="88" y="10"/>
                </a:cubicBezTo>
                <a:cubicBezTo>
                  <a:pt x="88" y="10"/>
                  <a:pt x="88" y="10"/>
                  <a:pt x="88" y="10"/>
                </a:cubicBezTo>
                <a:cubicBezTo>
                  <a:pt x="87" y="10"/>
                  <a:pt x="86" y="10"/>
                  <a:pt x="84" y="10"/>
                </a:cubicBezTo>
                <a:cubicBezTo>
                  <a:pt x="80" y="9"/>
                  <a:pt x="76" y="7"/>
                  <a:pt x="73" y="5"/>
                </a:cubicBezTo>
                <a:cubicBezTo>
                  <a:pt x="73" y="5"/>
                  <a:pt x="73" y="5"/>
                  <a:pt x="73" y="5"/>
                </a:cubicBezTo>
                <a:cubicBezTo>
                  <a:pt x="70" y="2"/>
                  <a:pt x="66" y="0"/>
                  <a:pt x="62" y="0"/>
                </a:cubicBezTo>
                <a:cubicBezTo>
                  <a:pt x="58" y="0"/>
                  <a:pt x="54" y="2"/>
                  <a:pt x="51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0" y="5"/>
                  <a:pt x="49" y="6"/>
                  <a:pt x="48" y="7"/>
                </a:cubicBezTo>
                <a:cubicBezTo>
                  <a:pt x="44" y="9"/>
                  <a:pt x="40" y="10"/>
                  <a:pt x="36" y="10"/>
                </a:cubicBezTo>
                <a:cubicBezTo>
                  <a:pt x="36" y="10"/>
                  <a:pt x="36" y="10"/>
                  <a:pt x="36" y="10"/>
                </a:cubicBezTo>
                <a:cubicBezTo>
                  <a:pt x="32" y="9"/>
                  <a:pt x="28" y="10"/>
                  <a:pt x="24" y="12"/>
                </a:cubicBezTo>
                <a:cubicBezTo>
                  <a:pt x="22" y="14"/>
                  <a:pt x="20" y="16"/>
                  <a:pt x="19" y="19"/>
                </a:cubicBezTo>
                <a:cubicBezTo>
                  <a:pt x="19" y="20"/>
                  <a:pt x="19" y="21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3"/>
                  <a:pt x="18" y="25"/>
                  <a:pt x="17" y="26"/>
                </a:cubicBezTo>
                <a:cubicBezTo>
                  <a:pt x="15" y="30"/>
                  <a:pt x="12" y="34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5" y="37"/>
                  <a:pt x="2" y="40"/>
                  <a:pt x="1" y="44"/>
                </a:cubicBezTo>
                <a:cubicBezTo>
                  <a:pt x="0" y="48"/>
                  <a:pt x="0" y="52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3" y="57"/>
                  <a:pt x="3" y="58"/>
                  <a:pt x="3" y="59"/>
                </a:cubicBezTo>
                <a:cubicBezTo>
                  <a:pt x="4" y="64"/>
                  <a:pt x="4" y="69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0" y="76"/>
                  <a:pt x="0" y="80"/>
                  <a:pt x="1" y="84"/>
                </a:cubicBezTo>
                <a:cubicBezTo>
                  <a:pt x="2" y="88"/>
                  <a:pt x="5" y="91"/>
                  <a:pt x="9" y="93"/>
                </a:cubicBezTo>
                <a:cubicBezTo>
                  <a:pt x="9" y="93"/>
                  <a:pt x="9" y="93"/>
                  <a:pt x="9" y="93"/>
                </a:cubicBezTo>
                <a:cubicBezTo>
                  <a:pt x="10" y="93"/>
                  <a:pt x="11" y="94"/>
                  <a:pt x="12" y="95"/>
                </a:cubicBezTo>
                <a:cubicBezTo>
                  <a:pt x="15" y="98"/>
                  <a:pt x="18" y="102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9" y="106"/>
                  <a:pt x="19" y="107"/>
                  <a:pt x="19" y="108"/>
                </a:cubicBezTo>
                <a:cubicBezTo>
                  <a:pt x="20" y="111"/>
                  <a:pt x="22" y="114"/>
                  <a:pt x="24" y="116"/>
                </a:cubicBezTo>
                <a:cubicBezTo>
                  <a:pt x="26" y="117"/>
                  <a:pt x="29" y="118"/>
                  <a:pt x="31" y="118"/>
                </a:cubicBezTo>
                <a:cubicBezTo>
                  <a:pt x="33" y="119"/>
                  <a:pt x="34" y="119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8"/>
                  <a:pt x="38" y="118"/>
                  <a:pt x="40" y="118"/>
                </a:cubicBezTo>
                <a:cubicBezTo>
                  <a:pt x="44" y="119"/>
                  <a:pt x="48" y="121"/>
                  <a:pt x="51" y="123"/>
                </a:cubicBezTo>
                <a:cubicBezTo>
                  <a:pt x="51" y="123"/>
                  <a:pt x="51" y="123"/>
                  <a:pt x="51" y="123"/>
                </a:cubicBezTo>
                <a:cubicBezTo>
                  <a:pt x="54" y="126"/>
                  <a:pt x="58" y="128"/>
                  <a:pt x="62" y="128"/>
                </a:cubicBezTo>
                <a:cubicBezTo>
                  <a:pt x="66" y="128"/>
                  <a:pt x="70" y="126"/>
                  <a:pt x="73" y="123"/>
                </a:cubicBezTo>
                <a:cubicBezTo>
                  <a:pt x="73" y="123"/>
                  <a:pt x="73" y="123"/>
                  <a:pt x="73" y="123"/>
                </a:cubicBezTo>
                <a:cubicBezTo>
                  <a:pt x="74" y="123"/>
                  <a:pt x="75" y="122"/>
                  <a:pt x="76" y="121"/>
                </a:cubicBezTo>
                <a:cubicBezTo>
                  <a:pt x="80" y="119"/>
                  <a:pt x="84" y="118"/>
                  <a:pt x="88" y="118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9" y="118"/>
                  <a:pt x="89" y="119"/>
                  <a:pt x="90" y="119"/>
                </a:cubicBezTo>
                <a:cubicBezTo>
                  <a:pt x="93" y="119"/>
                  <a:pt x="97" y="118"/>
                  <a:pt x="100" y="116"/>
                </a:cubicBezTo>
                <a:cubicBezTo>
                  <a:pt x="102" y="114"/>
                  <a:pt x="104" y="111"/>
                  <a:pt x="105" y="108"/>
                </a:cubicBezTo>
                <a:cubicBezTo>
                  <a:pt x="105" y="108"/>
                  <a:pt x="105" y="107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106" y="105"/>
                  <a:pt x="106" y="103"/>
                  <a:pt x="107" y="102"/>
                </a:cubicBezTo>
                <a:cubicBezTo>
                  <a:pt x="109" y="98"/>
                  <a:pt x="112" y="95"/>
                  <a:pt x="115" y="93"/>
                </a:cubicBezTo>
                <a:cubicBezTo>
                  <a:pt x="115" y="93"/>
                  <a:pt x="115" y="93"/>
                  <a:pt x="115" y="93"/>
                </a:cubicBezTo>
                <a:cubicBezTo>
                  <a:pt x="119" y="91"/>
                  <a:pt x="122" y="88"/>
                  <a:pt x="123" y="84"/>
                </a:cubicBezTo>
                <a:cubicBezTo>
                  <a:pt x="124" y="80"/>
                  <a:pt x="124" y="76"/>
                  <a:pt x="122" y="7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3F79D27-C942-4D76-814F-886485D9CB08}"/>
              </a:ext>
            </a:extLst>
          </p:cNvPr>
          <p:cNvGrpSpPr/>
          <p:nvPr/>
        </p:nvGrpSpPr>
        <p:grpSpPr>
          <a:xfrm>
            <a:off x="8302156" y="5738024"/>
            <a:ext cx="402604" cy="402604"/>
            <a:chOff x="10167948" y="6064256"/>
            <a:chExt cx="503237" cy="503238"/>
          </a:xfrm>
        </p:grpSpPr>
        <p:sp>
          <p:nvSpPr>
            <p:cNvPr id="248" name="Freeform 8">
              <a:extLst>
                <a:ext uri="{FF2B5EF4-FFF2-40B4-BE49-F238E27FC236}">
                  <a16:creationId xmlns:a16="http://schemas.microsoft.com/office/drawing/2014/main" id="{B5972106-F4BB-49FC-A1FA-0E044D143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0985" y="6064256"/>
              <a:ext cx="330200" cy="360363"/>
            </a:xfrm>
            <a:custGeom>
              <a:avLst/>
              <a:gdLst>
                <a:gd name="T0" fmla="*/ 75 w 88"/>
                <a:gd name="T1" fmla="*/ 13 h 96"/>
                <a:gd name="T2" fmla="*/ 27 w 88"/>
                <a:gd name="T3" fmla="*/ 13 h 96"/>
                <a:gd name="T4" fmla="*/ 8 w 88"/>
                <a:gd name="T5" fmla="*/ 32 h 96"/>
                <a:gd name="T6" fmla="*/ 12 w 88"/>
                <a:gd name="T7" fmla="*/ 32 h 96"/>
                <a:gd name="T8" fmla="*/ 26 w 88"/>
                <a:gd name="T9" fmla="*/ 34 h 96"/>
                <a:gd name="T10" fmla="*/ 37 w 88"/>
                <a:gd name="T11" fmla="*/ 23 h 96"/>
                <a:gd name="T12" fmla="*/ 51 w 88"/>
                <a:gd name="T13" fmla="*/ 18 h 96"/>
                <a:gd name="T14" fmla="*/ 65 w 88"/>
                <a:gd name="T15" fmla="*/ 23 h 96"/>
                <a:gd name="T16" fmla="*/ 70 w 88"/>
                <a:gd name="T17" fmla="*/ 37 h 96"/>
                <a:gd name="T18" fmla="*/ 65 w 88"/>
                <a:gd name="T19" fmla="*/ 51 h 96"/>
                <a:gd name="T20" fmla="*/ 44 w 88"/>
                <a:gd name="T21" fmla="*/ 72 h 96"/>
                <a:gd name="T22" fmla="*/ 30 w 88"/>
                <a:gd name="T23" fmla="*/ 78 h 96"/>
                <a:gd name="T24" fmla="*/ 16 w 88"/>
                <a:gd name="T25" fmla="*/ 72 h 96"/>
                <a:gd name="T26" fmla="*/ 12 w 88"/>
                <a:gd name="T27" fmla="*/ 66 h 96"/>
                <a:gd name="T28" fmla="*/ 5 w 88"/>
                <a:gd name="T29" fmla="*/ 69 h 96"/>
                <a:gd name="T30" fmla="*/ 0 w 88"/>
                <a:gd name="T31" fmla="*/ 74 h 96"/>
                <a:gd name="T32" fmla="*/ 6 w 88"/>
                <a:gd name="T33" fmla="*/ 82 h 96"/>
                <a:gd name="T34" fmla="*/ 54 w 88"/>
                <a:gd name="T35" fmla="*/ 82 h 96"/>
                <a:gd name="T36" fmla="*/ 75 w 88"/>
                <a:gd name="T37" fmla="*/ 61 h 96"/>
                <a:gd name="T38" fmla="*/ 75 w 88"/>
                <a:gd name="T39" fmla="*/ 1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96">
                  <a:moveTo>
                    <a:pt x="75" y="13"/>
                  </a:moveTo>
                  <a:cubicBezTo>
                    <a:pt x="62" y="0"/>
                    <a:pt x="40" y="0"/>
                    <a:pt x="27" y="1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1" y="32"/>
                    <a:pt x="12" y="32"/>
                  </a:cubicBezTo>
                  <a:cubicBezTo>
                    <a:pt x="17" y="32"/>
                    <a:pt x="22" y="33"/>
                    <a:pt x="26" y="3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1" y="20"/>
                    <a:pt x="46" y="18"/>
                    <a:pt x="51" y="18"/>
                  </a:cubicBezTo>
                  <a:cubicBezTo>
                    <a:pt x="56" y="18"/>
                    <a:pt x="61" y="20"/>
                    <a:pt x="65" y="23"/>
                  </a:cubicBezTo>
                  <a:cubicBezTo>
                    <a:pt x="68" y="27"/>
                    <a:pt x="70" y="32"/>
                    <a:pt x="70" y="37"/>
                  </a:cubicBezTo>
                  <a:cubicBezTo>
                    <a:pt x="70" y="42"/>
                    <a:pt x="68" y="47"/>
                    <a:pt x="65" y="51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0" y="76"/>
                    <a:pt x="35" y="78"/>
                    <a:pt x="30" y="78"/>
                  </a:cubicBezTo>
                  <a:cubicBezTo>
                    <a:pt x="24" y="78"/>
                    <a:pt x="20" y="76"/>
                    <a:pt x="16" y="72"/>
                  </a:cubicBezTo>
                  <a:cubicBezTo>
                    <a:pt x="14" y="70"/>
                    <a:pt x="13" y="68"/>
                    <a:pt x="12" y="66"/>
                  </a:cubicBezTo>
                  <a:cubicBezTo>
                    <a:pt x="9" y="66"/>
                    <a:pt x="7" y="67"/>
                    <a:pt x="5" y="6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" y="77"/>
                    <a:pt x="3" y="80"/>
                    <a:pt x="6" y="82"/>
                  </a:cubicBezTo>
                  <a:cubicBezTo>
                    <a:pt x="19" y="96"/>
                    <a:pt x="41" y="96"/>
                    <a:pt x="54" y="8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88" y="48"/>
                    <a:pt x="88" y="26"/>
                    <a:pt x="75" y="1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9">
              <a:extLst>
                <a:ext uri="{FF2B5EF4-FFF2-40B4-BE49-F238E27FC236}">
                  <a16:creationId xmlns:a16="http://schemas.microsoft.com/office/drawing/2014/main" id="{8AD2366E-08C6-4470-AA4E-59CFC505C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48" y="6207131"/>
              <a:ext cx="330200" cy="360363"/>
            </a:xfrm>
            <a:custGeom>
              <a:avLst/>
              <a:gdLst>
                <a:gd name="T0" fmla="*/ 76 w 88"/>
                <a:gd name="T1" fmla="*/ 64 h 96"/>
                <a:gd name="T2" fmla="*/ 62 w 88"/>
                <a:gd name="T3" fmla="*/ 62 h 96"/>
                <a:gd name="T4" fmla="*/ 51 w 88"/>
                <a:gd name="T5" fmla="*/ 73 h 96"/>
                <a:gd name="T6" fmla="*/ 37 w 88"/>
                <a:gd name="T7" fmla="*/ 79 h 96"/>
                <a:gd name="T8" fmla="*/ 23 w 88"/>
                <a:gd name="T9" fmla="*/ 73 h 96"/>
                <a:gd name="T10" fmla="*/ 18 w 88"/>
                <a:gd name="T11" fmla="*/ 59 h 96"/>
                <a:gd name="T12" fmla="*/ 23 w 88"/>
                <a:gd name="T13" fmla="*/ 45 h 96"/>
                <a:gd name="T14" fmla="*/ 44 w 88"/>
                <a:gd name="T15" fmla="*/ 24 h 96"/>
                <a:gd name="T16" fmla="*/ 58 w 88"/>
                <a:gd name="T17" fmla="*/ 18 h 96"/>
                <a:gd name="T18" fmla="*/ 72 w 88"/>
                <a:gd name="T19" fmla="*/ 24 h 96"/>
                <a:gd name="T20" fmla="*/ 76 w 88"/>
                <a:gd name="T21" fmla="*/ 30 h 96"/>
                <a:gd name="T22" fmla="*/ 83 w 88"/>
                <a:gd name="T23" fmla="*/ 27 h 96"/>
                <a:gd name="T24" fmla="*/ 88 w 88"/>
                <a:gd name="T25" fmla="*/ 22 h 96"/>
                <a:gd name="T26" fmla="*/ 82 w 88"/>
                <a:gd name="T27" fmla="*/ 14 h 96"/>
                <a:gd name="T28" fmla="*/ 34 w 88"/>
                <a:gd name="T29" fmla="*/ 14 h 96"/>
                <a:gd name="T30" fmla="*/ 13 w 88"/>
                <a:gd name="T31" fmla="*/ 35 h 96"/>
                <a:gd name="T32" fmla="*/ 13 w 88"/>
                <a:gd name="T33" fmla="*/ 83 h 96"/>
                <a:gd name="T34" fmla="*/ 61 w 88"/>
                <a:gd name="T35" fmla="*/ 83 h 96"/>
                <a:gd name="T36" fmla="*/ 80 w 88"/>
                <a:gd name="T37" fmla="*/ 64 h 96"/>
                <a:gd name="T38" fmla="*/ 76 w 88"/>
                <a:gd name="T39" fmla="*/ 6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96">
                  <a:moveTo>
                    <a:pt x="76" y="64"/>
                  </a:moveTo>
                  <a:cubicBezTo>
                    <a:pt x="71" y="64"/>
                    <a:pt x="66" y="63"/>
                    <a:pt x="62" y="62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47" y="76"/>
                    <a:pt x="42" y="79"/>
                    <a:pt x="37" y="79"/>
                  </a:cubicBezTo>
                  <a:cubicBezTo>
                    <a:pt x="32" y="79"/>
                    <a:pt x="27" y="76"/>
                    <a:pt x="23" y="73"/>
                  </a:cubicBezTo>
                  <a:cubicBezTo>
                    <a:pt x="20" y="69"/>
                    <a:pt x="18" y="64"/>
                    <a:pt x="18" y="59"/>
                  </a:cubicBezTo>
                  <a:cubicBezTo>
                    <a:pt x="18" y="54"/>
                    <a:pt x="20" y="49"/>
                    <a:pt x="23" y="45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0"/>
                    <a:pt x="53" y="18"/>
                    <a:pt x="58" y="18"/>
                  </a:cubicBezTo>
                  <a:cubicBezTo>
                    <a:pt x="63" y="18"/>
                    <a:pt x="68" y="20"/>
                    <a:pt x="72" y="24"/>
                  </a:cubicBezTo>
                  <a:cubicBezTo>
                    <a:pt x="74" y="26"/>
                    <a:pt x="75" y="28"/>
                    <a:pt x="76" y="30"/>
                  </a:cubicBezTo>
                  <a:cubicBezTo>
                    <a:pt x="79" y="30"/>
                    <a:pt x="81" y="29"/>
                    <a:pt x="83" y="27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7" y="19"/>
                    <a:pt x="85" y="16"/>
                    <a:pt x="82" y="14"/>
                  </a:cubicBezTo>
                  <a:cubicBezTo>
                    <a:pt x="69" y="0"/>
                    <a:pt x="47" y="0"/>
                    <a:pt x="34" y="1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0" y="48"/>
                    <a:pt x="0" y="70"/>
                    <a:pt x="13" y="83"/>
                  </a:cubicBezTo>
                  <a:cubicBezTo>
                    <a:pt x="26" y="96"/>
                    <a:pt x="48" y="96"/>
                    <a:pt x="61" y="83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79" y="64"/>
                    <a:pt x="77" y="64"/>
                    <a:pt x="76" y="6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Freeform 28">
            <a:extLst>
              <a:ext uri="{FF2B5EF4-FFF2-40B4-BE49-F238E27FC236}">
                <a16:creationId xmlns:a16="http://schemas.microsoft.com/office/drawing/2014/main" id="{3CFC09AD-0BC4-4305-970F-484A6EDB1259}"/>
              </a:ext>
            </a:extLst>
          </p:cNvPr>
          <p:cNvSpPr>
            <a:spLocks noEditPoints="1"/>
          </p:cNvSpPr>
          <p:nvPr/>
        </p:nvSpPr>
        <p:spPr bwMode="auto">
          <a:xfrm>
            <a:off x="8311046" y="4977266"/>
            <a:ext cx="384824" cy="384824"/>
          </a:xfrm>
          <a:custGeom>
            <a:avLst/>
            <a:gdLst>
              <a:gd name="T0" fmla="*/ 64 w 128"/>
              <a:gd name="T1" fmla="*/ 0 h 128"/>
              <a:gd name="T2" fmla="*/ 64 w 128"/>
              <a:gd name="T3" fmla="*/ 0 h 128"/>
              <a:gd name="T4" fmla="*/ 2 w 128"/>
              <a:gd name="T5" fmla="*/ 49 h 128"/>
              <a:gd name="T6" fmla="*/ 0 w 128"/>
              <a:gd name="T7" fmla="*/ 64 h 128"/>
              <a:gd name="T8" fmla="*/ 64 w 128"/>
              <a:gd name="T9" fmla="*/ 128 h 128"/>
              <a:gd name="T10" fmla="*/ 128 w 128"/>
              <a:gd name="T11" fmla="*/ 64 h 128"/>
              <a:gd name="T12" fmla="*/ 64 w 128"/>
              <a:gd name="T13" fmla="*/ 0 h 128"/>
              <a:gd name="T14" fmla="*/ 64 w 128"/>
              <a:gd name="T15" fmla="*/ 114 h 128"/>
              <a:gd name="T16" fmla="*/ 64 w 128"/>
              <a:gd name="T17" fmla="*/ 15 h 128"/>
              <a:gd name="T18" fmla="*/ 113 w 128"/>
              <a:gd name="T19" fmla="*/ 64 h 128"/>
              <a:gd name="T20" fmla="*/ 64 w 128"/>
              <a:gd name="T21" fmla="*/ 1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64" y="0"/>
                  <a:pt x="64" y="0"/>
                  <a:pt x="64" y="0"/>
                </a:cubicBezTo>
                <a:cubicBezTo>
                  <a:pt x="34" y="0"/>
                  <a:pt x="9" y="21"/>
                  <a:pt x="2" y="49"/>
                </a:cubicBezTo>
                <a:cubicBezTo>
                  <a:pt x="1" y="54"/>
                  <a:pt x="0" y="5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64" y="114"/>
                </a:moveTo>
                <a:cubicBezTo>
                  <a:pt x="64" y="15"/>
                  <a:pt x="64" y="15"/>
                  <a:pt x="64" y="15"/>
                </a:cubicBezTo>
                <a:cubicBezTo>
                  <a:pt x="91" y="15"/>
                  <a:pt x="113" y="37"/>
                  <a:pt x="113" y="64"/>
                </a:cubicBezTo>
                <a:cubicBezTo>
                  <a:pt x="113" y="91"/>
                  <a:pt x="91" y="114"/>
                  <a:pt x="64" y="11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F1313F8-696E-4448-A78C-D364E75DC803}"/>
              </a:ext>
            </a:extLst>
          </p:cNvPr>
          <p:cNvGrpSpPr/>
          <p:nvPr/>
        </p:nvGrpSpPr>
        <p:grpSpPr>
          <a:xfrm>
            <a:off x="8311046" y="4295252"/>
            <a:ext cx="384824" cy="213367"/>
            <a:chOff x="10179060" y="4260854"/>
            <a:chExt cx="481013" cy="266700"/>
          </a:xfrm>
        </p:grpSpPr>
        <p:sp>
          <p:nvSpPr>
            <p:cNvPr id="216" name="Freeform 50">
              <a:extLst>
                <a:ext uri="{FF2B5EF4-FFF2-40B4-BE49-F238E27FC236}">
                  <a16:creationId xmlns:a16="http://schemas.microsoft.com/office/drawing/2014/main" id="{18EFD2B4-C1DC-4651-A6BB-C576BEFA9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60" y="4260854"/>
              <a:ext cx="214313" cy="266700"/>
            </a:xfrm>
            <a:custGeom>
              <a:avLst/>
              <a:gdLst>
                <a:gd name="T0" fmla="*/ 0 w 135"/>
                <a:gd name="T1" fmla="*/ 83 h 168"/>
                <a:gd name="T2" fmla="*/ 135 w 135"/>
                <a:gd name="T3" fmla="*/ 168 h 168"/>
                <a:gd name="T4" fmla="*/ 135 w 135"/>
                <a:gd name="T5" fmla="*/ 0 h 168"/>
                <a:gd name="T6" fmla="*/ 0 w 135"/>
                <a:gd name="T7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68">
                  <a:moveTo>
                    <a:pt x="0" y="83"/>
                  </a:moveTo>
                  <a:lnTo>
                    <a:pt x="135" y="168"/>
                  </a:lnTo>
                  <a:lnTo>
                    <a:pt x="135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51">
              <a:extLst>
                <a:ext uri="{FF2B5EF4-FFF2-40B4-BE49-F238E27FC236}">
                  <a16:creationId xmlns:a16="http://schemas.microsoft.com/office/drawing/2014/main" id="{0452D311-E71A-4525-B807-ACF40FCD8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60" y="4260854"/>
              <a:ext cx="266700" cy="266700"/>
            </a:xfrm>
            <a:custGeom>
              <a:avLst/>
              <a:gdLst>
                <a:gd name="T0" fmla="*/ 33 w 168"/>
                <a:gd name="T1" fmla="*/ 83 h 168"/>
                <a:gd name="T2" fmla="*/ 33 w 168"/>
                <a:gd name="T3" fmla="*/ 0 h 168"/>
                <a:gd name="T4" fmla="*/ 0 w 168"/>
                <a:gd name="T5" fmla="*/ 0 h 168"/>
                <a:gd name="T6" fmla="*/ 0 w 168"/>
                <a:gd name="T7" fmla="*/ 166 h 168"/>
                <a:gd name="T8" fmla="*/ 33 w 168"/>
                <a:gd name="T9" fmla="*/ 166 h 168"/>
                <a:gd name="T10" fmla="*/ 33 w 168"/>
                <a:gd name="T11" fmla="*/ 83 h 168"/>
                <a:gd name="T12" fmla="*/ 168 w 168"/>
                <a:gd name="T13" fmla="*/ 168 h 168"/>
                <a:gd name="T14" fmla="*/ 168 w 168"/>
                <a:gd name="T15" fmla="*/ 83 h 168"/>
                <a:gd name="T16" fmla="*/ 168 w 168"/>
                <a:gd name="T17" fmla="*/ 0 h 168"/>
                <a:gd name="T18" fmla="*/ 33 w 168"/>
                <a:gd name="T19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33" y="83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33" y="166"/>
                  </a:lnTo>
                  <a:lnTo>
                    <a:pt x="33" y="83"/>
                  </a:lnTo>
                  <a:lnTo>
                    <a:pt x="168" y="168"/>
                  </a:lnTo>
                  <a:lnTo>
                    <a:pt x="168" y="83"/>
                  </a:lnTo>
                  <a:lnTo>
                    <a:pt x="168" y="0"/>
                  </a:lnTo>
                  <a:lnTo>
                    <a:pt x="33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93AFEB0-6082-47A5-A151-B8DD91776FE2}"/>
              </a:ext>
            </a:extLst>
          </p:cNvPr>
          <p:cNvGrpSpPr/>
          <p:nvPr/>
        </p:nvGrpSpPr>
        <p:grpSpPr>
          <a:xfrm>
            <a:off x="8311046" y="3448132"/>
            <a:ext cx="384824" cy="365773"/>
            <a:chOff x="10179060" y="3201991"/>
            <a:chExt cx="481013" cy="457200"/>
          </a:xfrm>
        </p:grpSpPr>
        <p:sp>
          <p:nvSpPr>
            <p:cNvPr id="197" name="Freeform 72">
              <a:extLst>
                <a:ext uri="{FF2B5EF4-FFF2-40B4-BE49-F238E27FC236}">
                  <a16:creationId xmlns:a16="http://schemas.microsoft.com/office/drawing/2014/main" id="{684DB5D7-0A85-4A71-8442-F865C39BA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60" y="3386141"/>
              <a:ext cx="481013" cy="273050"/>
            </a:xfrm>
            <a:custGeom>
              <a:avLst/>
              <a:gdLst>
                <a:gd name="T0" fmla="*/ 255 w 303"/>
                <a:gd name="T1" fmla="*/ 83 h 172"/>
                <a:gd name="T2" fmla="*/ 66 w 303"/>
                <a:gd name="T3" fmla="*/ 83 h 172"/>
                <a:gd name="T4" fmla="*/ 66 w 303"/>
                <a:gd name="T5" fmla="*/ 40 h 172"/>
                <a:gd name="T6" fmla="*/ 0 w 303"/>
                <a:gd name="T7" fmla="*/ 106 h 172"/>
                <a:gd name="T8" fmla="*/ 66 w 303"/>
                <a:gd name="T9" fmla="*/ 172 h 172"/>
                <a:gd name="T10" fmla="*/ 66 w 303"/>
                <a:gd name="T11" fmla="*/ 130 h 172"/>
                <a:gd name="T12" fmla="*/ 303 w 303"/>
                <a:gd name="T13" fmla="*/ 130 h 172"/>
                <a:gd name="T14" fmla="*/ 303 w 303"/>
                <a:gd name="T15" fmla="*/ 120 h 172"/>
                <a:gd name="T16" fmla="*/ 303 w 303"/>
                <a:gd name="T17" fmla="*/ 83 h 172"/>
                <a:gd name="T18" fmla="*/ 303 w 303"/>
                <a:gd name="T19" fmla="*/ 0 h 172"/>
                <a:gd name="T20" fmla="*/ 255 w 303"/>
                <a:gd name="T21" fmla="*/ 47 h 172"/>
                <a:gd name="T22" fmla="*/ 255 w 303"/>
                <a:gd name="T23" fmla="*/ 8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3" h="172">
                  <a:moveTo>
                    <a:pt x="255" y="83"/>
                  </a:moveTo>
                  <a:lnTo>
                    <a:pt x="66" y="83"/>
                  </a:lnTo>
                  <a:lnTo>
                    <a:pt x="66" y="40"/>
                  </a:lnTo>
                  <a:lnTo>
                    <a:pt x="0" y="106"/>
                  </a:lnTo>
                  <a:lnTo>
                    <a:pt x="66" y="172"/>
                  </a:lnTo>
                  <a:lnTo>
                    <a:pt x="66" y="130"/>
                  </a:lnTo>
                  <a:lnTo>
                    <a:pt x="303" y="130"/>
                  </a:lnTo>
                  <a:lnTo>
                    <a:pt x="303" y="120"/>
                  </a:lnTo>
                  <a:lnTo>
                    <a:pt x="303" y="83"/>
                  </a:lnTo>
                  <a:lnTo>
                    <a:pt x="303" y="0"/>
                  </a:lnTo>
                  <a:lnTo>
                    <a:pt x="255" y="47"/>
                  </a:lnTo>
                  <a:lnTo>
                    <a:pt x="255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73">
              <a:extLst>
                <a:ext uri="{FF2B5EF4-FFF2-40B4-BE49-F238E27FC236}">
                  <a16:creationId xmlns:a16="http://schemas.microsoft.com/office/drawing/2014/main" id="{1CCCF73F-310B-4F3C-9EE9-72BA2A6EB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60" y="3201991"/>
              <a:ext cx="481013" cy="273050"/>
            </a:xfrm>
            <a:custGeom>
              <a:avLst/>
              <a:gdLst>
                <a:gd name="T0" fmla="*/ 47 w 303"/>
                <a:gd name="T1" fmla="*/ 90 h 172"/>
                <a:gd name="T2" fmla="*/ 236 w 303"/>
                <a:gd name="T3" fmla="*/ 90 h 172"/>
                <a:gd name="T4" fmla="*/ 236 w 303"/>
                <a:gd name="T5" fmla="*/ 132 h 172"/>
                <a:gd name="T6" fmla="*/ 303 w 303"/>
                <a:gd name="T7" fmla="*/ 66 h 172"/>
                <a:gd name="T8" fmla="*/ 236 w 303"/>
                <a:gd name="T9" fmla="*/ 0 h 172"/>
                <a:gd name="T10" fmla="*/ 236 w 303"/>
                <a:gd name="T11" fmla="*/ 42 h 172"/>
                <a:gd name="T12" fmla="*/ 0 w 303"/>
                <a:gd name="T13" fmla="*/ 42 h 172"/>
                <a:gd name="T14" fmla="*/ 0 w 303"/>
                <a:gd name="T15" fmla="*/ 172 h 172"/>
                <a:gd name="T16" fmla="*/ 47 w 303"/>
                <a:gd name="T17" fmla="*/ 125 h 172"/>
                <a:gd name="T18" fmla="*/ 47 w 303"/>
                <a:gd name="T19" fmla="*/ 9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" h="172">
                  <a:moveTo>
                    <a:pt x="47" y="90"/>
                  </a:moveTo>
                  <a:lnTo>
                    <a:pt x="236" y="90"/>
                  </a:lnTo>
                  <a:lnTo>
                    <a:pt x="236" y="132"/>
                  </a:lnTo>
                  <a:lnTo>
                    <a:pt x="303" y="66"/>
                  </a:lnTo>
                  <a:lnTo>
                    <a:pt x="236" y="0"/>
                  </a:lnTo>
                  <a:lnTo>
                    <a:pt x="236" y="42"/>
                  </a:lnTo>
                  <a:lnTo>
                    <a:pt x="0" y="42"/>
                  </a:lnTo>
                  <a:lnTo>
                    <a:pt x="0" y="172"/>
                  </a:lnTo>
                  <a:lnTo>
                    <a:pt x="47" y="125"/>
                  </a:lnTo>
                  <a:lnTo>
                    <a:pt x="47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E9153B7-1339-4495-8E8C-FDB11CF59005}"/>
              </a:ext>
            </a:extLst>
          </p:cNvPr>
          <p:cNvGrpSpPr/>
          <p:nvPr/>
        </p:nvGrpSpPr>
        <p:grpSpPr>
          <a:xfrm>
            <a:off x="8311046" y="2669594"/>
            <a:ext cx="384824" cy="384824"/>
            <a:chOff x="10179060" y="2228852"/>
            <a:chExt cx="481013" cy="481013"/>
          </a:xfrm>
        </p:grpSpPr>
        <p:sp>
          <p:nvSpPr>
            <p:cNvPr id="180" name="Freeform 94">
              <a:extLst>
                <a:ext uri="{FF2B5EF4-FFF2-40B4-BE49-F238E27FC236}">
                  <a16:creationId xmlns:a16="http://schemas.microsoft.com/office/drawing/2014/main" id="{8C259249-478F-4BB9-A45C-879472075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4160" y="2228852"/>
              <a:ext cx="315913" cy="481013"/>
            </a:xfrm>
            <a:custGeom>
              <a:avLst/>
              <a:gdLst>
                <a:gd name="T0" fmla="*/ 199 w 199"/>
                <a:gd name="T1" fmla="*/ 151 h 303"/>
                <a:gd name="T2" fmla="*/ 47 w 199"/>
                <a:gd name="T3" fmla="*/ 0 h 303"/>
                <a:gd name="T4" fmla="*/ 47 w 199"/>
                <a:gd name="T5" fmla="*/ 80 h 303"/>
                <a:gd name="T6" fmla="*/ 0 w 199"/>
                <a:gd name="T7" fmla="*/ 80 h 303"/>
                <a:gd name="T8" fmla="*/ 0 w 199"/>
                <a:gd name="T9" fmla="*/ 222 h 303"/>
                <a:gd name="T10" fmla="*/ 47 w 199"/>
                <a:gd name="T11" fmla="*/ 222 h 303"/>
                <a:gd name="T12" fmla="*/ 47 w 199"/>
                <a:gd name="T13" fmla="*/ 303 h 303"/>
                <a:gd name="T14" fmla="*/ 199 w 199"/>
                <a:gd name="T15" fmla="*/ 15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303">
                  <a:moveTo>
                    <a:pt x="199" y="151"/>
                  </a:moveTo>
                  <a:lnTo>
                    <a:pt x="47" y="0"/>
                  </a:lnTo>
                  <a:lnTo>
                    <a:pt x="47" y="80"/>
                  </a:lnTo>
                  <a:lnTo>
                    <a:pt x="0" y="80"/>
                  </a:lnTo>
                  <a:lnTo>
                    <a:pt x="0" y="222"/>
                  </a:lnTo>
                  <a:lnTo>
                    <a:pt x="47" y="222"/>
                  </a:lnTo>
                  <a:lnTo>
                    <a:pt x="47" y="303"/>
                  </a:lnTo>
                  <a:lnTo>
                    <a:pt x="199" y="15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Rectangle 95">
              <a:extLst>
                <a:ext uri="{FF2B5EF4-FFF2-40B4-BE49-F238E27FC236}">
                  <a16:creationId xmlns:a16="http://schemas.microsoft.com/office/drawing/2014/main" id="{087B9B7B-5453-47AD-BBD9-D24557BCD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3673" y="2355852"/>
              <a:ext cx="52388" cy="225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Rectangle 96">
              <a:extLst>
                <a:ext uri="{FF2B5EF4-FFF2-40B4-BE49-F238E27FC236}">
                  <a16:creationId xmlns:a16="http://schemas.microsoft.com/office/drawing/2014/main" id="{2C3C6435-FDFF-49CE-AE1A-BBC869A07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9060" y="2355852"/>
              <a:ext cx="38100" cy="225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B2B4111-8D37-4308-A68B-54D278D39AB0}"/>
              </a:ext>
            </a:extLst>
          </p:cNvPr>
          <p:cNvGrpSpPr/>
          <p:nvPr/>
        </p:nvGrpSpPr>
        <p:grpSpPr>
          <a:xfrm>
            <a:off x="8311046" y="1899946"/>
            <a:ext cx="384824" cy="384824"/>
            <a:chOff x="10179060" y="1266826"/>
            <a:chExt cx="481013" cy="481013"/>
          </a:xfrm>
        </p:grpSpPr>
        <p:sp>
          <p:nvSpPr>
            <p:cNvPr id="168" name="Rectangle 110">
              <a:extLst>
                <a:ext uri="{FF2B5EF4-FFF2-40B4-BE49-F238E27FC236}">
                  <a16:creationId xmlns:a16="http://schemas.microsoft.com/office/drawing/2014/main" id="{ECCB58BE-8E0F-4CF3-BA82-17702DD50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273" y="1266826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Rectangle 111">
              <a:extLst>
                <a:ext uri="{FF2B5EF4-FFF2-40B4-BE49-F238E27FC236}">
                  <a16:creationId xmlns:a16="http://schemas.microsoft.com/office/drawing/2014/main" id="{6F908D64-91DE-4240-8A61-945D79D8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6248" y="1624014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Rectangle 112">
              <a:extLst>
                <a:ext uri="{FF2B5EF4-FFF2-40B4-BE49-F238E27FC236}">
                  <a16:creationId xmlns:a16="http://schemas.microsoft.com/office/drawing/2014/main" id="{B273DFA3-C428-468C-8D38-97E0C6CB7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273" y="1447801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Rectangle 113">
              <a:extLst>
                <a:ext uri="{FF2B5EF4-FFF2-40B4-BE49-F238E27FC236}">
                  <a16:creationId xmlns:a16="http://schemas.microsoft.com/office/drawing/2014/main" id="{70B97C15-CEB8-4103-BB86-D0DA8C986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9060" y="1447801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Rectangle 114">
              <a:extLst>
                <a:ext uri="{FF2B5EF4-FFF2-40B4-BE49-F238E27FC236}">
                  <a16:creationId xmlns:a16="http://schemas.microsoft.com/office/drawing/2014/main" id="{0F3EA08D-6FC6-4413-8125-AE1EFBBE6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273" y="1624014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Rectangle 115">
              <a:extLst>
                <a:ext uri="{FF2B5EF4-FFF2-40B4-BE49-F238E27FC236}">
                  <a16:creationId xmlns:a16="http://schemas.microsoft.com/office/drawing/2014/main" id="{5BFF788C-6DA4-45A4-8B48-B59284476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9060" y="1624014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Rectangle 116">
              <a:extLst>
                <a:ext uri="{FF2B5EF4-FFF2-40B4-BE49-F238E27FC236}">
                  <a16:creationId xmlns:a16="http://schemas.microsoft.com/office/drawing/2014/main" id="{E59AEDB0-6288-4EFA-A1F2-55CB5C1A8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9060" y="1266826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Rectangle 117">
              <a:extLst>
                <a:ext uri="{FF2B5EF4-FFF2-40B4-BE49-F238E27FC236}">
                  <a16:creationId xmlns:a16="http://schemas.microsoft.com/office/drawing/2014/main" id="{F803B7E2-36E1-43B9-BB16-16014EE07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6248" y="1266826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Rectangle 118">
              <a:extLst>
                <a:ext uri="{FF2B5EF4-FFF2-40B4-BE49-F238E27FC236}">
                  <a16:creationId xmlns:a16="http://schemas.microsoft.com/office/drawing/2014/main" id="{001B8C36-802C-49D2-A7CC-22ABDC817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6248" y="1447801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7" name="Freeform 192">
            <a:extLst>
              <a:ext uri="{FF2B5EF4-FFF2-40B4-BE49-F238E27FC236}">
                <a16:creationId xmlns:a16="http://schemas.microsoft.com/office/drawing/2014/main" id="{7EC72F4E-2C7B-4206-BAC0-242FF0321B77}"/>
              </a:ext>
            </a:extLst>
          </p:cNvPr>
          <p:cNvSpPr>
            <a:spLocks/>
          </p:cNvSpPr>
          <p:nvPr/>
        </p:nvSpPr>
        <p:spPr bwMode="auto">
          <a:xfrm>
            <a:off x="8311046" y="1130299"/>
            <a:ext cx="384824" cy="384824"/>
          </a:xfrm>
          <a:custGeom>
            <a:avLst/>
            <a:gdLst>
              <a:gd name="T0" fmla="*/ 128 w 128"/>
              <a:gd name="T1" fmla="*/ 64 h 128"/>
              <a:gd name="T2" fmla="*/ 117 w 128"/>
              <a:gd name="T3" fmla="*/ 50 h 128"/>
              <a:gd name="T4" fmla="*/ 119 w 128"/>
              <a:gd name="T5" fmla="*/ 32 h 128"/>
              <a:gd name="T6" fmla="*/ 103 w 128"/>
              <a:gd name="T7" fmla="*/ 25 h 128"/>
              <a:gd name="T8" fmla="*/ 96 w 128"/>
              <a:gd name="T9" fmla="*/ 9 h 128"/>
              <a:gd name="T10" fmla="*/ 78 w 128"/>
              <a:gd name="T11" fmla="*/ 11 h 128"/>
              <a:gd name="T12" fmla="*/ 64 w 128"/>
              <a:gd name="T13" fmla="*/ 0 h 128"/>
              <a:gd name="T14" fmla="*/ 50 w 128"/>
              <a:gd name="T15" fmla="*/ 11 h 128"/>
              <a:gd name="T16" fmla="*/ 32 w 128"/>
              <a:gd name="T17" fmla="*/ 9 h 128"/>
              <a:gd name="T18" fmla="*/ 25 w 128"/>
              <a:gd name="T19" fmla="*/ 25 h 128"/>
              <a:gd name="T20" fmla="*/ 9 w 128"/>
              <a:gd name="T21" fmla="*/ 32 h 128"/>
              <a:gd name="T22" fmla="*/ 11 w 128"/>
              <a:gd name="T23" fmla="*/ 50 h 128"/>
              <a:gd name="T24" fmla="*/ 0 w 128"/>
              <a:gd name="T25" fmla="*/ 64 h 128"/>
              <a:gd name="T26" fmla="*/ 11 w 128"/>
              <a:gd name="T27" fmla="*/ 78 h 128"/>
              <a:gd name="T28" fmla="*/ 9 w 128"/>
              <a:gd name="T29" fmla="*/ 96 h 128"/>
              <a:gd name="T30" fmla="*/ 25 w 128"/>
              <a:gd name="T31" fmla="*/ 103 h 128"/>
              <a:gd name="T32" fmla="*/ 32 w 128"/>
              <a:gd name="T33" fmla="*/ 119 h 128"/>
              <a:gd name="T34" fmla="*/ 50 w 128"/>
              <a:gd name="T35" fmla="*/ 117 h 128"/>
              <a:gd name="T36" fmla="*/ 64 w 128"/>
              <a:gd name="T37" fmla="*/ 128 h 128"/>
              <a:gd name="T38" fmla="*/ 78 w 128"/>
              <a:gd name="T39" fmla="*/ 117 h 128"/>
              <a:gd name="T40" fmla="*/ 96 w 128"/>
              <a:gd name="T41" fmla="*/ 119 h 128"/>
              <a:gd name="T42" fmla="*/ 103 w 128"/>
              <a:gd name="T43" fmla="*/ 103 h 128"/>
              <a:gd name="T44" fmla="*/ 119 w 128"/>
              <a:gd name="T45" fmla="*/ 96 h 128"/>
              <a:gd name="T46" fmla="*/ 117 w 128"/>
              <a:gd name="T47" fmla="*/ 78 h 128"/>
              <a:gd name="T48" fmla="*/ 128 w 128"/>
              <a:gd name="T4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" h="128">
                <a:moveTo>
                  <a:pt x="128" y="64"/>
                </a:moveTo>
                <a:cubicBezTo>
                  <a:pt x="128" y="57"/>
                  <a:pt x="124" y="52"/>
                  <a:pt x="117" y="50"/>
                </a:cubicBezTo>
                <a:cubicBezTo>
                  <a:pt x="122" y="45"/>
                  <a:pt x="123" y="38"/>
                  <a:pt x="119" y="32"/>
                </a:cubicBezTo>
                <a:cubicBezTo>
                  <a:pt x="116" y="26"/>
                  <a:pt x="109" y="23"/>
                  <a:pt x="103" y="25"/>
                </a:cubicBezTo>
                <a:cubicBezTo>
                  <a:pt x="105" y="19"/>
                  <a:pt x="102" y="12"/>
                  <a:pt x="96" y="9"/>
                </a:cubicBezTo>
                <a:cubicBezTo>
                  <a:pt x="90" y="5"/>
                  <a:pt x="83" y="6"/>
                  <a:pt x="78" y="11"/>
                </a:cubicBezTo>
                <a:cubicBezTo>
                  <a:pt x="76" y="4"/>
                  <a:pt x="71" y="0"/>
                  <a:pt x="64" y="0"/>
                </a:cubicBezTo>
                <a:cubicBezTo>
                  <a:pt x="57" y="0"/>
                  <a:pt x="52" y="4"/>
                  <a:pt x="50" y="11"/>
                </a:cubicBezTo>
                <a:cubicBezTo>
                  <a:pt x="45" y="6"/>
                  <a:pt x="38" y="5"/>
                  <a:pt x="32" y="9"/>
                </a:cubicBezTo>
                <a:cubicBezTo>
                  <a:pt x="26" y="12"/>
                  <a:pt x="23" y="19"/>
                  <a:pt x="25" y="25"/>
                </a:cubicBezTo>
                <a:cubicBezTo>
                  <a:pt x="19" y="23"/>
                  <a:pt x="12" y="26"/>
                  <a:pt x="9" y="32"/>
                </a:cubicBezTo>
                <a:cubicBezTo>
                  <a:pt x="5" y="38"/>
                  <a:pt x="6" y="45"/>
                  <a:pt x="11" y="50"/>
                </a:cubicBezTo>
                <a:cubicBezTo>
                  <a:pt x="4" y="52"/>
                  <a:pt x="0" y="57"/>
                  <a:pt x="0" y="64"/>
                </a:cubicBezTo>
                <a:cubicBezTo>
                  <a:pt x="0" y="71"/>
                  <a:pt x="4" y="76"/>
                  <a:pt x="11" y="78"/>
                </a:cubicBezTo>
                <a:cubicBezTo>
                  <a:pt x="6" y="83"/>
                  <a:pt x="5" y="90"/>
                  <a:pt x="9" y="96"/>
                </a:cubicBezTo>
                <a:cubicBezTo>
                  <a:pt x="12" y="102"/>
                  <a:pt x="19" y="105"/>
                  <a:pt x="25" y="103"/>
                </a:cubicBezTo>
                <a:cubicBezTo>
                  <a:pt x="23" y="109"/>
                  <a:pt x="26" y="116"/>
                  <a:pt x="32" y="119"/>
                </a:cubicBezTo>
                <a:cubicBezTo>
                  <a:pt x="38" y="123"/>
                  <a:pt x="45" y="122"/>
                  <a:pt x="50" y="117"/>
                </a:cubicBezTo>
                <a:cubicBezTo>
                  <a:pt x="52" y="124"/>
                  <a:pt x="57" y="128"/>
                  <a:pt x="64" y="128"/>
                </a:cubicBezTo>
                <a:cubicBezTo>
                  <a:pt x="71" y="128"/>
                  <a:pt x="76" y="124"/>
                  <a:pt x="78" y="117"/>
                </a:cubicBezTo>
                <a:cubicBezTo>
                  <a:pt x="83" y="122"/>
                  <a:pt x="90" y="123"/>
                  <a:pt x="96" y="119"/>
                </a:cubicBezTo>
                <a:cubicBezTo>
                  <a:pt x="102" y="116"/>
                  <a:pt x="105" y="109"/>
                  <a:pt x="103" y="103"/>
                </a:cubicBezTo>
                <a:cubicBezTo>
                  <a:pt x="109" y="105"/>
                  <a:pt x="116" y="102"/>
                  <a:pt x="119" y="96"/>
                </a:cubicBezTo>
                <a:cubicBezTo>
                  <a:pt x="123" y="90"/>
                  <a:pt x="122" y="83"/>
                  <a:pt x="117" y="78"/>
                </a:cubicBezTo>
                <a:cubicBezTo>
                  <a:pt x="124" y="76"/>
                  <a:pt x="128" y="71"/>
                  <a:pt x="128" y="6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922EE2B7-BBBA-4514-80CF-5832F45A042E}"/>
              </a:ext>
            </a:extLst>
          </p:cNvPr>
          <p:cNvSpPr>
            <a:spLocks/>
          </p:cNvSpPr>
          <p:nvPr/>
        </p:nvSpPr>
        <p:spPr bwMode="auto">
          <a:xfrm>
            <a:off x="7560175" y="5746914"/>
            <a:ext cx="342912" cy="384824"/>
          </a:xfrm>
          <a:custGeom>
            <a:avLst/>
            <a:gdLst>
              <a:gd name="T0" fmla="*/ 41 w 114"/>
              <a:gd name="T1" fmla="*/ 101 h 128"/>
              <a:gd name="T2" fmla="*/ 51 w 114"/>
              <a:gd name="T3" fmla="*/ 98 h 128"/>
              <a:gd name="T4" fmla="*/ 51 w 114"/>
              <a:gd name="T5" fmla="*/ 98 h 128"/>
              <a:gd name="T6" fmla="*/ 107 w 114"/>
              <a:gd name="T7" fmla="*/ 41 h 128"/>
              <a:gd name="T8" fmla="*/ 107 w 114"/>
              <a:gd name="T9" fmla="*/ 41 h 128"/>
              <a:gd name="T10" fmla="*/ 114 w 114"/>
              <a:gd name="T11" fmla="*/ 25 h 128"/>
              <a:gd name="T12" fmla="*/ 89 w 114"/>
              <a:gd name="T13" fmla="*/ 0 h 128"/>
              <a:gd name="T14" fmla="*/ 71 w 114"/>
              <a:gd name="T15" fmla="*/ 8 h 128"/>
              <a:gd name="T16" fmla="*/ 10 w 114"/>
              <a:gd name="T17" fmla="*/ 69 h 128"/>
              <a:gd name="T18" fmla="*/ 10 w 114"/>
              <a:gd name="T19" fmla="*/ 69 h 128"/>
              <a:gd name="T20" fmla="*/ 0 w 114"/>
              <a:gd name="T21" fmla="*/ 94 h 128"/>
              <a:gd name="T22" fmla="*/ 34 w 114"/>
              <a:gd name="T23" fmla="*/ 128 h 128"/>
              <a:gd name="T24" fmla="*/ 59 w 114"/>
              <a:gd name="T25" fmla="*/ 117 h 128"/>
              <a:gd name="T26" fmla="*/ 105 w 114"/>
              <a:gd name="T27" fmla="*/ 71 h 128"/>
              <a:gd name="T28" fmla="*/ 99 w 114"/>
              <a:gd name="T29" fmla="*/ 64 h 128"/>
              <a:gd name="T30" fmla="*/ 69 w 114"/>
              <a:gd name="T31" fmla="*/ 94 h 128"/>
              <a:gd name="T32" fmla="*/ 52 w 114"/>
              <a:gd name="T33" fmla="*/ 111 h 128"/>
              <a:gd name="T34" fmla="*/ 52 w 114"/>
              <a:gd name="T35" fmla="*/ 111 h 128"/>
              <a:gd name="T36" fmla="*/ 34 w 114"/>
              <a:gd name="T37" fmla="*/ 118 h 128"/>
              <a:gd name="T38" fmla="*/ 10 w 114"/>
              <a:gd name="T39" fmla="*/ 94 h 128"/>
              <a:gd name="T40" fmla="*/ 17 w 114"/>
              <a:gd name="T41" fmla="*/ 76 h 128"/>
              <a:gd name="T42" fmla="*/ 17 w 114"/>
              <a:gd name="T43" fmla="*/ 76 h 128"/>
              <a:gd name="T44" fmla="*/ 79 w 114"/>
              <a:gd name="T45" fmla="*/ 14 h 128"/>
              <a:gd name="T46" fmla="*/ 79 w 114"/>
              <a:gd name="T47" fmla="*/ 14 h 128"/>
              <a:gd name="T48" fmla="*/ 89 w 114"/>
              <a:gd name="T49" fmla="*/ 10 h 128"/>
              <a:gd name="T50" fmla="*/ 104 w 114"/>
              <a:gd name="T51" fmla="*/ 25 h 128"/>
              <a:gd name="T52" fmla="*/ 100 w 114"/>
              <a:gd name="T53" fmla="*/ 34 h 128"/>
              <a:gd name="T54" fmla="*/ 100 w 114"/>
              <a:gd name="T55" fmla="*/ 34 h 128"/>
              <a:gd name="T56" fmla="*/ 45 w 114"/>
              <a:gd name="T57" fmla="*/ 90 h 128"/>
              <a:gd name="T58" fmla="*/ 45 w 114"/>
              <a:gd name="T59" fmla="*/ 90 h 128"/>
              <a:gd name="T60" fmla="*/ 41 w 114"/>
              <a:gd name="T61" fmla="*/ 92 h 128"/>
              <a:gd name="T62" fmla="*/ 36 w 114"/>
              <a:gd name="T63" fmla="*/ 87 h 128"/>
              <a:gd name="T64" fmla="*/ 37 w 114"/>
              <a:gd name="T65" fmla="*/ 84 h 128"/>
              <a:gd name="T66" fmla="*/ 78 w 114"/>
              <a:gd name="T67" fmla="*/ 43 h 128"/>
              <a:gd name="T68" fmla="*/ 71 w 114"/>
              <a:gd name="T69" fmla="*/ 36 h 128"/>
              <a:gd name="T70" fmla="*/ 30 w 114"/>
              <a:gd name="T71" fmla="*/ 77 h 128"/>
              <a:gd name="T72" fmla="*/ 30 w 114"/>
              <a:gd name="T73" fmla="*/ 77 h 128"/>
              <a:gd name="T74" fmla="*/ 27 w 114"/>
              <a:gd name="T75" fmla="*/ 87 h 128"/>
              <a:gd name="T76" fmla="*/ 41 w 114"/>
              <a:gd name="T77" fmla="*/ 10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" h="128">
                <a:moveTo>
                  <a:pt x="41" y="101"/>
                </a:moveTo>
                <a:cubicBezTo>
                  <a:pt x="45" y="101"/>
                  <a:pt x="48" y="100"/>
                  <a:pt x="51" y="98"/>
                </a:cubicBezTo>
                <a:cubicBezTo>
                  <a:pt x="51" y="98"/>
                  <a:pt x="51" y="98"/>
                  <a:pt x="51" y="98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11" y="37"/>
                  <a:pt x="114" y="31"/>
                  <a:pt x="114" y="25"/>
                </a:cubicBezTo>
                <a:cubicBezTo>
                  <a:pt x="114" y="11"/>
                  <a:pt x="103" y="0"/>
                  <a:pt x="89" y="0"/>
                </a:cubicBezTo>
                <a:cubicBezTo>
                  <a:pt x="82" y="0"/>
                  <a:pt x="76" y="3"/>
                  <a:pt x="71" y="8"/>
                </a:cubicBezTo>
                <a:cubicBezTo>
                  <a:pt x="10" y="69"/>
                  <a:pt x="10" y="69"/>
                  <a:pt x="10" y="69"/>
                </a:cubicBezTo>
                <a:cubicBezTo>
                  <a:pt x="10" y="69"/>
                  <a:pt x="10" y="69"/>
                  <a:pt x="10" y="69"/>
                </a:cubicBezTo>
                <a:cubicBezTo>
                  <a:pt x="4" y="76"/>
                  <a:pt x="0" y="84"/>
                  <a:pt x="0" y="94"/>
                </a:cubicBezTo>
                <a:cubicBezTo>
                  <a:pt x="0" y="113"/>
                  <a:pt x="15" y="128"/>
                  <a:pt x="34" y="128"/>
                </a:cubicBezTo>
                <a:cubicBezTo>
                  <a:pt x="44" y="128"/>
                  <a:pt x="53" y="124"/>
                  <a:pt x="59" y="117"/>
                </a:cubicBezTo>
                <a:cubicBezTo>
                  <a:pt x="105" y="71"/>
                  <a:pt x="105" y="71"/>
                  <a:pt x="105" y="71"/>
                </a:cubicBezTo>
                <a:cubicBezTo>
                  <a:pt x="99" y="64"/>
                  <a:pt x="99" y="64"/>
                  <a:pt x="99" y="64"/>
                </a:cubicBezTo>
                <a:cubicBezTo>
                  <a:pt x="69" y="94"/>
                  <a:pt x="69" y="94"/>
                  <a:pt x="69" y="94"/>
                </a:cubicBezTo>
                <a:cubicBezTo>
                  <a:pt x="69" y="94"/>
                  <a:pt x="52" y="111"/>
                  <a:pt x="52" y="111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47" y="115"/>
                  <a:pt x="41" y="118"/>
                  <a:pt x="34" y="118"/>
                </a:cubicBezTo>
                <a:cubicBezTo>
                  <a:pt x="21" y="118"/>
                  <a:pt x="10" y="107"/>
                  <a:pt x="10" y="94"/>
                </a:cubicBezTo>
                <a:cubicBezTo>
                  <a:pt x="10" y="87"/>
                  <a:pt x="13" y="81"/>
                  <a:pt x="17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2" y="12"/>
                  <a:pt x="85" y="10"/>
                  <a:pt x="89" y="10"/>
                </a:cubicBezTo>
                <a:cubicBezTo>
                  <a:pt x="98" y="10"/>
                  <a:pt x="104" y="16"/>
                  <a:pt x="104" y="25"/>
                </a:cubicBezTo>
                <a:cubicBezTo>
                  <a:pt x="104" y="28"/>
                  <a:pt x="103" y="32"/>
                  <a:pt x="100" y="34"/>
                </a:cubicBezTo>
                <a:cubicBezTo>
                  <a:pt x="100" y="34"/>
                  <a:pt x="100" y="34"/>
                  <a:pt x="100" y="34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4" y="91"/>
                  <a:pt x="42" y="92"/>
                  <a:pt x="41" y="92"/>
                </a:cubicBezTo>
                <a:cubicBezTo>
                  <a:pt x="39" y="92"/>
                  <a:pt x="36" y="89"/>
                  <a:pt x="36" y="87"/>
                </a:cubicBezTo>
                <a:cubicBezTo>
                  <a:pt x="36" y="86"/>
                  <a:pt x="37" y="85"/>
                  <a:pt x="37" y="84"/>
                </a:cubicBezTo>
                <a:cubicBezTo>
                  <a:pt x="78" y="43"/>
                  <a:pt x="78" y="43"/>
                  <a:pt x="78" y="43"/>
                </a:cubicBezTo>
                <a:cubicBezTo>
                  <a:pt x="71" y="36"/>
                  <a:pt x="71" y="36"/>
                  <a:pt x="71" y="36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28" y="80"/>
                  <a:pt x="27" y="83"/>
                  <a:pt x="27" y="87"/>
                </a:cubicBezTo>
                <a:cubicBezTo>
                  <a:pt x="27" y="95"/>
                  <a:pt x="33" y="101"/>
                  <a:pt x="41" y="10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1C7B4DF-3CD7-4FBD-95AA-FA39F84619E9}"/>
              </a:ext>
            </a:extLst>
          </p:cNvPr>
          <p:cNvGrpSpPr/>
          <p:nvPr/>
        </p:nvGrpSpPr>
        <p:grpSpPr>
          <a:xfrm>
            <a:off x="7562715" y="4977266"/>
            <a:ext cx="336561" cy="384824"/>
            <a:chOff x="9247197" y="5113342"/>
            <a:chExt cx="420687" cy="481013"/>
          </a:xfrm>
        </p:grpSpPr>
        <p:sp>
          <p:nvSpPr>
            <p:cNvPr id="232" name="Freeform 29">
              <a:extLst>
                <a:ext uri="{FF2B5EF4-FFF2-40B4-BE49-F238E27FC236}">
                  <a16:creationId xmlns:a16="http://schemas.microsoft.com/office/drawing/2014/main" id="{50BD8DEF-A198-443F-862C-4591AAC64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7684" y="5113342"/>
              <a:ext cx="330200" cy="330200"/>
            </a:xfrm>
            <a:custGeom>
              <a:avLst/>
              <a:gdLst>
                <a:gd name="T0" fmla="*/ 66 w 88"/>
                <a:gd name="T1" fmla="*/ 20 h 88"/>
                <a:gd name="T2" fmla="*/ 44 w 88"/>
                <a:gd name="T3" fmla="*/ 10 h 88"/>
                <a:gd name="T4" fmla="*/ 44 w 88"/>
                <a:gd name="T5" fmla="*/ 10 h 88"/>
                <a:gd name="T6" fmla="*/ 22 w 88"/>
                <a:gd name="T7" fmla="*/ 0 h 88"/>
                <a:gd name="T8" fmla="*/ 0 w 88"/>
                <a:gd name="T9" fmla="*/ 10 h 88"/>
                <a:gd name="T10" fmla="*/ 0 w 88"/>
                <a:gd name="T11" fmla="*/ 10 h 88"/>
                <a:gd name="T12" fmla="*/ 0 w 88"/>
                <a:gd name="T13" fmla="*/ 78 h 88"/>
                <a:gd name="T14" fmla="*/ 22 w 88"/>
                <a:gd name="T15" fmla="*/ 69 h 88"/>
                <a:gd name="T16" fmla="*/ 44 w 88"/>
                <a:gd name="T17" fmla="*/ 78 h 88"/>
                <a:gd name="T18" fmla="*/ 44 w 88"/>
                <a:gd name="T19" fmla="*/ 78 h 88"/>
                <a:gd name="T20" fmla="*/ 66 w 88"/>
                <a:gd name="T21" fmla="*/ 88 h 88"/>
                <a:gd name="T22" fmla="*/ 88 w 88"/>
                <a:gd name="T23" fmla="*/ 78 h 88"/>
                <a:gd name="T24" fmla="*/ 88 w 88"/>
                <a:gd name="T25" fmla="*/ 78 h 88"/>
                <a:gd name="T26" fmla="*/ 88 w 88"/>
                <a:gd name="T27" fmla="*/ 10 h 88"/>
                <a:gd name="T28" fmla="*/ 66 w 88"/>
                <a:gd name="T29" fmla="*/ 2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88">
                  <a:moveTo>
                    <a:pt x="66" y="20"/>
                  </a:moveTo>
                  <a:cubicBezTo>
                    <a:pt x="58" y="20"/>
                    <a:pt x="50" y="16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38" y="4"/>
                    <a:pt x="30" y="0"/>
                    <a:pt x="22" y="0"/>
                  </a:cubicBezTo>
                  <a:cubicBezTo>
                    <a:pt x="14" y="0"/>
                    <a:pt x="6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6" y="72"/>
                    <a:pt x="14" y="69"/>
                    <a:pt x="22" y="69"/>
                  </a:cubicBezTo>
                  <a:cubicBezTo>
                    <a:pt x="30" y="69"/>
                    <a:pt x="38" y="72"/>
                    <a:pt x="44" y="78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50" y="85"/>
                    <a:pt x="58" y="88"/>
                    <a:pt x="66" y="88"/>
                  </a:cubicBezTo>
                  <a:cubicBezTo>
                    <a:pt x="75" y="88"/>
                    <a:pt x="82" y="85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16"/>
                    <a:pt x="75" y="20"/>
                    <a:pt x="66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30">
              <a:extLst>
                <a:ext uri="{FF2B5EF4-FFF2-40B4-BE49-F238E27FC236}">
                  <a16:creationId xmlns:a16="http://schemas.microsoft.com/office/drawing/2014/main" id="{D3E31414-6EF9-4537-A486-B116AA31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7197" y="5113342"/>
              <a:ext cx="52388" cy="481013"/>
            </a:xfrm>
            <a:custGeom>
              <a:avLst/>
              <a:gdLst>
                <a:gd name="T0" fmla="*/ 7 w 14"/>
                <a:gd name="T1" fmla="*/ 0 h 128"/>
                <a:gd name="T2" fmla="*/ 0 w 14"/>
                <a:gd name="T3" fmla="*/ 7 h 128"/>
                <a:gd name="T4" fmla="*/ 0 w 14"/>
                <a:gd name="T5" fmla="*/ 128 h 128"/>
                <a:gd name="T6" fmla="*/ 14 w 14"/>
                <a:gd name="T7" fmla="*/ 128 h 128"/>
                <a:gd name="T8" fmla="*/ 14 w 14"/>
                <a:gd name="T9" fmla="*/ 7 h 128"/>
                <a:gd name="T10" fmla="*/ 7 w 14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F04AFA1-72BF-4260-9D99-9422B2FCE7D6}"/>
              </a:ext>
            </a:extLst>
          </p:cNvPr>
          <p:cNvGrpSpPr/>
          <p:nvPr/>
        </p:nvGrpSpPr>
        <p:grpSpPr>
          <a:xfrm>
            <a:off x="7538584" y="4280011"/>
            <a:ext cx="384824" cy="241308"/>
            <a:chOff x="9217034" y="4241804"/>
            <a:chExt cx="481013" cy="301625"/>
          </a:xfrm>
        </p:grpSpPr>
        <p:sp>
          <p:nvSpPr>
            <p:cNvPr id="214" name="Freeform 52">
              <a:extLst>
                <a:ext uri="{FF2B5EF4-FFF2-40B4-BE49-F238E27FC236}">
                  <a16:creationId xmlns:a16="http://schemas.microsoft.com/office/drawing/2014/main" id="{8F14791E-9EAF-4E06-BD58-012F0354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8334" y="4241804"/>
              <a:ext cx="239713" cy="301625"/>
            </a:xfrm>
            <a:custGeom>
              <a:avLst/>
              <a:gdLst>
                <a:gd name="T0" fmla="*/ 151 w 151"/>
                <a:gd name="T1" fmla="*/ 95 h 190"/>
                <a:gd name="T2" fmla="*/ 0 w 151"/>
                <a:gd name="T3" fmla="*/ 0 h 190"/>
                <a:gd name="T4" fmla="*/ 0 w 151"/>
                <a:gd name="T5" fmla="*/ 95 h 190"/>
                <a:gd name="T6" fmla="*/ 0 w 151"/>
                <a:gd name="T7" fmla="*/ 190 h 190"/>
                <a:gd name="T8" fmla="*/ 151 w 151"/>
                <a:gd name="T9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90">
                  <a:moveTo>
                    <a:pt x="151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0"/>
                  </a:lnTo>
                  <a:lnTo>
                    <a:pt x="151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53">
              <a:extLst>
                <a:ext uri="{FF2B5EF4-FFF2-40B4-BE49-F238E27FC236}">
                  <a16:creationId xmlns:a16="http://schemas.microsoft.com/office/drawing/2014/main" id="{6FF25284-5D42-46C7-AA55-724AC30C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7034" y="4241804"/>
              <a:ext cx="241300" cy="301625"/>
            </a:xfrm>
            <a:custGeom>
              <a:avLst/>
              <a:gdLst>
                <a:gd name="T0" fmla="*/ 152 w 152"/>
                <a:gd name="T1" fmla="*/ 95 h 190"/>
                <a:gd name="T2" fmla="*/ 0 w 152"/>
                <a:gd name="T3" fmla="*/ 0 h 190"/>
                <a:gd name="T4" fmla="*/ 0 w 152"/>
                <a:gd name="T5" fmla="*/ 190 h 190"/>
                <a:gd name="T6" fmla="*/ 152 w 152"/>
                <a:gd name="T7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190">
                  <a:moveTo>
                    <a:pt x="152" y="95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" name="Freeform 74">
            <a:extLst>
              <a:ext uri="{FF2B5EF4-FFF2-40B4-BE49-F238E27FC236}">
                <a16:creationId xmlns:a16="http://schemas.microsoft.com/office/drawing/2014/main" id="{F6DFCC3F-6077-4C76-9BA4-32F552317C5A}"/>
              </a:ext>
            </a:extLst>
          </p:cNvPr>
          <p:cNvSpPr>
            <a:spLocks/>
          </p:cNvSpPr>
          <p:nvPr/>
        </p:nvSpPr>
        <p:spPr bwMode="auto">
          <a:xfrm>
            <a:off x="7538584" y="3474803"/>
            <a:ext cx="384824" cy="312431"/>
          </a:xfrm>
          <a:custGeom>
            <a:avLst/>
            <a:gdLst>
              <a:gd name="T0" fmla="*/ 256 w 303"/>
              <a:gd name="T1" fmla="*/ 199 h 246"/>
              <a:gd name="T2" fmla="*/ 48 w 303"/>
              <a:gd name="T3" fmla="*/ 199 h 246"/>
              <a:gd name="T4" fmla="*/ 48 w 303"/>
              <a:gd name="T5" fmla="*/ 90 h 246"/>
              <a:gd name="T6" fmla="*/ 237 w 303"/>
              <a:gd name="T7" fmla="*/ 90 h 246"/>
              <a:gd name="T8" fmla="*/ 237 w 303"/>
              <a:gd name="T9" fmla="*/ 130 h 246"/>
              <a:gd name="T10" fmla="*/ 303 w 303"/>
              <a:gd name="T11" fmla="*/ 66 h 246"/>
              <a:gd name="T12" fmla="*/ 237 w 303"/>
              <a:gd name="T13" fmla="*/ 0 h 246"/>
              <a:gd name="T14" fmla="*/ 237 w 303"/>
              <a:gd name="T15" fmla="*/ 40 h 246"/>
              <a:gd name="T16" fmla="*/ 0 w 303"/>
              <a:gd name="T17" fmla="*/ 40 h 246"/>
              <a:gd name="T18" fmla="*/ 0 w 303"/>
              <a:gd name="T19" fmla="*/ 246 h 246"/>
              <a:gd name="T20" fmla="*/ 303 w 303"/>
              <a:gd name="T21" fmla="*/ 246 h 246"/>
              <a:gd name="T22" fmla="*/ 303 w 303"/>
              <a:gd name="T23" fmla="*/ 116 h 246"/>
              <a:gd name="T24" fmla="*/ 256 w 303"/>
              <a:gd name="T25" fmla="*/ 163 h 246"/>
              <a:gd name="T26" fmla="*/ 256 w 303"/>
              <a:gd name="T27" fmla="*/ 19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" h="246">
                <a:moveTo>
                  <a:pt x="256" y="199"/>
                </a:moveTo>
                <a:lnTo>
                  <a:pt x="48" y="199"/>
                </a:lnTo>
                <a:lnTo>
                  <a:pt x="48" y="90"/>
                </a:lnTo>
                <a:lnTo>
                  <a:pt x="237" y="90"/>
                </a:lnTo>
                <a:lnTo>
                  <a:pt x="237" y="130"/>
                </a:lnTo>
                <a:lnTo>
                  <a:pt x="303" y="66"/>
                </a:lnTo>
                <a:lnTo>
                  <a:pt x="237" y="0"/>
                </a:lnTo>
                <a:lnTo>
                  <a:pt x="237" y="40"/>
                </a:lnTo>
                <a:lnTo>
                  <a:pt x="0" y="40"/>
                </a:lnTo>
                <a:lnTo>
                  <a:pt x="0" y="246"/>
                </a:lnTo>
                <a:lnTo>
                  <a:pt x="303" y="246"/>
                </a:lnTo>
                <a:lnTo>
                  <a:pt x="303" y="116"/>
                </a:lnTo>
                <a:lnTo>
                  <a:pt x="256" y="163"/>
                </a:lnTo>
                <a:lnTo>
                  <a:pt x="256" y="19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97">
            <a:extLst>
              <a:ext uri="{FF2B5EF4-FFF2-40B4-BE49-F238E27FC236}">
                <a16:creationId xmlns:a16="http://schemas.microsoft.com/office/drawing/2014/main" id="{F3E3C3E8-72E3-4131-9BD3-71D89C468356}"/>
              </a:ext>
            </a:extLst>
          </p:cNvPr>
          <p:cNvSpPr>
            <a:spLocks/>
          </p:cNvSpPr>
          <p:nvPr/>
        </p:nvSpPr>
        <p:spPr bwMode="auto">
          <a:xfrm>
            <a:off x="7538584" y="2669594"/>
            <a:ext cx="384824" cy="384824"/>
          </a:xfrm>
          <a:custGeom>
            <a:avLst/>
            <a:gdLst>
              <a:gd name="T0" fmla="*/ 303 w 303"/>
              <a:gd name="T1" fmla="*/ 151 h 303"/>
              <a:gd name="T2" fmla="*/ 152 w 303"/>
              <a:gd name="T3" fmla="*/ 0 h 303"/>
              <a:gd name="T4" fmla="*/ 152 w 303"/>
              <a:gd name="T5" fmla="*/ 92 h 303"/>
              <a:gd name="T6" fmla="*/ 0 w 303"/>
              <a:gd name="T7" fmla="*/ 92 h 303"/>
              <a:gd name="T8" fmla="*/ 0 w 303"/>
              <a:gd name="T9" fmla="*/ 210 h 303"/>
              <a:gd name="T10" fmla="*/ 152 w 303"/>
              <a:gd name="T11" fmla="*/ 210 h 303"/>
              <a:gd name="T12" fmla="*/ 152 w 303"/>
              <a:gd name="T13" fmla="*/ 303 h 303"/>
              <a:gd name="T14" fmla="*/ 303 w 303"/>
              <a:gd name="T15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3" h="303">
                <a:moveTo>
                  <a:pt x="303" y="151"/>
                </a:moveTo>
                <a:lnTo>
                  <a:pt x="152" y="0"/>
                </a:lnTo>
                <a:lnTo>
                  <a:pt x="152" y="92"/>
                </a:lnTo>
                <a:lnTo>
                  <a:pt x="0" y="92"/>
                </a:lnTo>
                <a:lnTo>
                  <a:pt x="0" y="210"/>
                </a:lnTo>
                <a:lnTo>
                  <a:pt x="152" y="210"/>
                </a:lnTo>
                <a:lnTo>
                  <a:pt x="152" y="303"/>
                </a:lnTo>
                <a:lnTo>
                  <a:pt x="303" y="15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4A7FE2B-1B70-4899-B4EA-D85A1A893546}"/>
              </a:ext>
            </a:extLst>
          </p:cNvPr>
          <p:cNvGrpSpPr/>
          <p:nvPr/>
        </p:nvGrpSpPr>
        <p:grpSpPr>
          <a:xfrm>
            <a:off x="7538584" y="1899946"/>
            <a:ext cx="384824" cy="384824"/>
            <a:chOff x="9217034" y="1266826"/>
            <a:chExt cx="481013" cy="481013"/>
          </a:xfrm>
        </p:grpSpPr>
        <p:sp>
          <p:nvSpPr>
            <p:cNvPr id="164" name="Rectangle 119">
              <a:extLst>
                <a:ext uri="{FF2B5EF4-FFF2-40B4-BE49-F238E27FC236}">
                  <a16:creationId xmlns:a16="http://schemas.microsoft.com/office/drawing/2014/main" id="{8240F541-B353-4553-A6C7-6E9A4F562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7034" y="12668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Rectangle 120">
              <a:extLst>
                <a:ext uri="{FF2B5EF4-FFF2-40B4-BE49-F238E27FC236}">
                  <a16:creationId xmlns:a16="http://schemas.microsoft.com/office/drawing/2014/main" id="{5955D636-8206-4C9A-ADAD-085783FF8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3734" y="12668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Rectangle 121">
              <a:extLst>
                <a:ext uri="{FF2B5EF4-FFF2-40B4-BE49-F238E27FC236}">
                  <a16:creationId xmlns:a16="http://schemas.microsoft.com/office/drawing/2014/main" id="{49E83550-CE06-4462-A17D-88B8BD65F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7034" y="15335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Rectangle 122">
              <a:extLst>
                <a:ext uri="{FF2B5EF4-FFF2-40B4-BE49-F238E27FC236}">
                  <a16:creationId xmlns:a16="http://schemas.microsoft.com/office/drawing/2014/main" id="{C4E58E91-B81B-4740-9E80-05EB72257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3734" y="15335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8" name="Freeform 193">
            <a:extLst>
              <a:ext uri="{FF2B5EF4-FFF2-40B4-BE49-F238E27FC236}">
                <a16:creationId xmlns:a16="http://schemas.microsoft.com/office/drawing/2014/main" id="{F5944AD4-4EF9-4450-9354-7C8A0305FAE6}"/>
              </a:ext>
            </a:extLst>
          </p:cNvPr>
          <p:cNvSpPr>
            <a:spLocks/>
          </p:cNvSpPr>
          <p:nvPr/>
        </p:nvSpPr>
        <p:spPr bwMode="auto">
          <a:xfrm>
            <a:off x="7538584" y="1130299"/>
            <a:ext cx="384824" cy="384824"/>
          </a:xfrm>
          <a:custGeom>
            <a:avLst/>
            <a:gdLst>
              <a:gd name="T0" fmla="*/ 277 w 303"/>
              <a:gd name="T1" fmla="*/ 178 h 303"/>
              <a:gd name="T2" fmla="*/ 303 w 303"/>
              <a:gd name="T3" fmla="*/ 152 h 303"/>
              <a:gd name="T4" fmla="*/ 277 w 303"/>
              <a:gd name="T5" fmla="*/ 126 h 303"/>
              <a:gd name="T6" fmla="*/ 291 w 303"/>
              <a:gd name="T7" fmla="*/ 95 h 303"/>
              <a:gd name="T8" fmla="*/ 258 w 303"/>
              <a:gd name="T9" fmla="*/ 81 h 303"/>
              <a:gd name="T10" fmla="*/ 258 w 303"/>
              <a:gd name="T11" fmla="*/ 45 h 303"/>
              <a:gd name="T12" fmla="*/ 223 w 303"/>
              <a:gd name="T13" fmla="*/ 45 h 303"/>
              <a:gd name="T14" fmla="*/ 209 w 303"/>
              <a:gd name="T15" fmla="*/ 12 h 303"/>
              <a:gd name="T16" fmla="*/ 178 w 303"/>
              <a:gd name="T17" fmla="*/ 26 h 303"/>
              <a:gd name="T18" fmla="*/ 152 w 303"/>
              <a:gd name="T19" fmla="*/ 0 h 303"/>
              <a:gd name="T20" fmla="*/ 126 w 303"/>
              <a:gd name="T21" fmla="*/ 26 h 303"/>
              <a:gd name="T22" fmla="*/ 95 w 303"/>
              <a:gd name="T23" fmla="*/ 12 h 303"/>
              <a:gd name="T24" fmla="*/ 81 w 303"/>
              <a:gd name="T25" fmla="*/ 45 h 303"/>
              <a:gd name="T26" fmla="*/ 45 w 303"/>
              <a:gd name="T27" fmla="*/ 45 h 303"/>
              <a:gd name="T28" fmla="*/ 45 w 303"/>
              <a:gd name="T29" fmla="*/ 81 h 303"/>
              <a:gd name="T30" fmla="*/ 12 w 303"/>
              <a:gd name="T31" fmla="*/ 95 h 303"/>
              <a:gd name="T32" fmla="*/ 26 w 303"/>
              <a:gd name="T33" fmla="*/ 126 h 303"/>
              <a:gd name="T34" fmla="*/ 0 w 303"/>
              <a:gd name="T35" fmla="*/ 152 h 303"/>
              <a:gd name="T36" fmla="*/ 26 w 303"/>
              <a:gd name="T37" fmla="*/ 178 h 303"/>
              <a:gd name="T38" fmla="*/ 12 w 303"/>
              <a:gd name="T39" fmla="*/ 211 h 303"/>
              <a:gd name="T40" fmla="*/ 45 w 303"/>
              <a:gd name="T41" fmla="*/ 223 h 303"/>
              <a:gd name="T42" fmla="*/ 45 w 303"/>
              <a:gd name="T43" fmla="*/ 258 h 303"/>
              <a:gd name="T44" fmla="*/ 81 w 303"/>
              <a:gd name="T45" fmla="*/ 258 h 303"/>
              <a:gd name="T46" fmla="*/ 95 w 303"/>
              <a:gd name="T47" fmla="*/ 291 h 303"/>
              <a:gd name="T48" fmla="*/ 126 w 303"/>
              <a:gd name="T49" fmla="*/ 277 h 303"/>
              <a:gd name="T50" fmla="*/ 152 w 303"/>
              <a:gd name="T51" fmla="*/ 303 h 303"/>
              <a:gd name="T52" fmla="*/ 178 w 303"/>
              <a:gd name="T53" fmla="*/ 277 h 303"/>
              <a:gd name="T54" fmla="*/ 209 w 303"/>
              <a:gd name="T55" fmla="*/ 291 h 303"/>
              <a:gd name="T56" fmla="*/ 223 w 303"/>
              <a:gd name="T57" fmla="*/ 258 h 303"/>
              <a:gd name="T58" fmla="*/ 258 w 303"/>
              <a:gd name="T59" fmla="*/ 258 h 303"/>
              <a:gd name="T60" fmla="*/ 258 w 303"/>
              <a:gd name="T61" fmla="*/ 223 h 303"/>
              <a:gd name="T62" fmla="*/ 291 w 303"/>
              <a:gd name="T63" fmla="*/ 211 h 303"/>
              <a:gd name="T64" fmla="*/ 277 w 303"/>
              <a:gd name="T65" fmla="*/ 17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3" h="303">
                <a:moveTo>
                  <a:pt x="277" y="178"/>
                </a:moveTo>
                <a:lnTo>
                  <a:pt x="303" y="152"/>
                </a:lnTo>
                <a:lnTo>
                  <a:pt x="277" y="126"/>
                </a:lnTo>
                <a:lnTo>
                  <a:pt x="291" y="95"/>
                </a:lnTo>
                <a:lnTo>
                  <a:pt x="258" y="81"/>
                </a:lnTo>
                <a:lnTo>
                  <a:pt x="258" y="45"/>
                </a:lnTo>
                <a:lnTo>
                  <a:pt x="223" y="45"/>
                </a:lnTo>
                <a:lnTo>
                  <a:pt x="209" y="12"/>
                </a:lnTo>
                <a:lnTo>
                  <a:pt x="178" y="26"/>
                </a:lnTo>
                <a:lnTo>
                  <a:pt x="152" y="0"/>
                </a:lnTo>
                <a:lnTo>
                  <a:pt x="126" y="26"/>
                </a:lnTo>
                <a:lnTo>
                  <a:pt x="95" y="12"/>
                </a:lnTo>
                <a:lnTo>
                  <a:pt x="81" y="45"/>
                </a:lnTo>
                <a:lnTo>
                  <a:pt x="45" y="45"/>
                </a:lnTo>
                <a:lnTo>
                  <a:pt x="45" y="81"/>
                </a:lnTo>
                <a:lnTo>
                  <a:pt x="12" y="95"/>
                </a:lnTo>
                <a:lnTo>
                  <a:pt x="26" y="126"/>
                </a:lnTo>
                <a:lnTo>
                  <a:pt x="0" y="152"/>
                </a:lnTo>
                <a:lnTo>
                  <a:pt x="26" y="178"/>
                </a:lnTo>
                <a:lnTo>
                  <a:pt x="12" y="211"/>
                </a:lnTo>
                <a:lnTo>
                  <a:pt x="45" y="223"/>
                </a:lnTo>
                <a:lnTo>
                  <a:pt x="45" y="258"/>
                </a:lnTo>
                <a:lnTo>
                  <a:pt x="81" y="258"/>
                </a:lnTo>
                <a:lnTo>
                  <a:pt x="95" y="291"/>
                </a:lnTo>
                <a:lnTo>
                  <a:pt x="126" y="277"/>
                </a:lnTo>
                <a:lnTo>
                  <a:pt x="152" y="303"/>
                </a:lnTo>
                <a:lnTo>
                  <a:pt x="178" y="277"/>
                </a:lnTo>
                <a:lnTo>
                  <a:pt x="209" y="291"/>
                </a:lnTo>
                <a:lnTo>
                  <a:pt x="223" y="258"/>
                </a:lnTo>
                <a:lnTo>
                  <a:pt x="258" y="258"/>
                </a:lnTo>
                <a:lnTo>
                  <a:pt x="258" y="223"/>
                </a:lnTo>
                <a:lnTo>
                  <a:pt x="291" y="211"/>
                </a:lnTo>
                <a:lnTo>
                  <a:pt x="277" y="1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17C25A2-8D07-4715-A022-72BA52B50303}"/>
              </a:ext>
            </a:extLst>
          </p:cNvPr>
          <p:cNvGrpSpPr/>
          <p:nvPr/>
        </p:nvGrpSpPr>
        <p:grpSpPr>
          <a:xfrm>
            <a:off x="6772472" y="5758344"/>
            <a:ext cx="387364" cy="358152"/>
            <a:chOff x="8256596" y="6089656"/>
            <a:chExt cx="484188" cy="447675"/>
          </a:xfrm>
        </p:grpSpPr>
        <p:sp>
          <p:nvSpPr>
            <p:cNvPr id="246" name="Freeform 11">
              <a:extLst>
                <a:ext uri="{FF2B5EF4-FFF2-40B4-BE49-F238E27FC236}">
                  <a16:creationId xmlns:a16="http://schemas.microsoft.com/office/drawing/2014/main" id="{26189F43-3F48-47B4-AA17-60F187CE4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96" y="6416681"/>
              <a:ext cx="157163" cy="120650"/>
            </a:xfrm>
            <a:custGeom>
              <a:avLst/>
              <a:gdLst>
                <a:gd name="T0" fmla="*/ 76 w 99"/>
                <a:gd name="T1" fmla="*/ 0 h 76"/>
                <a:gd name="T2" fmla="*/ 0 w 99"/>
                <a:gd name="T3" fmla="*/ 76 h 76"/>
                <a:gd name="T4" fmla="*/ 50 w 99"/>
                <a:gd name="T5" fmla="*/ 76 h 76"/>
                <a:gd name="T6" fmla="*/ 99 w 99"/>
                <a:gd name="T7" fmla="*/ 24 h 76"/>
                <a:gd name="T8" fmla="*/ 76 w 99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6">
                  <a:moveTo>
                    <a:pt x="76" y="0"/>
                  </a:moveTo>
                  <a:lnTo>
                    <a:pt x="0" y="76"/>
                  </a:lnTo>
                  <a:lnTo>
                    <a:pt x="50" y="76"/>
                  </a:lnTo>
                  <a:lnTo>
                    <a:pt x="99" y="2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12">
              <a:extLst>
                <a:ext uri="{FF2B5EF4-FFF2-40B4-BE49-F238E27FC236}">
                  <a16:creationId xmlns:a16="http://schemas.microsoft.com/office/drawing/2014/main" id="{C9D40273-8B79-44DC-B22A-F7605EF90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971" y="6089656"/>
              <a:ext cx="404813" cy="406400"/>
            </a:xfrm>
            <a:custGeom>
              <a:avLst/>
              <a:gdLst>
                <a:gd name="T0" fmla="*/ 105 w 108"/>
                <a:gd name="T1" fmla="*/ 41 h 108"/>
                <a:gd name="T2" fmla="*/ 67 w 108"/>
                <a:gd name="T3" fmla="*/ 3 h 108"/>
                <a:gd name="T4" fmla="*/ 56 w 108"/>
                <a:gd name="T5" fmla="*/ 3 h 108"/>
                <a:gd name="T6" fmla="*/ 56 w 108"/>
                <a:gd name="T7" fmla="*/ 13 h 108"/>
                <a:gd name="T8" fmla="*/ 58 w 108"/>
                <a:gd name="T9" fmla="*/ 15 h 108"/>
                <a:gd name="T10" fmla="*/ 26 w 108"/>
                <a:gd name="T11" fmla="*/ 47 h 108"/>
                <a:gd name="T12" fmla="*/ 6 w 108"/>
                <a:gd name="T13" fmla="*/ 47 h 108"/>
                <a:gd name="T14" fmla="*/ 6 w 108"/>
                <a:gd name="T15" fmla="*/ 68 h 108"/>
                <a:gd name="T16" fmla="*/ 40 w 108"/>
                <a:gd name="T17" fmla="*/ 103 h 108"/>
                <a:gd name="T18" fmla="*/ 61 w 108"/>
                <a:gd name="T19" fmla="*/ 103 h 108"/>
                <a:gd name="T20" fmla="*/ 61 w 108"/>
                <a:gd name="T21" fmla="*/ 82 h 108"/>
                <a:gd name="T22" fmla="*/ 61 w 108"/>
                <a:gd name="T23" fmla="*/ 82 h 108"/>
                <a:gd name="T24" fmla="*/ 93 w 108"/>
                <a:gd name="T25" fmla="*/ 50 h 108"/>
                <a:gd name="T26" fmla="*/ 95 w 108"/>
                <a:gd name="T27" fmla="*/ 52 h 108"/>
                <a:gd name="T28" fmla="*/ 105 w 108"/>
                <a:gd name="T29" fmla="*/ 52 h 108"/>
                <a:gd name="T30" fmla="*/ 105 w 108"/>
                <a:gd name="T31" fmla="*/ 4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108">
                  <a:moveTo>
                    <a:pt x="105" y="41"/>
                  </a:moveTo>
                  <a:cubicBezTo>
                    <a:pt x="67" y="3"/>
                    <a:pt x="67" y="3"/>
                    <a:pt x="67" y="3"/>
                  </a:cubicBezTo>
                  <a:cubicBezTo>
                    <a:pt x="64" y="0"/>
                    <a:pt x="59" y="0"/>
                    <a:pt x="56" y="3"/>
                  </a:cubicBezTo>
                  <a:cubicBezTo>
                    <a:pt x="53" y="6"/>
                    <a:pt x="53" y="11"/>
                    <a:pt x="56" y="13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2"/>
                    <a:pt x="11" y="42"/>
                    <a:pt x="6" y="47"/>
                  </a:cubicBezTo>
                  <a:cubicBezTo>
                    <a:pt x="0" y="53"/>
                    <a:pt x="0" y="62"/>
                    <a:pt x="6" y="68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6" y="108"/>
                    <a:pt x="55" y="108"/>
                    <a:pt x="61" y="103"/>
                  </a:cubicBezTo>
                  <a:cubicBezTo>
                    <a:pt x="67" y="97"/>
                    <a:pt x="67" y="88"/>
                    <a:pt x="61" y="82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7" y="55"/>
                    <a:pt x="102" y="55"/>
                    <a:pt x="105" y="52"/>
                  </a:cubicBezTo>
                  <a:cubicBezTo>
                    <a:pt x="108" y="49"/>
                    <a:pt x="108" y="44"/>
                    <a:pt x="105" y="4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" name="Freeform 31">
            <a:extLst>
              <a:ext uri="{FF2B5EF4-FFF2-40B4-BE49-F238E27FC236}">
                <a16:creationId xmlns:a16="http://schemas.microsoft.com/office/drawing/2014/main" id="{B00183F0-5ABC-44FE-A7E0-1826068A88E7}"/>
              </a:ext>
            </a:extLst>
          </p:cNvPr>
          <p:cNvSpPr>
            <a:spLocks noEditPoints="1"/>
          </p:cNvSpPr>
          <p:nvPr/>
        </p:nvSpPr>
        <p:spPr bwMode="auto">
          <a:xfrm>
            <a:off x="6772472" y="4977266"/>
            <a:ext cx="384824" cy="384824"/>
          </a:xfrm>
          <a:custGeom>
            <a:avLst/>
            <a:gdLst>
              <a:gd name="T0" fmla="*/ 210 w 303"/>
              <a:gd name="T1" fmla="*/ 92 h 303"/>
              <a:gd name="T2" fmla="*/ 210 w 303"/>
              <a:gd name="T3" fmla="*/ 0 h 303"/>
              <a:gd name="T4" fmla="*/ 0 w 303"/>
              <a:gd name="T5" fmla="*/ 0 h 303"/>
              <a:gd name="T6" fmla="*/ 0 w 303"/>
              <a:gd name="T7" fmla="*/ 211 h 303"/>
              <a:gd name="T8" fmla="*/ 92 w 303"/>
              <a:gd name="T9" fmla="*/ 211 h 303"/>
              <a:gd name="T10" fmla="*/ 92 w 303"/>
              <a:gd name="T11" fmla="*/ 303 h 303"/>
              <a:gd name="T12" fmla="*/ 303 w 303"/>
              <a:gd name="T13" fmla="*/ 303 h 303"/>
              <a:gd name="T14" fmla="*/ 303 w 303"/>
              <a:gd name="T15" fmla="*/ 92 h 303"/>
              <a:gd name="T16" fmla="*/ 210 w 303"/>
              <a:gd name="T17" fmla="*/ 92 h 303"/>
              <a:gd name="T18" fmla="*/ 38 w 303"/>
              <a:gd name="T19" fmla="*/ 171 h 303"/>
              <a:gd name="T20" fmla="*/ 38 w 303"/>
              <a:gd name="T21" fmla="*/ 38 h 303"/>
              <a:gd name="T22" fmla="*/ 170 w 303"/>
              <a:gd name="T23" fmla="*/ 38 h 303"/>
              <a:gd name="T24" fmla="*/ 170 w 303"/>
              <a:gd name="T25" fmla="*/ 92 h 303"/>
              <a:gd name="T26" fmla="*/ 92 w 303"/>
              <a:gd name="T27" fmla="*/ 92 h 303"/>
              <a:gd name="T28" fmla="*/ 92 w 303"/>
              <a:gd name="T29" fmla="*/ 171 h 303"/>
              <a:gd name="T30" fmla="*/ 38 w 303"/>
              <a:gd name="T31" fmla="*/ 171 h 303"/>
              <a:gd name="T32" fmla="*/ 265 w 303"/>
              <a:gd name="T33" fmla="*/ 265 h 303"/>
              <a:gd name="T34" fmla="*/ 132 w 303"/>
              <a:gd name="T35" fmla="*/ 265 h 303"/>
              <a:gd name="T36" fmla="*/ 132 w 303"/>
              <a:gd name="T37" fmla="*/ 133 h 303"/>
              <a:gd name="T38" fmla="*/ 265 w 303"/>
              <a:gd name="T39" fmla="*/ 133 h 303"/>
              <a:gd name="T40" fmla="*/ 265 w 303"/>
              <a:gd name="T41" fmla="*/ 26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03" h="303">
                <a:moveTo>
                  <a:pt x="210" y="92"/>
                </a:moveTo>
                <a:lnTo>
                  <a:pt x="210" y="0"/>
                </a:lnTo>
                <a:lnTo>
                  <a:pt x="0" y="0"/>
                </a:lnTo>
                <a:lnTo>
                  <a:pt x="0" y="211"/>
                </a:lnTo>
                <a:lnTo>
                  <a:pt x="92" y="211"/>
                </a:lnTo>
                <a:lnTo>
                  <a:pt x="92" y="303"/>
                </a:lnTo>
                <a:lnTo>
                  <a:pt x="303" y="303"/>
                </a:lnTo>
                <a:lnTo>
                  <a:pt x="303" y="92"/>
                </a:lnTo>
                <a:lnTo>
                  <a:pt x="210" y="92"/>
                </a:lnTo>
                <a:close/>
                <a:moveTo>
                  <a:pt x="38" y="171"/>
                </a:moveTo>
                <a:lnTo>
                  <a:pt x="38" y="38"/>
                </a:lnTo>
                <a:lnTo>
                  <a:pt x="170" y="38"/>
                </a:lnTo>
                <a:lnTo>
                  <a:pt x="170" y="92"/>
                </a:lnTo>
                <a:lnTo>
                  <a:pt x="92" y="92"/>
                </a:lnTo>
                <a:lnTo>
                  <a:pt x="92" y="171"/>
                </a:lnTo>
                <a:lnTo>
                  <a:pt x="38" y="171"/>
                </a:lnTo>
                <a:close/>
                <a:moveTo>
                  <a:pt x="265" y="265"/>
                </a:moveTo>
                <a:lnTo>
                  <a:pt x="132" y="265"/>
                </a:lnTo>
                <a:lnTo>
                  <a:pt x="132" y="133"/>
                </a:lnTo>
                <a:lnTo>
                  <a:pt x="265" y="133"/>
                </a:lnTo>
                <a:lnTo>
                  <a:pt x="265" y="26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CC56DB7-92A8-4F3A-AAEE-32081C1DF521}"/>
              </a:ext>
            </a:extLst>
          </p:cNvPr>
          <p:cNvGrpSpPr/>
          <p:nvPr/>
        </p:nvGrpSpPr>
        <p:grpSpPr>
          <a:xfrm>
            <a:off x="6772472" y="4280011"/>
            <a:ext cx="384824" cy="241308"/>
            <a:chOff x="8256596" y="4241804"/>
            <a:chExt cx="481013" cy="301625"/>
          </a:xfrm>
        </p:grpSpPr>
        <p:sp>
          <p:nvSpPr>
            <p:cNvPr id="212" name="Freeform 54">
              <a:extLst>
                <a:ext uri="{FF2B5EF4-FFF2-40B4-BE49-F238E27FC236}">
                  <a16:creationId xmlns:a16="http://schemas.microsoft.com/office/drawing/2014/main" id="{7157A9A8-7AC4-473B-AFCA-213EB046C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96" y="4241804"/>
              <a:ext cx="239713" cy="301625"/>
            </a:xfrm>
            <a:custGeom>
              <a:avLst/>
              <a:gdLst>
                <a:gd name="T0" fmla="*/ 0 w 151"/>
                <a:gd name="T1" fmla="*/ 95 h 190"/>
                <a:gd name="T2" fmla="*/ 151 w 151"/>
                <a:gd name="T3" fmla="*/ 190 h 190"/>
                <a:gd name="T4" fmla="*/ 151 w 151"/>
                <a:gd name="T5" fmla="*/ 95 h 190"/>
                <a:gd name="T6" fmla="*/ 151 w 151"/>
                <a:gd name="T7" fmla="*/ 0 h 190"/>
                <a:gd name="T8" fmla="*/ 0 w 151"/>
                <a:gd name="T9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90">
                  <a:moveTo>
                    <a:pt x="0" y="95"/>
                  </a:moveTo>
                  <a:lnTo>
                    <a:pt x="151" y="190"/>
                  </a:lnTo>
                  <a:lnTo>
                    <a:pt x="151" y="95"/>
                  </a:lnTo>
                  <a:lnTo>
                    <a:pt x="151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55">
              <a:extLst>
                <a:ext uri="{FF2B5EF4-FFF2-40B4-BE49-F238E27FC236}">
                  <a16:creationId xmlns:a16="http://schemas.microsoft.com/office/drawing/2014/main" id="{042D295C-E9DB-4D65-8221-1E4DC5385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309" y="4241804"/>
              <a:ext cx="241300" cy="301625"/>
            </a:xfrm>
            <a:custGeom>
              <a:avLst/>
              <a:gdLst>
                <a:gd name="T0" fmla="*/ 0 w 152"/>
                <a:gd name="T1" fmla="*/ 95 h 190"/>
                <a:gd name="T2" fmla="*/ 152 w 152"/>
                <a:gd name="T3" fmla="*/ 190 h 190"/>
                <a:gd name="T4" fmla="*/ 152 w 152"/>
                <a:gd name="T5" fmla="*/ 0 h 190"/>
                <a:gd name="T6" fmla="*/ 0 w 152"/>
                <a:gd name="T7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190">
                  <a:moveTo>
                    <a:pt x="0" y="95"/>
                  </a:moveTo>
                  <a:lnTo>
                    <a:pt x="152" y="190"/>
                  </a:lnTo>
                  <a:lnTo>
                    <a:pt x="152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B50FB90-327F-41E9-82B3-4861A759D847}"/>
              </a:ext>
            </a:extLst>
          </p:cNvPr>
          <p:cNvGrpSpPr/>
          <p:nvPr/>
        </p:nvGrpSpPr>
        <p:grpSpPr>
          <a:xfrm>
            <a:off x="6772472" y="3439241"/>
            <a:ext cx="384823" cy="384824"/>
            <a:chOff x="8256596" y="3190878"/>
            <a:chExt cx="481012" cy="481013"/>
          </a:xfrm>
        </p:grpSpPr>
        <p:sp>
          <p:nvSpPr>
            <p:cNvPr id="195" name="Freeform 75">
              <a:extLst>
                <a:ext uri="{FF2B5EF4-FFF2-40B4-BE49-F238E27FC236}">
                  <a16:creationId xmlns:a16="http://schemas.microsoft.com/office/drawing/2014/main" id="{62D22718-0C4F-4EC0-90F3-EE7C2C50A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96" y="3190878"/>
              <a:ext cx="431800" cy="277813"/>
            </a:xfrm>
            <a:custGeom>
              <a:avLst/>
              <a:gdLst>
                <a:gd name="T0" fmla="*/ 20 w 115"/>
                <a:gd name="T1" fmla="*/ 64 h 74"/>
                <a:gd name="T2" fmla="*/ 23 w 115"/>
                <a:gd name="T3" fmla="*/ 47 h 74"/>
                <a:gd name="T4" fmla="*/ 33 w 115"/>
                <a:gd name="T5" fmla="*/ 33 h 74"/>
                <a:gd name="T6" fmla="*/ 47 w 115"/>
                <a:gd name="T7" fmla="*/ 23 h 74"/>
                <a:gd name="T8" fmla="*/ 64 w 115"/>
                <a:gd name="T9" fmla="*/ 20 h 74"/>
                <a:gd name="T10" fmla="*/ 81 w 115"/>
                <a:gd name="T11" fmla="*/ 23 h 74"/>
                <a:gd name="T12" fmla="*/ 88 w 115"/>
                <a:gd name="T13" fmla="*/ 27 h 74"/>
                <a:gd name="T14" fmla="*/ 75 w 115"/>
                <a:gd name="T15" fmla="*/ 39 h 74"/>
                <a:gd name="T16" fmla="*/ 115 w 115"/>
                <a:gd name="T17" fmla="*/ 39 h 74"/>
                <a:gd name="T18" fmla="*/ 115 w 115"/>
                <a:gd name="T19" fmla="*/ 0 h 74"/>
                <a:gd name="T20" fmla="*/ 102 w 115"/>
                <a:gd name="T21" fmla="*/ 13 h 74"/>
                <a:gd name="T22" fmla="*/ 64 w 115"/>
                <a:gd name="T23" fmla="*/ 0 h 74"/>
                <a:gd name="T24" fmla="*/ 0 w 115"/>
                <a:gd name="T25" fmla="*/ 64 h 74"/>
                <a:gd name="T26" fmla="*/ 1 w 115"/>
                <a:gd name="T27" fmla="*/ 74 h 74"/>
                <a:gd name="T28" fmla="*/ 21 w 115"/>
                <a:gd name="T29" fmla="*/ 74 h 74"/>
                <a:gd name="T30" fmla="*/ 20 w 115"/>
                <a:gd name="T3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74">
                  <a:moveTo>
                    <a:pt x="20" y="64"/>
                  </a:moveTo>
                  <a:cubicBezTo>
                    <a:pt x="20" y="58"/>
                    <a:pt x="21" y="52"/>
                    <a:pt x="23" y="47"/>
                  </a:cubicBezTo>
                  <a:cubicBezTo>
                    <a:pt x="25" y="42"/>
                    <a:pt x="29" y="37"/>
                    <a:pt x="33" y="33"/>
                  </a:cubicBezTo>
                  <a:cubicBezTo>
                    <a:pt x="37" y="29"/>
                    <a:pt x="41" y="25"/>
                    <a:pt x="47" y="23"/>
                  </a:cubicBezTo>
                  <a:cubicBezTo>
                    <a:pt x="52" y="21"/>
                    <a:pt x="58" y="20"/>
                    <a:pt x="64" y="20"/>
                  </a:cubicBezTo>
                  <a:cubicBezTo>
                    <a:pt x="70" y="20"/>
                    <a:pt x="76" y="21"/>
                    <a:pt x="81" y="23"/>
                  </a:cubicBezTo>
                  <a:cubicBezTo>
                    <a:pt x="84" y="24"/>
                    <a:pt x="86" y="25"/>
                    <a:pt x="88" y="27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91" y="5"/>
                    <a:pt x="78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68"/>
                    <a:pt x="0" y="71"/>
                    <a:pt x="1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1"/>
                    <a:pt x="20" y="68"/>
                    <a:pt x="20" y="6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76">
              <a:extLst>
                <a:ext uri="{FF2B5EF4-FFF2-40B4-BE49-F238E27FC236}">
                  <a16:creationId xmlns:a16="http://schemas.microsoft.com/office/drawing/2014/main" id="{492224E9-3C3A-489F-8329-F8EFB54F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8" y="3392491"/>
              <a:ext cx="431800" cy="279400"/>
            </a:xfrm>
            <a:custGeom>
              <a:avLst/>
              <a:gdLst>
                <a:gd name="T0" fmla="*/ 114 w 115"/>
                <a:gd name="T1" fmla="*/ 0 h 74"/>
                <a:gd name="T2" fmla="*/ 94 w 115"/>
                <a:gd name="T3" fmla="*/ 0 h 74"/>
                <a:gd name="T4" fmla="*/ 95 w 115"/>
                <a:gd name="T5" fmla="*/ 10 h 74"/>
                <a:gd name="T6" fmla="*/ 92 w 115"/>
                <a:gd name="T7" fmla="*/ 27 h 74"/>
                <a:gd name="T8" fmla="*/ 82 w 115"/>
                <a:gd name="T9" fmla="*/ 41 h 74"/>
                <a:gd name="T10" fmla="*/ 68 w 115"/>
                <a:gd name="T11" fmla="*/ 51 h 74"/>
                <a:gd name="T12" fmla="*/ 51 w 115"/>
                <a:gd name="T13" fmla="*/ 54 h 74"/>
                <a:gd name="T14" fmla="*/ 34 w 115"/>
                <a:gd name="T15" fmla="*/ 51 h 74"/>
                <a:gd name="T16" fmla="*/ 27 w 115"/>
                <a:gd name="T17" fmla="*/ 47 h 74"/>
                <a:gd name="T18" fmla="*/ 40 w 115"/>
                <a:gd name="T19" fmla="*/ 35 h 74"/>
                <a:gd name="T20" fmla="*/ 0 w 115"/>
                <a:gd name="T21" fmla="*/ 35 h 74"/>
                <a:gd name="T22" fmla="*/ 0 w 115"/>
                <a:gd name="T23" fmla="*/ 74 h 74"/>
                <a:gd name="T24" fmla="*/ 13 w 115"/>
                <a:gd name="T25" fmla="*/ 61 h 74"/>
                <a:gd name="T26" fmla="*/ 51 w 115"/>
                <a:gd name="T27" fmla="*/ 74 h 74"/>
                <a:gd name="T28" fmla="*/ 115 w 115"/>
                <a:gd name="T29" fmla="*/ 10 h 74"/>
                <a:gd name="T30" fmla="*/ 114 w 115"/>
                <a:gd name="T3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74">
                  <a:moveTo>
                    <a:pt x="114" y="0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5" y="10"/>
                  </a:cubicBezTo>
                  <a:cubicBezTo>
                    <a:pt x="95" y="16"/>
                    <a:pt x="94" y="22"/>
                    <a:pt x="92" y="27"/>
                  </a:cubicBezTo>
                  <a:cubicBezTo>
                    <a:pt x="90" y="33"/>
                    <a:pt x="86" y="37"/>
                    <a:pt x="82" y="41"/>
                  </a:cubicBezTo>
                  <a:cubicBezTo>
                    <a:pt x="78" y="46"/>
                    <a:pt x="74" y="49"/>
                    <a:pt x="68" y="51"/>
                  </a:cubicBezTo>
                  <a:cubicBezTo>
                    <a:pt x="63" y="53"/>
                    <a:pt x="57" y="54"/>
                    <a:pt x="51" y="54"/>
                  </a:cubicBezTo>
                  <a:cubicBezTo>
                    <a:pt x="45" y="54"/>
                    <a:pt x="39" y="53"/>
                    <a:pt x="34" y="51"/>
                  </a:cubicBezTo>
                  <a:cubicBezTo>
                    <a:pt x="31" y="50"/>
                    <a:pt x="29" y="49"/>
                    <a:pt x="27" y="47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24" y="69"/>
                    <a:pt x="37" y="74"/>
                    <a:pt x="51" y="74"/>
                  </a:cubicBezTo>
                  <a:cubicBezTo>
                    <a:pt x="86" y="74"/>
                    <a:pt x="115" y="45"/>
                    <a:pt x="115" y="10"/>
                  </a:cubicBezTo>
                  <a:cubicBezTo>
                    <a:pt x="115" y="7"/>
                    <a:pt x="115" y="3"/>
                    <a:pt x="1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Freeform 98">
            <a:extLst>
              <a:ext uri="{FF2B5EF4-FFF2-40B4-BE49-F238E27FC236}">
                <a16:creationId xmlns:a16="http://schemas.microsoft.com/office/drawing/2014/main" id="{21BF2B6B-AC36-42B1-B22C-F2E21E3A504E}"/>
              </a:ext>
            </a:extLst>
          </p:cNvPr>
          <p:cNvSpPr>
            <a:spLocks/>
          </p:cNvSpPr>
          <p:nvPr/>
        </p:nvSpPr>
        <p:spPr bwMode="auto">
          <a:xfrm>
            <a:off x="6772472" y="2665783"/>
            <a:ext cx="384824" cy="391174"/>
          </a:xfrm>
          <a:custGeom>
            <a:avLst/>
            <a:gdLst>
              <a:gd name="T0" fmla="*/ 125 w 128"/>
              <a:gd name="T1" fmla="*/ 58 h 130"/>
              <a:gd name="T2" fmla="*/ 125 w 128"/>
              <a:gd name="T3" fmla="*/ 58 h 130"/>
              <a:gd name="T4" fmla="*/ 71 w 128"/>
              <a:gd name="T5" fmla="*/ 4 h 130"/>
              <a:gd name="T6" fmla="*/ 57 w 128"/>
              <a:gd name="T7" fmla="*/ 4 h 130"/>
              <a:gd name="T8" fmla="*/ 57 w 128"/>
              <a:gd name="T9" fmla="*/ 18 h 130"/>
              <a:gd name="T10" fmla="*/ 94 w 128"/>
              <a:gd name="T11" fmla="*/ 55 h 130"/>
              <a:gd name="T12" fmla="*/ 10 w 128"/>
              <a:gd name="T13" fmla="*/ 55 h 130"/>
              <a:gd name="T14" fmla="*/ 0 w 128"/>
              <a:gd name="T15" fmla="*/ 65 h 130"/>
              <a:gd name="T16" fmla="*/ 10 w 128"/>
              <a:gd name="T17" fmla="*/ 75 h 130"/>
              <a:gd name="T18" fmla="*/ 94 w 128"/>
              <a:gd name="T19" fmla="*/ 75 h 130"/>
              <a:gd name="T20" fmla="*/ 57 w 128"/>
              <a:gd name="T21" fmla="*/ 112 h 130"/>
              <a:gd name="T22" fmla="*/ 57 w 128"/>
              <a:gd name="T23" fmla="*/ 126 h 130"/>
              <a:gd name="T24" fmla="*/ 71 w 128"/>
              <a:gd name="T25" fmla="*/ 126 h 130"/>
              <a:gd name="T26" fmla="*/ 125 w 128"/>
              <a:gd name="T27" fmla="*/ 72 h 130"/>
              <a:gd name="T28" fmla="*/ 125 w 128"/>
              <a:gd name="T29" fmla="*/ 72 h 130"/>
              <a:gd name="T30" fmla="*/ 128 w 128"/>
              <a:gd name="T31" fmla="*/ 65 h 130"/>
              <a:gd name="T32" fmla="*/ 125 w 128"/>
              <a:gd name="T33" fmla="*/ 5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8" h="130">
                <a:moveTo>
                  <a:pt x="125" y="58"/>
                </a:moveTo>
                <a:cubicBezTo>
                  <a:pt x="125" y="58"/>
                  <a:pt x="125" y="58"/>
                  <a:pt x="125" y="58"/>
                </a:cubicBezTo>
                <a:cubicBezTo>
                  <a:pt x="71" y="4"/>
                  <a:pt x="71" y="4"/>
                  <a:pt x="71" y="4"/>
                </a:cubicBezTo>
                <a:cubicBezTo>
                  <a:pt x="67" y="0"/>
                  <a:pt x="61" y="0"/>
                  <a:pt x="57" y="4"/>
                </a:cubicBezTo>
                <a:cubicBezTo>
                  <a:pt x="53" y="8"/>
                  <a:pt x="53" y="14"/>
                  <a:pt x="57" y="18"/>
                </a:cubicBezTo>
                <a:cubicBezTo>
                  <a:pt x="94" y="55"/>
                  <a:pt x="94" y="55"/>
                  <a:pt x="9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60"/>
                  <a:pt x="0" y="65"/>
                </a:cubicBezTo>
                <a:cubicBezTo>
                  <a:pt x="0" y="70"/>
                  <a:pt x="4" y="75"/>
                  <a:pt x="10" y="75"/>
                </a:cubicBezTo>
                <a:cubicBezTo>
                  <a:pt x="94" y="75"/>
                  <a:pt x="94" y="75"/>
                  <a:pt x="94" y="75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3" y="116"/>
                  <a:pt x="53" y="122"/>
                  <a:pt x="57" y="126"/>
                </a:cubicBezTo>
                <a:cubicBezTo>
                  <a:pt x="61" y="130"/>
                  <a:pt x="67" y="130"/>
                  <a:pt x="71" y="126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7" y="70"/>
                  <a:pt x="128" y="68"/>
                  <a:pt x="128" y="65"/>
                </a:cubicBezTo>
                <a:cubicBezTo>
                  <a:pt x="128" y="62"/>
                  <a:pt x="127" y="60"/>
                  <a:pt x="125" y="58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CB3F7E5A-FD69-4C14-BE86-5A38736C9811}"/>
              </a:ext>
            </a:extLst>
          </p:cNvPr>
          <p:cNvGrpSpPr/>
          <p:nvPr/>
        </p:nvGrpSpPr>
        <p:grpSpPr>
          <a:xfrm>
            <a:off x="6811843" y="1899946"/>
            <a:ext cx="306082" cy="384824"/>
            <a:chOff x="8305808" y="1266826"/>
            <a:chExt cx="382589" cy="481013"/>
          </a:xfrm>
        </p:grpSpPr>
        <p:sp>
          <p:nvSpPr>
            <p:cNvPr id="161" name="Rectangle 123">
              <a:extLst>
                <a:ext uri="{FF2B5EF4-FFF2-40B4-BE49-F238E27FC236}">
                  <a16:creationId xmlns:a16="http://schemas.microsoft.com/office/drawing/2014/main" id="{B7DF87DE-00AA-4A06-9E3F-6098E9DDB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3784" y="1266826"/>
              <a:ext cx="746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Rectangle 124">
              <a:extLst>
                <a:ext uri="{FF2B5EF4-FFF2-40B4-BE49-F238E27FC236}">
                  <a16:creationId xmlns:a16="http://schemas.microsoft.com/office/drawing/2014/main" id="{F3373870-2C15-4385-8A31-44CCC5310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9796" y="1266826"/>
              <a:ext cx="746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Rectangle 125">
              <a:extLst>
                <a:ext uri="{FF2B5EF4-FFF2-40B4-BE49-F238E27FC236}">
                  <a16:creationId xmlns:a16="http://schemas.microsoft.com/office/drawing/2014/main" id="{F4EEE545-9AEE-4FE8-A7B8-2F4F9B040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8" y="1266826"/>
              <a:ext cx="746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9" name="Freeform 194">
            <a:extLst>
              <a:ext uri="{FF2B5EF4-FFF2-40B4-BE49-F238E27FC236}">
                <a16:creationId xmlns:a16="http://schemas.microsoft.com/office/drawing/2014/main" id="{077E4804-F0A0-4CCF-AC72-BD231553674E}"/>
              </a:ext>
            </a:extLst>
          </p:cNvPr>
          <p:cNvSpPr>
            <a:spLocks/>
          </p:cNvSpPr>
          <p:nvPr/>
        </p:nvSpPr>
        <p:spPr bwMode="auto">
          <a:xfrm>
            <a:off x="6772472" y="1130299"/>
            <a:ext cx="384824" cy="384824"/>
          </a:xfrm>
          <a:custGeom>
            <a:avLst/>
            <a:gdLst>
              <a:gd name="T0" fmla="*/ 272 w 303"/>
              <a:gd name="T1" fmla="*/ 185 h 303"/>
              <a:gd name="T2" fmla="*/ 303 w 303"/>
              <a:gd name="T3" fmla="*/ 152 h 303"/>
              <a:gd name="T4" fmla="*/ 272 w 303"/>
              <a:gd name="T5" fmla="*/ 119 h 303"/>
              <a:gd name="T6" fmla="*/ 281 w 303"/>
              <a:gd name="T7" fmla="*/ 76 h 303"/>
              <a:gd name="T8" fmla="*/ 239 w 303"/>
              <a:gd name="T9" fmla="*/ 64 h 303"/>
              <a:gd name="T10" fmla="*/ 227 w 303"/>
              <a:gd name="T11" fmla="*/ 22 h 303"/>
              <a:gd name="T12" fmla="*/ 184 w 303"/>
              <a:gd name="T13" fmla="*/ 31 h 303"/>
              <a:gd name="T14" fmla="*/ 151 w 303"/>
              <a:gd name="T15" fmla="*/ 0 h 303"/>
              <a:gd name="T16" fmla="*/ 118 w 303"/>
              <a:gd name="T17" fmla="*/ 31 h 303"/>
              <a:gd name="T18" fmla="*/ 76 w 303"/>
              <a:gd name="T19" fmla="*/ 22 h 303"/>
              <a:gd name="T20" fmla="*/ 64 w 303"/>
              <a:gd name="T21" fmla="*/ 64 h 303"/>
              <a:gd name="T22" fmla="*/ 21 w 303"/>
              <a:gd name="T23" fmla="*/ 76 h 303"/>
              <a:gd name="T24" fmla="*/ 31 w 303"/>
              <a:gd name="T25" fmla="*/ 119 h 303"/>
              <a:gd name="T26" fmla="*/ 0 w 303"/>
              <a:gd name="T27" fmla="*/ 152 h 303"/>
              <a:gd name="T28" fmla="*/ 31 w 303"/>
              <a:gd name="T29" fmla="*/ 185 h 303"/>
              <a:gd name="T30" fmla="*/ 21 w 303"/>
              <a:gd name="T31" fmla="*/ 227 h 303"/>
              <a:gd name="T32" fmla="*/ 64 w 303"/>
              <a:gd name="T33" fmla="*/ 239 h 303"/>
              <a:gd name="T34" fmla="*/ 76 w 303"/>
              <a:gd name="T35" fmla="*/ 282 h 303"/>
              <a:gd name="T36" fmla="*/ 118 w 303"/>
              <a:gd name="T37" fmla="*/ 272 h 303"/>
              <a:gd name="T38" fmla="*/ 151 w 303"/>
              <a:gd name="T39" fmla="*/ 303 h 303"/>
              <a:gd name="T40" fmla="*/ 184 w 303"/>
              <a:gd name="T41" fmla="*/ 272 h 303"/>
              <a:gd name="T42" fmla="*/ 227 w 303"/>
              <a:gd name="T43" fmla="*/ 282 h 303"/>
              <a:gd name="T44" fmla="*/ 239 w 303"/>
              <a:gd name="T45" fmla="*/ 239 h 303"/>
              <a:gd name="T46" fmla="*/ 281 w 303"/>
              <a:gd name="T47" fmla="*/ 227 h 303"/>
              <a:gd name="T48" fmla="*/ 272 w 303"/>
              <a:gd name="T49" fmla="*/ 1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3" h="303">
                <a:moveTo>
                  <a:pt x="272" y="185"/>
                </a:moveTo>
                <a:lnTo>
                  <a:pt x="303" y="152"/>
                </a:lnTo>
                <a:lnTo>
                  <a:pt x="272" y="119"/>
                </a:lnTo>
                <a:lnTo>
                  <a:pt x="281" y="76"/>
                </a:lnTo>
                <a:lnTo>
                  <a:pt x="239" y="64"/>
                </a:lnTo>
                <a:lnTo>
                  <a:pt x="227" y="22"/>
                </a:lnTo>
                <a:lnTo>
                  <a:pt x="184" y="31"/>
                </a:lnTo>
                <a:lnTo>
                  <a:pt x="151" y="0"/>
                </a:lnTo>
                <a:lnTo>
                  <a:pt x="118" y="31"/>
                </a:lnTo>
                <a:lnTo>
                  <a:pt x="76" y="22"/>
                </a:lnTo>
                <a:lnTo>
                  <a:pt x="64" y="64"/>
                </a:lnTo>
                <a:lnTo>
                  <a:pt x="21" y="76"/>
                </a:lnTo>
                <a:lnTo>
                  <a:pt x="31" y="119"/>
                </a:lnTo>
                <a:lnTo>
                  <a:pt x="0" y="152"/>
                </a:lnTo>
                <a:lnTo>
                  <a:pt x="31" y="185"/>
                </a:lnTo>
                <a:lnTo>
                  <a:pt x="21" y="227"/>
                </a:lnTo>
                <a:lnTo>
                  <a:pt x="64" y="239"/>
                </a:lnTo>
                <a:lnTo>
                  <a:pt x="76" y="282"/>
                </a:lnTo>
                <a:lnTo>
                  <a:pt x="118" y="272"/>
                </a:lnTo>
                <a:lnTo>
                  <a:pt x="151" y="303"/>
                </a:lnTo>
                <a:lnTo>
                  <a:pt x="184" y="272"/>
                </a:lnTo>
                <a:lnTo>
                  <a:pt x="227" y="282"/>
                </a:lnTo>
                <a:lnTo>
                  <a:pt x="239" y="239"/>
                </a:lnTo>
                <a:lnTo>
                  <a:pt x="281" y="227"/>
                </a:lnTo>
                <a:lnTo>
                  <a:pt x="272" y="18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980D170C-0F09-4F03-8BD1-D69D1645A2B9}"/>
              </a:ext>
            </a:extLst>
          </p:cNvPr>
          <p:cNvSpPr>
            <a:spLocks/>
          </p:cNvSpPr>
          <p:nvPr/>
        </p:nvSpPr>
        <p:spPr bwMode="auto">
          <a:xfrm>
            <a:off x="6001280" y="5746914"/>
            <a:ext cx="383553" cy="384824"/>
          </a:xfrm>
          <a:custGeom>
            <a:avLst/>
            <a:gdLst>
              <a:gd name="T0" fmla="*/ 103 w 128"/>
              <a:gd name="T1" fmla="*/ 79 h 128"/>
              <a:gd name="T2" fmla="*/ 86 w 128"/>
              <a:gd name="T3" fmla="*/ 87 h 128"/>
              <a:gd name="T4" fmla="*/ 49 w 128"/>
              <a:gd name="T5" fmla="*/ 68 h 128"/>
              <a:gd name="T6" fmla="*/ 49 w 128"/>
              <a:gd name="T7" fmla="*/ 64 h 128"/>
              <a:gd name="T8" fmla="*/ 49 w 128"/>
              <a:gd name="T9" fmla="*/ 60 h 128"/>
              <a:gd name="T10" fmla="*/ 86 w 128"/>
              <a:gd name="T11" fmla="*/ 42 h 128"/>
              <a:gd name="T12" fmla="*/ 103 w 128"/>
              <a:gd name="T13" fmla="*/ 49 h 128"/>
              <a:gd name="T14" fmla="*/ 128 w 128"/>
              <a:gd name="T15" fmla="*/ 25 h 128"/>
              <a:gd name="T16" fmla="*/ 103 w 128"/>
              <a:gd name="T17" fmla="*/ 0 h 128"/>
              <a:gd name="T18" fmla="*/ 79 w 128"/>
              <a:gd name="T19" fmla="*/ 25 h 128"/>
              <a:gd name="T20" fmla="*/ 79 w 128"/>
              <a:gd name="T21" fmla="*/ 29 h 128"/>
              <a:gd name="T22" fmla="*/ 42 w 128"/>
              <a:gd name="T23" fmla="*/ 47 h 128"/>
              <a:gd name="T24" fmla="*/ 25 w 128"/>
              <a:gd name="T25" fmla="*/ 39 h 128"/>
              <a:gd name="T26" fmla="*/ 0 w 128"/>
              <a:gd name="T27" fmla="*/ 64 h 128"/>
              <a:gd name="T28" fmla="*/ 25 w 128"/>
              <a:gd name="T29" fmla="*/ 89 h 128"/>
              <a:gd name="T30" fmla="*/ 42 w 128"/>
              <a:gd name="T31" fmla="*/ 81 h 128"/>
              <a:gd name="T32" fmla="*/ 79 w 128"/>
              <a:gd name="T33" fmla="*/ 99 h 128"/>
              <a:gd name="T34" fmla="*/ 79 w 128"/>
              <a:gd name="T35" fmla="*/ 103 h 128"/>
              <a:gd name="T36" fmla="*/ 103 w 128"/>
              <a:gd name="T37" fmla="*/ 128 h 128"/>
              <a:gd name="T38" fmla="*/ 128 w 128"/>
              <a:gd name="T39" fmla="*/ 103 h 128"/>
              <a:gd name="T40" fmla="*/ 103 w 128"/>
              <a:gd name="T41" fmla="*/ 7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8" h="128">
                <a:moveTo>
                  <a:pt x="103" y="79"/>
                </a:moveTo>
                <a:cubicBezTo>
                  <a:pt x="97" y="79"/>
                  <a:pt x="90" y="82"/>
                  <a:pt x="86" y="87"/>
                </a:cubicBezTo>
                <a:cubicBezTo>
                  <a:pt x="49" y="68"/>
                  <a:pt x="49" y="68"/>
                  <a:pt x="49" y="68"/>
                </a:cubicBezTo>
                <a:cubicBezTo>
                  <a:pt x="49" y="67"/>
                  <a:pt x="49" y="65"/>
                  <a:pt x="49" y="64"/>
                </a:cubicBezTo>
                <a:cubicBezTo>
                  <a:pt x="49" y="63"/>
                  <a:pt x="49" y="61"/>
                  <a:pt x="49" y="60"/>
                </a:cubicBezTo>
                <a:cubicBezTo>
                  <a:pt x="86" y="42"/>
                  <a:pt x="86" y="42"/>
                  <a:pt x="86" y="42"/>
                </a:cubicBezTo>
                <a:cubicBezTo>
                  <a:pt x="90" y="46"/>
                  <a:pt x="97" y="49"/>
                  <a:pt x="103" y="49"/>
                </a:cubicBezTo>
                <a:cubicBezTo>
                  <a:pt x="117" y="49"/>
                  <a:pt x="128" y="38"/>
                  <a:pt x="128" y="25"/>
                </a:cubicBezTo>
                <a:cubicBezTo>
                  <a:pt x="128" y="11"/>
                  <a:pt x="117" y="0"/>
                  <a:pt x="103" y="0"/>
                </a:cubicBezTo>
                <a:cubicBezTo>
                  <a:pt x="90" y="0"/>
                  <a:pt x="79" y="11"/>
                  <a:pt x="79" y="25"/>
                </a:cubicBezTo>
                <a:cubicBezTo>
                  <a:pt x="79" y="26"/>
                  <a:pt x="79" y="27"/>
                  <a:pt x="79" y="29"/>
                </a:cubicBezTo>
                <a:cubicBezTo>
                  <a:pt x="42" y="47"/>
                  <a:pt x="42" y="47"/>
                  <a:pt x="42" y="47"/>
                </a:cubicBezTo>
                <a:cubicBezTo>
                  <a:pt x="38" y="42"/>
                  <a:pt x="31" y="39"/>
                  <a:pt x="25" y="39"/>
                </a:cubicBezTo>
                <a:cubicBezTo>
                  <a:pt x="11" y="39"/>
                  <a:pt x="0" y="50"/>
                  <a:pt x="0" y="64"/>
                </a:cubicBezTo>
                <a:cubicBezTo>
                  <a:pt x="0" y="78"/>
                  <a:pt x="11" y="89"/>
                  <a:pt x="25" y="89"/>
                </a:cubicBezTo>
                <a:cubicBezTo>
                  <a:pt x="31" y="89"/>
                  <a:pt x="38" y="86"/>
                  <a:pt x="42" y="81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101"/>
                  <a:pt x="79" y="102"/>
                  <a:pt x="79" y="103"/>
                </a:cubicBezTo>
                <a:cubicBezTo>
                  <a:pt x="79" y="117"/>
                  <a:pt x="90" y="128"/>
                  <a:pt x="103" y="128"/>
                </a:cubicBezTo>
                <a:cubicBezTo>
                  <a:pt x="117" y="128"/>
                  <a:pt x="128" y="117"/>
                  <a:pt x="128" y="103"/>
                </a:cubicBezTo>
                <a:cubicBezTo>
                  <a:pt x="128" y="90"/>
                  <a:pt x="117" y="79"/>
                  <a:pt x="103" y="7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1EF5AF0-493F-4451-9934-3C13EF77E18B}"/>
              </a:ext>
            </a:extLst>
          </p:cNvPr>
          <p:cNvGrpSpPr/>
          <p:nvPr/>
        </p:nvGrpSpPr>
        <p:grpSpPr>
          <a:xfrm>
            <a:off x="6001280" y="5014098"/>
            <a:ext cx="392444" cy="312431"/>
            <a:chOff x="7296157" y="5159380"/>
            <a:chExt cx="490538" cy="390525"/>
          </a:xfrm>
        </p:grpSpPr>
        <p:sp>
          <p:nvSpPr>
            <p:cNvPr id="230" name="Freeform 32">
              <a:extLst>
                <a:ext uri="{FF2B5EF4-FFF2-40B4-BE49-F238E27FC236}">
                  <a16:creationId xmlns:a16="http://schemas.microsoft.com/office/drawing/2014/main" id="{8334283D-9DD7-4714-B245-49402E9C7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6157" y="5376868"/>
              <a:ext cx="212725" cy="107950"/>
            </a:xfrm>
            <a:custGeom>
              <a:avLst/>
              <a:gdLst>
                <a:gd name="T0" fmla="*/ 0 w 134"/>
                <a:gd name="T1" fmla="*/ 57 h 68"/>
                <a:gd name="T2" fmla="*/ 47 w 134"/>
                <a:gd name="T3" fmla="*/ 68 h 68"/>
                <a:gd name="T4" fmla="*/ 134 w 134"/>
                <a:gd name="T5" fmla="*/ 19 h 68"/>
                <a:gd name="T6" fmla="*/ 99 w 134"/>
                <a:gd name="T7" fmla="*/ 0 h 68"/>
                <a:gd name="T8" fmla="*/ 0 w 134"/>
                <a:gd name="T9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0" y="57"/>
                  </a:moveTo>
                  <a:lnTo>
                    <a:pt x="47" y="68"/>
                  </a:lnTo>
                  <a:lnTo>
                    <a:pt x="134" y="19"/>
                  </a:lnTo>
                  <a:lnTo>
                    <a:pt x="99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33">
              <a:extLst>
                <a:ext uri="{FF2B5EF4-FFF2-40B4-BE49-F238E27FC236}">
                  <a16:creationId xmlns:a16="http://schemas.microsoft.com/office/drawing/2014/main" id="{CD4B0B75-3D65-426B-BB3C-6FB550C949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6157" y="5159380"/>
              <a:ext cx="490538" cy="390525"/>
            </a:xfrm>
            <a:custGeom>
              <a:avLst/>
              <a:gdLst>
                <a:gd name="T0" fmla="*/ 117 w 131"/>
                <a:gd name="T1" fmla="*/ 63 h 104"/>
                <a:gd name="T2" fmla="*/ 113 w 131"/>
                <a:gd name="T3" fmla="*/ 61 h 104"/>
                <a:gd name="T4" fmla="*/ 113 w 131"/>
                <a:gd name="T5" fmla="*/ 61 h 104"/>
                <a:gd name="T6" fmla="*/ 103 w 131"/>
                <a:gd name="T7" fmla="*/ 58 h 104"/>
                <a:gd name="T8" fmla="*/ 88 w 131"/>
                <a:gd name="T9" fmla="*/ 55 h 104"/>
                <a:gd name="T10" fmla="*/ 82 w 131"/>
                <a:gd name="T11" fmla="*/ 52 h 104"/>
                <a:gd name="T12" fmla="*/ 88 w 131"/>
                <a:gd name="T13" fmla="*/ 49 h 104"/>
                <a:gd name="T14" fmla="*/ 103 w 131"/>
                <a:gd name="T15" fmla="*/ 46 h 104"/>
                <a:gd name="T16" fmla="*/ 113 w 131"/>
                <a:gd name="T17" fmla="*/ 43 h 104"/>
                <a:gd name="T18" fmla="*/ 113 w 131"/>
                <a:gd name="T19" fmla="*/ 43 h 104"/>
                <a:gd name="T20" fmla="*/ 117 w 131"/>
                <a:gd name="T21" fmla="*/ 41 h 104"/>
                <a:gd name="T22" fmla="*/ 125 w 131"/>
                <a:gd name="T23" fmla="*/ 10 h 104"/>
                <a:gd name="T24" fmla="*/ 106 w 131"/>
                <a:gd name="T25" fmla="*/ 0 h 104"/>
                <a:gd name="T26" fmla="*/ 93 w 131"/>
                <a:gd name="T27" fmla="*/ 3 h 104"/>
                <a:gd name="T28" fmla="*/ 82 w 131"/>
                <a:gd name="T29" fmla="*/ 32 h 104"/>
                <a:gd name="T30" fmla="*/ 82 w 131"/>
                <a:gd name="T31" fmla="*/ 33 h 104"/>
                <a:gd name="T32" fmla="*/ 80 w 131"/>
                <a:gd name="T33" fmla="*/ 36 h 104"/>
                <a:gd name="T34" fmla="*/ 80 w 131"/>
                <a:gd name="T35" fmla="*/ 36 h 104"/>
                <a:gd name="T36" fmla="*/ 67 w 131"/>
                <a:gd name="T37" fmla="*/ 43 h 104"/>
                <a:gd name="T38" fmla="*/ 20 w 131"/>
                <a:gd name="T39" fmla="*/ 17 h 104"/>
                <a:gd name="T40" fmla="*/ 0 w 131"/>
                <a:gd name="T41" fmla="*/ 22 h 104"/>
                <a:gd name="T42" fmla="*/ 80 w 131"/>
                <a:gd name="T43" fmla="*/ 68 h 104"/>
                <a:gd name="T44" fmla="*/ 80 w 131"/>
                <a:gd name="T45" fmla="*/ 68 h 104"/>
                <a:gd name="T46" fmla="*/ 82 w 131"/>
                <a:gd name="T47" fmla="*/ 71 h 104"/>
                <a:gd name="T48" fmla="*/ 82 w 131"/>
                <a:gd name="T49" fmla="*/ 72 h 104"/>
                <a:gd name="T50" fmla="*/ 93 w 131"/>
                <a:gd name="T51" fmla="*/ 101 h 104"/>
                <a:gd name="T52" fmla="*/ 106 w 131"/>
                <a:gd name="T53" fmla="*/ 104 h 104"/>
                <a:gd name="T54" fmla="*/ 125 w 131"/>
                <a:gd name="T55" fmla="*/ 94 h 104"/>
                <a:gd name="T56" fmla="*/ 117 w 131"/>
                <a:gd name="T57" fmla="*/ 63 h 104"/>
                <a:gd name="T58" fmla="*/ 91 w 131"/>
                <a:gd name="T59" fmla="*/ 21 h 104"/>
                <a:gd name="T60" fmla="*/ 98 w 131"/>
                <a:gd name="T61" fmla="*/ 12 h 104"/>
                <a:gd name="T62" fmla="*/ 106 w 131"/>
                <a:gd name="T63" fmla="*/ 10 h 104"/>
                <a:gd name="T64" fmla="*/ 117 w 131"/>
                <a:gd name="T65" fmla="*/ 15 h 104"/>
                <a:gd name="T66" fmla="*/ 118 w 131"/>
                <a:gd name="T67" fmla="*/ 25 h 104"/>
                <a:gd name="T68" fmla="*/ 110 w 131"/>
                <a:gd name="T69" fmla="*/ 33 h 104"/>
                <a:gd name="T70" fmla="*/ 102 w 131"/>
                <a:gd name="T71" fmla="*/ 36 h 104"/>
                <a:gd name="T72" fmla="*/ 102 w 131"/>
                <a:gd name="T73" fmla="*/ 36 h 104"/>
                <a:gd name="T74" fmla="*/ 91 w 131"/>
                <a:gd name="T75" fmla="*/ 30 h 104"/>
                <a:gd name="T76" fmla="*/ 91 w 131"/>
                <a:gd name="T77" fmla="*/ 21 h 104"/>
                <a:gd name="T78" fmla="*/ 67 w 131"/>
                <a:gd name="T79" fmla="*/ 55 h 104"/>
                <a:gd name="T80" fmla="*/ 63 w 131"/>
                <a:gd name="T81" fmla="*/ 51 h 104"/>
                <a:gd name="T82" fmla="*/ 67 w 131"/>
                <a:gd name="T83" fmla="*/ 48 h 104"/>
                <a:gd name="T84" fmla="*/ 71 w 131"/>
                <a:gd name="T85" fmla="*/ 51 h 104"/>
                <a:gd name="T86" fmla="*/ 67 w 131"/>
                <a:gd name="T87" fmla="*/ 55 h 104"/>
                <a:gd name="T88" fmla="*/ 117 w 131"/>
                <a:gd name="T89" fmla="*/ 89 h 104"/>
                <a:gd name="T90" fmla="*/ 106 w 131"/>
                <a:gd name="T91" fmla="*/ 94 h 104"/>
                <a:gd name="T92" fmla="*/ 98 w 131"/>
                <a:gd name="T93" fmla="*/ 92 h 104"/>
                <a:gd name="T94" fmla="*/ 91 w 131"/>
                <a:gd name="T95" fmla="*/ 83 h 104"/>
                <a:gd name="T96" fmla="*/ 91 w 131"/>
                <a:gd name="T97" fmla="*/ 74 h 104"/>
                <a:gd name="T98" fmla="*/ 102 w 131"/>
                <a:gd name="T99" fmla="*/ 68 h 104"/>
                <a:gd name="T100" fmla="*/ 102 w 131"/>
                <a:gd name="T101" fmla="*/ 68 h 104"/>
                <a:gd name="T102" fmla="*/ 110 w 131"/>
                <a:gd name="T103" fmla="*/ 71 h 104"/>
                <a:gd name="T104" fmla="*/ 118 w 131"/>
                <a:gd name="T105" fmla="*/ 80 h 104"/>
                <a:gd name="T106" fmla="*/ 117 w 131"/>
                <a:gd name="T107" fmla="*/ 8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104">
                  <a:moveTo>
                    <a:pt x="117" y="63"/>
                  </a:moveTo>
                  <a:cubicBezTo>
                    <a:pt x="116" y="63"/>
                    <a:pt x="114" y="62"/>
                    <a:pt x="113" y="61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0" y="60"/>
                    <a:pt x="107" y="58"/>
                    <a:pt x="103" y="58"/>
                  </a:cubicBezTo>
                  <a:cubicBezTo>
                    <a:pt x="96" y="57"/>
                    <a:pt x="92" y="56"/>
                    <a:pt x="88" y="55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92" y="48"/>
                    <a:pt x="96" y="47"/>
                    <a:pt x="103" y="46"/>
                  </a:cubicBezTo>
                  <a:cubicBezTo>
                    <a:pt x="107" y="46"/>
                    <a:pt x="110" y="44"/>
                    <a:pt x="113" y="4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2"/>
                    <a:pt x="116" y="41"/>
                    <a:pt x="117" y="41"/>
                  </a:cubicBezTo>
                  <a:cubicBezTo>
                    <a:pt x="127" y="34"/>
                    <a:pt x="131" y="20"/>
                    <a:pt x="125" y="10"/>
                  </a:cubicBezTo>
                  <a:cubicBezTo>
                    <a:pt x="121" y="4"/>
                    <a:pt x="114" y="0"/>
                    <a:pt x="106" y="0"/>
                  </a:cubicBezTo>
                  <a:cubicBezTo>
                    <a:pt x="102" y="0"/>
                    <a:pt x="97" y="1"/>
                    <a:pt x="93" y="3"/>
                  </a:cubicBezTo>
                  <a:cubicBezTo>
                    <a:pt x="82" y="10"/>
                    <a:pt x="77" y="22"/>
                    <a:pt x="82" y="32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2" y="34"/>
                    <a:pt x="81" y="35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9"/>
                    <a:pt x="82" y="70"/>
                    <a:pt x="82" y="71"/>
                  </a:cubicBezTo>
                  <a:cubicBezTo>
                    <a:pt x="82" y="71"/>
                    <a:pt x="82" y="71"/>
                    <a:pt x="82" y="72"/>
                  </a:cubicBezTo>
                  <a:cubicBezTo>
                    <a:pt x="77" y="82"/>
                    <a:pt x="82" y="94"/>
                    <a:pt x="93" y="101"/>
                  </a:cubicBezTo>
                  <a:cubicBezTo>
                    <a:pt x="97" y="103"/>
                    <a:pt x="102" y="104"/>
                    <a:pt x="106" y="104"/>
                  </a:cubicBezTo>
                  <a:cubicBezTo>
                    <a:pt x="114" y="104"/>
                    <a:pt x="121" y="100"/>
                    <a:pt x="125" y="94"/>
                  </a:cubicBezTo>
                  <a:cubicBezTo>
                    <a:pt x="131" y="84"/>
                    <a:pt x="127" y="70"/>
                    <a:pt x="117" y="63"/>
                  </a:cubicBezTo>
                  <a:close/>
                  <a:moveTo>
                    <a:pt x="91" y="21"/>
                  </a:moveTo>
                  <a:cubicBezTo>
                    <a:pt x="92" y="17"/>
                    <a:pt x="94" y="14"/>
                    <a:pt x="98" y="12"/>
                  </a:cubicBezTo>
                  <a:cubicBezTo>
                    <a:pt x="100" y="10"/>
                    <a:pt x="103" y="10"/>
                    <a:pt x="106" y="10"/>
                  </a:cubicBezTo>
                  <a:cubicBezTo>
                    <a:pt x="111" y="10"/>
                    <a:pt x="115" y="12"/>
                    <a:pt x="117" y="15"/>
                  </a:cubicBezTo>
                  <a:cubicBezTo>
                    <a:pt x="118" y="18"/>
                    <a:pt x="119" y="21"/>
                    <a:pt x="118" y="25"/>
                  </a:cubicBezTo>
                  <a:cubicBezTo>
                    <a:pt x="116" y="28"/>
                    <a:pt x="114" y="31"/>
                    <a:pt x="110" y="33"/>
                  </a:cubicBezTo>
                  <a:cubicBezTo>
                    <a:pt x="108" y="35"/>
                    <a:pt x="105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97" y="36"/>
                    <a:pt x="93" y="33"/>
                    <a:pt x="91" y="30"/>
                  </a:cubicBezTo>
                  <a:cubicBezTo>
                    <a:pt x="90" y="27"/>
                    <a:pt x="89" y="24"/>
                    <a:pt x="91" y="21"/>
                  </a:cubicBezTo>
                  <a:close/>
                  <a:moveTo>
                    <a:pt x="67" y="55"/>
                  </a:moveTo>
                  <a:cubicBezTo>
                    <a:pt x="65" y="55"/>
                    <a:pt x="63" y="54"/>
                    <a:pt x="63" y="51"/>
                  </a:cubicBezTo>
                  <a:cubicBezTo>
                    <a:pt x="63" y="49"/>
                    <a:pt x="65" y="48"/>
                    <a:pt x="67" y="48"/>
                  </a:cubicBezTo>
                  <a:cubicBezTo>
                    <a:pt x="69" y="48"/>
                    <a:pt x="71" y="49"/>
                    <a:pt x="71" y="51"/>
                  </a:cubicBezTo>
                  <a:cubicBezTo>
                    <a:pt x="71" y="54"/>
                    <a:pt x="69" y="55"/>
                    <a:pt x="67" y="55"/>
                  </a:cubicBezTo>
                  <a:close/>
                  <a:moveTo>
                    <a:pt x="117" y="89"/>
                  </a:moveTo>
                  <a:cubicBezTo>
                    <a:pt x="115" y="92"/>
                    <a:pt x="111" y="94"/>
                    <a:pt x="106" y="94"/>
                  </a:cubicBezTo>
                  <a:cubicBezTo>
                    <a:pt x="103" y="94"/>
                    <a:pt x="100" y="94"/>
                    <a:pt x="98" y="92"/>
                  </a:cubicBezTo>
                  <a:cubicBezTo>
                    <a:pt x="94" y="90"/>
                    <a:pt x="92" y="87"/>
                    <a:pt x="91" y="83"/>
                  </a:cubicBezTo>
                  <a:cubicBezTo>
                    <a:pt x="89" y="80"/>
                    <a:pt x="90" y="77"/>
                    <a:pt x="91" y="74"/>
                  </a:cubicBezTo>
                  <a:cubicBezTo>
                    <a:pt x="93" y="71"/>
                    <a:pt x="97" y="68"/>
                    <a:pt x="102" y="68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05" y="68"/>
                    <a:pt x="108" y="69"/>
                    <a:pt x="110" y="71"/>
                  </a:cubicBezTo>
                  <a:cubicBezTo>
                    <a:pt x="114" y="73"/>
                    <a:pt x="116" y="76"/>
                    <a:pt x="118" y="80"/>
                  </a:cubicBezTo>
                  <a:cubicBezTo>
                    <a:pt x="119" y="83"/>
                    <a:pt x="118" y="86"/>
                    <a:pt x="117" y="8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21FD751-49B3-463C-96AD-3B648EADCA76}"/>
              </a:ext>
            </a:extLst>
          </p:cNvPr>
          <p:cNvGrpSpPr/>
          <p:nvPr/>
        </p:nvGrpSpPr>
        <p:grpSpPr>
          <a:xfrm>
            <a:off x="6001280" y="4207619"/>
            <a:ext cx="383554" cy="384824"/>
            <a:chOff x="7296157" y="4151316"/>
            <a:chExt cx="479426" cy="481013"/>
          </a:xfrm>
        </p:grpSpPr>
        <p:sp>
          <p:nvSpPr>
            <p:cNvPr id="210" name="Freeform 56">
              <a:extLst>
                <a:ext uri="{FF2B5EF4-FFF2-40B4-BE49-F238E27FC236}">
                  <a16:creationId xmlns:a16="http://schemas.microsoft.com/office/drawing/2014/main" id="{932E115E-63E6-4A78-8990-58BE67EB1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6157" y="4151316"/>
              <a:ext cx="385763" cy="481013"/>
            </a:xfrm>
            <a:custGeom>
              <a:avLst/>
              <a:gdLst>
                <a:gd name="T0" fmla="*/ 243 w 243"/>
                <a:gd name="T1" fmla="*/ 152 h 303"/>
                <a:gd name="T2" fmla="*/ 0 w 243"/>
                <a:gd name="T3" fmla="*/ 0 h 303"/>
                <a:gd name="T4" fmla="*/ 0 w 243"/>
                <a:gd name="T5" fmla="*/ 303 h 303"/>
                <a:gd name="T6" fmla="*/ 243 w 243"/>
                <a:gd name="T7" fmla="*/ 15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303">
                  <a:moveTo>
                    <a:pt x="243" y="152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43" y="15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57">
              <a:extLst>
                <a:ext uri="{FF2B5EF4-FFF2-40B4-BE49-F238E27FC236}">
                  <a16:creationId xmlns:a16="http://schemas.microsoft.com/office/drawing/2014/main" id="{1BCBDA19-3677-474A-A15D-E8D47362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920" y="4151316"/>
              <a:ext cx="93663" cy="481013"/>
            </a:xfrm>
            <a:custGeom>
              <a:avLst/>
              <a:gdLst>
                <a:gd name="T0" fmla="*/ 59 w 59"/>
                <a:gd name="T1" fmla="*/ 303 h 303"/>
                <a:gd name="T2" fmla="*/ 59 w 59"/>
                <a:gd name="T3" fmla="*/ 0 h 303"/>
                <a:gd name="T4" fmla="*/ 0 w 59"/>
                <a:gd name="T5" fmla="*/ 0 h 303"/>
                <a:gd name="T6" fmla="*/ 0 w 59"/>
                <a:gd name="T7" fmla="*/ 152 h 303"/>
                <a:gd name="T8" fmla="*/ 0 w 59"/>
                <a:gd name="T9" fmla="*/ 303 h 303"/>
                <a:gd name="T10" fmla="*/ 59 w 59"/>
                <a:gd name="T11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3">
                  <a:moveTo>
                    <a:pt x="59" y="303"/>
                  </a:moveTo>
                  <a:lnTo>
                    <a:pt x="59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0" y="303"/>
                  </a:lnTo>
                  <a:lnTo>
                    <a:pt x="59" y="30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4" name="Freeform 77">
            <a:extLst>
              <a:ext uri="{FF2B5EF4-FFF2-40B4-BE49-F238E27FC236}">
                <a16:creationId xmlns:a16="http://schemas.microsoft.com/office/drawing/2014/main" id="{AE2CE527-79B8-4889-A645-3C263DBEB45C}"/>
              </a:ext>
            </a:extLst>
          </p:cNvPr>
          <p:cNvSpPr>
            <a:spLocks/>
          </p:cNvSpPr>
          <p:nvPr/>
        </p:nvSpPr>
        <p:spPr bwMode="auto">
          <a:xfrm>
            <a:off x="6001280" y="3439241"/>
            <a:ext cx="383553" cy="384824"/>
          </a:xfrm>
          <a:custGeom>
            <a:avLst/>
            <a:gdLst>
              <a:gd name="T0" fmla="*/ 127 w 128"/>
              <a:gd name="T1" fmla="*/ 54 h 128"/>
              <a:gd name="T2" fmla="*/ 107 w 128"/>
              <a:gd name="T3" fmla="*/ 54 h 128"/>
              <a:gd name="T4" fmla="*/ 108 w 128"/>
              <a:gd name="T5" fmla="*/ 64 h 128"/>
              <a:gd name="T6" fmla="*/ 105 w 128"/>
              <a:gd name="T7" fmla="*/ 81 h 128"/>
              <a:gd name="T8" fmla="*/ 95 w 128"/>
              <a:gd name="T9" fmla="*/ 95 h 128"/>
              <a:gd name="T10" fmla="*/ 81 w 128"/>
              <a:gd name="T11" fmla="*/ 105 h 128"/>
              <a:gd name="T12" fmla="*/ 64 w 128"/>
              <a:gd name="T13" fmla="*/ 108 h 128"/>
              <a:gd name="T14" fmla="*/ 47 w 128"/>
              <a:gd name="T15" fmla="*/ 105 h 128"/>
              <a:gd name="T16" fmla="*/ 33 w 128"/>
              <a:gd name="T17" fmla="*/ 95 h 128"/>
              <a:gd name="T18" fmla="*/ 23 w 128"/>
              <a:gd name="T19" fmla="*/ 81 h 128"/>
              <a:gd name="T20" fmla="*/ 20 w 128"/>
              <a:gd name="T21" fmla="*/ 64 h 128"/>
              <a:gd name="T22" fmla="*/ 23 w 128"/>
              <a:gd name="T23" fmla="*/ 47 h 128"/>
              <a:gd name="T24" fmla="*/ 33 w 128"/>
              <a:gd name="T25" fmla="*/ 33 h 128"/>
              <a:gd name="T26" fmla="*/ 47 w 128"/>
              <a:gd name="T27" fmla="*/ 23 h 128"/>
              <a:gd name="T28" fmla="*/ 64 w 128"/>
              <a:gd name="T29" fmla="*/ 20 h 128"/>
              <a:gd name="T30" fmla="*/ 81 w 128"/>
              <a:gd name="T31" fmla="*/ 23 h 128"/>
              <a:gd name="T32" fmla="*/ 88 w 128"/>
              <a:gd name="T33" fmla="*/ 27 h 128"/>
              <a:gd name="T34" fmla="*/ 75 w 128"/>
              <a:gd name="T35" fmla="*/ 39 h 128"/>
              <a:gd name="T36" fmla="*/ 115 w 128"/>
              <a:gd name="T37" fmla="*/ 39 h 128"/>
              <a:gd name="T38" fmla="*/ 115 w 128"/>
              <a:gd name="T39" fmla="*/ 0 h 128"/>
              <a:gd name="T40" fmla="*/ 102 w 128"/>
              <a:gd name="T41" fmla="*/ 13 h 128"/>
              <a:gd name="T42" fmla="*/ 64 w 128"/>
              <a:gd name="T43" fmla="*/ 0 h 128"/>
              <a:gd name="T44" fmla="*/ 0 w 128"/>
              <a:gd name="T45" fmla="*/ 64 h 128"/>
              <a:gd name="T46" fmla="*/ 64 w 128"/>
              <a:gd name="T47" fmla="*/ 128 h 128"/>
              <a:gd name="T48" fmla="*/ 128 w 128"/>
              <a:gd name="T49" fmla="*/ 64 h 128"/>
              <a:gd name="T50" fmla="*/ 127 w 128"/>
              <a:gd name="T51" fmla="*/ 5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28">
                <a:moveTo>
                  <a:pt x="127" y="54"/>
                </a:moveTo>
                <a:cubicBezTo>
                  <a:pt x="107" y="54"/>
                  <a:pt x="107" y="54"/>
                  <a:pt x="107" y="54"/>
                </a:cubicBezTo>
                <a:cubicBezTo>
                  <a:pt x="108" y="57"/>
                  <a:pt x="108" y="61"/>
                  <a:pt x="108" y="64"/>
                </a:cubicBezTo>
                <a:cubicBezTo>
                  <a:pt x="108" y="70"/>
                  <a:pt x="107" y="76"/>
                  <a:pt x="105" y="81"/>
                </a:cubicBezTo>
                <a:cubicBezTo>
                  <a:pt x="103" y="87"/>
                  <a:pt x="99" y="91"/>
                  <a:pt x="95" y="95"/>
                </a:cubicBezTo>
                <a:cubicBezTo>
                  <a:pt x="91" y="99"/>
                  <a:pt x="87" y="103"/>
                  <a:pt x="81" y="105"/>
                </a:cubicBezTo>
                <a:cubicBezTo>
                  <a:pt x="76" y="107"/>
                  <a:pt x="70" y="108"/>
                  <a:pt x="64" y="108"/>
                </a:cubicBezTo>
                <a:cubicBezTo>
                  <a:pt x="58" y="108"/>
                  <a:pt x="52" y="107"/>
                  <a:pt x="47" y="105"/>
                </a:cubicBezTo>
                <a:cubicBezTo>
                  <a:pt x="41" y="103"/>
                  <a:pt x="37" y="99"/>
                  <a:pt x="33" y="95"/>
                </a:cubicBezTo>
                <a:cubicBezTo>
                  <a:pt x="29" y="91"/>
                  <a:pt x="25" y="87"/>
                  <a:pt x="23" y="81"/>
                </a:cubicBezTo>
                <a:cubicBezTo>
                  <a:pt x="21" y="76"/>
                  <a:pt x="20" y="70"/>
                  <a:pt x="20" y="64"/>
                </a:cubicBezTo>
                <a:cubicBezTo>
                  <a:pt x="20" y="58"/>
                  <a:pt x="21" y="52"/>
                  <a:pt x="23" y="47"/>
                </a:cubicBezTo>
                <a:cubicBezTo>
                  <a:pt x="25" y="42"/>
                  <a:pt x="29" y="37"/>
                  <a:pt x="33" y="33"/>
                </a:cubicBezTo>
                <a:cubicBezTo>
                  <a:pt x="37" y="29"/>
                  <a:pt x="41" y="25"/>
                  <a:pt x="47" y="23"/>
                </a:cubicBezTo>
                <a:cubicBezTo>
                  <a:pt x="52" y="21"/>
                  <a:pt x="58" y="20"/>
                  <a:pt x="64" y="20"/>
                </a:cubicBezTo>
                <a:cubicBezTo>
                  <a:pt x="70" y="20"/>
                  <a:pt x="76" y="21"/>
                  <a:pt x="81" y="23"/>
                </a:cubicBezTo>
                <a:cubicBezTo>
                  <a:pt x="84" y="24"/>
                  <a:pt x="86" y="25"/>
                  <a:pt x="88" y="27"/>
                </a:cubicBezTo>
                <a:cubicBezTo>
                  <a:pt x="75" y="39"/>
                  <a:pt x="75" y="39"/>
                  <a:pt x="75" y="39"/>
                </a:cubicBezTo>
                <a:cubicBezTo>
                  <a:pt x="115" y="39"/>
                  <a:pt x="115" y="39"/>
                  <a:pt x="115" y="39"/>
                </a:cubicBezTo>
                <a:cubicBezTo>
                  <a:pt x="115" y="0"/>
                  <a:pt x="115" y="0"/>
                  <a:pt x="115" y="0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91" y="5"/>
                  <a:pt x="78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61"/>
                  <a:pt x="128" y="57"/>
                  <a:pt x="127" y="5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99">
            <a:extLst>
              <a:ext uri="{FF2B5EF4-FFF2-40B4-BE49-F238E27FC236}">
                <a16:creationId xmlns:a16="http://schemas.microsoft.com/office/drawing/2014/main" id="{1862C7A9-C85C-4F9E-B8FD-7CAFC3D4D7C3}"/>
              </a:ext>
            </a:extLst>
          </p:cNvPr>
          <p:cNvSpPr>
            <a:spLocks/>
          </p:cNvSpPr>
          <p:nvPr/>
        </p:nvSpPr>
        <p:spPr bwMode="auto">
          <a:xfrm>
            <a:off x="6001280" y="2669594"/>
            <a:ext cx="383553" cy="384824"/>
          </a:xfrm>
          <a:custGeom>
            <a:avLst/>
            <a:gdLst>
              <a:gd name="T0" fmla="*/ 151 w 302"/>
              <a:gd name="T1" fmla="*/ 0 h 303"/>
              <a:gd name="T2" fmla="*/ 118 w 302"/>
              <a:gd name="T3" fmla="*/ 33 h 303"/>
              <a:gd name="T4" fmla="*/ 212 w 302"/>
              <a:gd name="T5" fmla="*/ 128 h 303"/>
              <a:gd name="T6" fmla="*/ 0 w 302"/>
              <a:gd name="T7" fmla="*/ 128 h 303"/>
              <a:gd name="T8" fmla="*/ 0 w 302"/>
              <a:gd name="T9" fmla="*/ 175 h 303"/>
              <a:gd name="T10" fmla="*/ 212 w 302"/>
              <a:gd name="T11" fmla="*/ 175 h 303"/>
              <a:gd name="T12" fmla="*/ 118 w 302"/>
              <a:gd name="T13" fmla="*/ 270 h 303"/>
              <a:gd name="T14" fmla="*/ 151 w 302"/>
              <a:gd name="T15" fmla="*/ 303 h 303"/>
              <a:gd name="T16" fmla="*/ 302 w 302"/>
              <a:gd name="T17" fmla="*/ 151 h 303"/>
              <a:gd name="T18" fmla="*/ 151 w 302"/>
              <a:gd name="T1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2" h="303">
                <a:moveTo>
                  <a:pt x="151" y="0"/>
                </a:moveTo>
                <a:lnTo>
                  <a:pt x="118" y="33"/>
                </a:lnTo>
                <a:lnTo>
                  <a:pt x="212" y="128"/>
                </a:lnTo>
                <a:lnTo>
                  <a:pt x="0" y="128"/>
                </a:lnTo>
                <a:lnTo>
                  <a:pt x="0" y="175"/>
                </a:lnTo>
                <a:lnTo>
                  <a:pt x="212" y="175"/>
                </a:lnTo>
                <a:lnTo>
                  <a:pt x="118" y="270"/>
                </a:lnTo>
                <a:lnTo>
                  <a:pt x="151" y="303"/>
                </a:lnTo>
                <a:lnTo>
                  <a:pt x="302" y="151"/>
                </a:lnTo>
                <a:lnTo>
                  <a:pt x="151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45171A3-DB6D-4756-A830-CB156629CCA7}"/>
              </a:ext>
            </a:extLst>
          </p:cNvPr>
          <p:cNvGrpSpPr/>
          <p:nvPr/>
        </p:nvGrpSpPr>
        <p:grpSpPr>
          <a:xfrm>
            <a:off x="6001280" y="1939318"/>
            <a:ext cx="383554" cy="306081"/>
            <a:chOff x="7296157" y="1316039"/>
            <a:chExt cx="479426" cy="382588"/>
          </a:xfrm>
        </p:grpSpPr>
        <p:sp>
          <p:nvSpPr>
            <p:cNvPr id="155" name="Rectangle 126">
              <a:extLst>
                <a:ext uri="{FF2B5EF4-FFF2-40B4-BE49-F238E27FC236}">
                  <a16:creationId xmlns:a16="http://schemas.microsoft.com/office/drawing/2014/main" id="{5C5BCAF1-B230-4B9D-92B4-92E91E6D3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7" y="1624014"/>
              <a:ext cx="746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Rectangle 127">
              <a:extLst>
                <a:ext uri="{FF2B5EF4-FFF2-40B4-BE49-F238E27FC236}">
                  <a16:creationId xmlns:a16="http://schemas.microsoft.com/office/drawing/2014/main" id="{F656AA42-ABAF-46C1-9416-15982D704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6333" y="1624014"/>
              <a:ext cx="349250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Rectangle 128">
              <a:extLst>
                <a:ext uri="{FF2B5EF4-FFF2-40B4-BE49-F238E27FC236}">
                  <a16:creationId xmlns:a16="http://schemas.microsoft.com/office/drawing/2014/main" id="{8E4586C2-D07F-47F1-94BE-4BFA3E12E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7" y="1470026"/>
              <a:ext cx="746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Rectangle 129">
              <a:extLst>
                <a:ext uri="{FF2B5EF4-FFF2-40B4-BE49-F238E27FC236}">
                  <a16:creationId xmlns:a16="http://schemas.microsoft.com/office/drawing/2014/main" id="{CD79F266-1F8B-420F-BFAC-9E2FE6B1A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6333" y="1470026"/>
              <a:ext cx="349250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Rectangle 130">
              <a:extLst>
                <a:ext uri="{FF2B5EF4-FFF2-40B4-BE49-F238E27FC236}">
                  <a16:creationId xmlns:a16="http://schemas.microsoft.com/office/drawing/2014/main" id="{0F0A64E9-1888-4749-88D8-798623891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7" y="1316039"/>
              <a:ext cx="746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Rectangle 131">
              <a:extLst>
                <a:ext uri="{FF2B5EF4-FFF2-40B4-BE49-F238E27FC236}">
                  <a16:creationId xmlns:a16="http://schemas.microsoft.com/office/drawing/2014/main" id="{ABBCD360-91AB-42EB-B46D-25F114EC0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6333" y="1316039"/>
              <a:ext cx="349250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9C135DE-64EA-4BE6-84B5-4C5ECBD94885}"/>
              </a:ext>
            </a:extLst>
          </p:cNvPr>
          <p:cNvGrpSpPr/>
          <p:nvPr/>
        </p:nvGrpSpPr>
        <p:grpSpPr>
          <a:xfrm>
            <a:off x="6001280" y="1205232"/>
            <a:ext cx="383554" cy="234958"/>
            <a:chOff x="7296157" y="398463"/>
            <a:chExt cx="479426" cy="293687"/>
          </a:xfrm>
        </p:grpSpPr>
        <p:sp>
          <p:nvSpPr>
            <p:cNvPr id="94" name="Freeform 195">
              <a:extLst>
                <a:ext uri="{FF2B5EF4-FFF2-40B4-BE49-F238E27FC236}">
                  <a16:creationId xmlns:a16="http://schemas.microsoft.com/office/drawing/2014/main" id="{F8843325-1901-4E5C-A903-DD54A52C6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6157" y="398463"/>
              <a:ext cx="190500" cy="285750"/>
            </a:xfrm>
            <a:custGeom>
              <a:avLst/>
              <a:gdLst>
                <a:gd name="T0" fmla="*/ 120 w 120"/>
                <a:gd name="T1" fmla="*/ 140 h 180"/>
                <a:gd name="T2" fmla="*/ 35 w 120"/>
                <a:gd name="T3" fmla="*/ 90 h 180"/>
                <a:gd name="T4" fmla="*/ 120 w 120"/>
                <a:gd name="T5" fmla="*/ 41 h 180"/>
                <a:gd name="T6" fmla="*/ 120 w 120"/>
                <a:gd name="T7" fmla="*/ 0 h 180"/>
                <a:gd name="T8" fmla="*/ 0 w 120"/>
                <a:gd name="T9" fmla="*/ 71 h 180"/>
                <a:gd name="T10" fmla="*/ 0 w 120"/>
                <a:gd name="T11" fmla="*/ 109 h 180"/>
                <a:gd name="T12" fmla="*/ 120 w 120"/>
                <a:gd name="T13" fmla="*/ 180 h 180"/>
                <a:gd name="T14" fmla="*/ 120 w 120"/>
                <a:gd name="T15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80">
                  <a:moveTo>
                    <a:pt x="120" y="140"/>
                  </a:moveTo>
                  <a:lnTo>
                    <a:pt x="35" y="90"/>
                  </a:lnTo>
                  <a:lnTo>
                    <a:pt x="120" y="41"/>
                  </a:lnTo>
                  <a:lnTo>
                    <a:pt x="120" y="0"/>
                  </a:lnTo>
                  <a:lnTo>
                    <a:pt x="0" y="71"/>
                  </a:lnTo>
                  <a:lnTo>
                    <a:pt x="0" y="109"/>
                  </a:lnTo>
                  <a:lnTo>
                    <a:pt x="120" y="180"/>
                  </a:lnTo>
                  <a:lnTo>
                    <a:pt x="120" y="1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96">
              <a:extLst>
                <a:ext uri="{FF2B5EF4-FFF2-40B4-BE49-F238E27FC236}">
                  <a16:creationId xmlns:a16="http://schemas.microsoft.com/office/drawing/2014/main" id="{5FA65F91-CE29-4C6E-BD50-FAD3F9D88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5083" y="406400"/>
              <a:ext cx="190500" cy="285750"/>
            </a:xfrm>
            <a:custGeom>
              <a:avLst/>
              <a:gdLst>
                <a:gd name="T0" fmla="*/ 0 w 120"/>
                <a:gd name="T1" fmla="*/ 40 h 180"/>
                <a:gd name="T2" fmla="*/ 85 w 120"/>
                <a:gd name="T3" fmla="*/ 90 h 180"/>
                <a:gd name="T4" fmla="*/ 0 w 120"/>
                <a:gd name="T5" fmla="*/ 140 h 180"/>
                <a:gd name="T6" fmla="*/ 0 w 120"/>
                <a:gd name="T7" fmla="*/ 180 h 180"/>
                <a:gd name="T8" fmla="*/ 120 w 120"/>
                <a:gd name="T9" fmla="*/ 109 h 180"/>
                <a:gd name="T10" fmla="*/ 120 w 120"/>
                <a:gd name="T11" fmla="*/ 71 h 180"/>
                <a:gd name="T12" fmla="*/ 0 w 120"/>
                <a:gd name="T13" fmla="*/ 0 h 180"/>
                <a:gd name="T14" fmla="*/ 0 w 120"/>
                <a:gd name="T15" fmla="*/ 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80">
                  <a:moveTo>
                    <a:pt x="0" y="40"/>
                  </a:moveTo>
                  <a:lnTo>
                    <a:pt x="85" y="90"/>
                  </a:lnTo>
                  <a:lnTo>
                    <a:pt x="0" y="140"/>
                  </a:lnTo>
                  <a:lnTo>
                    <a:pt x="0" y="180"/>
                  </a:lnTo>
                  <a:lnTo>
                    <a:pt x="120" y="109"/>
                  </a:lnTo>
                  <a:lnTo>
                    <a:pt x="120" y="71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" name="Freeform 14">
            <a:extLst>
              <a:ext uri="{FF2B5EF4-FFF2-40B4-BE49-F238E27FC236}">
                <a16:creationId xmlns:a16="http://schemas.microsoft.com/office/drawing/2014/main" id="{4C33291E-7E79-4601-8844-E73AD4E9BA63}"/>
              </a:ext>
            </a:extLst>
          </p:cNvPr>
          <p:cNvSpPr>
            <a:spLocks/>
          </p:cNvSpPr>
          <p:nvPr/>
        </p:nvSpPr>
        <p:spPr bwMode="auto">
          <a:xfrm>
            <a:off x="5237708" y="5764695"/>
            <a:ext cx="384824" cy="349263"/>
          </a:xfrm>
          <a:custGeom>
            <a:avLst/>
            <a:gdLst>
              <a:gd name="T0" fmla="*/ 279 w 303"/>
              <a:gd name="T1" fmla="*/ 206 h 275"/>
              <a:gd name="T2" fmla="*/ 279 w 303"/>
              <a:gd name="T3" fmla="*/ 126 h 275"/>
              <a:gd name="T4" fmla="*/ 163 w 303"/>
              <a:gd name="T5" fmla="*/ 126 h 275"/>
              <a:gd name="T6" fmla="*/ 163 w 303"/>
              <a:gd name="T7" fmla="*/ 69 h 275"/>
              <a:gd name="T8" fmla="*/ 187 w 303"/>
              <a:gd name="T9" fmla="*/ 69 h 275"/>
              <a:gd name="T10" fmla="*/ 187 w 303"/>
              <a:gd name="T11" fmla="*/ 0 h 275"/>
              <a:gd name="T12" fmla="*/ 116 w 303"/>
              <a:gd name="T13" fmla="*/ 0 h 275"/>
              <a:gd name="T14" fmla="*/ 116 w 303"/>
              <a:gd name="T15" fmla="*/ 69 h 275"/>
              <a:gd name="T16" fmla="*/ 140 w 303"/>
              <a:gd name="T17" fmla="*/ 69 h 275"/>
              <a:gd name="T18" fmla="*/ 140 w 303"/>
              <a:gd name="T19" fmla="*/ 126 h 275"/>
              <a:gd name="T20" fmla="*/ 24 w 303"/>
              <a:gd name="T21" fmla="*/ 126 h 275"/>
              <a:gd name="T22" fmla="*/ 24 w 303"/>
              <a:gd name="T23" fmla="*/ 206 h 275"/>
              <a:gd name="T24" fmla="*/ 0 w 303"/>
              <a:gd name="T25" fmla="*/ 206 h 275"/>
              <a:gd name="T26" fmla="*/ 0 w 303"/>
              <a:gd name="T27" fmla="*/ 275 h 275"/>
              <a:gd name="T28" fmla="*/ 69 w 303"/>
              <a:gd name="T29" fmla="*/ 275 h 275"/>
              <a:gd name="T30" fmla="*/ 69 w 303"/>
              <a:gd name="T31" fmla="*/ 206 h 275"/>
              <a:gd name="T32" fmla="*/ 47 w 303"/>
              <a:gd name="T33" fmla="*/ 206 h 275"/>
              <a:gd name="T34" fmla="*/ 47 w 303"/>
              <a:gd name="T35" fmla="*/ 149 h 275"/>
              <a:gd name="T36" fmla="*/ 140 w 303"/>
              <a:gd name="T37" fmla="*/ 149 h 275"/>
              <a:gd name="T38" fmla="*/ 140 w 303"/>
              <a:gd name="T39" fmla="*/ 206 h 275"/>
              <a:gd name="T40" fmla="*/ 116 w 303"/>
              <a:gd name="T41" fmla="*/ 206 h 275"/>
              <a:gd name="T42" fmla="*/ 116 w 303"/>
              <a:gd name="T43" fmla="*/ 275 h 275"/>
              <a:gd name="T44" fmla="*/ 187 w 303"/>
              <a:gd name="T45" fmla="*/ 275 h 275"/>
              <a:gd name="T46" fmla="*/ 187 w 303"/>
              <a:gd name="T47" fmla="*/ 206 h 275"/>
              <a:gd name="T48" fmla="*/ 163 w 303"/>
              <a:gd name="T49" fmla="*/ 206 h 275"/>
              <a:gd name="T50" fmla="*/ 163 w 303"/>
              <a:gd name="T51" fmla="*/ 149 h 275"/>
              <a:gd name="T52" fmla="*/ 256 w 303"/>
              <a:gd name="T53" fmla="*/ 149 h 275"/>
              <a:gd name="T54" fmla="*/ 256 w 303"/>
              <a:gd name="T55" fmla="*/ 206 h 275"/>
              <a:gd name="T56" fmla="*/ 234 w 303"/>
              <a:gd name="T57" fmla="*/ 206 h 275"/>
              <a:gd name="T58" fmla="*/ 234 w 303"/>
              <a:gd name="T59" fmla="*/ 275 h 275"/>
              <a:gd name="T60" fmla="*/ 303 w 303"/>
              <a:gd name="T61" fmla="*/ 275 h 275"/>
              <a:gd name="T62" fmla="*/ 303 w 303"/>
              <a:gd name="T63" fmla="*/ 206 h 275"/>
              <a:gd name="T64" fmla="*/ 279 w 303"/>
              <a:gd name="T65" fmla="*/ 206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3" h="275">
                <a:moveTo>
                  <a:pt x="279" y="206"/>
                </a:moveTo>
                <a:lnTo>
                  <a:pt x="279" y="126"/>
                </a:lnTo>
                <a:lnTo>
                  <a:pt x="163" y="126"/>
                </a:lnTo>
                <a:lnTo>
                  <a:pt x="163" y="69"/>
                </a:lnTo>
                <a:lnTo>
                  <a:pt x="187" y="69"/>
                </a:lnTo>
                <a:lnTo>
                  <a:pt x="187" y="0"/>
                </a:lnTo>
                <a:lnTo>
                  <a:pt x="116" y="0"/>
                </a:lnTo>
                <a:lnTo>
                  <a:pt x="116" y="69"/>
                </a:lnTo>
                <a:lnTo>
                  <a:pt x="140" y="69"/>
                </a:lnTo>
                <a:lnTo>
                  <a:pt x="140" y="126"/>
                </a:lnTo>
                <a:lnTo>
                  <a:pt x="24" y="126"/>
                </a:lnTo>
                <a:lnTo>
                  <a:pt x="24" y="206"/>
                </a:lnTo>
                <a:lnTo>
                  <a:pt x="0" y="206"/>
                </a:lnTo>
                <a:lnTo>
                  <a:pt x="0" y="275"/>
                </a:lnTo>
                <a:lnTo>
                  <a:pt x="69" y="275"/>
                </a:lnTo>
                <a:lnTo>
                  <a:pt x="69" y="206"/>
                </a:lnTo>
                <a:lnTo>
                  <a:pt x="47" y="206"/>
                </a:lnTo>
                <a:lnTo>
                  <a:pt x="47" y="149"/>
                </a:lnTo>
                <a:lnTo>
                  <a:pt x="140" y="149"/>
                </a:lnTo>
                <a:lnTo>
                  <a:pt x="140" y="206"/>
                </a:lnTo>
                <a:lnTo>
                  <a:pt x="116" y="206"/>
                </a:lnTo>
                <a:lnTo>
                  <a:pt x="116" y="275"/>
                </a:lnTo>
                <a:lnTo>
                  <a:pt x="187" y="275"/>
                </a:lnTo>
                <a:lnTo>
                  <a:pt x="187" y="206"/>
                </a:lnTo>
                <a:lnTo>
                  <a:pt x="163" y="206"/>
                </a:lnTo>
                <a:lnTo>
                  <a:pt x="163" y="149"/>
                </a:lnTo>
                <a:lnTo>
                  <a:pt x="256" y="149"/>
                </a:lnTo>
                <a:lnTo>
                  <a:pt x="256" y="206"/>
                </a:lnTo>
                <a:lnTo>
                  <a:pt x="234" y="206"/>
                </a:lnTo>
                <a:lnTo>
                  <a:pt x="234" y="275"/>
                </a:lnTo>
                <a:lnTo>
                  <a:pt x="303" y="275"/>
                </a:lnTo>
                <a:lnTo>
                  <a:pt x="303" y="206"/>
                </a:lnTo>
                <a:lnTo>
                  <a:pt x="279" y="20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D59B9B64-41CF-49EE-B039-E7DB68B5ED9D}"/>
              </a:ext>
            </a:extLst>
          </p:cNvPr>
          <p:cNvSpPr>
            <a:spLocks/>
          </p:cNvSpPr>
          <p:nvPr/>
        </p:nvSpPr>
        <p:spPr bwMode="auto">
          <a:xfrm>
            <a:off x="5307561" y="4977266"/>
            <a:ext cx="245119" cy="384824"/>
          </a:xfrm>
          <a:custGeom>
            <a:avLst/>
            <a:gdLst>
              <a:gd name="T0" fmla="*/ 70 w 82"/>
              <a:gd name="T1" fmla="*/ 51 h 128"/>
              <a:gd name="T2" fmla="*/ 41 w 82"/>
              <a:gd name="T3" fmla="*/ 0 h 128"/>
              <a:gd name="T4" fmla="*/ 12 w 82"/>
              <a:gd name="T5" fmla="*/ 51 h 128"/>
              <a:gd name="T6" fmla="*/ 0 w 82"/>
              <a:gd name="T7" fmla="*/ 84 h 128"/>
              <a:gd name="T8" fmla="*/ 41 w 82"/>
              <a:gd name="T9" fmla="*/ 128 h 128"/>
              <a:gd name="T10" fmla="*/ 82 w 82"/>
              <a:gd name="T11" fmla="*/ 84 h 128"/>
              <a:gd name="T12" fmla="*/ 70 w 82"/>
              <a:gd name="T13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128">
                <a:moveTo>
                  <a:pt x="70" y="51"/>
                </a:moveTo>
                <a:cubicBezTo>
                  <a:pt x="41" y="0"/>
                  <a:pt x="41" y="0"/>
                  <a:pt x="41" y="0"/>
                </a:cubicBezTo>
                <a:cubicBezTo>
                  <a:pt x="12" y="51"/>
                  <a:pt x="12" y="51"/>
                  <a:pt x="12" y="51"/>
                </a:cubicBezTo>
                <a:cubicBezTo>
                  <a:pt x="7" y="58"/>
                  <a:pt x="0" y="75"/>
                  <a:pt x="0" y="84"/>
                </a:cubicBezTo>
                <a:cubicBezTo>
                  <a:pt x="0" y="108"/>
                  <a:pt x="18" y="128"/>
                  <a:pt x="41" y="128"/>
                </a:cubicBezTo>
                <a:cubicBezTo>
                  <a:pt x="64" y="128"/>
                  <a:pt x="82" y="108"/>
                  <a:pt x="82" y="84"/>
                </a:cubicBezTo>
                <a:cubicBezTo>
                  <a:pt x="82" y="75"/>
                  <a:pt x="75" y="58"/>
                  <a:pt x="70" y="5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1DCD3D5-78DF-40A9-8398-A3CC76CC460F}"/>
              </a:ext>
            </a:extLst>
          </p:cNvPr>
          <p:cNvGrpSpPr/>
          <p:nvPr/>
        </p:nvGrpSpPr>
        <p:grpSpPr>
          <a:xfrm>
            <a:off x="5237708" y="4207619"/>
            <a:ext cx="384824" cy="384824"/>
            <a:chOff x="6334131" y="4151316"/>
            <a:chExt cx="481013" cy="481013"/>
          </a:xfrm>
        </p:grpSpPr>
        <p:sp>
          <p:nvSpPr>
            <p:cNvPr id="208" name="Freeform 58">
              <a:extLst>
                <a:ext uri="{FF2B5EF4-FFF2-40B4-BE49-F238E27FC236}">
                  <a16:creationId xmlns:a16="http://schemas.microsoft.com/office/drawing/2014/main" id="{F16FF44F-1B9F-4D9F-9119-A094B5AD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794" y="4151316"/>
              <a:ext cx="387350" cy="481013"/>
            </a:xfrm>
            <a:custGeom>
              <a:avLst/>
              <a:gdLst>
                <a:gd name="T0" fmla="*/ 0 w 244"/>
                <a:gd name="T1" fmla="*/ 152 h 303"/>
                <a:gd name="T2" fmla="*/ 244 w 244"/>
                <a:gd name="T3" fmla="*/ 303 h 303"/>
                <a:gd name="T4" fmla="*/ 244 w 244"/>
                <a:gd name="T5" fmla="*/ 0 h 303"/>
                <a:gd name="T6" fmla="*/ 0 w 244"/>
                <a:gd name="T7" fmla="*/ 15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303">
                  <a:moveTo>
                    <a:pt x="0" y="152"/>
                  </a:moveTo>
                  <a:lnTo>
                    <a:pt x="244" y="303"/>
                  </a:lnTo>
                  <a:lnTo>
                    <a:pt x="244" y="0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59">
              <a:extLst>
                <a:ext uri="{FF2B5EF4-FFF2-40B4-BE49-F238E27FC236}">
                  <a16:creationId xmlns:a16="http://schemas.microsoft.com/office/drawing/2014/main" id="{5DF58AE1-FE1F-4A91-B2A1-81897A395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1" y="4151316"/>
              <a:ext cx="93663" cy="481013"/>
            </a:xfrm>
            <a:custGeom>
              <a:avLst/>
              <a:gdLst>
                <a:gd name="T0" fmla="*/ 0 w 59"/>
                <a:gd name="T1" fmla="*/ 0 h 303"/>
                <a:gd name="T2" fmla="*/ 0 w 59"/>
                <a:gd name="T3" fmla="*/ 303 h 303"/>
                <a:gd name="T4" fmla="*/ 59 w 59"/>
                <a:gd name="T5" fmla="*/ 303 h 303"/>
                <a:gd name="T6" fmla="*/ 59 w 59"/>
                <a:gd name="T7" fmla="*/ 152 h 303"/>
                <a:gd name="T8" fmla="*/ 59 w 59"/>
                <a:gd name="T9" fmla="*/ 0 h 303"/>
                <a:gd name="T10" fmla="*/ 0 w 59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3">
                  <a:moveTo>
                    <a:pt x="0" y="0"/>
                  </a:moveTo>
                  <a:lnTo>
                    <a:pt x="0" y="303"/>
                  </a:lnTo>
                  <a:lnTo>
                    <a:pt x="59" y="303"/>
                  </a:lnTo>
                  <a:lnTo>
                    <a:pt x="59" y="152"/>
                  </a:ln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Freeform 78">
            <a:extLst>
              <a:ext uri="{FF2B5EF4-FFF2-40B4-BE49-F238E27FC236}">
                <a16:creationId xmlns:a16="http://schemas.microsoft.com/office/drawing/2014/main" id="{814F174F-976F-4F07-9643-92F8D95F29A1}"/>
              </a:ext>
            </a:extLst>
          </p:cNvPr>
          <p:cNvSpPr>
            <a:spLocks/>
          </p:cNvSpPr>
          <p:nvPr/>
        </p:nvSpPr>
        <p:spPr bwMode="auto">
          <a:xfrm>
            <a:off x="5237708" y="3439241"/>
            <a:ext cx="384824" cy="384824"/>
          </a:xfrm>
          <a:custGeom>
            <a:avLst/>
            <a:gdLst>
              <a:gd name="T0" fmla="*/ 303 w 303"/>
              <a:gd name="T1" fmla="*/ 153 h 303"/>
              <a:gd name="T2" fmla="*/ 234 w 303"/>
              <a:gd name="T3" fmla="*/ 97 h 303"/>
              <a:gd name="T4" fmla="*/ 234 w 303"/>
              <a:gd name="T5" fmla="*/ 130 h 303"/>
              <a:gd name="T6" fmla="*/ 173 w 303"/>
              <a:gd name="T7" fmla="*/ 130 h 303"/>
              <a:gd name="T8" fmla="*/ 173 w 303"/>
              <a:gd name="T9" fmla="*/ 68 h 303"/>
              <a:gd name="T10" fmla="*/ 208 w 303"/>
              <a:gd name="T11" fmla="*/ 68 h 303"/>
              <a:gd name="T12" fmla="*/ 149 w 303"/>
              <a:gd name="T13" fmla="*/ 0 h 303"/>
              <a:gd name="T14" fmla="*/ 92 w 303"/>
              <a:gd name="T15" fmla="*/ 68 h 303"/>
              <a:gd name="T16" fmla="*/ 125 w 303"/>
              <a:gd name="T17" fmla="*/ 68 h 303"/>
              <a:gd name="T18" fmla="*/ 125 w 303"/>
              <a:gd name="T19" fmla="*/ 130 h 303"/>
              <a:gd name="T20" fmla="*/ 69 w 303"/>
              <a:gd name="T21" fmla="*/ 130 h 303"/>
              <a:gd name="T22" fmla="*/ 69 w 303"/>
              <a:gd name="T23" fmla="*/ 97 h 303"/>
              <a:gd name="T24" fmla="*/ 0 w 303"/>
              <a:gd name="T25" fmla="*/ 153 h 303"/>
              <a:gd name="T26" fmla="*/ 69 w 303"/>
              <a:gd name="T27" fmla="*/ 213 h 303"/>
              <a:gd name="T28" fmla="*/ 69 w 303"/>
              <a:gd name="T29" fmla="*/ 175 h 303"/>
              <a:gd name="T30" fmla="*/ 125 w 303"/>
              <a:gd name="T31" fmla="*/ 175 h 303"/>
              <a:gd name="T32" fmla="*/ 125 w 303"/>
              <a:gd name="T33" fmla="*/ 234 h 303"/>
              <a:gd name="T34" fmla="*/ 92 w 303"/>
              <a:gd name="T35" fmla="*/ 234 h 303"/>
              <a:gd name="T36" fmla="*/ 149 w 303"/>
              <a:gd name="T37" fmla="*/ 303 h 303"/>
              <a:gd name="T38" fmla="*/ 208 w 303"/>
              <a:gd name="T39" fmla="*/ 234 h 303"/>
              <a:gd name="T40" fmla="*/ 173 w 303"/>
              <a:gd name="T41" fmla="*/ 234 h 303"/>
              <a:gd name="T42" fmla="*/ 173 w 303"/>
              <a:gd name="T43" fmla="*/ 175 h 303"/>
              <a:gd name="T44" fmla="*/ 234 w 303"/>
              <a:gd name="T45" fmla="*/ 175 h 303"/>
              <a:gd name="T46" fmla="*/ 234 w 303"/>
              <a:gd name="T47" fmla="*/ 213 h 303"/>
              <a:gd name="T48" fmla="*/ 303 w 303"/>
              <a:gd name="T49" fmla="*/ 15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3" h="303">
                <a:moveTo>
                  <a:pt x="303" y="153"/>
                </a:moveTo>
                <a:lnTo>
                  <a:pt x="234" y="97"/>
                </a:lnTo>
                <a:lnTo>
                  <a:pt x="234" y="130"/>
                </a:lnTo>
                <a:lnTo>
                  <a:pt x="173" y="130"/>
                </a:lnTo>
                <a:lnTo>
                  <a:pt x="173" y="68"/>
                </a:lnTo>
                <a:lnTo>
                  <a:pt x="208" y="68"/>
                </a:lnTo>
                <a:lnTo>
                  <a:pt x="149" y="0"/>
                </a:lnTo>
                <a:lnTo>
                  <a:pt x="92" y="68"/>
                </a:lnTo>
                <a:lnTo>
                  <a:pt x="125" y="68"/>
                </a:lnTo>
                <a:lnTo>
                  <a:pt x="125" y="130"/>
                </a:lnTo>
                <a:lnTo>
                  <a:pt x="69" y="130"/>
                </a:lnTo>
                <a:lnTo>
                  <a:pt x="69" y="97"/>
                </a:lnTo>
                <a:lnTo>
                  <a:pt x="0" y="153"/>
                </a:lnTo>
                <a:lnTo>
                  <a:pt x="69" y="213"/>
                </a:lnTo>
                <a:lnTo>
                  <a:pt x="69" y="175"/>
                </a:lnTo>
                <a:lnTo>
                  <a:pt x="125" y="175"/>
                </a:lnTo>
                <a:lnTo>
                  <a:pt x="125" y="234"/>
                </a:lnTo>
                <a:lnTo>
                  <a:pt x="92" y="234"/>
                </a:lnTo>
                <a:lnTo>
                  <a:pt x="149" y="303"/>
                </a:lnTo>
                <a:lnTo>
                  <a:pt x="208" y="234"/>
                </a:lnTo>
                <a:lnTo>
                  <a:pt x="173" y="234"/>
                </a:lnTo>
                <a:lnTo>
                  <a:pt x="173" y="175"/>
                </a:lnTo>
                <a:lnTo>
                  <a:pt x="234" y="175"/>
                </a:lnTo>
                <a:lnTo>
                  <a:pt x="234" y="213"/>
                </a:lnTo>
                <a:lnTo>
                  <a:pt x="303" y="15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100">
            <a:extLst>
              <a:ext uri="{FF2B5EF4-FFF2-40B4-BE49-F238E27FC236}">
                <a16:creationId xmlns:a16="http://schemas.microsoft.com/office/drawing/2014/main" id="{805CE3D9-683B-4820-A6B3-10D0FAA41E9C}"/>
              </a:ext>
            </a:extLst>
          </p:cNvPr>
          <p:cNvSpPr>
            <a:spLocks/>
          </p:cNvSpPr>
          <p:nvPr/>
        </p:nvSpPr>
        <p:spPr bwMode="auto">
          <a:xfrm>
            <a:off x="5270730" y="2669594"/>
            <a:ext cx="314971" cy="384824"/>
          </a:xfrm>
          <a:custGeom>
            <a:avLst/>
            <a:gdLst>
              <a:gd name="T0" fmla="*/ 0 w 248"/>
              <a:gd name="T1" fmla="*/ 303 h 303"/>
              <a:gd name="T2" fmla="*/ 97 w 248"/>
              <a:gd name="T3" fmla="*/ 303 h 303"/>
              <a:gd name="T4" fmla="*/ 248 w 248"/>
              <a:gd name="T5" fmla="*/ 151 h 303"/>
              <a:gd name="T6" fmla="*/ 97 w 248"/>
              <a:gd name="T7" fmla="*/ 0 h 303"/>
              <a:gd name="T8" fmla="*/ 0 w 248"/>
              <a:gd name="T9" fmla="*/ 0 h 303"/>
              <a:gd name="T10" fmla="*/ 152 w 248"/>
              <a:gd name="T11" fmla="*/ 151 h 303"/>
              <a:gd name="T12" fmla="*/ 0 w 248"/>
              <a:gd name="T13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8" h="303">
                <a:moveTo>
                  <a:pt x="0" y="303"/>
                </a:moveTo>
                <a:lnTo>
                  <a:pt x="97" y="303"/>
                </a:lnTo>
                <a:lnTo>
                  <a:pt x="248" y="151"/>
                </a:lnTo>
                <a:lnTo>
                  <a:pt x="97" y="0"/>
                </a:lnTo>
                <a:lnTo>
                  <a:pt x="0" y="0"/>
                </a:lnTo>
                <a:lnTo>
                  <a:pt x="152" y="151"/>
                </a:lnTo>
                <a:lnTo>
                  <a:pt x="0" y="30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852116BE-B0EB-4232-B53B-6659CB2E4EE3}"/>
              </a:ext>
            </a:extLst>
          </p:cNvPr>
          <p:cNvGrpSpPr/>
          <p:nvPr/>
        </p:nvGrpSpPr>
        <p:grpSpPr>
          <a:xfrm>
            <a:off x="5237708" y="1939318"/>
            <a:ext cx="384824" cy="306081"/>
            <a:chOff x="6334131" y="1316039"/>
            <a:chExt cx="481013" cy="382588"/>
          </a:xfrm>
        </p:grpSpPr>
        <p:sp>
          <p:nvSpPr>
            <p:cNvPr id="152" name="Rectangle 132">
              <a:extLst>
                <a:ext uri="{FF2B5EF4-FFF2-40B4-BE49-F238E27FC236}">
                  <a16:creationId xmlns:a16="http://schemas.microsoft.com/office/drawing/2014/main" id="{470C40C6-B519-40B9-B971-FDB4F8D04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4131" y="1316039"/>
              <a:ext cx="4810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Rectangle 133">
              <a:extLst>
                <a:ext uri="{FF2B5EF4-FFF2-40B4-BE49-F238E27FC236}">
                  <a16:creationId xmlns:a16="http://schemas.microsoft.com/office/drawing/2014/main" id="{390D2E69-6F72-40E4-9C22-FA431A24F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4131" y="1470026"/>
              <a:ext cx="4810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Rectangle 134">
              <a:extLst>
                <a:ext uri="{FF2B5EF4-FFF2-40B4-BE49-F238E27FC236}">
                  <a16:creationId xmlns:a16="http://schemas.microsoft.com/office/drawing/2014/main" id="{CB48E698-9192-4453-A328-16523ECAE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4131" y="1624014"/>
              <a:ext cx="4810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CFD6F8DC-8FDE-4918-88FA-9DA9C343006A}"/>
              </a:ext>
            </a:extLst>
          </p:cNvPr>
          <p:cNvGrpSpPr/>
          <p:nvPr/>
        </p:nvGrpSpPr>
        <p:grpSpPr>
          <a:xfrm>
            <a:off x="5301211" y="1130299"/>
            <a:ext cx="257819" cy="384824"/>
            <a:chOff x="6413507" y="304800"/>
            <a:chExt cx="322263" cy="481013"/>
          </a:xfrm>
        </p:grpSpPr>
        <p:sp>
          <p:nvSpPr>
            <p:cNvPr id="92" name="Freeform 197">
              <a:extLst>
                <a:ext uri="{FF2B5EF4-FFF2-40B4-BE49-F238E27FC236}">
                  <a16:creationId xmlns:a16="http://schemas.microsoft.com/office/drawing/2014/main" id="{43DACCBB-B3A6-4EDF-8CC0-98B908407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7" y="304800"/>
              <a:ext cx="322263" cy="365125"/>
            </a:xfrm>
            <a:custGeom>
              <a:avLst/>
              <a:gdLst>
                <a:gd name="T0" fmla="*/ 86 w 86"/>
                <a:gd name="T1" fmla="*/ 43 h 97"/>
                <a:gd name="T2" fmla="*/ 43 w 86"/>
                <a:gd name="T3" fmla="*/ 0 h 97"/>
                <a:gd name="T4" fmla="*/ 0 w 86"/>
                <a:gd name="T5" fmla="*/ 43 h 97"/>
                <a:gd name="T6" fmla="*/ 26 w 86"/>
                <a:gd name="T7" fmla="*/ 43 h 97"/>
                <a:gd name="T8" fmla="*/ 43 w 86"/>
                <a:gd name="T9" fmla="*/ 25 h 97"/>
                <a:gd name="T10" fmla="*/ 60 w 86"/>
                <a:gd name="T11" fmla="*/ 43 h 97"/>
                <a:gd name="T12" fmla="*/ 52 w 86"/>
                <a:gd name="T13" fmla="*/ 58 h 97"/>
                <a:gd name="T14" fmla="*/ 52 w 86"/>
                <a:gd name="T15" fmla="*/ 58 h 97"/>
                <a:gd name="T16" fmla="*/ 33 w 86"/>
                <a:gd name="T17" fmla="*/ 80 h 97"/>
                <a:gd name="T18" fmla="*/ 33 w 86"/>
                <a:gd name="T19" fmla="*/ 80 h 97"/>
                <a:gd name="T20" fmla="*/ 31 w 86"/>
                <a:gd name="T21" fmla="*/ 89 h 97"/>
                <a:gd name="T22" fmla="*/ 31 w 86"/>
                <a:gd name="T23" fmla="*/ 89 h 97"/>
                <a:gd name="T24" fmla="*/ 31 w 86"/>
                <a:gd name="T25" fmla="*/ 97 h 97"/>
                <a:gd name="T26" fmla="*/ 57 w 86"/>
                <a:gd name="T27" fmla="*/ 97 h 97"/>
                <a:gd name="T28" fmla="*/ 57 w 86"/>
                <a:gd name="T29" fmla="*/ 89 h 97"/>
                <a:gd name="T30" fmla="*/ 57 w 86"/>
                <a:gd name="T31" fmla="*/ 89 h 97"/>
                <a:gd name="T32" fmla="*/ 65 w 86"/>
                <a:gd name="T33" fmla="*/ 80 h 97"/>
                <a:gd name="T34" fmla="*/ 65 w 86"/>
                <a:gd name="T35" fmla="*/ 80 h 97"/>
                <a:gd name="T36" fmla="*/ 86 w 86"/>
                <a:gd name="T37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97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33"/>
                    <a:pt x="33" y="25"/>
                    <a:pt x="43" y="25"/>
                  </a:cubicBezTo>
                  <a:cubicBezTo>
                    <a:pt x="53" y="25"/>
                    <a:pt x="60" y="33"/>
                    <a:pt x="60" y="43"/>
                  </a:cubicBezTo>
                  <a:cubicBezTo>
                    <a:pt x="60" y="49"/>
                    <a:pt x="57" y="55"/>
                    <a:pt x="52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43" y="63"/>
                    <a:pt x="37" y="7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2" y="83"/>
                    <a:pt x="31" y="86"/>
                    <a:pt x="31" y="89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8" y="85"/>
                    <a:pt x="61" y="82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77" y="72"/>
                    <a:pt x="86" y="58"/>
                    <a:pt x="86" y="4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Rectangle 198">
              <a:extLst>
                <a:ext uri="{FF2B5EF4-FFF2-40B4-BE49-F238E27FC236}">
                  <a16:creationId xmlns:a16="http://schemas.microsoft.com/office/drawing/2014/main" id="{A1586D00-E6E1-49FE-80BD-6E8BD9A93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9394" y="706438"/>
              <a:ext cx="98425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8D217D3-EA0E-4D98-9EEE-B4A0C873F97D}"/>
              </a:ext>
            </a:extLst>
          </p:cNvPr>
          <p:cNvGrpSpPr/>
          <p:nvPr/>
        </p:nvGrpSpPr>
        <p:grpSpPr>
          <a:xfrm>
            <a:off x="4475406" y="5746914"/>
            <a:ext cx="383554" cy="384824"/>
            <a:chOff x="5373693" y="6075368"/>
            <a:chExt cx="479426" cy="481013"/>
          </a:xfrm>
        </p:grpSpPr>
        <p:sp>
          <p:nvSpPr>
            <p:cNvPr id="244" name="Freeform 15">
              <a:extLst>
                <a:ext uri="{FF2B5EF4-FFF2-40B4-BE49-F238E27FC236}">
                  <a16:creationId xmlns:a16="http://schemas.microsoft.com/office/drawing/2014/main" id="{56628A20-C45F-4CE5-96B9-9012E912B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6" y="6075368"/>
              <a:ext cx="366713" cy="481013"/>
            </a:xfrm>
            <a:custGeom>
              <a:avLst/>
              <a:gdLst>
                <a:gd name="T0" fmla="*/ 0 w 231"/>
                <a:gd name="T1" fmla="*/ 0 h 303"/>
                <a:gd name="T2" fmla="*/ 0 w 231"/>
                <a:gd name="T3" fmla="*/ 99 h 303"/>
                <a:gd name="T4" fmla="*/ 33 w 231"/>
                <a:gd name="T5" fmla="*/ 99 h 303"/>
                <a:gd name="T6" fmla="*/ 33 w 231"/>
                <a:gd name="T7" fmla="*/ 35 h 303"/>
                <a:gd name="T8" fmla="*/ 196 w 231"/>
                <a:gd name="T9" fmla="*/ 35 h 303"/>
                <a:gd name="T10" fmla="*/ 196 w 231"/>
                <a:gd name="T11" fmla="*/ 270 h 303"/>
                <a:gd name="T12" fmla="*/ 33 w 231"/>
                <a:gd name="T13" fmla="*/ 270 h 303"/>
                <a:gd name="T14" fmla="*/ 33 w 231"/>
                <a:gd name="T15" fmla="*/ 203 h 303"/>
                <a:gd name="T16" fmla="*/ 0 w 231"/>
                <a:gd name="T17" fmla="*/ 203 h 303"/>
                <a:gd name="T18" fmla="*/ 0 w 231"/>
                <a:gd name="T19" fmla="*/ 303 h 303"/>
                <a:gd name="T20" fmla="*/ 231 w 231"/>
                <a:gd name="T21" fmla="*/ 303 h 303"/>
                <a:gd name="T22" fmla="*/ 231 w 231"/>
                <a:gd name="T23" fmla="*/ 0 h 303"/>
                <a:gd name="T24" fmla="*/ 0 w 231"/>
                <a:gd name="T25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303">
                  <a:moveTo>
                    <a:pt x="0" y="0"/>
                  </a:moveTo>
                  <a:lnTo>
                    <a:pt x="0" y="99"/>
                  </a:lnTo>
                  <a:lnTo>
                    <a:pt x="33" y="99"/>
                  </a:lnTo>
                  <a:lnTo>
                    <a:pt x="33" y="35"/>
                  </a:lnTo>
                  <a:lnTo>
                    <a:pt x="196" y="35"/>
                  </a:lnTo>
                  <a:lnTo>
                    <a:pt x="196" y="270"/>
                  </a:lnTo>
                  <a:lnTo>
                    <a:pt x="33" y="270"/>
                  </a:lnTo>
                  <a:lnTo>
                    <a:pt x="33" y="203"/>
                  </a:lnTo>
                  <a:lnTo>
                    <a:pt x="0" y="203"/>
                  </a:lnTo>
                  <a:lnTo>
                    <a:pt x="0" y="303"/>
                  </a:lnTo>
                  <a:lnTo>
                    <a:pt x="231" y="303"/>
                  </a:lnTo>
                  <a:lnTo>
                    <a:pt x="2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16">
              <a:extLst>
                <a:ext uri="{FF2B5EF4-FFF2-40B4-BE49-F238E27FC236}">
                  <a16:creationId xmlns:a16="http://schemas.microsoft.com/office/drawing/2014/main" id="{68C5630C-8901-491C-B979-64F9856E8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93" y="6251581"/>
              <a:ext cx="314325" cy="128588"/>
            </a:xfrm>
            <a:custGeom>
              <a:avLst/>
              <a:gdLst>
                <a:gd name="T0" fmla="*/ 198 w 198"/>
                <a:gd name="T1" fmla="*/ 40 h 81"/>
                <a:gd name="T2" fmla="*/ 151 w 198"/>
                <a:gd name="T3" fmla="*/ 0 h 81"/>
                <a:gd name="T4" fmla="*/ 151 w 198"/>
                <a:gd name="T5" fmla="*/ 24 h 81"/>
                <a:gd name="T6" fmla="*/ 0 w 198"/>
                <a:gd name="T7" fmla="*/ 24 h 81"/>
                <a:gd name="T8" fmla="*/ 0 w 198"/>
                <a:gd name="T9" fmla="*/ 57 h 81"/>
                <a:gd name="T10" fmla="*/ 151 w 198"/>
                <a:gd name="T11" fmla="*/ 57 h 81"/>
                <a:gd name="T12" fmla="*/ 151 w 198"/>
                <a:gd name="T13" fmla="*/ 81 h 81"/>
                <a:gd name="T14" fmla="*/ 198 w 198"/>
                <a:gd name="T15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81">
                  <a:moveTo>
                    <a:pt x="198" y="40"/>
                  </a:moveTo>
                  <a:lnTo>
                    <a:pt x="151" y="0"/>
                  </a:lnTo>
                  <a:lnTo>
                    <a:pt x="151" y="24"/>
                  </a:lnTo>
                  <a:lnTo>
                    <a:pt x="0" y="24"/>
                  </a:lnTo>
                  <a:lnTo>
                    <a:pt x="0" y="57"/>
                  </a:lnTo>
                  <a:lnTo>
                    <a:pt x="151" y="57"/>
                  </a:lnTo>
                  <a:lnTo>
                    <a:pt x="151" y="81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Freeform 35">
            <a:extLst>
              <a:ext uri="{FF2B5EF4-FFF2-40B4-BE49-F238E27FC236}">
                <a16:creationId xmlns:a16="http://schemas.microsoft.com/office/drawing/2014/main" id="{288A6928-4736-43C9-87BC-23E97AC99315}"/>
              </a:ext>
            </a:extLst>
          </p:cNvPr>
          <p:cNvSpPr>
            <a:spLocks/>
          </p:cNvSpPr>
          <p:nvPr/>
        </p:nvSpPr>
        <p:spPr bwMode="auto">
          <a:xfrm>
            <a:off x="4493187" y="4977266"/>
            <a:ext cx="347992" cy="384824"/>
          </a:xfrm>
          <a:custGeom>
            <a:avLst/>
            <a:gdLst>
              <a:gd name="T0" fmla="*/ 0 w 274"/>
              <a:gd name="T1" fmla="*/ 0 h 303"/>
              <a:gd name="T2" fmla="*/ 113 w 274"/>
              <a:gd name="T3" fmla="*/ 187 h 303"/>
              <a:gd name="T4" fmla="*/ 113 w 274"/>
              <a:gd name="T5" fmla="*/ 256 h 303"/>
              <a:gd name="T6" fmla="*/ 161 w 274"/>
              <a:gd name="T7" fmla="*/ 303 h 303"/>
              <a:gd name="T8" fmla="*/ 161 w 274"/>
              <a:gd name="T9" fmla="*/ 187 h 303"/>
              <a:gd name="T10" fmla="*/ 274 w 274"/>
              <a:gd name="T11" fmla="*/ 0 h 303"/>
              <a:gd name="T12" fmla="*/ 0 w 274"/>
              <a:gd name="T13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4" h="303">
                <a:moveTo>
                  <a:pt x="0" y="0"/>
                </a:moveTo>
                <a:lnTo>
                  <a:pt x="113" y="187"/>
                </a:lnTo>
                <a:lnTo>
                  <a:pt x="113" y="256"/>
                </a:lnTo>
                <a:lnTo>
                  <a:pt x="161" y="303"/>
                </a:lnTo>
                <a:lnTo>
                  <a:pt x="161" y="187"/>
                </a:lnTo>
                <a:lnTo>
                  <a:pt x="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84C6889-8DA9-486B-A6DB-73767C6CD593}"/>
              </a:ext>
            </a:extLst>
          </p:cNvPr>
          <p:cNvGrpSpPr/>
          <p:nvPr/>
        </p:nvGrpSpPr>
        <p:grpSpPr>
          <a:xfrm>
            <a:off x="4495727" y="4207619"/>
            <a:ext cx="342912" cy="384824"/>
            <a:chOff x="5399093" y="4151316"/>
            <a:chExt cx="428625" cy="481013"/>
          </a:xfrm>
        </p:grpSpPr>
        <p:sp>
          <p:nvSpPr>
            <p:cNvPr id="206" name="Freeform 60">
              <a:extLst>
                <a:ext uri="{FF2B5EF4-FFF2-40B4-BE49-F238E27FC236}">
                  <a16:creationId xmlns:a16="http://schemas.microsoft.com/office/drawing/2014/main" id="{3DD3306B-7042-41D1-B54F-4F225C0BE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93" y="4151316"/>
              <a:ext cx="428625" cy="342900"/>
            </a:xfrm>
            <a:custGeom>
              <a:avLst/>
              <a:gdLst>
                <a:gd name="T0" fmla="*/ 135 w 270"/>
                <a:gd name="T1" fmla="*/ 0 h 216"/>
                <a:gd name="T2" fmla="*/ 0 w 270"/>
                <a:gd name="T3" fmla="*/ 216 h 216"/>
                <a:gd name="T4" fmla="*/ 270 w 270"/>
                <a:gd name="T5" fmla="*/ 216 h 216"/>
                <a:gd name="T6" fmla="*/ 135 w 270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" h="216">
                  <a:moveTo>
                    <a:pt x="135" y="0"/>
                  </a:moveTo>
                  <a:lnTo>
                    <a:pt x="0" y="216"/>
                  </a:lnTo>
                  <a:lnTo>
                    <a:pt x="270" y="21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Rectangle 61">
              <a:extLst>
                <a:ext uri="{FF2B5EF4-FFF2-40B4-BE49-F238E27FC236}">
                  <a16:creationId xmlns:a16="http://schemas.microsoft.com/office/drawing/2014/main" id="{46B4A367-80C9-450A-8C1E-A0D252FDF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93" y="4549779"/>
              <a:ext cx="428625" cy="8255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" name="Freeform 79">
            <a:extLst>
              <a:ext uri="{FF2B5EF4-FFF2-40B4-BE49-F238E27FC236}">
                <a16:creationId xmlns:a16="http://schemas.microsoft.com/office/drawing/2014/main" id="{5A07DC7F-D4F3-4A42-8035-E5C23BC2AF91}"/>
              </a:ext>
            </a:extLst>
          </p:cNvPr>
          <p:cNvSpPr>
            <a:spLocks/>
          </p:cNvSpPr>
          <p:nvPr/>
        </p:nvSpPr>
        <p:spPr bwMode="auto">
          <a:xfrm>
            <a:off x="4594790" y="3439241"/>
            <a:ext cx="144785" cy="384824"/>
          </a:xfrm>
          <a:custGeom>
            <a:avLst/>
            <a:gdLst>
              <a:gd name="T0" fmla="*/ 81 w 114"/>
              <a:gd name="T1" fmla="*/ 71 h 303"/>
              <a:gd name="T2" fmla="*/ 114 w 114"/>
              <a:gd name="T3" fmla="*/ 71 h 303"/>
              <a:gd name="T4" fmla="*/ 57 w 114"/>
              <a:gd name="T5" fmla="*/ 0 h 303"/>
              <a:gd name="T6" fmla="*/ 0 w 114"/>
              <a:gd name="T7" fmla="*/ 71 h 303"/>
              <a:gd name="T8" fmla="*/ 33 w 114"/>
              <a:gd name="T9" fmla="*/ 71 h 303"/>
              <a:gd name="T10" fmla="*/ 33 w 114"/>
              <a:gd name="T11" fmla="*/ 232 h 303"/>
              <a:gd name="T12" fmla="*/ 0 w 114"/>
              <a:gd name="T13" fmla="*/ 232 h 303"/>
              <a:gd name="T14" fmla="*/ 57 w 114"/>
              <a:gd name="T15" fmla="*/ 303 h 303"/>
              <a:gd name="T16" fmla="*/ 114 w 114"/>
              <a:gd name="T17" fmla="*/ 232 h 303"/>
              <a:gd name="T18" fmla="*/ 81 w 114"/>
              <a:gd name="T19" fmla="*/ 232 h 303"/>
              <a:gd name="T20" fmla="*/ 81 w 114"/>
              <a:gd name="T21" fmla="*/ 7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303">
                <a:moveTo>
                  <a:pt x="81" y="71"/>
                </a:moveTo>
                <a:lnTo>
                  <a:pt x="114" y="71"/>
                </a:lnTo>
                <a:lnTo>
                  <a:pt x="57" y="0"/>
                </a:lnTo>
                <a:lnTo>
                  <a:pt x="0" y="71"/>
                </a:lnTo>
                <a:lnTo>
                  <a:pt x="33" y="71"/>
                </a:lnTo>
                <a:lnTo>
                  <a:pt x="33" y="232"/>
                </a:lnTo>
                <a:lnTo>
                  <a:pt x="0" y="232"/>
                </a:lnTo>
                <a:lnTo>
                  <a:pt x="57" y="303"/>
                </a:lnTo>
                <a:lnTo>
                  <a:pt x="114" y="232"/>
                </a:lnTo>
                <a:lnTo>
                  <a:pt x="81" y="232"/>
                </a:lnTo>
                <a:lnTo>
                  <a:pt x="81" y="7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101">
            <a:extLst>
              <a:ext uri="{FF2B5EF4-FFF2-40B4-BE49-F238E27FC236}">
                <a16:creationId xmlns:a16="http://schemas.microsoft.com/office/drawing/2014/main" id="{1B2C7B95-1FFE-4DBB-877F-BEEF57E28125}"/>
              </a:ext>
            </a:extLst>
          </p:cNvPr>
          <p:cNvSpPr>
            <a:spLocks/>
          </p:cNvSpPr>
          <p:nvPr/>
        </p:nvSpPr>
        <p:spPr bwMode="auto">
          <a:xfrm>
            <a:off x="4541448" y="2669594"/>
            <a:ext cx="251469" cy="384824"/>
          </a:xfrm>
          <a:custGeom>
            <a:avLst/>
            <a:gdLst>
              <a:gd name="T0" fmla="*/ 47 w 198"/>
              <a:gd name="T1" fmla="*/ 0 h 303"/>
              <a:gd name="T2" fmla="*/ 0 w 198"/>
              <a:gd name="T3" fmla="*/ 50 h 303"/>
              <a:gd name="T4" fmla="*/ 101 w 198"/>
              <a:gd name="T5" fmla="*/ 151 h 303"/>
              <a:gd name="T6" fmla="*/ 0 w 198"/>
              <a:gd name="T7" fmla="*/ 253 h 303"/>
              <a:gd name="T8" fmla="*/ 47 w 198"/>
              <a:gd name="T9" fmla="*/ 303 h 303"/>
              <a:gd name="T10" fmla="*/ 198 w 198"/>
              <a:gd name="T11" fmla="*/ 151 h 303"/>
              <a:gd name="T12" fmla="*/ 47 w 198"/>
              <a:gd name="T13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8" h="303">
                <a:moveTo>
                  <a:pt x="47" y="0"/>
                </a:moveTo>
                <a:lnTo>
                  <a:pt x="0" y="50"/>
                </a:lnTo>
                <a:lnTo>
                  <a:pt x="101" y="151"/>
                </a:lnTo>
                <a:lnTo>
                  <a:pt x="0" y="253"/>
                </a:lnTo>
                <a:lnTo>
                  <a:pt x="47" y="303"/>
                </a:lnTo>
                <a:lnTo>
                  <a:pt x="198" y="151"/>
                </a:lnTo>
                <a:lnTo>
                  <a:pt x="47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E635FDD6-8C53-480C-A243-B5876D39CA65}"/>
              </a:ext>
            </a:extLst>
          </p:cNvPr>
          <p:cNvGrpSpPr/>
          <p:nvPr/>
        </p:nvGrpSpPr>
        <p:grpSpPr>
          <a:xfrm>
            <a:off x="4477946" y="1899946"/>
            <a:ext cx="378474" cy="384824"/>
            <a:chOff x="5376868" y="1266826"/>
            <a:chExt cx="473076" cy="481013"/>
          </a:xfrm>
        </p:grpSpPr>
        <p:sp>
          <p:nvSpPr>
            <p:cNvPr id="144" name="Freeform 135">
              <a:extLst>
                <a:ext uri="{FF2B5EF4-FFF2-40B4-BE49-F238E27FC236}">
                  <a16:creationId xmlns:a16="http://schemas.microsoft.com/office/drawing/2014/main" id="{7AEEB022-526C-4377-81F5-DC8BF8193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93" y="1620839"/>
              <a:ext cx="90488" cy="88900"/>
            </a:xfrm>
            <a:custGeom>
              <a:avLst/>
              <a:gdLst>
                <a:gd name="T0" fmla="*/ 4 w 24"/>
                <a:gd name="T1" fmla="*/ 4 h 24"/>
                <a:gd name="T2" fmla="*/ 4 w 24"/>
                <a:gd name="T3" fmla="*/ 20 h 24"/>
                <a:gd name="T4" fmla="*/ 20 w 24"/>
                <a:gd name="T5" fmla="*/ 20 h 24"/>
                <a:gd name="T6" fmla="*/ 20 w 24"/>
                <a:gd name="T7" fmla="*/ 4 h 24"/>
                <a:gd name="T8" fmla="*/ 4 w 24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4" y="4"/>
                  </a:moveTo>
                  <a:cubicBezTo>
                    <a:pt x="0" y="8"/>
                    <a:pt x="0" y="15"/>
                    <a:pt x="4" y="20"/>
                  </a:cubicBezTo>
                  <a:cubicBezTo>
                    <a:pt x="9" y="24"/>
                    <a:pt x="16" y="24"/>
                    <a:pt x="20" y="20"/>
                  </a:cubicBezTo>
                  <a:cubicBezTo>
                    <a:pt x="24" y="15"/>
                    <a:pt x="24" y="8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Oval 136">
              <a:extLst>
                <a:ext uri="{FF2B5EF4-FFF2-40B4-BE49-F238E27FC236}">
                  <a16:creationId xmlns:a16="http://schemas.microsoft.com/office/drawing/2014/main" id="{D4216C14-C9BD-4B0B-866E-075457C56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868" y="1477964"/>
              <a:ext cx="93663" cy="936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Oval 137">
              <a:extLst>
                <a:ext uri="{FF2B5EF4-FFF2-40B4-BE49-F238E27FC236}">
                  <a16:creationId xmlns:a16="http://schemas.microsoft.com/office/drawing/2014/main" id="{B2D2E919-542B-480E-AEDA-FBF362C83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6" y="1330326"/>
              <a:ext cx="104775" cy="1063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Oval 138">
              <a:extLst>
                <a:ext uri="{FF2B5EF4-FFF2-40B4-BE49-F238E27FC236}">
                  <a16:creationId xmlns:a16="http://schemas.microsoft.com/office/drawing/2014/main" id="{E6BB4E8C-EC01-4139-94DF-AD2471221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956" y="1266826"/>
              <a:ext cx="112713" cy="11588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Oval 139">
              <a:extLst>
                <a:ext uri="{FF2B5EF4-FFF2-40B4-BE49-F238E27FC236}">
                  <a16:creationId xmlns:a16="http://schemas.microsoft.com/office/drawing/2014/main" id="{F321E4CD-37A9-4A2C-9765-F6E73F7EC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6" y="1676401"/>
              <a:ext cx="69850" cy="7143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Oval 140">
              <a:extLst>
                <a:ext uri="{FF2B5EF4-FFF2-40B4-BE49-F238E27FC236}">
                  <a16:creationId xmlns:a16="http://schemas.microsoft.com/office/drawing/2014/main" id="{34AAEBF1-E440-4357-ADF8-BAD274CA9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556" y="1495426"/>
              <a:ext cx="52388" cy="53975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1">
              <a:extLst>
                <a:ext uri="{FF2B5EF4-FFF2-40B4-BE49-F238E27FC236}">
                  <a16:creationId xmlns:a16="http://schemas.microsoft.com/office/drawing/2014/main" id="{81773066-383D-4808-89FD-51D4EDF93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293" y="1631951"/>
              <a:ext cx="68263" cy="66675"/>
            </a:xfrm>
            <a:custGeom>
              <a:avLst/>
              <a:gdLst>
                <a:gd name="T0" fmla="*/ 3 w 18"/>
                <a:gd name="T1" fmla="*/ 3 h 18"/>
                <a:gd name="T2" fmla="*/ 3 w 18"/>
                <a:gd name="T3" fmla="*/ 15 h 18"/>
                <a:gd name="T4" fmla="*/ 15 w 18"/>
                <a:gd name="T5" fmla="*/ 15 h 18"/>
                <a:gd name="T6" fmla="*/ 15 w 18"/>
                <a:gd name="T7" fmla="*/ 3 h 18"/>
                <a:gd name="T8" fmla="*/ 3 w 1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3" y="3"/>
                  </a:moveTo>
                  <a:cubicBezTo>
                    <a:pt x="0" y="6"/>
                    <a:pt x="0" y="11"/>
                    <a:pt x="3" y="15"/>
                  </a:cubicBezTo>
                  <a:cubicBezTo>
                    <a:pt x="7" y="18"/>
                    <a:pt x="12" y="18"/>
                    <a:pt x="15" y="15"/>
                  </a:cubicBezTo>
                  <a:cubicBezTo>
                    <a:pt x="18" y="11"/>
                    <a:pt x="18" y="6"/>
                    <a:pt x="15" y="3"/>
                  </a:cubicBezTo>
                  <a:cubicBezTo>
                    <a:pt x="12" y="0"/>
                    <a:pt x="7" y="0"/>
                    <a:pt x="3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Oval 142">
              <a:extLst>
                <a:ext uri="{FF2B5EF4-FFF2-40B4-BE49-F238E27FC236}">
                  <a16:creationId xmlns:a16="http://schemas.microsoft.com/office/drawing/2014/main" id="{E1E01DBA-4245-4CE3-9BC0-367239544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5168" y="1360489"/>
              <a:ext cx="41275" cy="41275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64A7678-2693-407A-9384-0686460FDE4B}"/>
              </a:ext>
            </a:extLst>
          </p:cNvPr>
          <p:cNvGrpSpPr/>
          <p:nvPr/>
        </p:nvGrpSpPr>
        <p:grpSpPr>
          <a:xfrm>
            <a:off x="4627811" y="1130299"/>
            <a:ext cx="78743" cy="384824"/>
            <a:chOff x="5564193" y="304800"/>
            <a:chExt cx="98425" cy="481013"/>
          </a:xfrm>
        </p:grpSpPr>
        <p:sp>
          <p:nvSpPr>
            <p:cNvPr id="90" name="Rectangle 199">
              <a:extLst>
                <a:ext uri="{FF2B5EF4-FFF2-40B4-BE49-F238E27FC236}">
                  <a16:creationId xmlns:a16="http://schemas.microsoft.com/office/drawing/2014/main" id="{749793BF-FCB3-4BBE-8E74-01F78E89E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93" y="706438"/>
              <a:ext cx="98425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Rectangle 200">
              <a:extLst>
                <a:ext uri="{FF2B5EF4-FFF2-40B4-BE49-F238E27FC236}">
                  <a16:creationId xmlns:a16="http://schemas.microsoft.com/office/drawing/2014/main" id="{92DA5F3B-074E-46BF-A5B5-9DD7F8C6B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93" y="304800"/>
              <a:ext cx="98425" cy="3651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B7B1F27-9784-4FBB-A662-CF59C89E0395}"/>
              </a:ext>
            </a:extLst>
          </p:cNvPr>
          <p:cNvGrpSpPr/>
          <p:nvPr/>
        </p:nvGrpSpPr>
        <p:grpSpPr>
          <a:xfrm>
            <a:off x="3711833" y="5746914"/>
            <a:ext cx="384824" cy="384824"/>
            <a:chOff x="4411667" y="6075368"/>
            <a:chExt cx="481013" cy="481013"/>
          </a:xfrm>
        </p:grpSpPr>
        <p:sp>
          <p:nvSpPr>
            <p:cNvPr id="242" name="Rectangle 17">
              <a:extLst>
                <a:ext uri="{FF2B5EF4-FFF2-40B4-BE49-F238E27FC236}">
                  <a16:creationId xmlns:a16="http://schemas.microsoft.com/office/drawing/2014/main" id="{1D87183B-A55A-4ED2-B358-0536A623F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2317" y="6248406"/>
              <a:ext cx="146050" cy="365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18">
              <a:extLst>
                <a:ext uri="{FF2B5EF4-FFF2-40B4-BE49-F238E27FC236}">
                  <a16:creationId xmlns:a16="http://schemas.microsoft.com/office/drawing/2014/main" id="{F291A85D-26C4-4BC2-A7D1-DA3A3287C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1667" y="6075368"/>
              <a:ext cx="481013" cy="481013"/>
            </a:xfrm>
            <a:custGeom>
              <a:avLst/>
              <a:gdLst>
                <a:gd name="T0" fmla="*/ 94 w 128"/>
                <a:gd name="T1" fmla="*/ 79 h 128"/>
                <a:gd name="T2" fmla="*/ 102 w 128"/>
                <a:gd name="T3" fmla="*/ 51 h 128"/>
                <a:gd name="T4" fmla="*/ 51 w 128"/>
                <a:gd name="T5" fmla="*/ 0 h 128"/>
                <a:gd name="T6" fmla="*/ 0 w 128"/>
                <a:gd name="T7" fmla="*/ 51 h 128"/>
                <a:gd name="T8" fmla="*/ 51 w 128"/>
                <a:gd name="T9" fmla="*/ 102 h 128"/>
                <a:gd name="T10" fmla="*/ 79 w 128"/>
                <a:gd name="T11" fmla="*/ 94 h 128"/>
                <a:gd name="T12" fmla="*/ 114 w 128"/>
                <a:gd name="T13" fmla="*/ 128 h 128"/>
                <a:gd name="T14" fmla="*/ 128 w 128"/>
                <a:gd name="T15" fmla="*/ 114 h 128"/>
                <a:gd name="T16" fmla="*/ 94 w 128"/>
                <a:gd name="T17" fmla="*/ 79 h 128"/>
                <a:gd name="T18" fmla="*/ 51 w 128"/>
                <a:gd name="T19" fmla="*/ 88 h 128"/>
                <a:gd name="T20" fmla="*/ 15 w 128"/>
                <a:gd name="T21" fmla="*/ 51 h 128"/>
                <a:gd name="T22" fmla="*/ 51 w 128"/>
                <a:gd name="T23" fmla="*/ 15 h 128"/>
                <a:gd name="T24" fmla="*/ 88 w 128"/>
                <a:gd name="T25" fmla="*/ 51 h 128"/>
                <a:gd name="T26" fmla="*/ 51 w 128"/>
                <a:gd name="T27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28">
                  <a:moveTo>
                    <a:pt x="94" y="79"/>
                  </a:moveTo>
                  <a:cubicBezTo>
                    <a:pt x="99" y="71"/>
                    <a:pt x="102" y="6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2"/>
                    <a:pt x="51" y="102"/>
                  </a:cubicBezTo>
                  <a:cubicBezTo>
                    <a:pt x="62" y="102"/>
                    <a:pt x="71" y="99"/>
                    <a:pt x="79" y="94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28" y="114"/>
                    <a:pt x="128" y="114"/>
                    <a:pt x="128" y="114"/>
                  </a:cubicBezTo>
                  <a:lnTo>
                    <a:pt x="94" y="79"/>
                  </a:lnTo>
                  <a:close/>
                  <a:moveTo>
                    <a:pt x="51" y="88"/>
                  </a:moveTo>
                  <a:cubicBezTo>
                    <a:pt x="31" y="88"/>
                    <a:pt x="15" y="71"/>
                    <a:pt x="15" y="51"/>
                  </a:cubicBezTo>
                  <a:cubicBezTo>
                    <a:pt x="15" y="31"/>
                    <a:pt x="31" y="15"/>
                    <a:pt x="51" y="15"/>
                  </a:cubicBezTo>
                  <a:cubicBezTo>
                    <a:pt x="71" y="15"/>
                    <a:pt x="88" y="31"/>
                    <a:pt x="88" y="51"/>
                  </a:cubicBezTo>
                  <a:cubicBezTo>
                    <a:pt x="88" y="71"/>
                    <a:pt x="71" y="88"/>
                    <a:pt x="51" y="8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5A22CF5-BCA0-482B-B965-37C3D0BE9D16}"/>
              </a:ext>
            </a:extLst>
          </p:cNvPr>
          <p:cNvGrpSpPr/>
          <p:nvPr/>
        </p:nvGrpSpPr>
        <p:grpSpPr>
          <a:xfrm>
            <a:off x="3711833" y="5052199"/>
            <a:ext cx="384824" cy="234959"/>
            <a:chOff x="4411667" y="5207005"/>
            <a:chExt cx="481013" cy="293688"/>
          </a:xfrm>
        </p:grpSpPr>
        <p:sp>
          <p:nvSpPr>
            <p:cNvPr id="228" name="Freeform 36">
              <a:extLst>
                <a:ext uri="{FF2B5EF4-FFF2-40B4-BE49-F238E27FC236}">
                  <a16:creationId xmlns:a16="http://schemas.microsoft.com/office/drawing/2014/main" id="{412DB053-BC11-4EA4-88FA-4FCD807AB6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1667" y="5207005"/>
              <a:ext cx="481013" cy="293688"/>
            </a:xfrm>
            <a:custGeom>
              <a:avLst/>
              <a:gdLst>
                <a:gd name="T0" fmla="*/ 64 w 128"/>
                <a:gd name="T1" fmla="*/ 0 h 78"/>
                <a:gd name="T2" fmla="*/ 0 w 128"/>
                <a:gd name="T3" fmla="*/ 39 h 78"/>
                <a:gd name="T4" fmla="*/ 64 w 128"/>
                <a:gd name="T5" fmla="*/ 78 h 78"/>
                <a:gd name="T6" fmla="*/ 128 w 128"/>
                <a:gd name="T7" fmla="*/ 39 h 78"/>
                <a:gd name="T8" fmla="*/ 64 w 128"/>
                <a:gd name="T9" fmla="*/ 0 h 78"/>
                <a:gd name="T10" fmla="*/ 64 w 128"/>
                <a:gd name="T11" fmla="*/ 64 h 78"/>
                <a:gd name="T12" fmla="*/ 39 w 128"/>
                <a:gd name="T13" fmla="*/ 39 h 78"/>
                <a:gd name="T14" fmla="*/ 64 w 128"/>
                <a:gd name="T15" fmla="*/ 14 h 78"/>
                <a:gd name="T16" fmla="*/ 89 w 128"/>
                <a:gd name="T17" fmla="*/ 39 h 78"/>
                <a:gd name="T18" fmla="*/ 64 w 128"/>
                <a:gd name="T1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78">
                  <a:moveTo>
                    <a:pt x="64" y="0"/>
                  </a:moveTo>
                  <a:cubicBezTo>
                    <a:pt x="38" y="0"/>
                    <a:pt x="16" y="15"/>
                    <a:pt x="0" y="39"/>
                  </a:cubicBezTo>
                  <a:cubicBezTo>
                    <a:pt x="16" y="63"/>
                    <a:pt x="38" y="78"/>
                    <a:pt x="64" y="78"/>
                  </a:cubicBezTo>
                  <a:cubicBezTo>
                    <a:pt x="90" y="78"/>
                    <a:pt x="112" y="63"/>
                    <a:pt x="128" y="39"/>
                  </a:cubicBezTo>
                  <a:cubicBezTo>
                    <a:pt x="112" y="15"/>
                    <a:pt x="90" y="0"/>
                    <a:pt x="64" y="0"/>
                  </a:cubicBezTo>
                  <a:close/>
                  <a:moveTo>
                    <a:pt x="64" y="64"/>
                  </a:moveTo>
                  <a:cubicBezTo>
                    <a:pt x="50" y="64"/>
                    <a:pt x="39" y="53"/>
                    <a:pt x="39" y="39"/>
                  </a:cubicBezTo>
                  <a:cubicBezTo>
                    <a:pt x="39" y="25"/>
                    <a:pt x="50" y="14"/>
                    <a:pt x="64" y="14"/>
                  </a:cubicBezTo>
                  <a:cubicBezTo>
                    <a:pt x="78" y="14"/>
                    <a:pt x="89" y="25"/>
                    <a:pt x="89" y="39"/>
                  </a:cubicBezTo>
                  <a:cubicBezTo>
                    <a:pt x="89" y="53"/>
                    <a:pt x="78" y="64"/>
                    <a:pt x="64" y="6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Oval 37">
              <a:extLst>
                <a:ext uri="{FF2B5EF4-FFF2-40B4-BE49-F238E27FC236}">
                  <a16:creationId xmlns:a16="http://schemas.microsoft.com/office/drawing/2014/main" id="{2429D749-C076-4DA3-A3AB-6A9859A8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7" y="5297493"/>
              <a:ext cx="112713" cy="1127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61A7F52-737C-4882-9DBA-DB5B543543AA}"/>
              </a:ext>
            </a:extLst>
          </p:cNvPr>
          <p:cNvGrpSpPr/>
          <p:nvPr/>
        </p:nvGrpSpPr>
        <p:grpSpPr>
          <a:xfrm>
            <a:off x="3711833" y="4229210"/>
            <a:ext cx="384824" cy="342912"/>
            <a:chOff x="4411667" y="4178304"/>
            <a:chExt cx="481013" cy="428625"/>
          </a:xfrm>
        </p:grpSpPr>
        <p:sp>
          <p:nvSpPr>
            <p:cNvPr id="204" name="Freeform 62">
              <a:extLst>
                <a:ext uri="{FF2B5EF4-FFF2-40B4-BE49-F238E27FC236}">
                  <a16:creationId xmlns:a16="http://schemas.microsoft.com/office/drawing/2014/main" id="{3D4AC83A-242F-4743-8E06-2152415D1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7" y="4178304"/>
              <a:ext cx="341313" cy="428625"/>
            </a:xfrm>
            <a:custGeom>
              <a:avLst/>
              <a:gdLst>
                <a:gd name="T0" fmla="*/ 0 w 215"/>
                <a:gd name="T1" fmla="*/ 0 h 270"/>
                <a:gd name="T2" fmla="*/ 0 w 215"/>
                <a:gd name="T3" fmla="*/ 270 h 270"/>
                <a:gd name="T4" fmla="*/ 215 w 215"/>
                <a:gd name="T5" fmla="*/ 135 h 270"/>
                <a:gd name="T6" fmla="*/ 0 w 215"/>
                <a:gd name="T7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270">
                  <a:moveTo>
                    <a:pt x="0" y="0"/>
                  </a:moveTo>
                  <a:lnTo>
                    <a:pt x="0" y="270"/>
                  </a:lnTo>
                  <a:lnTo>
                    <a:pt x="21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Rectangle 63">
              <a:extLst>
                <a:ext uri="{FF2B5EF4-FFF2-40B4-BE49-F238E27FC236}">
                  <a16:creationId xmlns:a16="http://schemas.microsoft.com/office/drawing/2014/main" id="{D25B132F-E62A-40D2-9E96-CAF7A426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7" y="4178304"/>
              <a:ext cx="82550" cy="4286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" name="Freeform 80">
            <a:extLst>
              <a:ext uri="{FF2B5EF4-FFF2-40B4-BE49-F238E27FC236}">
                <a16:creationId xmlns:a16="http://schemas.microsoft.com/office/drawing/2014/main" id="{FEC6450A-2290-477D-AA37-4D2259EAB2C0}"/>
              </a:ext>
            </a:extLst>
          </p:cNvPr>
          <p:cNvSpPr>
            <a:spLocks/>
          </p:cNvSpPr>
          <p:nvPr/>
        </p:nvSpPr>
        <p:spPr bwMode="auto">
          <a:xfrm>
            <a:off x="3711833" y="3556086"/>
            <a:ext cx="384824" cy="149865"/>
          </a:xfrm>
          <a:custGeom>
            <a:avLst/>
            <a:gdLst>
              <a:gd name="T0" fmla="*/ 303 w 303"/>
              <a:gd name="T1" fmla="*/ 59 h 118"/>
              <a:gd name="T2" fmla="*/ 234 w 303"/>
              <a:gd name="T3" fmla="*/ 0 h 118"/>
              <a:gd name="T4" fmla="*/ 234 w 303"/>
              <a:gd name="T5" fmla="*/ 35 h 118"/>
              <a:gd name="T6" fmla="*/ 69 w 303"/>
              <a:gd name="T7" fmla="*/ 35 h 118"/>
              <a:gd name="T8" fmla="*/ 69 w 303"/>
              <a:gd name="T9" fmla="*/ 0 h 118"/>
              <a:gd name="T10" fmla="*/ 0 w 303"/>
              <a:gd name="T11" fmla="*/ 59 h 118"/>
              <a:gd name="T12" fmla="*/ 69 w 303"/>
              <a:gd name="T13" fmla="*/ 118 h 118"/>
              <a:gd name="T14" fmla="*/ 69 w 303"/>
              <a:gd name="T15" fmla="*/ 80 h 118"/>
              <a:gd name="T16" fmla="*/ 234 w 303"/>
              <a:gd name="T17" fmla="*/ 80 h 118"/>
              <a:gd name="T18" fmla="*/ 234 w 303"/>
              <a:gd name="T19" fmla="*/ 118 h 118"/>
              <a:gd name="T20" fmla="*/ 303 w 303"/>
              <a:gd name="T21" fmla="*/ 5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" h="118">
                <a:moveTo>
                  <a:pt x="303" y="59"/>
                </a:moveTo>
                <a:lnTo>
                  <a:pt x="234" y="0"/>
                </a:lnTo>
                <a:lnTo>
                  <a:pt x="234" y="35"/>
                </a:lnTo>
                <a:lnTo>
                  <a:pt x="69" y="35"/>
                </a:lnTo>
                <a:lnTo>
                  <a:pt x="69" y="0"/>
                </a:lnTo>
                <a:lnTo>
                  <a:pt x="0" y="59"/>
                </a:lnTo>
                <a:lnTo>
                  <a:pt x="69" y="118"/>
                </a:lnTo>
                <a:lnTo>
                  <a:pt x="69" y="80"/>
                </a:lnTo>
                <a:lnTo>
                  <a:pt x="234" y="80"/>
                </a:lnTo>
                <a:lnTo>
                  <a:pt x="234" y="118"/>
                </a:lnTo>
                <a:lnTo>
                  <a:pt x="303" y="5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102">
            <a:extLst>
              <a:ext uri="{FF2B5EF4-FFF2-40B4-BE49-F238E27FC236}">
                <a16:creationId xmlns:a16="http://schemas.microsoft.com/office/drawing/2014/main" id="{0ADDC36F-94A0-4C9B-84C8-87D5BC754B98}"/>
              </a:ext>
            </a:extLst>
          </p:cNvPr>
          <p:cNvSpPr>
            <a:spLocks/>
          </p:cNvSpPr>
          <p:nvPr/>
        </p:nvSpPr>
        <p:spPr bwMode="auto">
          <a:xfrm>
            <a:off x="3786766" y="2669594"/>
            <a:ext cx="234959" cy="384824"/>
          </a:xfrm>
          <a:custGeom>
            <a:avLst/>
            <a:gdLst>
              <a:gd name="T0" fmla="*/ 34 w 185"/>
              <a:gd name="T1" fmla="*/ 0 h 303"/>
              <a:gd name="T2" fmla="*/ 0 w 185"/>
              <a:gd name="T3" fmla="*/ 33 h 303"/>
              <a:gd name="T4" fmla="*/ 119 w 185"/>
              <a:gd name="T5" fmla="*/ 151 h 303"/>
              <a:gd name="T6" fmla="*/ 0 w 185"/>
              <a:gd name="T7" fmla="*/ 270 h 303"/>
              <a:gd name="T8" fmla="*/ 34 w 185"/>
              <a:gd name="T9" fmla="*/ 303 h 303"/>
              <a:gd name="T10" fmla="*/ 185 w 185"/>
              <a:gd name="T11" fmla="*/ 151 h 303"/>
              <a:gd name="T12" fmla="*/ 34 w 185"/>
              <a:gd name="T13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" h="303">
                <a:moveTo>
                  <a:pt x="34" y="0"/>
                </a:moveTo>
                <a:lnTo>
                  <a:pt x="0" y="33"/>
                </a:lnTo>
                <a:lnTo>
                  <a:pt x="119" y="151"/>
                </a:lnTo>
                <a:lnTo>
                  <a:pt x="0" y="270"/>
                </a:lnTo>
                <a:lnTo>
                  <a:pt x="34" y="303"/>
                </a:lnTo>
                <a:lnTo>
                  <a:pt x="185" y="151"/>
                </a:lnTo>
                <a:lnTo>
                  <a:pt x="34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AD3725E-6450-4ED3-82C9-8EFF038F49C9}"/>
              </a:ext>
            </a:extLst>
          </p:cNvPr>
          <p:cNvGrpSpPr/>
          <p:nvPr/>
        </p:nvGrpSpPr>
        <p:grpSpPr>
          <a:xfrm>
            <a:off x="3711833" y="1899946"/>
            <a:ext cx="384825" cy="384824"/>
            <a:chOff x="4411667" y="1266826"/>
            <a:chExt cx="481014" cy="481013"/>
          </a:xfrm>
        </p:grpSpPr>
        <p:sp>
          <p:nvSpPr>
            <p:cNvPr id="136" name="Oval 143">
              <a:extLst>
                <a:ext uri="{FF2B5EF4-FFF2-40B4-BE49-F238E27FC236}">
                  <a16:creationId xmlns:a16="http://schemas.microsoft.com/office/drawing/2014/main" id="{7B8D6CF9-0F34-45C1-BC5C-CC056694B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30" y="1266826"/>
              <a:ext cx="90488" cy="936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Oval 144">
              <a:extLst>
                <a:ext uri="{FF2B5EF4-FFF2-40B4-BE49-F238E27FC236}">
                  <a16:creationId xmlns:a16="http://schemas.microsoft.com/office/drawing/2014/main" id="{096745B1-3785-41F1-9037-0F52FEA4B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30" y="1654176"/>
              <a:ext cx="90488" cy="936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45">
              <a:extLst>
                <a:ext uri="{FF2B5EF4-FFF2-40B4-BE49-F238E27FC236}">
                  <a16:creationId xmlns:a16="http://schemas.microsoft.com/office/drawing/2014/main" id="{4E2A0292-B963-43E2-BE91-B325585A8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55" y="1319214"/>
              <a:ext cx="101600" cy="101600"/>
            </a:xfrm>
            <a:custGeom>
              <a:avLst/>
              <a:gdLst>
                <a:gd name="T0" fmla="*/ 22 w 27"/>
                <a:gd name="T1" fmla="*/ 22 h 27"/>
                <a:gd name="T2" fmla="*/ 22 w 27"/>
                <a:gd name="T3" fmla="*/ 5 h 27"/>
                <a:gd name="T4" fmla="*/ 5 w 27"/>
                <a:gd name="T5" fmla="*/ 5 h 27"/>
                <a:gd name="T6" fmla="*/ 5 w 27"/>
                <a:gd name="T7" fmla="*/ 22 h 27"/>
                <a:gd name="T8" fmla="*/ 22 w 27"/>
                <a:gd name="T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2" y="22"/>
                  </a:moveTo>
                  <a:cubicBezTo>
                    <a:pt x="27" y="18"/>
                    <a:pt x="27" y="10"/>
                    <a:pt x="22" y="5"/>
                  </a:cubicBezTo>
                  <a:cubicBezTo>
                    <a:pt x="18" y="0"/>
                    <a:pt x="10" y="0"/>
                    <a:pt x="5" y="5"/>
                  </a:cubicBezTo>
                  <a:cubicBezTo>
                    <a:pt x="0" y="10"/>
                    <a:pt x="0" y="18"/>
                    <a:pt x="5" y="22"/>
                  </a:cubicBezTo>
                  <a:cubicBezTo>
                    <a:pt x="10" y="27"/>
                    <a:pt x="18" y="27"/>
                    <a:pt x="22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46">
              <a:extLst>
                <a:ext uri="{FF2B5EF4-FFF2-40B4-BE49-F238E27FC236}">
                  <a16:creationId xmlns:a16="http://schemas.microsoft.com/office/drawing/2014/main" id="{EFA22AAA-32B4-4AF9-BB81-B969CED99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92" y="1593851"/>
              <a:ext cx="101600" cy="101600"/>
            </a:xfrm>
            <a:custGeom>
              <a:avLst/>
              <a:gdLst>
                <a:gd name="T0" fmla="*/ 5 w 27"/>
                <a:gd name="T1" fmla="*/ 5 h 27"/>
                <a:gd name="T2" fmla="*/ 5 w 27"/>
                <a:gd name="T3" fmla="*/ 22 h 27"/>
                <a:gd name="T4" fmla="*/ 22 w 27"/>
                <a:gd name="T5" fmla="*/ 22 h 27"/>
                <a:gd name="T6" fmla="*/ 22 w 27"/>
                <a:gd name="T7" fmla="*/ 5 h 27"/>
                <a:gd name="T8" fmla="*/ 5 w 27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5" y="5"/>
                  </a:moveTo>
                  <a:cubicBezTo>
                    <a:pt x="0" y="9"/>
                    <a:pt x="0" y="17"/>
                    <a:pt x="5" y="22"/>
                  </a:cubicBezTo>
                  <a:cubicBezTo>
                    <a:pt x="9" y="27"/>
                    <a:pt x="17" y="27"/>
                    <a:pt x="22" y="22"/>
                  </a:cubicBezTo>
                  <a:cubicBezTo>
                    <a:pt x="27" y="17"/>
                    <a:pt x="27" y="9"/>
                    <a:pt x="22" y="5"/>
                  </a:cubicBezTo>
                  <a:cubicBezTo>
                    <a:pt x="17" y="0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Oval 147">
              <a:extLst>
                <a:ext uri="{FF2B5EF4-FFF2-40B4-BE49-F238E27FC236}">
                  <a16:creationId xmlns:a16="http://schemas.microsoft.com/office/drawing/2014/main" id="{2E084DFA-4EF6-440D-ABF2-344C06A24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7" y="1462089"/>
              <a:ext cx="93663" cy="9048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Oval 148">
              <a:extLst>
                <a:ext uri="{FF2B5EF4-FFF2-40B4-BE49-F238E27FC236}">
                  <a16:creationId xmlns:a16="http://schemas.microsoft.com/office/drawing/2014/main" id="{E4B6AA3C-E2DA-4C27-8069-F28C4E84C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018" y="1462089"/>
              <a:ext cx="93663" cy="9048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9">
              <a:extLst>
                <a:ext uri="{FF2B5EF4-FFF2-40B4-BE49-F238E27FC236}">
                  <a16:creationId xmlns:a16="http://schemas.microsoft.com/office/drawing/2014/main" id="{984663E1-24C7-4768-8A2C-DA22C9098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55" y="1593851"/>
              <a:ext cx="101600" cy="101600"/>
            </a:xfrm>
            <a:custGeom>
              <a:avLst/>
              <a:gdLst>
                <a:gd name="T0" fmla="*/ 5 w 27"/>
                <a:gd name="T1" fmla="*/ 5 h 27"/>
                <a:gd name="T2" fmla="*/ 5 w 27"/>
                <a:gd name="T3" fmla="*/ 22 h 27"/>
                <a:gd name="T4" fmla="*/ 22 w 27"/>
                <a:gd name="T5" fmla="*/ 22 h 27"/>
                <a:gd name="T6" fmla="*/ 22 w 27"/>
                <a:gd name="T7" fmla="*/ 5 h 27"/>
                <a:gd name="T8" fmla="*/ 5 w 27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5" y="5"/>
                  </a:moveTo>
                  <a:cubicBezTo>
                    <a:pt x="0" y="9"/>
                    <a:pt x="0" y="17"/>
                    <a:pt x="5" y="22"/>
                  </a:cubicBezTo>
                  <a:cubicBezTo>
                    <a:pt x="10" y="27"/>
                    <a:pt x="18" y="27"/>
                    <a:pt x="22" y="22"/>
                  </a:cubicBezTo>
                  <a:cubicBezTo>
                    <a:pt x="27" y="17"/>
                    <a:pt x="27" y="9"/>
                    <a:pt x="22" y="5"/>
                  </a:cubicBezTo>
                  <a:cubicBezTo>
                    <a:pt x="18" y="0"/>
                    <a:pt x="10" y="0"/>
                    <a:pt x="5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50">
              <a:extLst>
                <a:ext uri="{FF2B5EF4-FFF2-40B4-BE49-F238E27FC236}">
                  <a16:creationId xmlns:a16="http://schemas.microsoft.com/office/drawing/2014/main" id="{1B98C3EA-D499-4474-8CB8-61698C1C6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92" y="1319214"/>
              <a:ext cx="101600" cy="101600"/>
            </a:xfrm>
            <a:custGeom>
              <a:avLst/>
              <a:gdLst>
                <a:gd name="T0" fmla="*/ 22 w 27"/>
                <a:gd name="T1" fmla="*/ 22 h 27"/>
                <a:gd name="T2" fmla="*/ 22 w 27"/>
                <a:gd name="T3" fmla="*/ 5 h 27"/>
                <a:gd name="T4" fmla="*/ 5 w 27"/>
                <a:gd name="T5" fmla="*/ 5 h 27"/>
                <a:gd name="T6" fmla="*/ 5 w 27"/>
                <a:gd name="T7" fmla="*/ 22 h 27"/>
                <a:gd name="T8" fmla="*/ 22 w 27"/>
                <a:gd name="T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2" y="22"/>
                  </a:moveTo>
                  <a:cubicBezTo>
                    <a:pt x="27" y="18"/>
                    <a:pt x="27" y="10"/>
                    <a:pt x="22" y="5"/>
                  </a:cubicBezTo>
                  <a:cubicBezTo>
                    <a:pt x="17" y="0"/>
                    <a:pt x="9" y="0"/>
                    <a:pt x="5" y="5"/>
                  </a:cubicBezTo>
                  <a:cubicBezTo>
                    <a:pt x="0" y="10"/>
                    <a:pt x="0" y="18"/>
                    <a:pt x="5" y="22"/>
                  </a:cubicBezTo>
                  <a:cubicBezTo>
                    <a:pt x="9" y="27"/>
                    <a:pt x="17" y="27"/>
                    <a:pt x="22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BDA169DE-3CB6-44B8-9C96-965A5A500EDF}"/>
              </a:ext>
            </a:extLst>
          </p:cNvPr>
          <p:cNvGrpSpPr/>
          <p:nvPr/>
        </p:nvGrpSpPr>
        <p:grpSpPr>
          <a:xfrm>
            <a:off x="3859158" y="1130299"/>
            <a:ext cx="90174" cy="384824"/>
            <a:chOff x="4595817" y="304800"/>
            <a:chExt cx="112713" cy="481013"/>
          </a:xfrm>
        </p:grpSpPr>
        <p:sp>
          <p:nvSpPr>
            <p:cNvPr id="88" name="Rectangle 201">
              <a:extLst>
                <a:ext uri="{FF2B5EF4-FFF2-40B4-BE49-F238E27FC236}">
                  <a16:creationId xmlns:a16="http://schemas.microsoft.com/office/drawing/2014/main" id="{208CCCEB-D4EE-4C2A-BE41-766C72EB6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7" y="304800"/>
              <a:ext cx="112713" cy="936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Rectangle 202">
              <a:extLst>
                <a:ext uri="{FF2B5EF4-FFF2-40B4-BE49-F238E27FC236}">
                  <a16:creationId xmlns:a16="http://schemas.microsoft.com/office/drawing/2014/main" id="{E98F7EAD-0F0F-4902-84BE-D92C75CA9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7" y="439738"/>
              <a:ext cx="112713" cy="3460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0C88EA-63E8-428B-B79F-A1FE8FC5DF74}"/>
              </a:ext>
            </a:extLst>
          </p:cNvPr>
          <p:cNvGrpSpPr/>
          <p:nvPr/>
        </p:nvGrpSpPr>
        <p:grpSpPr>
          <a:xfrm>
            <a:off x="2948261" y="5746914"/>
            <a:ext cx="384824" cy="384824"/>
            <a:chOff x="3451229" y="6075368"/>
            <a:chExt cx="481013" cy="481013"/>
          </a:xfrm>
        </p:grpSpPr>
        <p:sp>
          <p:nvSpPr>
            <p:cNvPr id="240" name="Freeform 19">
              <a:extLst>
                <a:ext uri="{FF2B5EF4-FFF2-40B4-BE49-F238E27FC236}">
                  <a16:creationId xmlns:a16="http://schemas.microsoft.com/office/drawing/2014/main" id="{79C3923C-A014-47F4-827E-0C0D3352F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879" y="6196019"/>
              <a:ext cx="146050" cy="146050"/>
            </a:xfrm>
            <a:custGeom>
              <a:avLst/>
              <a:gdLst>
                <a:gd name="T0" fmla="*/ 56 w 92"/>
                <a:gd name="T1" fmla="*/ 0 h 92"/>
                <a:gd name="T2" fmla="*/ 33 w 92"/>
                <a:gd name="T3" fmla="*/ 0 h 92"/>
                <a:gd name="T4" fmla="*/ 33 w 92"/>
                <a:gd name="T5" fmla="*/ 33 h 92"/>
                <a:gd name="T6" fmla="*/ 0 w 92"/>
                <a:gd name="T7" fmla="*/ 33 h 92"/>
                <a:gd name="T8" fmla="*/ 0 w 92"/>
                <a:gd name="T9" fmla="*/ 56 h 92"/>
                <a:gd name="T10" fmla="*/ 33 w 92"/>
                <a:gd name="T11" fmla="*/ 56 h 92"/>
                <a:gd name="T12" fmla="*/ 33 w 92"/>
                <a:gd name="T13" fmla="*/ 92 h 92"/>
                <a:gd name="T14" fmla="*/ 56 w 92"/>
                <a:gd name="T15" fmla="*/ 92 h 92"/>
                <a:gd name="T16" fmla="*/ 56 w 92"/>
                <a:gd name="T17" fmla="*/ 56 h 92"/>
                <a:gd name="T18" fmla="*/ 92 w 92"/>
                <a:gd name="T19" fmla="*/ 56 h 92"/>
                <a:gd name="T20" fmla="*/ 92 w 92"/>
                <a:gd name="T21" fmla="*/ 33 h 92"/>
                <a:gd name="T22" fmla="*/ 56 w 92"/>
                <a:gd name="T23" fmla="*/ 33 h 92"/>
                <a:gd name="T24" fmla="*/ 56 w 92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92">
                  <a:moveTo>
                    <a:pt x="56" y="0"/>
                  </a:moveTo>
                  <a:lnTo>
                    <a:pt x="33" y="0"/>
                  </a:lnTo>
                  <a:lnTo>
                    <a:pt x="33" y="33"/>
                  </a:lnTo>
                  <a:lnTo>
                    <a:pt x="0" y="33"/>
                  </a:lnTo>
                  <a:lnTo>
                    <a:pt x="0" y="56"/>
                  </a:lnTo>
                  <a:lnTo>
                    <a:pt x="33" y="56"/>
                  </a:lnTo>
                  <a:lnTo>
                    <a:pt x="33" y="92"/>
                  </a:lnTo>
                  <a:lnTo>
                    <a:pt x="56" y="92"/>
                  </a:lnTo>
                  <a:lnTo>
                    <a:pt x="56" y="56"/>
                  </a:lnTo>
                  <a:lnTo>
                    <a:pt x="92" y="56"/>
                  </a:lnTo>
                  <a:lnTo>
                    <a:pt x="92" y="33"/>
                  </a:lnTo>
                  <a:lnTo>
                    <a:pt x="56" y="3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0">
              <a:extLst>
                <a:ext uri="{FF2B5EF4-FFF2-40B4-BE49-F238E27FC236}">
                  <a16:creationId xmlns:a16="http://schemas.microsoft.com/office/drawing/2014/main" id="{3821E1C3-AD29-48B5-B12D-65C458CEF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1229" y="6075368"/>
              <a:ext cx="481013" cy="481013"/>
            </a:xfrm>
            <a:custGeom>
              <a:avLst/>
              <a:gdLst>
                <a:gd name="T0" fmla="*/ 94 w 128"/>
                <a:gd name="T1" fmla="*/ 79 h 128"/>
                <a:gd name="T2" fmla="*/ 102 w 128"/>
                <a:gd name="T3" fmla="*/ 51 h 128"/>
                <a:gd name="T4" fmla="*/ 51 w 128"/>
                <a:gd name="T5" fmla="*/ 0 h 128"/>
                <a:gd name="T6" fmla="*/ 0 w 128"/>
                <a:gd name="T7" fmla="*/ 51 h 128"/>
                <a:gd name="T8" fmla="*/ 51 w 128"/>
                <a:gd name="T9" fmla="*/ 102 h 128"/>
                <a:gd name="T10" fmla="*/ 79 w 128"/>
                <a:gd name="T11" fmla="*/ 94 h 128"/>
                <a:gd name="T12" fmla="*/ 114 w 128"/>
                <a:gd name="T13" fmla="*/ 128 h 128"/>
                <a:gd name="T14" fmla="*/ 128 w 128"/>
                <a:gd name="T15" fmla="*/ 114 h 128"/>
                <a:gd name="T16" fmla="*/ 94 w 128"/>
                <a:gd name="T17" fmla="*/ 79 h 128"/>
                <a:gd name="T18" fmla="*/ 51 w 128"/>
                <a:gd name="T19" fmla="*/ 88 h 128"/>
                <a:gd name="T20" fmla="*/ 15 w 128"/>
                <a:gd name="T21" fmla="*/ 51 h 128"/>
                <a:gd name="T22" fmla="*/ 51 w 128"/>
                <a:gd name="T23" fmla="*/ 15 h 128"/>
                <a:gd name="T24" fmla="*/ 88 w 128"/>
                <a:gd name="T25" fmla="*/ 51 h 128"/>
                <a:gd name="T26" fmla="*/ 51 w 128"/>
                <a:gd name="T27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28">
                  <a:moveTo>
                    <a:pt x="94" y="79"/>
                  </a:moveTo>
                  <a:cubicBezTo>
                    <a:pt x="99" y="71"/>
                    <a:pt x="102" y="6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2"/>
                    <a:pt x="51" y="102"/>
                  </a:cubicBezTo>
                  <a:cubicBezTo>
                    <a:pt x="62" y="102"/>
                    <a:pt x="71" y="99"/>
                    <a:pt x="79" y="94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28" y="114"/>
                    <a:pt x="128" y="114"/>
                    <a:pt x="128" y="114"/>
                  </a:cubicBezTo>
                  <a:lnTo>
                    <a:pt x="94" y="79"/>
                  </a:lnTo>
                  <a:close/>
                  <a:moveTo>
                    <a:pt x="51" y="88"/>
                  </a:moveTo>
                  <a:cubicBezTo>
                    <a:pt x="31" y="88"/>
                    <a:pt x="15" y="71"/>
                    <a:pt x="15" y="51"/>
                  </a:cubicBezTo>
                  <a:cubicBezTo>
                    <a:pt x="15" y="31"/>
                    <a:pt x="31" y="15"/>
                    <a:pt x="51" y="15"/>
                  </a:cubicBezTo>
                  <a:cubicBezTo>
                    <a:pt x="71" y="15"/>
                    <a:pt x="88" y="31"/>
                    <a:pt x="88" y="51"/>
                  </a:cubicBezTo>
                  <a:cubicBezTo>
                    <a:pt x="88" y="71"/>
                    <a:pt x="71" y="88"/>
                    <a:pt x="51" y="8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Freeform 38">
            <a:extLst>
              <a:ext uri="{FF2B5EF4-FFF2-40B4-BE49-F238E27FC236}">
                <a16:creationId xmlns:a16="http://schemas.microsoft.com/office/drawing/2014/main" id="{58995E3C-168E-48F6-A233-2E6ADDCFBBBE}"/>
              </a:ext>
            </a:extLst>
          </p:cNvPr>
          <p:cNvSpPr>
            <a:spLocks noEditPoints="1"/>
          </p:cNvSpPr>
          <p:nvPr/>
        </p:nvSpPr>
        <p:spPr bwMode="auto">
          <a:xfrm>
            <a:off x="2948261" y="5052199"/>
            <a:ext cx="384824" cy="234959"/>
          </a:xfrm>
          <a:custGeom>
            <a:avLst/>
            <a:gdLst>
              <a:gd name="T0" fmla="*/ 64 w 128"/>
              <a:gd name="T1" fmla="*/ 0 h 78"/>
              <a:gd name="T2" fmla="*/ 0 w 128"/>
              <a:gd name="T3" fmla="*/ 39 h 78"/>
              <a:gd name="T4" fmla="*/ 64 w 128"/>
              <a:gd name="T5" fmla="*/ 78 h 78"/>
              <a:gd name="T6" fmla="*/ 128 w 128"/>
              <a:gd name="T7" fmla="*/ 39 h 78"/>
              <a:gd name="T8" fmla="*/ 64 w 128"/>
              <a:gd name="T9" fmla="*/ 0 h 78"/>
              <a:gd name="T10" fmla="*/ 64 w 128"/>
              <a:gd name="T11" fmla="*/ 59 h 78"/>
              <a:gd name="T12" fmla="*/ 44 w 128"/>
              <a:gd name="T13" fmla="*/ 39 h 78"/>
              <a:gd name="T14" fmla="*/ 64 w 128"/>
              <a:gd name="T15" fmla="*/ 19 h 78"/>
              <a:gd name="T16" fmla="*/ 84 w 128"/>
              <a:gd name="T17" fmla="*/ 39 h 78"/>
              <a:gd name="T18" fmla="*/ 64 w 128"/>
              <a:gd name="T19" fmla="*/ 5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" h="78">
                <a:moveTo>
                  <a:pt x="64" y="0"/>
                </a:moveTo>
                <a:cubicBezTo>
                  <a:pt x="38" y="0"/>
                  <a:pt x="16" y="15"/>
                  <a:pt x="0" y="39"/>
                </a:cubicBezTo>
                <a:cubicBezTo>
                  <a:pt x="16" y="63"/>
                  <a:pt x="38" y="78"/>
                  <a:pt x="64" y="78"/>
                </a:cubicBezTo>
                <a:cubicBezTo>
                  <a:pt x="90" y="78"/>
                  <a:pt x="112" y="63"/>
                  <a:pt x="128" y="39"/>
                </a:cubicBezTo>
                <a:cubicBezTo>
                  <a:pt x="112" y="15"/>
                  <a:pt x="90" y="0"/>
                  <a:pt x="64" y="0"/>
                </a:cubicBezTo>
                <a:close/>
                <a:moveTo>
                  <a:pt x="64" y="59"/>
                </a:moveTo>
                <a:cubicBezTo>
                  <a:pt x="53" y="59"/>
                  <a:pt x="44" y="50"/>
                  <a:pt x="44" y="39"/>
                </a:cubicBezTo>
                <a:cubicBezTo>
                  <a:pt x="44" y="28"/>
                  <a:pt x="53" y="19"/>
                  <a:pt x="64" y="19"/>
                </a:cubicBezTo>
                <a:cubicBezTo>
                  <a:pt x="75" y="19"/>
                  <a:pt x="84" y="28"/>
                  <a:pt x="84" y="39"/>
                </a:cubicBezTo>
                <a:cubicBezTo>
                  <a:pt x="84" y="50"/>
                  <a:pt x="75" y="59"/>
                  <a:pt x="64" y="5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Oval 64">
            <a:extLst>
              <a:ext uri="{FF2B5EF4-FFF2-40B4-BE49-F238E27FC236}">
                <a16:creationId xmlns:a16="http://schemas.microsoft.com/office/drawing/2014/main" id="{8DAD80E6-AF77-4FA3-A351-09AE8C34F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261" y="4207619"/>
            <a:ext cx="384824" cy="384824"/>
          </a:xfrm>
          <a:prstGeom prst="ellipse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FED116D-B1AA-4639-B39C-CDC719D8DC2E}"/>
              </a:ext>
            </a:extLst>
          </p:cNvPr>
          <p:cNvGrpSpPr/>
          <p:nvPr/>
        </p:nvGrpSpPr>
        <p:grpSpPr>
          <a:xfrm>
            <a:off x="2948261" y="3439241"/>
            <a:ext cx="384824" cy="384824"/>
            <a:chOff x="3451229" y="3190878"/>
            <a:chExt cx="481013" cy="481013"/>
          </a:xfrm>
        </p:grpSpPr>
        <p:sp>
          <p:nvSpPr>
            <p:cNvPr id="191" name="Freeform 81">
              <a:extLst>
                <a:ext uri="{FF2B5EF4-FFF2-40B4-BE49-F238E27FC236}">
                  <a16:creationId xmlns:a16="http://schemas.microsoft.com/office/drawing/2014/main" id="{072F1939-C88A-4FA9-911D-592152A65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9" y="3494091"/>
              <a:ext cx="176213" cy="173038"/>
            </a:xfrm>
            <a:custGeom>
              <a:avLst/>
              <a:gdLst>
                <a:gd name="T0" fmla="*/ 16 w 111"/>
                <a:gd name="T1" fmla="*/ 0 h 109"/>
                <a:gd name="T2" fmla="*/ 47 w 111"/>
                <a:gd name="T3" fmla="*/ 29 h 109"/>
                <a:gd name="T4" fmla="*/ 0 w 111"/>
                <a:gd name="T5" fmla="*/ 76 h 109"/>
                <a:gd name="T6" fmla="*/ 33 w 111"/>
                <a:gd name="T7" fmla="*/ 109 h 109"/>
                <a:gd name="T8" fmla="*/ 80 w 111"/>
                <a:gd name="T9" fmla="*/ 62 h 109"/>
                <a:gd name="T10" fmla="*/ 111 w 111"/>
                <a:gd name="T11" fmla="*/ 93 h 109"/>
                <a:gd name="T12" fmla="*/ 111 w 111"/>
                <a:gd name="T13" fmla="*/ 0 h 109"/>
                <a:gd name="T14" fmla="*/ 16 w 111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16" y="0"/>
                  </a:moveTo>
                  <a:lnTo>
                    <a:pt x="47" y="29"/>
                  </a:lnTo>
                  <a:lnTo>
                    <a:pt x="0" y="76"/>
                  </a:lnTo>
                  <a:lnTo>
                    <a:pt x="33" y="109"/>
                  </a:lnTo>
                  <a:lnTo>
                    <a:pt x="80" y="62"/>
                  </a:lnTo>
                  <a:lnTo>
                    <a:pt x="111" y="93"/>
                  </a:lnTo>
                  <a:lnTo>
                    <a:pt x="111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82">
              <a:extLst>
                <a:ext uri="{FF2B5EF4-FFF2-40B4-BE49-F238E27FC236}">
                  <a16:creationId xmlns:a16="http://schemas.microsoft.com/office/drawing/2014/main" id="{0F9B4661-3242-4DA2-AF9D-502FE4CBD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42" y="3494091"/>
              <a:ext cx="177800" cy="177800"/>
            </a:xfrm>
            <a:custGeom>
              <a:avLst/>
              <a:gdLst>
                <a:gd name="T0" fmla="*/ 93 w 112"/>
                <a:gd name="T1" fmla="*/ 0 h 112"/>
                <a:gd name="T2" fmla="*/ 0 w 112"/>
                <a:gd name="T3" fmla="*/ 0 h 112"/>
                <a:gd name="T4" fmla="*/ 0 w 112"/>
                <a:gd name="T5" fmla="*/ 93 h 112"/>
                <a:gd name="T6" fmla="*/ 31 w 112"/>
                <a:gd name="T7" fmla="*/ 64 h 112"/>
                <a:gd name="T8" fmla="*/ 78 w 112"/>
                <a:gd name="T9" fmla="*/ 112 h 112"/>
                <a:gd name="T10" fmla="*/ 112 w 112"/>
                <a:gd name="T11" fmla="*/ 78 h 112"/>
                <a:gd name="T12" fmla="*/ 62 w 112"/>
                <a:gd name="T13" fmla="*/ 31 h 112"/>
                <a:gd name="T14" fmla="*/ 93 w 112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12">
                  <a:moveTo>
                    <a:pt x="93" y="0"/>
                  </a:moveTo>
                  <a:lnTo>
                    <a:pt x="0" y="0"/>
                  </a:lnTo>
                  <a:lnTo>
                    <a:pt x="0" y="93"/>
                  </a:lnTo>
                  <a:lnTo>
                    <a:pt x="31" y="64"/>
                  </a:lnTo>
                  <a:lnTo>
                    <a:pt x="78" y="112"/>
                  </a:lnTo>
                  <a:lnTo>
                    <a:pt x="112" y="78"/>
                  </a:lnTo>
                  <a:lnTo>
                    <a:pt x="62" y="3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83">
              <a:extLst>
                <a:ext uri="{FF2B5EF4-FFF2-40B4-BE49-F238E27FC236}">
                  <a16:creationId xmlns:a16="http://schemas.microsoft.com/office/drawing/2014/main" id="{E7DE98B5-91FC-43AD-9F92-5D27484E7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9" y="3194053"/>
              <a:ext cx="176213" cy="173038"/>
            </a:xfrm>
            <a:custGeom>
              <a:avLst/>
              <a:gdLst>
                <a:gd name="T0" fmla="*/ 33 w 111"/>
                <a:gd name="T1" fmla="*/ 0 h 109"/>
                <a:gd name="T2" fmla="*/ 0 w 111"/>
                <a:gd name="T3" fmla="*/ 33 h 109"/>
                <a:gd name="T4" fmla="*/ 47 w 111"/>
                <a:gd name="T5" fmla="*/ 78 h 109"/>
                <a:gd name="T6" fmla="*/ 16 w 111"/>
                <a:gd name="T7" fmla="*/ 109 h 109"/>
                <a:gd name="T8" fmla="*/ 111 w 111"/>
                <a:gd name="T9" fmla="*/ 109 h 109"/>
                <a:gd name="T10" fmla="*/ 111 w 111"/>
                <a:gd name="T11" fmla="*/ 17 h 109"/>
                <a:gd name="T12" fmla="*/ 80 w 111"/>
                <a:gd name="T13" fmla="*/ 47 h 109"/>
                <a:gd name="T14" fmla="*/ 33 w 111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33" y="0"/>
                  </a:moveTo>
                  <a:lnTo>
                    <a:pt x="0" y="33"/>
                  </a:lnTo>
                  <a:lnTo>
                    <a:pt x="47" y="78"/>
                  </a:lnTo>
                  <a:lnTo>
                    <a:pt x="16" y="109"/>
                  </a:lnTo>
                  <a:lnTo>
                    <a:pt x="111" y="109"/>
                  </a:lnTo>
                  <a:lnTo>
                    <a:pt x="111" y="17"/>
                  </a:lnTo>
                  <a:lnTo>
                    <a:pt x="80" y="4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84">
              <a:extLst>
                <a:ext uri="{FF2B5EF4-FFF2-40B4-BE49-F238E27FC236}">
                  <a16:creationId xmlns:a16="http://schemas.microsoft.com/office/drawing/2014/main" id="{2715F0D5-16E2-4930-9432-071DFE5F6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42" y="3190878"/>
              <a:ext cx="177800" cy="171450"/>
            </a:xfrm>
            <a:custGeom>
              <a:avLst/>
              <a:gdLst>
                <a:gd name="T0" fmla="*/ 95 w 112"/>
                <a:gd name="T1" fmla="*/ 108 h 108"/>
                <a:gd name="T2" fmla="*/ 64 w 112"/>
                <a:gd name="T3" fmla="*/ 80 h 108"/>
                <a:gd name="T4" fmla="*/ 112 w 112"/>
                <a:gd name="T5" fmla="*/ 33 h 108"/>
                <a:gd name="T6" fmla="*/ 78 w 112"/>
                <a:gd name="T7" fmla="*/ 0 h 108"/>
                <a:gd name="T8" fmla="*/ 31 w 112"/>
                <a:gd name="T9" fmla="*/ 47 h 108"/>
                <a:gd name="T10" fmla="*/ 0 w 112"/>
                <a:gd name="T11" fmla="*/ 16 h 108"/>
                <a:gd name="T12" fmla="*/ 0 w 112"/>
                <a:gd name="T13" fmla="*/ 108 h 108"/>
                <a:gd name="T14" fmla="*/ 95 w 112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08">
                  <a:moveTo>
                    <a:pt x="95" y="108"/>
                  </a:moveTo>
                  <a:lnTo>
                    <a:pt x="64" y="80"/>
                  </a:lnTo>
                  <a:lnTo>
                    <a:pt x="112" y="33"/>
                  </a:lnTo>
                  <a:lnTo>
                    <a:pt x="78" y="0"/>
                  </a:lnTo>
                  <a:lnTo>
                    <a:pt x="31" y="47"/>
                  </a:lnTo>
                  <a:lnTo>
                    <a:pt x="0" y="16"/>
                  </a:lnTo>
                  <a:lnTo>
                    <a:pt x="0" y="108"/>
                  </a:lnTo>
                  <a:lnTo>
                    <a:pt x="95" y="10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Freeform 103">
            <a:extLst>
              <a:ext uri="{FF2B5EF4-FFF2-40B4-BE49-F238E27FC236}">
                <a16:creationId xmlns:a16="http://schemas.microsoft.com/office/drawing/2014/main" id="{A2E7D52D-2EC6-4A06-A9C4-89F4F58353D2}"/>
              </a:ext>
            </a:extLst>
          </p:cNvPr>
          <p:cNvSpPr>
            <a:spLocks noEditPoints="1"/>
          </p:cNvSpPr>
          <p:nvPr/>
        </p:nvSpPr>
        <p:spPr bwMode="auto">
          <a:xfrm>
            <a:off x="2987632" y="2669594"/>
            <a:ext cx="306081" cy="384824"/>
          </a:xfrm>
          <a:custGeom>
            <a:avLst/>
            <a:gdLst>
              <a:gd name="T0" fmla="*/ 0 w 241"/>
              <a:gd name="T1" fmla="*/ 0 h 303"/>
              <a:gd name="T2" fmla="*/ 0 w 241"/>
              <a:gd name="T3" fmla="*/ 303 h 303"/>
              <a:gd name="T4" fmla="*/ 241 w 241"/>
              <a:gd name="T5" fmla="*/ 151 h 303"/>
              <a:gd name="T6" fmla="*/ 0 w 241"/>
              <a:gd name="T7" fmla="*/ 0 h 303"/>
              <a:gd name="T8" fmla="*/ 33 w 241"/>
              <a:gd name="T9" fmla="*/ 61 h 303"/>
              <a:gd name="T10" fmla="*/ 177 w 241"/>
              <a:gd name="T11" fmla="*/ 151 h 303"/>
              <a:gd name="T12" fmla="*/ 33 w 241"/>
              <a:gd name="T13" fmla="*/ 241 h 303"/>
              <a:gd name="T14" fmla="*/ 33 w 241"/>
              <a:gd name="T15" fmla="*/ 6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1" h="303">
                <a:moveTo>
                  <a:pt x="0" y="0"/>
                </a:moveTo>
                <a:lnTo>
                  <a:pt x="0" y="303"/>
                </a:lnTo>
                <a:lnTo>
                  <a:pt x="241" y="151"/>
                </a:lnTo>
                <a:lnTo>
                  <a:pt x="0" y="0"/>
                </a:lnTo>
                <a:close/>
                <a:moveTo>
                  <a:pt x="33" y="61"/>
                </a:moveTo>
                <a:lnTo>
                  <a:pt x="177" y="151"/>
                </a:lnTo>
                <a:lnTo>
                  <a:pt x="33" y="241"/>
                </a:lnTo>
                <a:lnTo>
                  <a:pt x="33" y="6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18DBAC14-63B9-440C-B6FE-A7920FA69CD8}"/>
              </a:ext>
            </a:extLst>
          </p:cNvPr>
          <p:cNvGrpSpPr/>
          <p:nvPr/>
        </p:nvGrpSpPr>
        <p:grpSpPr>
          <a:xfrm>
            <a:off x="2948261" y="1899946"/>
            <a:ext cx="384824" cy="384824"/>
            <a:chOff x="3451229" y="1266826"/>
            <a:chExt cx="481013" cy="481013"/>
          </a:xfrm>
        </p:grpSpPr>
        <p:sp>
          <p:nvSpPr>
            <p:cNvPr id="124" name="Freeform 151">
              <a:extLst>
                <a:ext uri="{FF2B5EF4-FFF2-40B4-BE49-F238E27FC236}">
                  <a16:creationId xmlns:a16="http://schemas.microsoft.com/office/drawing/2014/main" id="{86FF04D6-5029-4228-88E8-57C1B553D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91" y="1266826"/>
              <a:ext cx="38100" cy="131763"/>
            </a:xfrm>
            <a:custGeom>
              <a:avLst/>
              <a:gdLst>
                <a:gd name="T0" fmla="*/ 5 w 10"/>
                <a:gd name="T1" fmla="*/ 0 h 35"/>
                <a:gd name="T2" fmla="*/ 0 w 10"/>
                <a:gd name="T3" fmla="*/ 5 h 35"/>
                <a:gd name="T4" fmla="*/ 0 w 10"/>
                <a:gd name="T5" fmla="*/ 5 h 35"/>
                <a:gd name="T6" fmla="*/ 0 w 10"/>
                <a:gd name="T7" fmla="*/ 30 h 35"/>
                <a:gd name="T8" fmla="*/ 0 w 10"/>
                <a:gd name="T9" fmla="*/ 30 h 35"/>
                <a:gd name="T10" fmla="*/ 0 w 10"/>
                <a:gd name="T11" fmla="*/ 30 h 35"/>
                <a:gd name="T12" fmla="*/ 0 w 10"/>
                <a:gd name="T13" fmla="*/ 30 h 35"/>
                <a:gd name="T14" fmla="*/ 0 w 10"/>
                <a:gd name="T15" fmla="*/ 30 h 35"/>
                <a:gd name="T16" fmla="*/ 5 w 10"/>
                <a:gd name="T17" fmla="*/ 35 h 35"/>
                <a:gd name="T18" fmla="*/ 10 w 10"/>
                <a:gd name="T19" fmla="*/ 30 h 35"/>
                <a:gd name="T20" fmla="*/ 10 w 10"/>
                <a:gd name="T21" fmla="*/ 30 h 35"/>
                <a:gd name="T22" fmla="*/ 10 w 10"/>
                <a:gd name="T23" fmla="*/ 5 h 35"/>
                <a:gd name="T24" fmla="*/ 10 w 10"/>
                <a:gd name="T25" fmla="*/ 5 h 35"/>
                <a:gd name="T26" fmla="*/ 5 w 10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2" y="35"/>
                    <a:pt x="5" y="35"/>
                  </a:cubicBezTo>
                  <a:cubicBezTo>
                    <a:pt x="8" y="35"/>
                    <a:pt x="10" y="33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52">
              <a:extLst>
                <a:ext uri="{FF2B5EF4-FFF2-40B4-BE49-F238E27FC236}">
                  <a16:creationId xmlns:a16="http://schemas.microsoft.com/office/drawing/2014/main" id="{4E9CE0EB-B286-4C54-B819-17B49C497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91" y="1616076"/>
              <a:ext cx="38100" cy="131763"/>
            </a:xfrm>
            <a:custGeom>
              <a:avLst/>
              <a:gdLst>
                <a:gd name="T0" fmla="*/ 5 w 10"/>
                <a:gd name="T1" fmla="*/ 0 h 35"/>
                <a:gd name="T2" fmla="*/ 0 w 10"/>
                <a:gd name="T3" fmla="*/ 5 h 35"/>
                <a:gd name="T4" fmla="*/ 0 w 10"/>
                <a:gd name="T5" fmla="*/ 5 h 35"/>
                <a:gd name="T6" fmla="*/ 0 w 10"/>
                <a:gd name="T7" fmla="*/ 5 h 35"/>
                <a:gd name="T8" fmla="*/ 0 w 10"/>
                <a:gd name="T9" fmla="*/ 5 h 35"/>
                <a:gd name="T10" fmla="*/ 0 w 10"/>
                <a:gd name="T11" fmla="*/ 5 h 35"/>
                <a:gd name="T12" fmla="*/ 0 w 10"/>
                <a:gd name="T13" fmla="*/ 30 h 35"/>
                <a:gd name="T14" fmla="*/ 0 w 10"/>
                <a:gd name="T15" fmla="*/ 30 h 35"/>
                <a:gd name="T16" fmla="*/ 5 w 10"/>
                <a:gd name="T17" fmla="*/ 35 h 35"/>
                <a:gd name="T18" fmla="*/ 10 w 10"/>
                <a:gd name="T19" fmla="*/ 30 h 35"/>
                <a:gd name="T20" fmla="*/ 10 w 10"/>
                <a:gd name="T21" fmla="*/ 30 h 35"/>
                <a:gd name="T22" fmla="*/ 10 w 10"/>
                <a:gd name="T23" fmla="*/ 5 h 35"/>
                <a:gd name="T24" fmla="*/ 10 w 10"/>
                <a:gd name="T25" fmla="*/ 5 h 35"/>
                <a:gd name="T26" fmla="*/ 5 w 10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2" y="35"/>
                    <a:pt x="5" y="35"/>
                  </a:cubicBezTo>
                  <a:cubicBezTo>
                    <a:pt x="8" y="35"/>
                    <a:pt x="10" y="33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53">
              <a:extLst>
                <a:ext uri="{FF2B5EF4-FFF2-40B4-BE49-F238E27FC236}">
                  <a16:creationId xmlns:a16="http://schemas.microsoft.com/office/drawing/2014/main" id="{85D5EACA-EE95-4EF0-9EE0-268FDB952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9" y="1293814"/>
              <a:ext cx="87313" cy="123825"/>
            </a:xfrm>
            <a:custGeom>
              <a:avLst/>
              <a:gdLst>
                <a:gd name="T0" fmla="*/ 1 w 23"/>
                <a:gd name="T1" fmla="*/ 8 h 33"/>
                <a:gd name="T2" fmla="*/ 14 w 23"/>
                <a:gd name="T3" fmla="*/ 30 h 33"/>
                <a:gd name="T4" fmla="*/ 14 w 23"/>
                <a:gd name="T5" fmla="*/ 30 h 33"/>
                <a:gd name="T6" fmla="*/ 14 w 23"/>
                <a:gd name="T7" fmla="*/ 30 h 33"/>
                <a:gd name="T8" fmla="*/ 14 w 23"/>
                <a:gd name="T9" fmla="*/ 30 h 33"/>
                <a:gd name="T10" fmla="*/ 14 w 23"/>
                <a:gd name="T11" fmla="*/ 30 h 33"/>
                <a:gd name="T12" fmla="*/ 20 w 23"/>
                <a:gd name="T13" fmla="*/ 32 h 33"/>
                <a:gd name="T14" fmla="*/ 22 w 23"/>
                <a:gd name="T15" fmla="*/ 25 h 33"/>
                <a:gd name="T16" fmla="*/ 22 w 23"/>
                <a:gd name="T17" fmla="*/ 25 h 33"/>
                <a:gd name="T18" fmla="*/ 10 w 23"/>
                <a:gd name="T19" fmla="*/ 3 h 33"/>
                <a:gd name="T20" fmla="*/ 10 w 23"/>
                <a:gd name="T21" fmla="*/ 3 h 33"/>
                <a:gd name="T22" fmla="*/ 3 w 23"/>
                <a:gd name="T23" fmla="*/ 2 h 33"/>
                <a:gd name="T24" fmla="*/ 1 w 23"/>
                <a:gd name="T25" fmla="*/ 8 h 33"/>
                <a:gd name="T26" fmla="*/ 1 w 23"/>
                <a:gd name="T27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33">
                  <a:moveTo>
                    <a:pt x="1" y="8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8" y="33"/>
                    <a:pt x="20" y="32"/>
                  </a:cubicBezTo>
                  <a:cubicBezTo>
                    <a:pt x="23" y="30"/>
                    <a:pt x="23" y="27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1"/>
                    <a:pt x="5" y="0"/>
                    <a:pt x="3" y="2"/>
                  </a:cubicBezTo>
                  <a:cubicBezTo>
                    <a:pt x="1" y="3"/>
                    <a:pt x="0" y="6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54">
              <a:extLst>
                <a:ext uri="{FF2B5EF4-FFF2-40B4-BE49-F238E27FC236}">
                  <a16:creationId xmlns:a16="http://schemas.microsoft.com/office/drawing/2014/main" id="{7E9E9045-FBD0-440C-8D95-08313D8E0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979" y="1597026"/>
              <a:ext cx="85725" cy="123825"/>
            </a:xfrm>
            <a:custGeom>
              <a:avLst/>
              <a:gdLst>
                <a:gd name="T0" fmla="*/ 22 w 23"/>
                <a:gd name="T1" fmla="*/ 25 h 33"/>
                <a:gd name="T2" fmla="*/ 9 w 23"/>
                <a:gd name="T3" fmla="*/ 3 h 33"/>
                <a:gd name="T4" fmla="*/ 9 w 23"/>
                <a:gd name="T5" fmla="*/ 3 h 33"/>
                <a:gd name="T6" fmla="*/ 3 w 23"/>
                <a:gd name="T7" fmla="*/ 2 h 33"/>
                <a:gd name="T8" fmla="*/ 1 w 23"/>
                <a:gd name="T9" fmla="*/ 8 h 33"/>
                <a:gd name="T10" fmla="*/ 1 w 23"/>
                <a:gd name="T11" fmla="*/ 8 h 33"/>
                <a:gd name="T12" fmla="*/ 1 w 23"/>
                <a:gd name="T13" fmla="*/ 8 h 33"/>
                <a:gd name="T14" fmla="*/ 1 w 23"/>
                <a:gd name="T15" fmla="*/ 8 h 33"/>
                <a:gd name="T16" fmla="*/ 1 w 23"/>
                <a:gd name="T17" fmla="*/ 8 h 33"/>
                <a:gd name="T18" fmla="*/ 13 w 23"/>
                <a:gd name="T19" fmla="*/ 30 h 33"/>
                <a:gd name="T20" fmla="*/ 13 w 23"/>
                <a:gd name="T21" fmla="*/ 30 h 33"/>
                <a:gd name="T22" fmla="*/ 20 w 23"/>
                <a:gd name="T23" fmla="*/ 31 h 33"/>
                <a:gd name="T24" fmla="*/ 22 w 23"/>
                <a:gd name="T25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3">
                  <a:moveTo>
                    <a:pt x="22" y="25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2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5" y="32"/>
                    <a:pt x="18" y="33"/>
                    <a:pt x="20" y="31"/>
                  </a:cubicBezTo>
                  <a:cubicBezTo>
                    <a:pt x="22" y="30"/>
                    <a:pt x="23" y="27"/>
                    <a:pt x="22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55">
              <a:extLst>
                <a:ext uri="{FF2B5EF4-FFF2-40B4-BE49-F238E27FC236}">
                  <a16:creationId xmlns:a16="http://schemas.microsoft.com/office/drawing/2014/main" id="{60F5C50E-82E6-4BAD-9141-311F7B8A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629" y="1376364"/>
              <a:ext cx="123825" cy="85725"/>
            </a:xfrm>
            <a:custGeom>
              <a:avLst/>
              <a:gdLst>
                <a:gd name="T0" fmla="*/ 3 w 33"/>
                <a:gd name="T1" fmla="*/ 10 h 23"/>
                <a:gd name="T2" fmla="*/ 3 w 33"/>
                <a:gd name="T3" fmla="*/ 10 h 23"/>
                <a:gd name="T4" fmla="*/ 25 w 33"/>
                <a:gd name="T5" fmla="*/ 22 h 23"/>
                <a:gd name="T6" fmla="*/ 25 w 33"/>
                <a:gd name="T7" fmla="*/ 22 h 23"/>
                <a:gd name="T8" fmla="*/ 25 w 33"/>
                <a:gd name="T9" fmla="*/ 22 h 23"/>
                <a:gd name="T10" fmla="*/ 25 w 33"/>
                <a:gd name="T11" fmla="*/ 22 h 23"/>
                <a:gd name="T12" fmla="*/ 25 w 33"/>
                <a:gd name="T13" fmla="*/ 22 h 23"/>
                <a:gd name="T14" fmla="*/ 32 w 33"/>
                <a:gd name="T15" fmla="*/ 20 h 23"/>
                <a:gd name="T16" fmla="*/ 30 w 33"/>
                <a:gd name="T17" fmla="*/ 14 h 23"/>
                <a:gd name="T18" fmla="*/ 30 w 33"/>
                <a:gd name="T19" fmla="*/ 14 h 23"/>
                <a:gd name="T20" fmla="*/ 8 w 33"/>
                <a:gd name="T21" fmla="*/ 1 h 23"/>
                <a:gd name="T22" fmla="*/ 8 w 33"/>
                <a:gd name="T23" fmla="*/ 1 h 23"/>
                <a:gd name="T24" fmla="*/ 2 w 33"/>
                <a:gd name="T25" fmla="*/ 3 h 23"/>
                <a:gd name="T26" fmla="*/ 3 w 33"/>
                <a:gd name="T27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3"/>
                    <a:pt x="30" y="23"/>
                    <a:pt x="32" y="20"/>
                  </a:cubicBezTo>
                  <a:cubicBezTo>
                    <a:pt x="33" y="18"/>
                    <a:pt x="32" y="15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1"/>
                    <a:pt x="2" y="3"/>
                  </a:cubicBezTo>
                  <a:cubicBezTo>
                    <a:pt x="0" y="5"/>
                    <a:pt x="1" y="8"/>
                    <a:pt x="3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56">
              <a:extLst>
                <a:ext uri="{FF2B5EF4-FFF2-40B4-BE49-F238E27FC236}">
                  <a16:creationId xmlns:a16="http://schemas.microsoft.com/office/drawing/2014/main" id="{9B406B2C-E27A-4722-A8FC-D462D69F8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9" y="1552576"/>
              <a:ext cx="123825" cy="85725"/>
            </a:xfrm>
            <a:custGeom>
              <a:avLst/>
              <a:gdLst>
                <a:gd name="T0" fmla="*/ 30 w 33"/>
                <a:gd name="T1" fmla="*/ 13 h 23"/>
                <a:gd name="T2" fmla="*/ 30 w 33"/>
                <a:gd name="T3" fmla="*/ 13 h 23"/>
                <a:gd name="T4" fmla="*/ 8 w 33"/>
                <a:gd name="T5" fmla="*/ 1 h 23"/>
                <a:gd name="T6" fmla="*/ 8 w 33"/>
                <a:gd name="T7" fmla="*/ 1 h 23"/>
                <a:gd name="T8" fmla="*/ 1 w 33"/>
                <a:gd name="T9" fmla="*/ 3 h 23"/>
                <a:gd name="T10" fmla="*/ 3 w 33"/>
                <a:gd name="T11" fmla="*/ 9 h 23"/>
                <a:gd name="T12" fmla="*/ 3 w 33"/>
                <a:gd name="T13" fmla="*/ 9 h 23"/>
                <a:gd name="T14" fmla="*/ 3 w 33"/>
                <a:gd name="T15" fmla="*/ 9 h 23"/>
                <a:gd name="T16" fmla="*/ 3 w 33"/>
                <a:gd name="T17" fmla="*/ 9 h 23"/>
                <a:gd name="T18" fmla="*/ 3 w 33"/>
                <a:gd name="T19" fmla="*/ 9 h 23"/>
                <a:gd name="T20" fmla="*/ 25 w 33"/>
                <a:gd name="T21" fmla="*/ 22 h 23"/>
                <a:gd name="T22" fmla="*/ 25 w 33"/>
                <a:gd name="T23" fmla="*/ 22 h 23"/>
                <a:gd name="T24" fmla="*/ 31 w 33"/>
                <a:gd name="T25" fmla="*/ 20 h 23"/>
                <a:gd name="T26" fmla="*/ 30 w 33"/>
                <a:gd name="T2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0" y="1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0"/>
                    <a:pt x="1" y="3"/>
                  </a:cubicBez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3"/>
                    <a:pt x="30" y="22"/>
                    <a:pt x="31" y="20"/>
                  </a:cubicBezTo>
                  <a:cubicBezTo>
                    <a:pt x="33" y="18"/>
                    <a:pt x="32" y="15"/>
                    <a:pt x="30" y="1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57">
              <a:extLst>
                <a:ext uri="{FF2B5EF4-FFF2-40B4-BE49-F238E27FC236}">
                  <a16:creationId xmlns:a16="http://schemas.microsoft.com/office/drawing/2014/main" id="{5D708C5F-ED25-4E69-AE45-1C54214AC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9" y="1489076"/>
              <a:ext cx="131763" cy="36513"/>
            </a:xfrm>
            <a:custGeom>
              <a:avLst/>
              <a:gdLst>
                <a:gd name="T0" fmla="*/ 30 w 35"/>
                <a:gd name="T1" fmla="*/ 10 h 10"/>
                <a:gd name="T2" fmla="*/ 30 w 35"/>
                <a:gd name="T3" fmla="*/ 10 h 10"/>
                <a:gd name="T4" fmla="*/ 30 w 35"/>
                <a:gd name="T5" fmla="*/ 10 h 10"/>
                <a:gd name="T6" fmla="*/ 30 w 35"/>
                <a:gd name="T7" fmla="*/ 10 h 10"/>
                <a:gd name="T8" fmla="*/ 35 w 35"/>
                <a:gd name="T9" fmla="*/ 5 h 10"/>
                <a:gd name="T10" fmla="*/ 30 w 35"/>
                <a:gd name="T11" fmla="*/ 0 h 10"/>
                <a:gd name="T12" fmla="*/ 30 w 35"/>
                <a:gd name="T13" fmla="*/ 0 h 10"/>
                <a:gd name="T14" fmla="*/ 5 w 35"/>
                <a:gd name="T15" fmla="*/ 0 h 10"/>
                <a:gd name="T16" fmla="*/ 5 w 35"/>
                <a:gd name="T17" fmla="*/ 0 h 10"/>
                <a:gd name="T18" fmla="*/ 0 w 35"/>
                <a:gd name="T19" fmla="*/ 5 h 10"/>
                <a:gd name="T20" fmla="*/ 5 w 35"/>
                <a:gd name="T21" fmla="*/ 10 h 10"/>
                <a:gd name="T22" fmla="*/ 5 w 35"/>
                <a:gd name="T23" fmla="*/ 10 h 10"/>
                <a:gd name="T24" fmla="*/ 30 w 35"/>
                <a:gd name="T25" fmla="*/ 10 h 10"/>
                <a:gd name="T26" fmla="*/ 30 w 35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0">
                  <a:moveTo>
                    <a:pt x="30" y="10"/>
                  </a:move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3" y="10"/>
                    <a:pt x="35" y="8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58">
              <a:extLst>
                <a:ext uri="{FF2B5EF4-FFF2-40B4-BE49-F238E27FC236}">
                  <a16:creationId xmlns:a16="http://schemas.microsoft.com/office/drawing/2014/main" id="{0A7C5E3F-A98B-42E0-856B-2D9AC1F0A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479" y="1489076"/>
              <a:ext cx="131763" cy="36513"/>
            </a:xfrm>
            <a:custGeom>
              <a:avLst/>
              <a:gdLst>
                <a:gd name="T0" fmla="*/ 30 w 35"/>
                <a:gd name="T1" fmla="*/ 0 h 10"/>
                <a:gd name="T2" fmla="*/ 30 w 35"/>
                <a:gd name="T3" fmla="*/ 0 h 10"/>
                <a:gd name="T4" fmla="*/ 5 w 35"/>
                <a:gd name="T5" fmla="*/ 0 h 10"/>
                <a:gd name="T6" fmla="*/ 5 w 35"/>
                <a:gd name="T7" fmla="*/ 0 h 10"/>
                <a:gd name="T8" fmla="*/ 0 w 35"/>
                <a:gd name="T9" fmla="*/ 5 h 10"/>
                <a:gd name="T10" fmla="*/ 5 w 35"/>
                <a:gd name="T11" fmla="*/ 10 h 10"/>
                <a:gd name="T12" fmla="*/ 5 w 35"/>
                <a:gd name="T13" fmla="*/ 10 h 10"/>
                <a:gd name="T14" fmla="*/ 5 w 35"/>
                <a:gd name="T15" fmla="*/ 10 h 10"/>
                <a:gd name="T16" fmla="*/ 5 w 35"/>
                <a:gd name="T17" fmla="*/ 10 h 10"/>
                <a:gd name="T18" fmla="*/ 5 w 35"/>
                <a:gd name="T19" fmla="*/ 10 h 10"/>
                <a:gd name="T20" fmla="*/ 30 w 35"/>
                <a:gd name="T21" fmla="*/ 10 h 10"/>
                <a:gd name="T22" fmla="*/ 30 w 35"/>
                <a:gd name="T23" fmla="*/ 10 h 10"/>
                <a:gd name="T24" fmla="*/ 35 w 35"/>
                <a:gd name="T25" fmla="*/ 5 h 10"/>
                <a:gd name="T26" fmla="*/ 30 w 35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3" y="10"/>
                    <a:pt x="35" y="8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59">
              <a:extLst>
                <a:ext uri="{FF2B5EF4-FFF2-40B4-BE49-F238E27FC236}">
                  <a16:creationId xmlns:a16="http://schemas.microsoft.com/office/drawing/2014/main" id="{1C400BAC-38DE-4441-B0F1-857AD405F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629" y="1552576"/>
              <a:ext cx="123825" cy="85725"/>
            </a:xfrm>
            <a:custGeom>
              <a:avLst/>
              <a:gdLst>
                <a:gd name="T0" fmla="*/ 30 w 33"/>
                <a:gd name="T1" fmla="*/ 9 h 23"/>
                <a:gd name="T2" fmla="*/ 30 w 33"/>
                <a:gd name="T3" fmla="*/ 9 h 23"/>
                <a:gd name="T4" fmla="*/ 30 w 33"/>
                <a:gd name="T5" fmla="*/ 9 h 23"/>
                <a:gd name="T6" fmla="*/ 30 w 33"/>
                <a:gd name="T7" fmla="*/ 9 h 23"/>
                <a:gd name="T8" fmla="*/ 32 w 33"/>
                <a:gd name="T9" fmla="*/ 3 h 23"/>
                <a:gd name="T10" fmla="*/ 25 w 33"/>
                <a:gd name="T11" fmla="*/ 1 h 23"/>
                <a:gd name="T12" fmla="*/ 25 w 33"/>
                <a:gd name="T13" fmla="*/ 1 h 23"/>
                <a:gd name="T14" fmla="*/ 3 w 33"/>
                <a:gd name="T15" fmla="*/ 13 h 23"/>
                <a:gd name="T16" fmla="*/ 3 w 33"/>
                <a:gd name="T17" fmla="*/ 13 h 23"/>
                <a:gd name="T18" fmla="*/ 2 w 33"/>
                <a:gd name="T19" fmla="*/ 20 h 23"/>
                <a:gd name="T20" fmla="*/ 8 w 33"/>
                <a:gd name="T21" fmla="*/ 22 h 23"/>
                <a:gd name="T22" fmla="*/ 8 w 33"/>
                <a:gd name="T23" fmla="*/ 22 h 23"/>
                <a:gd name="T24" fmla="*/ 30 w 33"/>
                <a:gd name="T25" fmla="*/ 9 h 23"/>
                <a:gd name="T26" fmla="*/ 30 w 33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0" y="9"/>
                  </a:move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8"/>
                    <a:pt x="33" y="5"/>
                    <a:pt x="32" y="3"/>
                  </a:cubicBezTo>
                  <a:cubicBezTo>
                    <a:pt x="30" y="0"/>
                    <a:pt x="27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5"/>
                    <a:pt x="0" y="18"/>
                    <a:pt x="2" y="20"/>
                  </a:cubicBezTo>
                  <a:cubicBezTo>
                    <a:pt x="3" y="22"/>
                    <a:pt x="6" y="23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60">
              <a:extLst>
                <a:ext uri="{FF2B5EF4-FFF2-40B4-BE49-F238E27FC236}">
                  <a16:creationId xmlns:a16="http://schemas.microsoft.com/office/drawing/2014/main" id="{BB5D7DBE-AF72-48B4-86CC-7254A16E0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9" y="1376364"/>
              <a:ext cx="123825" cy="85725"/>
            </a:xfrm>
            <a:custGeom>
              <a:avLst/>
              <a:gdLst>
                <a:gd name="T0" fmla="*/ 3 w 33"/>
                <a:gd name="T1" fmla="*/ 14 h 23"/>
                <a:gd name="T2" fmla="*/ 3 w 33"/>
                <a:gd name="T3" fmla="*/ 14 h 23"/>
                <a:gd name="T4" fmla="*/ 1 w 33"/>
                <a:gd name="T5" fmla="*/ 20 h 23"/>
                <a:gd name="T6" fmla="*/ 8 w 33"/>
                <a:gd name="T7" fmla="*/ 22 h 23"/>
                <a:gd name="T8" fmla="*/ 8 w 33"/>
                <a:gd name="T9" fmla="*/ 22 h 23"/>
                <a:gd name="T10" fmla="*/ 8 w 33"/>
                <a:gd name="T11" fmla="*/ 22 h 23"/>
                <a:gd name="T12" fmla="*/ 8 w 33"/>
                <a:gd name="T13" fmla="*/ 22 h 23"/>
                <a:gd name="T14" fmla="*/ 8 w 33"/>
                <a:gd name="T15" fmla="*/ 22 h 23"/>
                <a:gd name="T16" fmla="*/ 30 w 33"/>
                <a:gd name="T17" fmla="*/ 10 h 23"/>
                <a:gd name="T18" fmla="*/ 30 w 33"/>
                <a:gd name="T19" fmla="*/ 10 h 23"/>
                <a:gd name="T20" fmla="*/ 31 w 33"/>
                <a:gd name="T21" fmla="*/ 3 h 23"/>
                <a:gd name="T22" fmla="*/ 25 w 33"/>
                <a:gd name="T23" fmla="*/ 1 h 23"/>
                <a:gd name="T24" fmla="*/ 25 w 33"/>
                <a:gd name="T25" fmla="*/ 1 h 23"/>
                <a:gd name="T26" fmla="*/ 3 w 33"/>
                <a:gd name="T27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0" y="18"/>
                    <a:pt x="1" y="20"/>
                  </a:cubicBezTo>
                  <a:cubicBezTo>
                    <a:pt x="3" y="23"/>
                    <a:pt x="6" y="23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2" y="8"/>
                    <a:pt x="33" y="5"/>
                    <a:pt x="31" y="3"/>
                  </a:cubicBezTo>
                  <a:cubicBezTo>
                    <a:pt x="30" y="1"/>
                    <a:pt x="27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lnTo>
                    <a:pt x="3" y="1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61">
              <a:extLst>
                <a:ext uri="{FF2B5EF4-FFF2-40B4-BE49-F238E27FC236}">
                  <a16:creationId xmlns:a16="http://schemas.microsoft.com/office/drawing/2014/main" id="{C1224553-8D93-406B-BF45-9C9AE03E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9" y="1597026"/>
              <a:ext cx="87313" cy="123825"/>
            </a:xfrm>
            <a:custGeom>
              <a:avLst/>
              <a:gdLst>
                <a:gd name="T0" fmla="*/ 20 w 23"/>
                <a:gd name="T1" fmla="*/ 2 h 33"/>
                <a:gd name="T2" fmla="*/ 14 w 23"/>
                <a:gd name="T3" fmla="*/ 3 h 33"/>
                <a:gd name="T4" fmla="*/ 14 w 23"/>
                <a:gd name="T5" fmla="*/ 3 h 33"/>
                <a:gd name="T6" fmla="*/ 1 w 23"/>
                <a:gd name="T7" fmla="*/ 25 h 33"/>
                <a:gd name="T8" fmla="*/ 1 w 23"/>
                <a:gd name="T9" fmla="*/ 25 h 33"/>
                <a:gd name="T10" fmla="*/ 3 w 23"/>
                <a:gd name="T11" fmla="*/ 31 h 33"/>
                <a:gd name="T12" fmla="*/ 10 w 23"/>
                <a:gd name="T13" fmla="*/ 30 h 33"/>
                <a:gd name="T14" fmla="*/ 10 w 23"/>
                <a:gd name="T15" fmla="*/ 30 h 33"/>
                <a:gd name="T16" fmla="*/ 22 w 23"/>
                <a:gd name="T17" fmla="*/ 8 h 33"/>
                <a:gd name="T18" fmla="*/ 22 w 23"/>
                <a:gd name="T19" fmla="*/ 8 h 33"/>
                <a:gd name="T20" fmla="*/ 22 w 23"/>
                <a:gd name="T21" fmla="*/ 8 h 33"/>
                <a:gd name="T22" fmla="*/ 22 w 23"/>
                <a:gd name="T23" fmla="*/ 8 h 33"/>
                <a:gd name="T24" fmla="*/ 22 w 23"/>
                <a:gd name="T25" fmla="*/ 8 h 33"/>
                <a:gd name="T26" fmla="*/ 20 w 23"/>
                <a:gd name="T27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33">
                  <a:moveTo>
                    <a:pt x="20" y="2"/>
                  </a:moveTo>
                  <a:cubicBezTo>
                    <a:pt x="18" y="0"/>
                    <a:pt x="15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1"/>
                  </a:cubicBezTo>
                  <a:cubicBezTo>
                    <a:pt x="5" y="33"/>
                    <a:pt x="8" y="32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6"/>
                    <a:pt x="23" y="3"/>
                    <a:pt x="20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62">
              <a:extLst>
                <a:ext uri="{FF2B5EF4-FFF2-40B4-BE49-F238E27FC236}">
                  <a16:creationId xmlns:a16="http://schemas.microsoft.com/office/drawing/2014/main" id="{BC4C8424-F94B-4DAC-8A16-310B1596D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979" y="1293814"/>
              <a:ext cx="85725" cy="123825"/>
            </a:xfrm>
            <a:custGeom>
              <a:avLst/>
              <a:gdLst>
                <a:gd name="T0" fmla="*/ 3 w 23"/>
                <a:gd name="T1" fmla="*/ 32 h 33"/>
                <a:gd name="T2" fmla="*/ 9 w 23"/>
                <a:gd name="T3" fmla="*/ 30 h 33"/>
                <a:gd name="T4" fmla="*/ 9 w 23"/>
                <a:gd name="T5" fmla="*/ 30 h 33"/>
                <a:gd name="T6" fmla="*/ 9 w 23"/>
                <a:gd name="T7" fmla="*/ 30 h 33"/>
                <a:gd name="T8" fmla="*/ 9 w 23"/>
                <a:gd name="T9" fmla="*/ 30 h 33"/>
                <a:gd name="T10" fmla="*/ 9 w 23"/>
                <a:gd name="T11" fmla="*/ 30 h 33"/>
                <a:gd name="T12" fmla="*/ 22 w 23"/>
                <a:gd name="T13" fmla="*/ 8 h 33"/>
                <a:gd name="T14" fmla="*/ 22 w 23"/>
                <a:gd name="T15" fmla="*/ 8 h 33"/>
                <a:gd name="T16" fmla="*/ 20 w 23"/>
                <a:gd name="T17" fmla="*/ 2 h 33"/>
                <a:gd name="T18" fmla="*/ 13 w 23"/>
                <a:gd name="T19" fmla="*/ 3 h 33"/>
                <a:gd name="T20" fmla="*/ 13 w 23"/>
                <a:gd name="T21" fmla="*/ 3 h 33"/>
                <a:gd name="T22" fmla="*/ 1 w 23"/>
                <a:gd name="T23" fmla="*/ 25 h 33"/>
                <a:gd name="T24" fmla="*/ 1 w 23"/>
                <a:gd name="T25" fmla="*/ 25 h 33"/>
                <a:gd name="T26" fmla="*/ 3 w 23"/>
                <a:gd name="T2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33">
                  <a:moveTo>
                    <a:pt x="3" y="32"/>
                  </a:moveTo>
                  <a:cubicBezTo>
                    <a:pt x="5" y="33"/>
                    <a:pt x="8" y="32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6"/>
                    <a:pt x="22" y="3"/>
                    <a:pt x="20" y="2"/>
                  </a:cubicBezTo>
                  <a:cubicBezTo>
                    <a:pt x="18" y="0"/>
                    <a:pt x="15" y="1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0" y="30"/>
                    <a:pt x="3" y="3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4" name="Freeform 203">
            <a:extLst>
              <a:ext uri="{FF2B5EF4-FFF2-40B4-BE49-F238E27FC236}">
                <a16:creationId xmlns:a16="http://schemas.microsoft.com/office/drawing/2014/main" id="{FC3DB23E-9BCF-4A07-B955-42027D6DFB93}"/>
              </a:ext>
            </a:extLst>
          </p:cNvPr>
          <p:cNvSpPr>
            <a:spLocks/>
          </p:cNvSpPr>
          <p:nvPr/>
        </p:nvSpPr>
        <p:spPr bwMode="auto">
          <a:xfrm>
            <a:off x="2948261" y="1130299"/>
            <a:ext cx="384824" cy="384824"/>
          </a:xfrm>
          <a:custGeom>
            <a:avLst/>
            <a:gdLst>
              <a:gd name="T0" fmla="*/ 303 w 303"/>
              <a:gd name="T1" fmla="*/ 50 h 303"/>
              <a:gd name="T2" fmla="*/ 253 w 303"/>
              <a:gd name="T3" fmla="*/ 0 h 303"/>
              <a:gd name="T4" fmla="*/ 151 w 303"/>
              <a:gd name="T5" fmla="*/ 102 h 303"/>
              <a:gd name="T6" fmla="*/ 50 w 303"/>
              <a:gd name="T7" fmla="*/ 0 h 303"/>
              <a:gd name="T8" fmla="*/ 0 w 303"/>
              <a:gd name="T9" fmla="*/ 50 h 303"/>
              <a:gd name="T10" fmla="*/ 102 w 303"/>
              <a:gd name="T11" fmla="*/ 152 h 303"/>
              <a:gd name="T12" fmla="*/ 0 w 303"/>
              <a:gd name="T13" fmla="*/ 253 h 303"/>
              <a:gd name="T14" fmla="*/ 50 w 303"/>
              <a:gd name="T15" fmla="*/ 303 h 303"/>
              <a:gd name="T16" fmla="*/ 151 w 303"/>
              <a:gd name="T17" fmla="*/ 201 h 303"/>
              <a:gd name="T18" fmla="*/ 253 w 303"/>
              <a:gd name="T19" fmla="*/ 303 h 303"/>
              <a:gd name="T20" fmla="*/ 303 w 303"/>
              <a:gd name="T21" fmla="*/ 253 h 303"/>
              <a:gd name="T22" fmla="*/ 201 w 303"/>
              <a:gd name="T23" fmla="*/ 152 h 303"/>
              <a:gd name="T24" fmla="*/ 303 w 303"/>
              <a:gd name="T25" fmla="*/ 5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3" h="303">
                <a:moveTo>
                  <a:pt x="303" y="50"/>
                </a:moveTo>
                <a:lnTo>
                  <a:pt x="253" y="0"/>
                </a:lnTo>
                <a:lnTo>
                  <a:pt x="151" y="102"/>
                </a:lnTo>
                <a:lnTo>
                  <a:pt x="50" y="0"/>
                </a:lnTo>
                <a:lnTo>
                  <a:pt x="0" y="50"/>
                </a:lnTo>
                <a:lnTo>
                  <a:pt x="102" y="152"/>
                </a:lnTo>
                <a:lnTo>
                  <a:pt x="0" y="253"/>
                </a:lnTo>
                <a:lnTo>
                  <a:pt x="50" y="303"/>
                </a:lnTo>
                <a:lnTo>
                  <a:pt x="151" y="201"/>
                </a:lnTo>
                <a:lnTo>
                  <a:pt x="253" y="303"/>
                </a:lnTo>
                <a:lnTo>
                  <a:pt x="303" y="253"/>
                </a:lnTo>
                <a:lnTo>
                  <a:pt x="201" y="152"/>
                </a:lnTo>
                <a:lnTo>
                  <a:pt x="303" y="5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5EEE87EB-726A-4419-AEBE-A6BE8A5BCF6D}"/>
              </a:ext>
            </a:extLst>
          </p:cNvPr>
          <p:cNvSpPr>
            <a:spLocks noEditPoints="1"/>
          </p:cNvSpPr>
          <p:nvPr/>
        </p:nvSpPr>
        <p:spPr bwMode="auto">
          <a:xfrm>
            <a:off x="2184689" y="5746914"/>
            <a:ext cx="384824" cy="384824"/>
          </a:xfrm>
          <a:custGeom>
            <a:avLst/>
            <a:gdLst>
              <a:gd name="T0" fmla="*/ 128 w 128"/>
              <a:gd name="T1" fmla="*/ 114 h 128"/>
              <a:gd name="T2" fmla="*/ 94 w 128"/>
              <a:gd name="T3" fmla="*/ 79 h 128"/>
              <a:gd name="T4" fmla="*/ 102 w 128"/>
              <a:gd name="T5" fmla="*/ 51 h 128"/>
              <a:gd name="T6" fmla="*/ 51 w 128"/>
              <a:gd name="T7" fmla="*/ 0 h 128"/>
              <a:gd name="T8" fmla="*/ 0 w 128"/>
              <a:gd name="T9" fmla="*/ 51 h 128"/>
              <a:gd name="T10" fmla="*/ 51 w 128"/>
              <a:gd name="T11" fmla="*/ 102 h 128"/>
              <a:gd name="T12" fmla="*/ 79 w 128"/>
              <a:gd name="T13" fmla="*/ 94 h 128"/>
              <a:gd name="T14" fmla="*/ 114 w 128"/>
              <a:gd name="T15" fmla="*/ 128 h 128"/>
              <a:gd name="T16" fmla="*/ 128 w 128"/>
              <a:gd name="T17" fmla="*/ 114 h 128"/>
              <a:gd name="T18" fmla="*/ 15 w 128"/>
              <a:gd name="T19" fmla="*/ 51 h 128"/>
              <a:gd name="T20" fmla="*/ 51 w 128"/>
              <a:gd name="T21" fmla="*/ 15 h 128"/>
              <a:gd name="T22" fmla="*/ 88 w 128"/>
              <a:gd name="T23" fmla="*/ 51 h 128"/>
              <a:gd name="T24" fmla="*/ 51 w 128"/>
              <a:gd name="T25" fmla="*/ 88 h 128"/>
              <a:gd name="T26" fmla="*/ 15 w 128"/>
              <a:gd name="T27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8" h="128">
                <a:moveTo>
                  <a:pt x="128" y="114"/>
                </a:moveTo>
                <a:cubicBezTo>
                  <a:pt x="94" y="79"/>
                  <a:pt x="94" y="79"/>
                  <a:pt x="94" y="79"/>
                </a:cubicBezTo>
                <a:cubicBezTo>
                  <a:pt x="99" y="71"/>
                  <a:pt x="102" y="62"/>
                  <a:pt x="102" y="51"/>
                </a:cubicBezTo>
                <a:cubicBezTo>
                  <a:pt x="102" y="23"/>
                  <a:pt x="79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62" y="102"/>
                  <a:pt x="71" y="99"/>
                  <a:pt x="79" y="94"/>
                </a:cubicBezTo>
                <a:cubicBezTo>
                  <a:pt x="114" y="128"/>
                  <a:pt x="114" y="128"/>
                  <a:pt x="114" y="128"/>
                </a:cubicBezTo>
                <a:lnTo>
                  <a:pt x="128" y="114"/>
                </a:lnTo>
                <a:close/>
                <a:moveTo>
                  <a:pt x="15" y="51"/>
                </a:moveTo>
                <a:cubicBezTo>
                  <a:pt x="15" y="31"/>
                  <a:pt x="31" y="15"/>
                  <a:pt x="51" y="15"/>
                </a:cubicBezTo>
                <a:cubicBezTo>
                  <a:pt x="71" y="15"/>
                  <a:pt x="88" y="31"/>
                  <a:pt x="88" y="51"/>
                </a:cubicBezTo>
                <a:cubicBezTo>
                  <a:pt x="88" y="71"/>
                  <a:pt x="71" y="88"/>
                  <a:pt x="51" y="88"/>
                </a:cubicBezTo>
                <a:cubicBezTo>
                  <a:pt x="31" y="88"/>
                  <a:pt x="15" y="71"/>
                  <a:pt x="15" y="5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A9EA855-70A8-4A41-AF18-A0216CF7AD56}"/>
              </a:ext>
            </a:extLst>
          </p:cNvPr>
          <p:cNvGrpSpPr/>
          <p:nvPr/>
        </p:nvGrpSpPr>
        <p:grpSpPr>
          <a:xfrm>
            <a:off x="2230410" y="4977266"/>
            <a:ext cx="294651" cy="384825"/>
            <a:chOff x="2546353" y="5113342"/>
            <a:chExt cx="368301" cy="481014"/>
          </a:xfrm>
        </p:grpSpPr>
        <p:sp>
          <p:nvSpPr>
            <p:cNvPr id="222" name="Freeform 39">
              <a:extLst>
                <a:ext uri="{FF2B5EF4-FFF2-40B4-BE49-F238E27FC236}">
                  <a16:creationId xmlns:a16="http://schemas.microsoft.com/office/drawing/2014/main" id="{66585DD6-E3A0-43F2-8B7E-6EAF14D7B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941" y="5432430"/>
              <a:ext cx="112713" cy="161925"/>
            </a:xfrm>
            <a:custGeom>
              <a:avLst/>
              <a:gdLst>
                <a:gd name="T0" fmla="*/ 0 w 71"/>
                <a:gd name="T1" fmla="*/ 0 h 102"/>
                <a:gd name="T2" fmla="*/ 0 w 71"/>
                <a:gd name="T3" fmla="*/ 33 h 102"/>
                <a:gd name="T4" fmla="*/ 19 w 71"/>
                <a:gd name="T5" fmla="*/ 33 h 102"/>
                <a:gd name="T6" fmla="*/ 19 w 71"/>
                <a:gd name="T7" fmla="*/ 102 h 102"/>
                <a:gd name="T8" fmla="*/ 52 w 71"/>
                <a:gd name="T9" fmla="*/ 102 h 102"/>
                <a:gd name="T10" fmla="*/ 52 w 71"/>
                <a:gd name="T11" fmla="*/ 33 h 102"/>
                <a:gd name="T12" fmla="*/ 71 w 71"/>
                <a:gd name="T13" fmla="*/ 33 h 102"/>
                <a:gd name="T14" fmla="*/ 71 w 71"/>
                <a:gd name="T15" fmla="*/ 0 h 102"/>
                <a:gd name="T16" fmla="*/ 0 w 71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2">
                  <a:moveTo>
                    <a:pt x="0" y="0"/>
                  </a:moveTo>
                  <a:lnTo>
                    <a:pt x="0" y="33"/>
                  </a:lnTo>
                  <a:lnTo>
                    <a:pt x="19" y="33"/>
                  </a:lnTo>
                  <a:lnTo>
                    <a:pt x="19" y="102"/>
                  </a:lnTo>
                  <a:lnTo>
                    <a:pt x="52" y="102"/>
                  </a:lnTo>
                  <a:lnTo>
                    <a:pt x="52" y="33"/>
                  </a:lnTo>
                  <a:lnTo>
                    <a:pt x="71" y="33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Rectangle 40">
              <a:extLst>
                <a:ext uri="{FF2B5EF4-FFF2-40B4-BE49-F238E27FC236}">
                  <a16:creationId xmlns:a16="http://schemas.microsoft.com/office/drawing/2014/main" id="{B9108C44-DD20-4318-9F7C-F2A1EEAD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515" y="5113342"/>
              <a:ext cx="52388" cy="2968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41">
              <a:extLst>
                <a:ext uri="{FF2B5EF4-FFF2-40B4-BE49-F238E27FC236}">
                  <a16:creationId xmlns:a16="http://schemas.microsoft.com/office/drawing/2014/main" id="{D45BA354-D466-4339-BB31-4705E0D47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353" y="5432430"/>
              <a:ext cx="112713" cy="161925"/>
            </a:xfrm>
            <a:custGeom>
              <a:avLst/>
              <a:gdLst>
                <a:gd name="T0" fmla="*/ 0 w 71"/>
                <a:gd name="T1" fmla="*/ 33 h 102"/>
                <a:gd name="T2" fmla="*/ 19 w 71"/>
                <a:gd name="T3" fmla="*/ 33 h 102"/>
                <a:gd name="T4" fmla="*/ 19 w 71"/>
                <a:gd name="T5" fmla="*/ 102 h 102"/>
                <a:gd name="T6" fmla="*/ 52 w 71"/>
                <a:gd name="T7" fmla="*/ 102 h 102"/>
                <a:gd name="T8" fmla="*/ 52 w 71"/>
                <a:gd name="T9" fmla="*/ 33 h 102"/>
                <a:gd name="T10" fmla="*/ 71 w 71"/>
                <a:gd name="T11" fmla="*/ 33 h 102"/>
                <a:gd name="T12" fmla="*/ 71 w 71"/>
                <a:gd name="T13" fmla="*/ 0 h 102"/>
                <a:gd name="T14" fmla="*/ 0 w 71"/>
                <a:gd name="T15" fmla="*/ 0 h 102"/>
                <a:gd name="T16" fmla="*/ 0 w 71"/>
                <a:gd name="T17" fmla="*/ 3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2">
                  <a:moveTo>
                    <a:pt x="0" y="33"/>
                  </a:moveTo>
                  <a:lnTo>
                    <a:pt x="19" y="33"/>
                  </a:lnTo>
                  <a:lnTo>
                    <a:pt x="19" y="102"/>
                  </a:lnTo>
                  <a:lnTo>
                    <a:pt x="52" y="102"/>
                  </a:lnTo>
                  <a:lnTo>
                    <a:pt x="52" y="33"/>
                  </a:lnTo>
                  <a:lnTo>
                    <a:pt x="71" y="33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Rectangle 42">
              <a:extLst>
                <a:ext uri="{FF2B5EF4-FFF2-40B4-BE49-F238E27FC236}">
                  <a16:creationId xmlns:a16="http://schemas.microsoft.com/office/drawing/2014/main" id="{65E2B478-66EB-4B55-83D0-D6A270AA9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103" y="5113342"/>
              <a:ext cx="52388" cy="2968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Rectangle 43">
              <a:extLst>
                <a:ext uri="{FF2B5EF4-FFF2-40B4-BE49-F238E27FC236}">
                  <a16:creationId xmlns:a16="http://schemas.microsoft.com/office/drawing/2014/main" id="{A9E2AEB2-E895-4860-BDEA-7FF35B6B6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516" y="5113342"/>
              <a:ext cx="52388" cy="87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44">
              <a:extLst>
                <a:ext uri="{FF2B5EF4-FFF2-40B4-BE49-F238E27FC236}">
                  <a16:creationId xmlns:a16="http://schemas.microsoft.com/office/drawing/2014/main" id="{40D9ABBE-1EFA-45D8-AC81-5EA90FAF4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3" y="5218118"/>
              <a:ext cx="112713" cy="376238"/>
            </a:xfrm>
            <a:custGeom>
              <a:avLst/>
              <a:gdLst>
                <a:gd name="T0" fmla="*/ 0 w 71"/>
                <a:gd name="T1" fmla="*/ 34 h 237"/>
                <a:gd name="T2" fmla="*/ 19 w 71"/>
                <a:gd name="T3" fmla="*/ 34 h 237"/>
                <a:gd name="T4" fmla="*/ 19 w 71"/>
                <a:gd name="T5" fmla="*/ 237 h 237"/>
                <a:gd name="T6" fmla="*/ 52 w 71"/>
                <a:gd name="T7" fmla="*/ 237 h 237"/>
                <a:gd name="T8" fmla="*/ 52 w 71"/>
                <a:gd name="T9" fmla="*/ 34 h 237"/>
                <a:gd name="T10" fmla="*/ 71 w 71"/>
                <a:gd name="T11" fmla="*/ 34 h 237"/>
                <a:gd name="T12" fmla="*/ 71 w 71"/>
                <a:gd name="T13" fmla="*/ 0 h 237"/>
                <a:gd name="T14" fmla="*/ 0 w 71"/>
                <a:gd name="T15" fmla="*/ 0 h 237"/>
                <a:gd name="T16" fmla="*/ 0 w 71"/>
                <a:gd name="T17" fmla="*/ 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237">
                  <a:moveTo>
                    <a:pt x="0" y="34"/>
                  </a:moveTo>
                  <a:lnTo>
                    <a:pt x="19" y="34"/>
                  </a:lnTo>
                  <a:lnTo>
                    <a:pt x="19" y="237"/>
                  </a:lnTo>
                  <a:lnTo>
                    <a:pt x="52" y="237"/>
                  </a:lnTo>
                  <a:lnTo>
                    <a:pt x="52" y="34"/>
                  </a:lnTo>
                  <a:lnTo>
                    <a:pt x="71" y="34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1E712E5-8257-4B36-9E08-056B73182269}"/>
              </a:ext>
            </a:extLst>
          </p:cNvPr>
          <p:cNvGrpSpPr/>
          <p:nvPr/>
        </p:nvGrpSpPr>
        <p:grpSpPr>
          <a:xfrm>
            <a:off x="2184689" y="4207619"/>
            <a:ext cx="384824" cy="384824"/>
            <a:chOff x="2489203" y="4151316"/>
            <a:chExt cx="481013" cy="481013"/>
          </a:xfrm>
        </p:grpSpPr>
        <p:sp>
          <p:nvSpPr>
            <p:cNvPr id="202" name="Rectangle 65">
              <a:extLst>
                <a:ext uri="{FF2B5EF4-FFF2-40B4-BE49-F238E27FC236}">
                  <a16:creationId xmlns:a16="http://schemas.microsoft.com/office/drawing/2014/main" id="{CC58B735-BE41-4A71-A9A3-152788C41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203" y="4151316"/>
              <a:ext cx="177800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DE3D6BED-827A-487E-82CF-FEC2C0ABB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03" y="4151316"/>
              <a:ext cx="1762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BD0EA38-B2DB-4BA7-A241-A22C17898ACF}"/>
              </a:ext>
            </a:extLst>
          </p:cNvPr>
          <p:cNvGrpSpPr/>
          <p:nvPr/>
        </p:nvGrpSpPr>
        <p:grpSpPr>
          <a:xfrm>
            <a:off x="2184689" y="3439241"/>
            <a:ext cx="384824" cy="384824"/>
            <a:chOff x="2489203" y="3190878"/>
            <a:chExt cx="481013" cy="481013"/>
          </a:xfrm>
        </p:grpSpPr>
        <p:sp>
          <p:nvSpPr>
            <p:cNvPr id="187" name="Freeform 85">
              <a:extLst>
                <a:ext uri="{FF2B5EF4-FFF2-40B4-BE49-F238E27FC236}">
                  <a16:creationId xmlns:a16="http://schemas.microsoft.com/office/drawing/2014/main" id="{28324AB5-1E3C-4A57-9A5C-6CAE93C82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003" y="3190878"/>
              <a:ext cx="176213" cy="176213"/>
            </a:xfrm>
            <a:custGeom>
              <a:avLst/>
              <a:gdLst>
                <a:gd name="T0" fmla="*/ 19 w 111"/>
                <a:gd name="T1" fmla="*/ 0 h 111"/>
                <a:gd name="T2" fmla="*/ 47 w 111"/>
                <a:gd name="T3" fmla="*/ 30 h 111"/>
                <a:gd name="T4" fmla="*/ 0 w 111"/>
                <a:gd name="T5" fmla="*/ 78 h 111"/>
                <a:gd name="T6" fmla="*/ 33 w 111"/>
                <a:gd name="T7" fmla="*/ 111 h 111"/>
                <a:gd name="T8" fmla="*/ 80 w 111"/>
                <a:gd name="T9" fmla="*/ 64 h 111"/>
                <a:gd name="T10" fmla="*/ 111 w 111"/>
                <a:gd name="T11" fmla="*/ 92 h 111"/>
                <a:gd name="T12" fmla="*/ 111 w 111"/>
                <a:gd name="T13" fmla="*/ 0 h 111"/>
                <a:gd name="T14" fmla="*/ 19 w 111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11">
                  <a:moveTo>
                    <a:pt x="19" y="0"/>
                  </a:moveTo>
                  <a:lnTo>
                    <a:pt x="47" y="30"/>
                  </a:lnTo>
                  <a:lnTo>
                    <a:pt x="0" y="78"/>
                  </a:lnTo>
                  <a:lnTo>
                    <a:pt x="33" y="111"/>
                  </a:lnTo>
                  <a:lnTo>
                    <a:pt x="80" y="64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86">
              <a:extLst>
                <a:ext uri="{FF2B5EF4-FFF2-40B4-BE49-F238E27FC236}">
                  <a16:creationId xmlns:a16="http://schemas.microsoft.com/office/drawing/2014/main" id="{D21708E5-9822-4DA1-B189-56A4CC513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203" y="3190878"/>
              <a:ext cx="173038" cy="176213"/>
            </a:xfrm>
            <a:custGeom>
              <a:avLst/>
              <a:gdLst>
                <a:gd name="T0" fmla="*/ 76 w 109"/>
                <a:gd name="T1" fmla="*/ 111 h 111"/>
                <a:gd name="T2" fmla="*/ 109 w 109"/>
                <a:gd name="T3" fmla="*/ 78 h 111"/>
                <a:gd name="T4" fmla="*/ 62 w 109"/>
                <a:gd name="T5" fmla="*/ 30 h 111"/>
                <a:gd name="T6" fmla="*/ 93 w 109"/>
                <a:gd name="T7" fmla="*/ 0 h 111"/>
                <a:gd name="T8" fmla="*/ 0 w 109"/>
                <a:gd name="T9" fmla="*/ 0 h 111"/>
                <a:gd name="T10" fmla="*/ 0 w 109"/>
                <a:gd name="T11" fmla="*/ 92 h 111"/>
                <a:gd name="T12" fmla="*/ 29 w 109"/>
                <a:gd name="T13" fmla="*/ 64 h 111"/>
                <a:gd name="T14" fmla="*/ 76 w 10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11">
                  <a:moveTo>
                    <a:pt x="76" y="111"/>
                  </a:moveTo>
                  <a:lnTo>
                    <a:pt x="109" y="78"/>
                  </a:lnTo>
                  <a:lnTo>
                    <a:pt x="62" y="30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9" y="64"/>
                  </a:lnTo>
                  <a:lnTo>
                    <a:pt x="76" y="11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87">
              <a:extLst>
                <a:ext uri="{FF2B5EF4-FFF2-40B4-BE49-F238E27FC236}">
                  <a16:creationId xmlns:a16="http://schemas.microsoft.com/office/drawing/2014/main" id="{F4B7D8EE-696B-4A0D-B03F-DB50C3CBA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003" y="3498853"/>
              <a:ext cx="176213" cy="173038"/>
            </a:xfrm>
            <a:custGeom>
              <a:avLst/>
              <a:gdLst>
                <a:gd name="T0" fmla="*/ 33 w 111"/>
                <a:gd name="T1" fmla="*/ 0 h 109"/>
                <a:gd name="T2" fmla="*/ 0 w 111"/>
                <a:gd name="T3" fmla="*/ 33 h 109"/>
                <a:gd name="T4" fmla="*/ 47 w 111"/>
                <a:gd name="T5" fmla="*/ 80 h 109"/>
                <a:gd name="T6" fmla="*/ 19 w 111"/>
                <a:gd name="T7" fmla="*/ 109 h 109"/>
                <a:gd name="T8" fmla="*/ 111 w 111"/>
                <a:gd name="T9" fmla="*/ 109 h 109"/>
                <a:gd name="T10" fmla="*/ 111 w 111"/>
                <a:gd name="T11" fmla="*/ 16 h 109"/>
                <a:gd name="T12" fmla="*/ 80 w 111"/>
                <a:gd name="T13" fmla="*/ 47 h 109"/>
                <a:gd name="T14" fmla="*/ 33 w 111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33" y="0"/>
                  </a:moveTo>
                  <a:lnTo>
                    <a:pt x="0" y="33"/>
                  </a:lnTo>
                  <a:lnTo>
                    <a:pt x="47" y="80"/>
                  </a:lnTo>
                  <a:lnTo>
                    <a:pt x="19" y="109"/>
                  </a:lnTo>
                  <a:lnTo>
                    <a:pt x="111" y="109"/>
                  </a:lnTo>
                  <a:lnTo>
                    <a:pt x="111" y="16"/>
                  </a:lnTo>
                  <a:lnTo>
                    <a:pt x="80" y="4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88">
              <a:extLst>
                <a:ext uri="{FF2B5EF4-FFF2-40B4-BE49-F238E27FC236}">
                  <a16:creationId xmlns:a16="http://schemas.microsoft.com/office/drawing/2014/main" id="{A3427144-E9D0-4E5D-901B-34451D8E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203" y="3494091"/>
              <a:ext cx="177800" cy="177800"/>
            </a:xfrm>
            <a:custGeom>
              <a:avLst/>
              <a:gdLst>
                <a:gd name="T0" fmla="*/ 78 w 112"/>
                <a:gd name="T1" fmla="*/ 0 h 112"/>
                <a:gd name="T2" fmla="*/ 31 w 112"/>
                <a:gd name="T3" fmla="*/ 48 h 112"/>
                <a:gd name="T4" fmla="*/ 0 w 112"/>
                <a:gd name="T5" fmla="*/ 19 h 112"/>
                <a:gd name="T6" fmla="*/ 0 w 112"/>
                <a:gd name="T7" fmla="*/ 112 h 112"/>
                <a:gd name="T8" fmla="*/ 93 w 112"/>
                <a:gd name="T9" fmla="*/ 112 h 112"/>
                <a:gd name="T10" fmla="*/ 64 w 112"/>
                <a:gd name="T11" fmla="*/ 81 h 112"/>
                <a:gd name="T12" fmla="*/ 112 w 112"/>
                <a:gd name="T13" fmla="*/ 33 h 112"/>
                <a:gd name="T14" fmla="*/ 78 w 112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12">
                  <a:moveTo>
                    <a:pt x="78" y="0"/>
                  </a:moveTo>
                  <a:lnTo>
                    <a:pt x="31" y="48"/>
                  </a:lnTo>
                  <a:lnTo>
                    <a:pt x="0" y="19"/>
                  </a:lnTo>
                  <a:lnTo>
                    <a:pt x="0" y="112"/>
                  </a:lnTo>
                  <a:lnTo>
                    <a:pt x="93" y="112"/>
                  </a:lnTo>
                  <a:lnTo>
                    <a:pt x="64" y="81"/>
                  </a:lnTo>
                  <a:lnTo>
                    <a:pt x="112" y="3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Freeform 104">
            <a:extLst>
              <a:ext uri="{FF2B5EF4-FFF2-40B4-BE49-F238E27FC236}">
                <a16:creationId xmlns:a16="http://schemas.microsoft.com/office/drawing/2014/main" id="{E21110BF-F098-4358-AFE8-DA27FD7C6EE5}"/>
              </a:ext>
            </a:extLst>
          </p:cNvPr>
          <p:cNvSpPr>
            <a:spLocks/>
          </p:cNvSpPr>
          <p:nvPr/>
        </p:nvSpPr>
        <p:spPr bwMode="auto">
          <a:xfrm>
            <a:off x="2184689" y="2759768"/>
            <a:ext cx="384824" cy="204477"/>
          </a:xfrm>
          <a:custGeom>
            <a:avLst/>
            <a:gdLst>
              <a:gd name="T0" fmla="*/ 209 w 303"/>
              <a:gd name="T1" fmla="*/ 0 h 161"/>
              <a:gd name="T2" fmla="*/ 0 w 303"/>
              <a:gd name="T3" fmla="*/ 0 h 161"/>
              <a:gd name="T4" fmla="*/ 0 w 303"/>
              <a:gd name="T5" fmla="*/ 161 h 161"/>
              <a:gd name="T6" fmla="*/ 209 w 303"/>
              <a:gd name="T7" fmla="*/ 161 h 161"/>
              <a:gd name="T8" fmla="*/ 303 w 303"/>
              <a:gd name="T9" fmla="*/ 80 h 161"/>
              <a:gd name="T10" fmla="*/ 209 w 303"/>
              <a:gd name="T11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3" h="161">
                <a:moveTo>
                  <a:pt x="209" y="0"/>
                </a:moveTo>
                <a:lnTo>
                  <a:pt x="0" y="0"/>
                </a:lnTo>
                <a:lnTo>
                  <a:pt x="0" y="161"/>
                </a:lnTo>
                <a:lnTo>
                  <a:pt x="209" y="161"/>
                </a:lnTo>
                <a:lnTo>
                  <a:pt x="303" y="80"/>
                </a:lnTo>
                <a:lnTo>
                  <a:pt x="209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2FECC246-E5DF-44D2-9EA1-5EB36DDF8E04}"/>
              </a:ext>
            </a:extLst>
          </p:cNvPr>
          <p:cNvGrpSpPr/>
          <p:nvPr/>
        </p:nvGrpSpPr>
        <p:grpSpPr>
          <a:xfrm>
            <a:off x="2184689" y="1899946"/>
            <a:ext cx="384824" cy="384824"/>
            <a:chOff x="2489203" y="1266826"/>
            <a:chExt cx="481013" cy="481013"/>
          </a:xfrm>
        </p:grpSpPr>
        <p:sp>
          <p:nvSpPr>
            <p:cNvPr id="112" name="Rectangle 163">
              <a:extLst>
                <a:ext uri="{FF2B5EF4-FFF2-40B4-BE49-F238E27FC236}">
                  <a16:creationId xmlns:a16="http://schemas.microsoft.com/office/drawing/2014/main" id="{10C9B19D-44CB-40F6-82E3-27D380287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453" y="1266826"/>
              <a:ext cx="38100" cy="1127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Rectangle 164">
              <a:extLst>
                <a:ext uri="{FF2B5EF4-FFF2-40B4-BE49-F238E27FC236}">
                  <a16:creationId xmlns:a16="http://schemas.microsoft.com/office/drawing/2014/main" id="{50BD4B5B-DE0B-4FDB-B59A-3FE894882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453" y="1635126"/>
              <a:ext cx="38100" cy="1127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65">
              <a:extLst>
                <a:ext uri="{FF2B5EF4-FFF2-40B4-BE49-F238E27FC236}">
                  <a16:creationId xmlns:a16="http://schemas.microsoft.com/office/drawing/2014/main" id="{EC46D820-17CB-4295-B8D7-DA5497E6B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565" y="1289051"/>
              <a:ext cx="85725" cy="117475"/>
            </a:xfrm>
            <a:custGeom>
              <a:avLst/>
              <a:gdLst>
                <a:gd name="T0" fmla="*/ 0 w 54"/>
                <a:gd name="T1" fmla="*/ 12 h 74"/>
                <a:gd name="T2" fmla="*/ 35 w 54"/>
                <a:gd name="T3" fmla="*/ 74 h 74"/>
                <a:gd name="T4" fmla="*/ 54 w 54"/>
                <a:gd name="T5" fmla="*/ 62 h 74"/>
                <a:gd name="T6" fmla="*/ 19 w 54"/>
                <a:gd name="T7" fmla="*/ 0 h 74"/>
                <a:gd name="T8" fmla="*/ 0 w 54"/>
                <a:gd name="T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0" y="12"/>
                  </a:moveTo>
                  <a:lnTo>
                    <a:pt x="35" y="74"/>
                  </a:lnTo>
                  <a:lnTo>
                    <a:pt x="54" y="62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66">
              <a:extLst>
                <a:ext uri="{FF2B5EF4-FFF2-40B4-BE49-F238E27FC236}">
                  <a16:creationId xmlns:a16="http://schemas.microsoft.com/office/drawing/2014/main" id="{C940D4E7-8FA1-47FD-8465-2BC9B46E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716" y="1608139"/>
              <a:ext cx="85725" cy="117475"/>
            </a:xfrm>
            <a:custGeom>
              <a:avLst/>
              <a:gdLst>
                <a:gd name="T0" fmla="*/ 0 w 54"/>
                <a:gd name="T1" fmla="*/ 12 h 74"/>
                <a:gd name="T2" fmla="*/ 35 w 54"/>
                <a:gd name="T3" fmla="*/ 74 h 74"/>
                <a:gd name="T4" fmla="*/ 54 w 54"/>
                <a:gd name="T5" fmla="*/ 62 h 74"/>
                <a:gd name="T6" fmla="*/ 18 w 54"/>
                <a:gd name="T7" fmla="*/ 0 h 74"/>
                <a:gd name="T8" fmla="*/ 0 w 54"/>
                <a:gd name="T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0" y="12"/>
                  </a:moveTo>
                  <a:lnTo>
                    <a:pt x="35" y="74"/>
                  </a:lnTo>
                  <a:lnTo>
                    <a:pt x="54" y="62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67">
              <a:extLst>
                <a:ext uri="{FF2B5EF4-FFF2-40B4-BE49-F238E27FC236}">
                  <a16:creationId xmlns:a16="http://schemas.microsoft.com/office/drawing/2014/main" id="{BBB54E9D-BA5A-4C69-9498-7CCE1C39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015" y="1371601"/>
              <a:ext cx="115888" cy="87313"/>
            </a:xfrm>
            <a:custGeom>
              <a:avLst/>
              <a:gdLst>
                <a:gd name="T0" fmla="*/ 73 w 73"/>
                <a:gd name="T1" fmla="*/ 36 h 55"/>
                <a:gd name="T2" fmla="*/ 11 w 73"/>
                <a:gd name="T3" fmla="*/ 0 h 55"/>
                <a:gd name="T4" fmla="*/ 0 w 73"/>
                <a:gd name="T5" fmla="*/ 19 h 55"/>
                <a:gd name="T6" fmla="*/ 61 w 73"/>
                <a:gd name="T7" fmla="*/ 55 h 55"/>
                <a:gd name="T8" fmla="*/ 73 w 73"/>
                <a:gd name="T9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73" y="36"/>
                  </a:moveTo>
                  <a:lnTo>
                    <a:pt x="11" y="0"/>
                  </a:lnTo>
                  <a:lnTo>
                    <a:pt x="0" y="19"/>
                  </a:lnTo>
                  <a:lnTo>
                    <a:pt x="61" y="55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68">
              <a:extLst>
                <a:ext uri="{FF2B5EF4-FFF2-40B4-BE49-F238E27FC236}">
                  <a16:creationId xmlns:a16="http://schemas.microsoft.com/office/drawing/2014/main" id="{58E8CD69-1D0B-42FD-AB60-EE1A942E5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3" y="1555751"/>
              <a:ext cx="115888" cy="87313"/>
            </a:xfrm>
            <a:custGeom>
              <a:avLst/>
              <a:gdLst>
                <a:gd name="T0" fmla="*/ 0 w 73"/>
                <a:gd name="T1" fmla="*/ 19 h 55"/>
                <a:gd name="T2" fmla="*/ 61 w 73"/>
                <a:gd name="T3" fmla="*/ 55 h 55"/>
                <a:gd name="T4" fmla="*/ 73 w 73"/>
                <a:gd name="T5" fmla="*/ 36 h 55"/>
                <a:gd name="T6" fmla="*/ 11 w 73"/>
                <a:gd name="T7" fmla="*/ 0 h 55"/>
                <a:gd name="T8" fmla="*/ 0 w 73"/>
                <a:gd name="T9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0" y="19"/>
                  </a:moveTo>
                  <a:lnTo>
                    <a:pt x="61" y="55"/>
                  </a:lnTo>
                  <a:lnTo>
                    <a:pt x="73" y="36"/>
                  </a:lnTo>
                  <a:lnTo>
                    <a:pt x="1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Rectangle 169">
              <a:extLst>
                <a:ext uri="{FF2B5EF4-FFF2-40B4-BE49-F238E27FC236}">
                  <a16:creationId xmlns:a16="http://schemas.microsoft.com/office/drawing/2014/main" id="{BB352924-00DA-4F35-8A73-3C2C29FE2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203" y="1489076"/>
              <a:ext cx="112713" cy="365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Rectangle 170">
              <a:extLst>
                <a:ext uri="{FF2B5EF4-FFF2-40B4-BE49-F238E27FC236}">
                  <a16:creationId xmlns:a16="http://schemas.microsoft.com/office/drawing/2014/main" id="{180DCEB0-ECEF-4CE9-AB4B-B56DFEEB7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3" y="1489076"/>
              <a:ext cx="112713" cy="365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71">
              <a:extLst>
                <a:ext uri="{FF2B5EF4-FFF2-40B4-BE49-F238E27FC236}">
                  <a16:creationId xmlns:a16="http://schemas.microsoft.com/office/drawing/2014/main" id="{2FCF4C33-6E94-45D7-9E97-DEA1E23B5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015" y="1555751"/>
              <a:ext cx="115888" cy="87313"/>
            </a:xfrm>
            <a:custGeom>
              <a:avLst/>
              <a:gdLst>
                <a:gd name="T0" fmla="*/ 61 w 73"/>
                <a:gd name="T1" fmla="*/ 0 h 55"/>
                <a:gd name="T2" fmla="*/ 0 w 73"/>
                <a:gd name="T3" fmla="*/ 36 h 55"/>
                <a:gd name="T4" fmla="*/ 11 w 73"/>
                <a:gd name="T5" fmla="*/ 55 h 55"/>
                <a:gd name="T6" fmla="*/ 73 w 73"/>
                <a:gd name="T7" fmla="*/ 19 h 55"/>
                <a:gd name="T8" fmla="*/ 61 w 7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61" y="0"/>
                  </a:moveTo>
                  <a:lnTo>
                    <a:pt x="0" y="36"/>
                  </a:lnTo>
                  <a:lnTo>
                    <a:pt x="11" y="55"/>
                  </a:lnTo>
                  <a:lnTo>
                    <a:pt x="73" y="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72">
              <a:extLst>
                <a:ext uri="{FF2B5EF4-FFF2-40B4-BE49-F238E27FC236}">
                  <a16:creationId xmlns:a16="http://schemas.microsoft.com/office/drawing/2014/main" id="{E3C8D85B-46EE-4F4B-88A5-BAF075BFB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3" y="1371601"/>
              <a:ext cx="115888" cy="87313"/>
            </a:xfrm>
            <a:custGeom>
              <a:avLst/>
              <a:gdLst>
                <a:gd name="T0" fmla="*/ 11 w 73"/>
                <a:gd name="T1" fmla="*/ 55 h 55"/>
                <a:gd name="T2" fmla="*/ 73 w 73"/>
                <a:gd name="T3" fmla="*/ 19 h 55"/>
                <a:gd name="T4" fmla="*/ 61 w 73"/>
                <a:gd name="T5" fmla="*/ 0 h 55"/>
                <a:gd name="T6" fmla="*/ 0 w 73"/>
                <a:gd name="T7" fmla="*/ 36 h 55"/>
                <a:gd name="T8" fmla="*/ 11 w 73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11" y="55"/>
                  </a:moveTo>
                  <a:lnTo>
                    <a:pt x="73" y="19"/>
                  </a:lnTo>
                  <a:lnTo>
                    <a:pt x="61" y="0"/>
                  </a:lnTo>
                  <a:lnTo>
                    <a:pt x="0" y="36"/>
                  </a:lnTo>
                  <a:lnTo>
                    <a:pt x="11" y="5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73">
              <a:extLst>
                <a:ext uri="{FF2B5EF4-FFF2-40B4-BE49-F238E27FC236}">
                  <a16:creationId xmlns:a16="http://schemas.microsoft.com/office/drawing/2014/main" id="{8426911B-82C1-4EA0-8DE5-FA6FECB1D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565" y="1608139"/>
              <a:ext cx="85725" cy="117475"/>
            </a:xfrm>
            <a:custGeom>
              <a:avLst/>
              <a:gdLst>
                <a:gd name="T0" fmla="*/ 0 w 54"/>
                <a:gd name="T1" fmla="*/ 62 h 74"/>
                <a:gd name="T2" fmla="*/ 19 w 54"/>
                <a:gd name="T3" fmla="*/ 74 h 74"/>
                <a:gd name="T4" fmla="*/ 54 w 54"/>
                <a:gd name="T5" fmla="*/ 12 h 74"/>
                <a:gd name="T6" fmla="*/ 35 w 54"/>
                <a:gd name="T7" fmla="*/ 0 h 74"/>
                <a:gd name="T8" fmla="*/ 0 w 54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0" y="62"/>
                  </a:moveTo>
                  <a:lnTo>
                    <a:pt x="19" y="74"/>
                  </a:lnTo>
                  <a:lnTo>
                    <a:pt x="54" y="12"/>
                  </a:lnTo>
                  <a:lnTo>
                    <a:pt x="35" y="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74">
              <a:extLst>
                <a:ext uri="{FF2B5EF4-FFF2-40B4-BE49-F238E27FC236}">
                  <a16:creationId xmlns:a16="http://schemas.microsoft.com/office/drawing/2014/main" id="{E9940837-A935-4B40-9481-B77ED8ACE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716" y="1289051"/>
              <a:ext cx="85725" cy="117475"/>
            </a:xfrm>
            <a:custGeom>
              <a:avLst/>
              <a:gdLst>
                <a:gd name="T0" fmla="*/ 54 w 54"/>
                <a:gd name="T1" fmla="*/ 12 h 74"/>
                <a:gd name="T2" fmla="*/ 35 w 54"/>
                <a:gd name="T3" fmla="*/ 0 h 74"/>
                <a:gd name="T4" fmla="*/ 0 w 54"/>
                <a:gd name="T5" fmla="*/ 62 h 74"/>
                <a:gd name="T6" fmla="*/ 18 w 54"/>
                <a:gd name="T7" fmla="*/ 74 h 74"/>
                <a:gd name="T8" fmla="*/ 54 w 54"/>
                <a:gd name="T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54" y="12"/>
                  </a:moveTo>
                  <a:lnTo>
                    <a:pt x="35" y="0"/>
                  </a:lnTo>
                  <a:lnTo>
                    <a:pt x="0" y="62"/>
                  </a:lnTo>
                  <a:lnTo>
                    <a:pt x="18" y="74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5" name="Freeform 204">
            <a:extLst>
              <a:ext uri="{FF2B5EF4-FFF2-40B4-BE49-F238E27FC236}">
                <a16:creationId xmlns:a16="http://schemas.microsoft.com/office/drawing/2014/main" id="{3FAC078C-E89D-4DAB-B8DF-10E29559E32B}"/>
              </a:ext>
            </a:extLst>
          </p:cNvPr>
          <p:cNvSpPr>
            <a:spLocks/>
          </p:cNvSpPr>
          <p:nvPr/>
        </p:nvSpPr>
        <p:spPr bwMode="auto">
          <a:xfrm>
            <a:off x="2184689" y="1172211"/>
            <a:ext cx="384824" cy="301001"/>
          </a:xfrm>
          <a:custGeom>
            <a:avLst/>
            <a:gdLst>
              <a:gd name="T0" fmla="*/ 253 w 303"/>
              <a:gd name="T1" fmla="*/ 0 h 237"/>
              <a:gd name="T2" fmla="*/ 116 w 303"/>
              <a:gd name="T3" fmla="*/ 138 h 237"/>
              <a:gd name="T4" fmla="*/ 50 w 303"/>
              <a:gd name="T5" fmla="*/ 71 h 237"/>
              <a:gd name="T6" fmla="*/ 0 w 303"/>
              <a:gd name="T7" fmla="*/ 121 h 237"/>
              <a:gd name="T8" fmla="*/ 116 w 303"/>
              <a:gd name="T9" fmla="*/ 237 h 237"/>
              <a:gd name="T10" fmla="*/ 303 w 303"/>
              <a:gd name="T11" fmla="*/ 50 h 237"/>
              <a:gd name="T12" fmla="*/ 253 w 303"/>
              <a:gd name="T13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" h="237">
                <a:moveTo>
                  <a:pt x="253" y="0"/>
                </a:moveTo>
                <a:lnTo>
                  <a:pt x="116" y="138"/>
                </a:lnTo>
                <a:lnTo>
                  <a:pt x="50" y="71"/>
                </a:lnTo>
                <a:lnTo>
                  <a:pt x="0" y="121"/>
                </a:lnTo>
                <a:lnTo>
                  <a:pt x="116" y="237"/>
                </a:lnTo>
                <a:lnTo>
                  <a:pt x="303" y="50"/>
                </a:lnTo>
                <a:lnTo>
                  <a:pt x="253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C88D88F-8CDF-4E28-8FB9-95A359742E8D}"/>
              </a:ext>
            </a:extLst>
          </p:cNvPr>
          <p:cNvGrpSpPr/>
          <p:nvPr/>
        </p:nvGrpSpPr>
        <p:grpSpPr>
          <a:xfrm>
            <a:off x="1421116" y="5746914"/>
            <a:ext cx="384824" cy="384824"/>
            <a:chOff x="1528764" y="6075368"/>
            <a:chExt cx="481013" cy="481013"/>
          </a:xfrm>
        </p:grpSpPr>
        <p:sp>
          <p:nvSpPr>
            <p:cNvPr id="238" name="Freeform 22">
              <a:extLst>
                <a:ext uri="{FF2B5EF4-FFF2-40B4-BE49-F238E27FC236}">
                  <a16:creationId xmlns:a16="http://schemas.microsoft.com/office/drawing/2014/main" id="{2D98E8C7-D507-4913-813D-F2F06607C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764" y="6075368"/>
              <a:ext cx="481013" cy="280988"/>
            </a:xfrm>
            <a:custGeom>
              <a:avLst/>
              <a:gdLst>
                <a:gd name="T0" fmla="*/ 255 w 303"/>
                <a:gd name="T1" fmla="*/ 104 h 177"/>
                <a:gd name="T2" fmla="*/ 255 w 303"/>
                <a:gd name="T3" fmla="*/ 38 h 177"/>
                <a:gd name="T4" fmla="*/ 222 w 303"/>
                <a:gd name="T5" fmla="*/ 38 h 177"/>
                <a:gd name="T6" fmla="*/ 222 w 303"/>
                <a:gd name="T7" fmla="*/ 71 h 177"/>
                <a:gd name="T8" fmla="*/ 156 w 303"/>
                <a:gd name="T9" fmla="*/ 5 h 177"/>
                <a:gd name="T10" fmla="*/ 151 w 303"/>
                <a:gd name="T11" fmla="*/ 0 h 177"/>
                <a:gd name="T12" fmla="*/ 147 w 303"/>
                <a:gd name="T13" fmla="*/ 5 h 177"/>
                <a:gd name="T14" fmla="*/ 0 w 303"/>
                <a:gd name="T15" fmla="*/ 151 h 177"/>
                <a:gd name="T16" fmla="*/ 26 w 303"/>
                <a:gd name="T17" fmla="*/ 177 h 177"/>
                <a:gd name="T18" fmla="*/ 151 w 303"/>
                <a:gd name="T19" fmla="*/ 50 h 177"/>
                <a:gd name="T20" fmla="*/ 277 w 303"/>
                <a:gd name="T21" fmla="*/ 175 h 177"/>
                <a:gd name="T22" fmla="*/ 303 w 303"/>
                <a:gd name="T23" fmla="*/ 151 h 177"/>
                <a:gd name="T24" fmla="*/ 255 w 303"/>
                <a:gd name="T25" fmla="*/ 10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177">
                  <a:moveTo>
                    <a:pt x="255" y="104"/>
                  </a:moveTo>
                  <a:lnTo>
                    <a:pt x="255" y="38"/>
                  </a:lnTo>
                  <a:lnTo>
                    <a:pt x="222" y="38"/>
                  </a:lnTo>
                  <a:lnTo>
                    <a:pt x="222" y="71"/>
                  </a:lnTo>
                  <a:lnTo>
                    <a:pt x="156" y="5"/>
                  </a:lnTo>
                  <a:lnTo>
                    <a:pt x="151" y="0"/>
                  </a:lnTo>
                  <a:lnTo>
                    <a:pt x="147" y="5"/>
                  </a:lnTo>
                  <a:lnTo>
                    <a:pt x="0" y="151"/>
                  </a:lnTo>
                  <a:lnTo>
                    <a:pt x="26" y="177"/>
                  </a:lnTo>
                  <a:lnTo>
                    <a:pt x="151" y="50"/>
                  </a:lnTo>
                  <a:lnTo>
                    <a:pt x="277" y="175"/>
                  </a:lnTo>
                  <a:lnTo>
                    <a:pt x="303" y="151"/>
                  </a:lnTo>
                  <a:lnTo>
                    <a:pt x="255" y="10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3">
              <a:extLst>
                <a:ext uri="{FF2B5EF4-FFF2-40B4-BE49-F238E27FC236}">
                  <a16:creationId xmlns:a16="http://schemas.microsoft.com/office/drawing/2014/main" id="{E735BADA-7C75-4579-82AC-218CD38E7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77" y="6207131"/>
              <a:ext cx="330200" cy="349250"/>
            </a:xfrm>
            <a:custGeom>
              <a:avLst/>
              <a:gdLst>
                <a:gd name="T0" fmla="*/ 104 w 208"/>
                <a:gd name="T1" fmla="*/ 0 h 220"/>
                <a:gd name="T2" fmla="*/ 104 w 208"/>
                <a:gd name="T3" fmla="*/ 0 h 220"/>
                <a:gd name="T4" fmla="*/ 0 w 208"/>
                <a:gd name="T5" fmla="*/ 104 h 220"/>
                <a:gd name="T6" fmla="*/ 0 w 208"/>
                <a:gd name="T7" fmla="*/ 220 h 220"/>
                <a:gd name="T8" fmla="*/ 69 w 208"/>
                <a:gd name="T9" fmla="*/ 220 h 220"/>
                <a:gd name="T10" fmla="*/ 69 w 208"/>
                <a:gd name="T11" fmla="*/ 128 h 220"/>
                <a:gd name="T12" fmla="*/ 140 w 208"/>
                <a:gd name="T13" fmla="*/ 128 h 220"/>
                <a:gd name="T14" fmla="*/ 140 w 208"/>
                <a:gd name="T15" fmla="*/ 220 h 220"/>
                <a:gd name="T16" fmla="*/ 208 w 208"/>
                <a:gd name="T17" fmla="*/ 220 h 220"/>
                <a:gd name="T18" fmla="*/ 208 w 208"/>
                <a:gd name="T19" fmla="*/ 104 h 220"/>
                <a:gd name="T20" fmla="*/ 104 w 208"/>
                <a:gd name="T21" fmla="*/ 0 h 220"/>
                <a:gd name="T22" fmla="*/ 104 w 208"/>
                <a:gd name="T2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20">
                  <a:moveTo>
                    <a:pt x="104" y="0"/>
                  </a:moveTo>
                  <a:lnTo>
                    <a:pt x="104" y="0"/>
                  </a:lnTo>
                  <a:lnTo>
                    <a:pt x="0" y="104"/>
                  </a:lnTo>
                  <a:lnTo>
                    <a:pt x="0" y="220"/>
                  </a:lnTo>
                  <a:lnTo>
                    <a:pt x="69" y="220"/>
                  </a:lnTo>
                  <a:lnTo>
                    <a:pt x="69" y="128"/>
                  </a:lnTo>
                  <a:lnTo>
                    <a:pt x="140" y="128"/>
                  </a:lnTo>
                  <a:lnTo>
                    <a:pt x="140" y="220"/>
                  </a:lnTo>
                  <a:lnTo>
                    <a:pt x="208" y="220"/>
                  </a:lnTo>
                  <a:lnTo>
                    <a:pt x="208" y="104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A654188-A957-43D1-A2A1-A6B77C48DC05}"/>
              </a:ext>
            </a:extLst>
          </p:cNvPr>
          <p:cNvGrpSpPr/>
          <p:nvPr/>
        </p:nvGrpSpPr>
        <p:grpSpPr>
          <a:xfrm>
            <a:off x="1421116" y="4977266"/>
            <a:ext cx="384824" cy="384824"/>
            <a:chOff x="1528764" y="5113342"/>
            <a:chExt cx="481013" cy="481013"/>
          </a:xfrm>
        </p:grpSpPr>
        <p:sp>
          <p:nvSpPr>
            <p:cNvPr id="220" name="Freeform 45">
              <a:extLst>
                <a:ext uri="{FF2B5EF4-FFF2-40B4-BE49-F238E27FC236}">
                  <a16:creationId xmlns:a16="http://schemas.microsoft.com/office/drawing/2014/main" id="{A4CB4EAF-621D-4B39-8ADE-A233E45A3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8764" y="5113342"/>
              <a:ext cx="363538" cy="365125"/>
            </a:xfrm>
            <a:custGeom>
              <a:avLst/>
              <a:gdLst>
                <a:gd name="T0" fmla="*/ 87 w 97"/>
                <a:gd name="T1" fmla="*/ 72 h 97"/>
                <a:gd name="T2" fmla="*/ 91 w 97"/>
                <a:gd name="T3" fmla="*/ 74 h 97"/>
                <a:gd name="T4" fmla="*/ 91 w 97"/>
                <a:gd name="T5" fmla="*/ 74 h 97"/>
                <a:gd name="T6" fmla="*/ 97 w 97"/>
                <a:gd name="T7" fmla="*/ 60 h 97"/>
                <a:gd name="T8" fmla="*/ 97 w 97"/>
                <a:gd name="T9" fmla="*/ 60 h 97"/>
                <a:gd name="T10" fmla="*/ 93 w 97"/>
                <a:gd name="T11" fmla="*/ 58 h 97"/>
                <a:gd name="T12" fmla="*/ 93 w 97"/>
                <a:gd name="T13" fmla="*/ 38 h 97"/>
                <a:gd name="T14" fmla="*/ 97 w 97"/>
                <a:gd name="T15" fmla="*/ 36 h 97"/>
                <a:gd name="T16" fmla="*/ 97 w 97"/>
                <a:gd name="T17" fmla="*/ 36 h 97"/>
                <a:gd name="T18" fmla="*/ 91 w 97"/>
                <a:gd name="T19" fmla="*/ 22 h 97"/>
                <a:gd name="T20" fmla="*/ 91 w 97"/>
                <a:gd name="T21" fmla="*/ 22 h 97"/>
                <a:gd name="T22" fmla="*/ 91 w 97"/>
                <a:gd name="T23" fmla="*/ 22 h 97"/>
                <a:gd name="T24" fmla="*/ 73 w 97"/>
                <a:gd name="T25" fmla="*/ 17 h 97"/>
                <a:gd name="T26" fmla="*/ 74 w 97"/>
                <a:gd name="T27" fmla="*/ 6 h 97"/>
                <a:gd name="T28" fmla="*/ 74 w 97"/>
                <a:gd name="T29" fmla="*/ 6 h 97"/>
                <a:gd name="T30" fmla="*/ 74 w 97"/>
                <a:gd name="T31" fmla="*/ 6 h 97"/>
                <a:gd name="T32" fmla="*/ 60 w 97"/>
                <a:gd name="T33" fmla="*/ 0 h 97"/>
                <a:gd name="T34" fmla="*/ 60 w 97"/>
                <a:gd name="T35" fmla="*/ 0 h 97"/>
                <a:gd name="T36" fmla="*/ 44 w 97"/>
                <a:gd name="T37" fmla="*/ 9 h 97"/>
                <a:gd name="T38" fmla="*/ 37 w 97"/>
                <a:gd name="T39" fmla="*/ 0 h 97"/>
                <a:gd name="T40" fmla="*/ 37 w 97"/>
                <a:gd name="T41" fmla="*/ 0 h 97"/>
                <a:gd name="T42" fmla="*/ 22 w 97"/>
                <a:gd name="T43" fmla="*/ 6 h 97"/>
                <a:gd name="T44" fmla="*/ 22 w 97"/>
                <a:gd name="T45" fmla="*/ 6 h 97"/>
                <a:gd name="T46" fmla="*/ 22 w 97"/>
                <a:gd name="T47" fmla="*/ 6 h 97"/>
                <a:gd name="T48" fmla="*/ 24 w 97"/>
                <a:gd name="T49" fmla="*/ 10 h 97"/>
                <a:gd name="T50" fmla="*/ 10 w 97"/>
                <a:gd name="T51" fmla="*/ 24 h 97"/>
                <a:gd name="T52" fmla="*/ 6 w 97"/>
                <a:gd name="T53" fmla="*/ 23 h 97"/>
                <a:gd name="T54" fmla="*/ 6 w 97"/>
                <a:gd name="T55" fmla="*/ 23 h 97"/>
                <a:gd name="T56" fmla="*/ 0 w 97"/>
                <a:gd name="T57" fmla="*/ 37 h 97"/>
                <a:gd name="T58" fmla="*/ 0 w 97"/>
                <a:gd name="T59" fmla="*/ 37 h 97"/>
                <a:gd name="T60" fmla="*/ 4 w 97"/>
                <a:gd name="T61" fmla="*/ 39 h 97"/>
                <a:gd name="T62" fmla="*/ 5 w 97"/>
                <a:gd name="T63" fmla="*/ 59 h 97"/>
                <a:gd name="T64" fmla="*/ 1 w 97"/>
                <a:gd name="T65" fmla="*/ 60 h 97"/>
                <a:gd name="T66" fmla="*/ 1 w 97"/>
                <a:gd name="T67" fmla="*/ 60 h 97"/>
                <a:gd name="T68" fmla="*/ 7 w 97"/>
                <a:gd name="T69" fmla="*/ 75 h 97"/>
                <a:gd name="T70" fmla="*/ 7 w 97"/>
                <a:gd name="T71" fmla="*/ 75 h 97"/>
                <a:gd name="T72" fmla="*/ 7 w 97"/>
                <a:gd name="T73" fmla="*/ 75 h 97"/>
                <a:gd name="T74" fmla="*/ 24 w 97"/>
                <a:gd name="T75" fmla="*/ 80 h 97"/>
                <a:gd name="T76" fmla="*/ 23 w 97"/>
                <a:gd name="T77" fmla="*/ 91 h 97"/>
                <a:gd name="T78" fmla="*/ 23 w 97"/>
                <a:gd name="T79" fmla="*/ 91 h 97"/>
                <a:gd name="T80" fmla="*/ 23 w 97"/>
                <a:gd name="T81" fmla="*/ 91 h 97"/>
                <a:gd name="T82" fmla="*/ 38 w 97"/>
                <a:gd name="T83" fmla="*/ 97 h 97"/>
                <a:gd name="T84" fmla="*/ 38 w 97"/>
                <a:gd name="T85" fmla="*/ 97 h 97"/>
                <a:gd name="T86" fmla="*/ 54 w 97"/>
                <a:gd name="T87" fmla="*/ 88 h 97"/>
                <a:gd name="T88" fmla="*/ 61 w 97"/>
                <a:gd name="T89" fmla="*/ 97 h 97"/>
                <a:gd name="T90" fmla="*/ 61 w 97"/>
                <a:gd name="T91" fmla="*/ 97 h 97"/>
                <a:gd name="T92" fmla="*/ 75 w 97"/>
                <a:gd name="T93" fmla="*/ 91 h 97"/>
                <a:gd name="T94" fmla="*/ 75 w 97"/>
                <a:gd name="T95" fmla="*/ 91 h 97"/>
                <a:gd name="T96" fmla="*/ 75 w 97"/>
                <a:gd name="T97" fmla="*/ 91 h 97"/>
                <a:gd name="T98" fmla="*/ 73 w 97"/>
                <a:gd name="T99" fmla="*/ 87 h 97"/>
                <a:gd name="T100" fmla="*/ 56 w 97"/>
                <a:gd name="T101" fmla="*/ 66 h 97"/>
                <a:gd name="T102" fmla="*/ 41 w 97"/>
                <a:gd name="T103" fmla="*/ 31 h 97"/>
                <a:gd name="T104" fmla="*/ 56 w 97"/>
                <a:gd name="T105" fmla="*/ 6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" h="97">
                  <a:moveTo>
                    <a:pt x="80" y="73"/>
                  </a:moveTo>
                  <a:cubicBezTo>
                    <a:pt x="83" y="72"/>
                    <a:pt x="85" y="72"/>
                    <a:pt x="87" y="72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88" y="55"/>
                    <a:pt x="86" y="49"/>
                    <a:pt x="89" y="44"/>
                  </a:cubicBezTo>
                  <a:cubicBezTo>
                    <a:pt x="89" y="41"/>
                    <a:pt x="91" y="39"/>
                    <a:pt x="93" y="38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1" y="25"/>
                    <a:pt x="76" y="22"/>
                    <a:pt x="73" y="17"/>
                  </a:cubicBezTo>
                  <a:cubicBezTo>
                    <a:pt x="72" y="15"/>
                    <a:pt x="72" y="12"/>
                    <a:pt x="73" y="1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5" y="9"/>
                    <a:pt x="49" y="11"/>
                    <a:pt x="44" y="9"/>
                  </a:cubicBezTo>
                  <a:cubicBezTo>
                    <a:pt x="42" y="8"/>
                    <a:pt x="40" y="6"/>
                    <a:pt x="39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7"/>
                    <a:pt x="2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6"/>
                    <a:pt x="23" y="21"/>
                    <a:pt x="17" y="24"/>
                  </a:cubicBezTo>
                  <a:cubicBezTo>
                    <a:pt x="15" y="25"/>
                    <a:pt x="13" y="25"/>
                    <a:pt x="10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1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9" y="42"/>
                    <a:pt x="11" y="48"/>
                    <a:pt x="9" y="53"/>
                  </a:cubicBezTo>
                  <a:cubicBezTo>
                    <a:pt x="8" y="56"/>
                    <a:pt x="6" y="57"/>
                    <a:pt x="5" y="59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6" y="72"/>
                    <a:pt x="22" y="75"/>
                    <a:pt x="24" y="80"/>
                  </a:cubicBezTo>
                  <a:cubicBezTo>
                    <a:pt x="25" y="82"/>
                    <a:pt x="25" y="85"/>
                    <a:pt x="25" y="87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42" y="88"/>
                    <a:pt x="48" y="86"/>
                    <a:pt x="54" y="88"/>
                  </a:cubicBezTo>
                  <a:cubicBezTo>
                    <a:pt x="56" y="89"/>
                    <a:pt x="58" y="91"/>
                    <a:pt x="59" y="93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81"/>
                    <a:pt x="75" y="75"/>
                    <a:pt x="80" y="73"/>
                  </a:cubicBezTo>
                  <a:close/>
                  <a:moveTo>
                    <a:pt x="56" y="66"/>
                  </a:moveTo>
                  <a:cubicBezTo>
                    <a:pt x="47" y="70"/>
                    <a:pt x="35" y="65"/>
                    <a:pt x="31" y="56"/>
                  </a:cubicBezTo>
                  <a:cubicBezTo>
                    <a:pt x="27" y="46"/>
                    <a:pt x="32" y="35"/>
                    <a:pt x="41" y="31"/>
                  </a:cubicBezTo>
                  <a:cubicBezTo>
                    <a:pt x="51" y="27"/>
                    <a:pt x="62" y="31"/>
                    <a:pt x="66" y="41"/>
                  </a:cubicBezTo>
                  <a:cubicBezTo>
                    <a:pt x="70" y="51"/>
                    <a:pt x="66" y="62"/>
                    <a:pt x="56" y="6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46">
              <a:extLst>
                <a:ext uri="{FF2B5EF4-FFF2-40B4-BE49-F238E27FC236}">
                  <a16:creationId xmlns:a16="http://schemas.microsoft.com/office/drawing/2014/main" id="{A5EA4DA8-94C2-4992-85A8-11BFD14D4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5627" y="5410205"/>
              <a:ext cx="184150" cy="184150"/>
            </a:xfrm>
            <a:custGeom>
              <a:avLst/>
              <a:gdLst>
                <a:gd name="T0" fmla="*/ 49 w 49"/>
                <a:gd name="T1" fmla="*/ 29 h 49"/>
                <a:gd name="T2" fmla="*/ 49 w 49"/>
                <a:gd name="T3" fmla="*/ 20 h 49"/>
                <a:gd name="T4" fmla="*/ 43 w 49"/>
                <a:gd name="T5" fmla="*/ 20 h 49"/>
                <a:gd name="T6" fmla="*/ 41 w 49"/>
                <a:gd name="T7" fmla="*/ 15 h 49"/>
                <a:gd name="T8" fmla="*/ 45 w 49"/>
                <a:gd name="T9" fmla="*/ 11 h 49"/>
                <a:gd name="T10" fmla="*/ 38 w 49"/>
                <a:gd name="T11" fmla="*/ 4 h 49"/>
                <a:gd name="T12" fmla="*/ 34 w 49"/>
                <a:gd name="T13" fmla="*/ 8 h 49"/>
                <a:gd name="T14" fmla="*/ 29 w 49"/>
                <a:gd name="T15" fmla="*/ 5 h 49"/>
                <a:gd name="T16" fmla="*/ 29 w 49"/>
                <a:gd name="T17" fmla="*/ 0 h 49"/>
                <a:gd name="T18" fmla="*/ 19 w 49"/>
                <a:gd name="T19" fmla="*/ 0 h 49"/>
                <a:gd name="T20" fmla="*/ 19 w 49"/>
                <a:gd name="T21" fmla="*/ 5 h 49"/>
                <a:gd name="T22" fmla="*/ 14 w 49"/>
                <a:gd name="T23" fmla="*/ 8 h 49"/>
                <a:gd name="T24" fmla="*/ 10 w 49"/>
                <a:gd name="T25" fmla="*/ 4 h 49"/>
                <a:gd name="T26" fmla="*/ 3 w 49"/>
                <a:gd name="T27" fmla="*/ 11 h 49"/>
                <a:gd name="T28" fmla="*/ 7 w 49"/>
                <a:gd name="T29" fmla="*/ 15 h 49"/>
                <a:gd name="T30" fmla="*/ 5 w 49"/>
                <a:gd name="T31" fmla="*/ 20 h 49"/>
                <a:gd name="T32" fmla="*/ 0 w 49"/>
                <a:gd name="T33" fmla="*/ 20 h 49"/>
                <a:gd name="T34" fmla="*/ 0 w 49"/>
                <a:gd name="T35" fmla="*/ 29 h 49"/>
                <a:gd name="T36" fmla="*/ 5 w 49"/>
                <a:gd name="T37" fmla="*/ 29 h 49"/>
                <a:gd name="T38" fmla="*/ 7 w 49"/>
                <a:gd name="T39" fmla="*/ 35 h 49"/>
                <a:gd name="T40" fmla="*/ 3 w 49"/>
                <a:gd name="T41" fmla="*/ 38 h 49"/>
                <a:gd name="T42" fmla="*/ 10 w 49"/>
                <a:gd name="T43" fmla="*/ 45 h 49"/>
                <a:gd name="T44" fmla="*/ 14 w 49"/>
                <a:gd name="T45" fmla="*/ 41 h 49"/>
                <a:gd name="T46" fmla="*/ 19 w 49"/>
                <a:gd name="T47" fmla="*/ 43 h 49"/>
                <a:gd name="T48" fmla="*/ 19 w 49"/>
                <a:gd name="T49" fmla="*/ 49 h 49"/>
                <a:gd name="T50" fmla="*/ 29 w 49"/>
                <a:gd name="T51" fmla="*/ 49 h 49"/>
                <a:gd name="T52" fmla="*/ 29 w 49"/>
                <a:gd name="T53" fmla="*/ 43 h 49"/>
                <a:gd name="T54" fmla="*/ 34 w 49"/>
                <a:gd name="T55" fmla="*/ 41 h 49"/>
                <a:gd name="T56" fmla="*/ 38 w 49"/>
                <a:gd name="T57" fmla="*/ 45 h 49"/>
                <a:gd name="T58" fmla="*/ 45 w 49"/>
                <a:gd name="T59" fmla="*/ 38 h 49"/>
                <a:gd name="T60" fmla="*/ 41 w 49"/>
                <a:gd name="T61" fmla="*/ 34 h 49"/>
                <a:gd name="T62" fmla="*/ 43 w 49"/>
                <a:gd name="T63" fmla="*/ 29 h 49"/>
                <a:gd name="T64" fmla="*/ 49 w 49"/>
                <a:gd name="T65" fmla="*/ 29 h 49"/>
                <a:gd name="T66" fmla="*/ 24 w 49"/>
                <a:gd name="T67" fmla="*/ 32 h 49"/>
                <a:gd name="T68" fmla="*/ 17 w 49"/>
                <a:gd name="T69" fmla="*/ 24 h 49"/>
                <a:gd name="T70" fmla="*/ 24 w 49"/>
                <a:gd name="T71" fmla="*/ 17 h 49"/>
                <a:gd name="T72" fmla="*/ 31 w 49"/>
                <a:gd name="T73" fmla="*/ 24 h 49"/>
                <a:gd name="T74" fmla="*/ 24 w 49"/>
                <a:gd name="T75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9" y="29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18"/>
                    <a:pt x="42" y="16"/>
                    <a:pt x="41" y="15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1" y="6"/>
                    <a:pt x="29" y="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7" y="6"/>
                    <a:pt x="16" y="7"/>
                    <a:pt x="14" y="8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6" y="18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6" y="33"/>
                    <a:pt x="7" y="35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7" y="43"/>
                    <a:pt x="19" y="43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1" y="43"/>
                    <a:pt x="33" y="42"/>
                    <a:pt x="34" y="41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3" y="31"/>
                    <a:pt x="43" y="29"/>
                  </a:cubicBezTo>
                  <a:lnTo>
                    <a:pt x="49" y="29"/>
                  </a:lnTo>
                  <a:close/>
                  <a:moveTo>
                    <a:pt x="24" y="32"/>
                  </a:moveTo>
                  <a:cubicBezTo>
                    <a:pt x="20" y="32"/>
                    <a:pt x="17" y="28"/>
                    <a:pt x="17" y="24"/>
                  </a:cubicBezTo>
                  <a:cubicBezTo>
                    <a:pt x="17" y="20"/>
                    <a:pt x="20" y="17"/>
                    <a:pt x="24" y="17"/>
                  </a:cubicBezTo>
                  <a:cubicBezTo>
                    <a:pt x="28" y="17"/>
                    <a:pt x="31" y="20"/>
                    <a:pt x="31" y="24"/>
                  </a:cubicBezTo>
                  <a:cubicBezTo>
                    <a:pt x="31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Rectangle 67">
            <a:extLst>
              <a:ext uri="{FF2B5EF4-FFF2-40B4-BE49-F238E27FC236}">
                <a16:creationId xmlns:a16="http://schemas.microsoft.com/office/drawing/2014/main" id="{6BDF8C83-3B24-4BC6-8456-FF2E48291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116" y="4207619"/>
            <a:ext cx="384824" cy="384824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63FA418E-D5FD-4FD4-9543-B5730D337694}"/>
              </a:ext>
            </a:extLst>
          </p:cNvPr>
          <p:cNvGrpSpPr/>
          <p:nvPr/>
        </p:nvGrpSpPr>
        <p:grpSpPr>
          <a:xfrm>
            <a:off x="1421116" y="3439241"/>
            <a:ext cx="384825" cy="384824"/>
            <a:chOff x="1528764" y="3190878"/>
            <a:chExt cx="481014" cy="481013"/>
          </a:xfrm>
        </p:grpSpPr>
        <p:sp>
          <p:nvSpPr>
            <p:cNvPr id="185" name="Freeform 89">
              <a:extLst>
                <a:ext uri="{FF2B5EF4-FFF2-40B4-BE49-F238E27FC236}">
                  <a16:creationId xmlns:a16="http://schemas.microsoft.com/office/drawing/2014/main" id="{3EB8A8E6-47CD-4C66-BBB3-A9B5E3B47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764" y="3482978"/>
              <a:ext cx="187325" cy="188913"/>
            </a:xfrm>
            <a:custGeom>
              <a:avLst/>
              <a:gdLst>
                <a:gd name="T0" fmla="*/ 26 w 118"/>
                <a:gd name="T1" fmla="*/ 0 h 119"/>
                <a:gd name="T2" fmla="*/ 57 w 118"/>
                <a:gd name="T3" fmla="*/ 31 h 119"/>
                <a:gd name="T4" fmla="*/ 0 w 118"/>
                <a:gd name="T5" fmla="*/ 85 h 119"/>
                <a:gd name="T6" fmla="*/ 33 w 118"/>
                <a:gd name="T7" fmla="*/ 119 h 119"/>
                <a:gd name="T8" fmla="*/ 88 w 118"/>
                <a:gd name="T9" fmla="*/ 62 h 119"/>
                <a:gd name="T10" fmla="*/ 118 w 118"/>
                <a:gd name="T11" fmla="*/ 92 h 119"/>
                <a:gd name="T12" fmla="*/ 118 w 118"/>
                <a:gd name="T13" fmla="*/ 0 h 119"/>
                <a:gd name="T14" fmla="*/ 26 w 118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9">
                  <a:moveTo>
                    <a:pt x="26" y="0"/>
                  </a:moveTo>
                  <a:lnTo>
                    <a:pt x="57" y="31"/>
                  </a:lnTo>
                  <a:lnTo>
                    <a:pt x="0" y="85"/>
                  </a:lnTo>
                  <a:lnTo>
                    <a:pt x="33" y="119"/>
                  </a:lnTo>
                  <a:lnTo>
                    <a:pt x="88" y="62"/>
                  </a:lnTo>
                  <a:lnTo>
                    <a:pt x="118" y="92"/>
                  </a:lnTo>
                  <a:lnTo>
                    <a:pt x="11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90">
              <a:extLst>
                <a:ext uri="{FF2B5EF4-FFF2-40B4-BE49-F238E27FC236}">
                  <a16:creationId xmlns:a16="http://schemas.microsoft.com/office/drawing/2014/main" id="{5A64C8F9-E542-4418-B538-986942F4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865" y="3190878"/>
              <a:ext cx="188913" cy="190500"/>
            </a:xfrm>
            <a:custGeom>
              <a:avLst/>
              <a:gdLst>
                <a:gd name="T0" fmla="*/ 119 w 119"/>
                <a:gd name="T1" fmla="*/ 33 h 120"/>
                <a:gd name="T2" fmla="*/ 86 w 119"/>
                <a:gd name="T3" fmla="*/ 0 h 120"/>
                <a:gd name="T4" fmla="*/ 29 w 119"/>
                <a:gd name="T5" fmla="*/ 56 h 120"/>
                <a:gd name="T6" fmla="*/ 0 w 119"/>
                <a:gd name="T7" fmla="*/ 28 h 120"/>
                <a:gd name="T8" fmla="*/ 0 w 119"/>
                <a:gd name="T9" fmla="*/ 120 h 120"/>
                <a:gd name="T10" fmla="*/ 93 w 119"/>
                <a:gd name="T11" fmla="*/ 120 h 120"/>
                <a:gd name="T12" fmla="*/ 62 w 119"/>
                <a:gd name="T13" fmla="*/ 90 h 120"/>
                <a:gd name="T14" fmla="*/ 119 w 119"/>
                <a:gd name="T15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120">
                  <a:moveTo>
                    <a:pt x="119" y="33"/>
                  </a:moveTo>
                  <a:lnTo>
                    <a:pt x="86" y="0"/>
                  </a:lnTo>
                  <a:lnTo>
                    <a:pt x="29" y="56"/>
                  </a:lnTo>
                  <a:lnTo>
                    <a:pt x="0" y="28"/>
                  </a:lnTo>
                  <a:lnTo>
                    <a:pt x="0" y="120"/>
                  </a:lnTo>
                  <a:lnTo>
                    <a:pt x="93" y="120"/>
                  </a:lnTo>
                  <a:lnTo>
                    <a:pt x="62" y="90"/>
                  </a:lnTo>
                  <a:lnTo>
                    <a:pt x="119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05">
            <a:extLst>
              <a:ext uri="{FF2B5EF4-FFF2-40B4-BE49-F238E27FC236}">
                <a16:creationId xmlns:a16="http://schemas.microsoft.com/office/drawing/2014/main" id="{06674788-D859-4622-95E4-3AAE89F3AEBA}"/>
              </a:ext>
            </a:extLst>
          </p:cNvPr>
          <p:cNvSpPr>
            <a:spLocks/>
          </p:cNvSpPr>
          <p:nvPr/>
        </p:nvSpPr>
        <p:spPr bwMode="auto">
          <a:xfrm>
            <a:off x="1421116" y="2759768"/>
            <a:ext cx="384824" cy="204477"/>
          </a:xfrm>
          <a:custGeom>
            <a:avLst/>
            <a:gdLst>
              <a:gd name="T0" fmla="*/ 208 w 303"/>
              <a:gd name="T1" fmla="*/ 0 h 161"/>
              <a:gd name="T2" fmla="*/ 0 w 303"/>
              <a:gd name="T3" fmla="*/ 0 h 161"/>
              <a:gd name="T4" fmla="*/ 95 w 303"/>
              <a:gd name="T5" fmla="*/ 80 h 161"/>
              <a:gd name="T6" fmla="*/ 0 w 303"/>
              <a:gd name="T7" fmla="*/ 161 h 161"/>
              <a:gd name="T8" fmla="*/ 208 w 303"/>
              <a:gd name="T9" fmla="*/ 161 h 161"/>
              <a:gd name="T10" fmla="*/ 303 w 303"/>
              <a:gd name="T11" fmla="*/ 80 h 161"/>
              <a:gd name="T12" fmla="*/ 208 w 303"/>
              <a:gd name="T13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" h="161">
                <a:moveTo>
                  <a:pt x="208" y="0"/>
                </a:moveTo>
                <a:lnTo>
                  <a:pt x="0" y="0"/>
                </a:lnTo>
                <a:lnTo>
                  <a:pt x="95" y="80"/>
                </a:lnTo>
                <a:lnTo>
                  <a:pt x="0" y="161"/>
                </a:lnTo>
                <a:lnTo>
                  <a:pt x="208" y="161"/>
                </a:lnTo>
                <a:lnTo>
                  <a:pt x="303" y="80"/>
                </a:lnTo>
                <a:lnTo>
                  <a:pt x="208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8B1E9B07-8D72-4F28-8268-78253B9B25A5}"/>
              </a:ext>
            </a:extLst>
          </p:cNvPr>
          <p:cNvGrpSpPr/>
          <p:nvPr/>
        </p:nvGrpSpPr>
        <p:grpSpPr>
          <a:xfrm>
            <a:off x="1421116" y="1899946"/>
            <a:ext cx="384825" cy="384824"/>
            <a:chOff x="1528764" y="1266826"/>
            <a:chExt cx="481014" cy="481013"/>
          </a:xfrm>
        </p:grpSpPr>
        <p:sp>
          <p:nvSpPr>
            <p:cNvPr id="104" name="Freeform 175">
              <a:extLst>
                <a:ext uri="{FF2B5EF4-FFF2-40B4-BE49-F238E27FC236}">
                  <a16:creationId xmlns:a16="http://schemas.microsoft.com/office/drawing/2014/main" id="{BA21D089-AB8A-48CB-B628-01A0AD17E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7" y="1616076"/>
              <a:ext cx="52388" cy="131763"/>
            </a:xfrm>
            <a:custGeom>
              <a:avLst/>
              <a:gdLst>
                <a:gd name="T0" fmla="*/ 14 w 14"/>
                <a:gd name="T1" fmla="*/ 8 h 35"/>
                <a:gd name="T2" fmla="*/ 7 w 14"/>
                <a:gd name="T3" fmla="*/ 0 h 35"/>
                <a:gd name="T4" fmla="*/ 0 w 14"/>
                <a:gd name="T5" fmla="*/ 8 h 35"/>
                <a:gd name="T6" fmla="*/ 0 w 14"/>
                <a:gd name="T7" fmla="*/ 8 h 35"/>
                <a:gd name="T8" fmla="*/ 0 w 14"/>
                <a:gd name="T9" fmla="*/ 28 h 35"/>
                <a:gd name="T10" fmla="*/ 0 w 14"/>
                <a:gd name="T11" fmla="*/ 28 h 35"/>
                <a:gd name="T12" fmla="*/ 7 w 14"/>
                <a:gd name="T13" fmla="*/ 35 h 35"/>
                <a:gd name="T14" fmla="*/ 14 w 14"/>
                <a:gd name="T15" fmla="*/ 28 h 35"/>
                <a:gd name="T16" fmla="*/ 14 w 14"/>
                <a:gd name="T17" fmla="*/ 28 h 35"/>
                <a:gd name="T18" fmla="*/ 14 w 14"/>
                <a:gd name="T1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5">
                  <a:moveTo>
                    <a:pt x="14" y="8"/>
                  </a:moveTo>
                  <a:cubicBezTo>
                    <a:pt x="14" y="4"/>
                    <a:pt x="11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3" y="35"/>
                    <a:pt x="7" y="35"/>
                  </a:cubicBezTo>
                  <a:cubicBezTo>
                    <a:pt x="11" y="35"/>
                    <a:pt x="14" y="32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8"/>
                    <a:pt x="14" y="8"/>
                    <a:pt x="14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76">
              <a:extLst>
                <a:ext uri="{FF2B5EF4-FFF2-40B4-BE49-F238E27FC236}">
                  <a16:creationId xmlns:a16="http://schemas.microsoft.com/office/drawing/2014/main" id="{D226A52B-CA1F-4E24-950C-9C0EAE24A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7" y="1266826"/>
              <a:ext cx="52388" cy="131763"/>
            </a:xfrm>
            <a:custGeom>
              <a:avLst/>
              <a:gdLst>
                <a:gd name="T0" fmla="*/ 14 w 14"/>
                <a:gd name="T1" fmla="*/ 7 h 35"/>
                <a:gd name="T2" fmla="*/ 14 w 14"/>
                <a:gd name="T3" fmla="*/ 7 h 35"/>
                <a:gd name="T4" fmla="*/ 7 w 14"/>
                <a:gd name="T5" fmla="*/ 0 h 35"/>
                <a:gd name="T6" fmla="*/ 0 w 14"/>
                <a:gd name="T7" fmla="*/ 7 h 35"/>
                <a:gd name="T8" fmla="*/ 0 w 14"/>
                <a:gd name="T9" fmla="*/ 7 h 35"/>
                <a:gd name="T10" fmla="*/ 0 w 14"/>
                <a:gd name="T11" fmla="*/ 27 h 35"/>
                <a:gd name="T12" fmla="*/ 0 w 14"/>
                <a:gd name="T13" fmla="*/ 27 h 35"/>
                <a:gd name="T14" fmla="*/ 7 w 14"/>
                <a:gd name="T15" fmla="*/ 35 h 35"/>
                <a:gd name="T16" fmla="*/ 14 w 14"/>
                <a:gd name="T17" fmla="*/ 27 h 35"/>
                <a:gd name="T18" fmla="*/ 14 w 14"/>
                <a:gd name="T19" fmla="*/ 7 h 35"/>
                <a:gd name="T20" fmla="*/ 14 w 14"/>
                <a:gd name="T21" fmla="*/ 7 h 35"/>
                <a:gd name="T22" fmla="*/ 14 w 14"/>
                <a:gd name="T23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5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5"/>
                    <a:pt x="7" y="35"/>
                  </a:cubicBezTo>
                  <a:cubicBezTo>
                    <a:pt x="11" y="35"/>
                    <a:pt x="14" y="31"/>
                    <a:pt x="14" y="2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77">
              <a:extLst>
                <a:ext uri="{FF2B5EF4-FFF2-40B4-BE49-F238E27FC236}">
                  <a16:creationId xmlns:a16="http://schemas.microsoft.com/office/drawing/2014/main" id="{DE261ABB-CE1F-4865-8871-27835A98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40" y="1574801"/>
              <a:ext cx="112713" cy="112713"/>
            </a:xfrm>
            <a:custGeom>
              <a:avLst/>
              <a:gdLst>
                <a:gd name="T0" fmla="*/ 27 w 30"/>
                <a:gd name="T1" fmla="*/ 17 h 30"/>
                <a:gd name="T2" fmla="*/ 13 w 30"/>
                <a:gd name="T3" fmla="*/ 3 h 30"/>
                <a:gd name="T4" fmla="*/ 13 w 30"/>
                <a:gd name="T5" fmla="*/ 3 h 30"/>
                <a:gd name="T6" fmla="*/ 3 w 30"/>
                <a:gd name="T7" fmla="*/ 3 h 30"/>
                <a:gd name="T8" fmla="*/ 3 w 30"/>
                <a:gd name="T9" fmla="*/ 13 h 30"/>
                <a:gd name="T10" fmla="*/ 3 w 30"/>
                <a:gd name="T11" fmla="*/ 13 h 30"/>
                <a:gd name="T12" fmla="*/ 17 w 30"/>
                <a:gd name="T13" fmla="*/ 27 h 30"/>
                <a:gd name="T14" fmla="*/ 17 w 30"/>
                <a:gd name="T15" fmla="*/ 27 h 30"/>
                <a:gd name="T16" fmla="*/ 27 w 30"/>
                <a:gd name="T17" fmla="*/ 27 h 30"/>
                <a:gd name="T18" fmla="*/ 27 w 30"/>
                <a:gd name="T19" fmla="*/ 17 h 30"/>
                <a:gd name="T20" fmla="*/ 27 w 30"/>
                <a:gd name="T21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0">
                  <a:moveTo>
                    <a:pt x="27" y="17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0" y="0"/>
                    <a:pt x="6" y="0"/>
                    <a:pt x="3" y="3"/>
                  </a:cubicBezTo>
                  <a:cubicBezTo>
                    <a:pt x="0" y="6"/>
                    <a:pt x="0" y="10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20" y="30"/>
                    <a:pt x="24" y="30"/>
                    <a:pt x="27" y="27"/>
                  </a:cubicBezTo>
                  <a:cubicBezTo>
                    <a:pt x="30" y="24"/>
                    <a:pt x="30" y="20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78">
              <a:extLst>
                <a:ext uri="{FF2B5EF4-FFF2-40B4-BE49-F238E27FC236}">
                  <a16:creationId xmlns:a16="http://schemas.microsoft.com/office/drawing/2014/main" id="{1F959807-D2BC-4E65-AD05-E865C9B45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089" y="1327151"/>
              <a:ext cx="112713" cy="112713"/>
            </a:xfrm>
            <a:custGeom>
              <a:avLst/>
              <a:gdLst>
                <a:gd name="T0" fmla="*/ 3 w 30"/>
                <a:gd name="T1" fmla="*/ 13 h 30"/>
                <a:gd name="T2" fmla="*/ 17 w 30"/>
                <a:gd name="T3" fmla="*/ 27 h 30"/>
                <a:gd name="T4" fmla="*/ 17 w 30"/>
                <a:gd name="T5" fmla="*/ 27 h 30"/>
                <a:gd name="T6" fmla="*/ 27 w 30"/>
                <a:gd name="T7" fmla="*/ 27 h 30"/>
                <a:gd name="T8" fmla="*/ 27 w 30"/>
                <a:gd name="T9" fmla="*/ 17 h 30"/>
                <a:gd name="T10" fmla="*/ 13 w 30"/>
                <a:gd name="T11" fmla="*/ 3 h 30"/>
                <a:gd name="T12" fmla="*/ 13 w 30"/>
                <a:gd name="T13" fmla="*/ 3 h 30"/>
                <a:gd name="T14" fmla="*/ 13 w 30"/>
                <a:gd name="T15" fmla="*/ 3 h 30"/>
                <a:gd name="T16" fmla="*/ 13 w 30"/>
                <a:gd name="T17" fmla="*/ 3 h 30"/>
                <a:gd name="T18" fmla="*/ 13 w 30"/>
                <a:gd name="T19" fmla="*/ 3 h 30"/>
                <a:gd name="T20" fmla="*/ 3 w 30"/>
                <a:gd name="T21" fmla="*/ 3 h 30"/>
                <a:gd name="T22" fmla="*/ 3 w 30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0">
                  <a:moveTo>
                    <a:pt x="3" y="13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20" y="30"/>
                    <a:pt x="24" y="30"/>
                    <a:pt x="27" y="27"/>
                  </a:cubicBezTo>
                  <a:cubicBezTo>
                    <a:pt x="30" y="24"/>
                    <a:pt x="30" y="20"/>
                    <a:pt x="27" y="1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0" y="0"/>
                    <a:pt x="6" y="0"/>
                    <a:pt x="3" y="3"/>
                  </a:cubicBezTo>
                  <a:cubicBezTo>
                    <a:pt x="0" y="6"/>
                    <a:pt x="0" y="10"/>
                    <a:pt x="3" y="1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79">
              <a:extLst>
                <a:ext uri="{FF2B5EF4-FFF2-40B4-BE49-F238E27FC236}">
                  <a16:creationId xmlns:a16="http://schemas.microsoft.com/office/drawing/2014/main" id="{5DECC79A-54CA-4804-9BFD-85576A9B2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015" y="1481139"/>
              <a:ext cx="131763" cy="52388"/>
            </a:xfrm>
            <a:custGeom>
              <a:avLst/>
              <a:gdLst>
                <a:gd name="T0" fmla="*/ 28 w 35"/>
                <a:gd name="T1" fmla="*/ 0 h 14"/>
                <a:gd name="T2" fmla="*/ 28 w 35"/>
                <a:gd name="T3" fmla="*/ 0 h 14"/>
                <a:gd name="T4" fmla="*/ 8 w 35"/>
                <a:gd name="T5" fmla="*/ 0 h 14"/>
                <a:gd name="T6" fmla="*/ 8 w 35"/>
                <a:gd name="T7" fmla="*/ 0 h 14"/>
                <a:gd name="T8" fmla="*/ 0 w 35"/>
                <a:gd name="T9" fmla="*/ 7 h 14"/>
                <a:gd name="T10" fmla="*/ 8 w 35"/>
                <a:gd name="T11" fmla="*/ 14 h 14"/>
                <a:gd name="T12" fmla="*/ 8 w 35"/>
                <a:gd name="T13" fmla="*/ 14 h 14"/>
                <a:gd name="T14" fmla="*/ 28 w 35"/>
                <a:gd name="T15" fmla="*/ 14 h 14"/>
                <a:gd name="T16" fmla="*/ 28 w 35"/>
                <a:gd name="T17" fmla="*/ 14 h 14"/>
                <a:gd name="T18" fmla="*/ 35 w 35"/>
                <a:gd name="T19" fmla="*/ 7 h 14"/>
                <a:gd name="T20" fmla="*/ 28 w 35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2" y="14"/>
                    <a:pt x="35" y="11"/>
                    <a:pt x="35" y="7"/>
                  </a:cubicBezTo>
                  <a:cubicBezTo>
                    <a:pt x="35" y="3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80">
              <a:extLst>
                <a:ext uri="{FF2B5EF4-FFF2-40B4-BE49-F238E27FC236}">
                  <a16:creationId xmlns:a16="http://schemas.microsoft.com/office/drawing/2014/main" id="{2F1B60BA-B966-4F9B-9C9E-ED00EE7F7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764" y="1481139"/>
              <a:ext cx="131763" cy="52388"/>
            </a:xfrm>
            <a:custGeom>
              <a:avLst/>
              <a:gdLst>
                <a:gd name="T0" fmla="*/ 27 w 35"/>
                <a:gd name="T1" fmla="*/ 14 h 14"/>
                <a:gd name="T2" fmla="*/ 27 w 35"/>
                <a:gd name="T3" fmla="*/ 14 h 14"/>
                <a:gd name="T4" fmla="*/ 35 w 35"/>
                <a:gd name="T5" fmla="*/ 7 h 14"/>
                <a:gd name="T6" fmla="*/ 27 w 35"/>
                <a:gd name="T7" fmla="*/ 0 h 14"/>
                <a:gd name="T8" fmla="*/ 7 w 35"/>
                <a:gd name="T9" fmla="*/ 0 h 14"/>
                <a:gd name="T10" fmla="*/ 7 w 35"/>
                <a:gd name="T11" fmla="*/ 0 h 14"/>
                <a:gd name="T12" fmla="*/ 7 w 35"/>
                <a:gd name="T13" fmla="*/ 0 h 14"/>
                <a:gd name="T14" fmla="*/ 7 w 35"/>
                <a:gd name="T15" fmla="*/ 0 h 14"/>
                <a:gd name="T16" fmla="*/ 7 w 35"/>
                <a:gd name="T17" fmla="*/ 0 h 14"/>
                <a:gd name="T18" fmla="*/ 0 w 35"/>
                <a:gd name="T19" fmla="*/ 7 h 14"/>
                <a:gd name="T20" fmla="*/ 7 w 35"/>
                <a:gd name="T21" fmla="*/ 14 h 14"/>
                <a:gd name="T22" fmla="*/ 7 w 35"/>
                <a:gd name="T23" fmla="*/ 14 h 14"/>
                <a:gd name="T24" fmla="*/ 27 w 35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4">
                  <a:moveTo>
                    <a:pt x="27" y="14"/>
                  </a:moveTo>
                  <a:cubicBezTo>
                    <a:pt x="27" y="14"/>
                    <a:pt x="27" y="14"/>
                    <a:pt x="27" y="14"/>
                  </a:cubicBezTo>
                  <a:cubicBezTo>
                    <a:pt x="31" y="14"/>
                    <a:pt x="35" y="11"/>
                    <a:pt x="35" y="7"/>
                  </a:cubicBezTo>
                  <a:cubicBezTo>
                    <a:pt x="35" y="3"/>
                    <a:pt x="31" y="0"/>
                    <a:pt x="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lnTo>
                    <a:pt x="27" y="1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81">
              <a:extLst>
                <a:ext uri="{FF2B5EF4-FFF2-40B4-BE49-F238E27FC236}">
                  <a16:creationId xmlns:a16="http://schemas.microsoft.com/office/drawing/2014/main" id="{944B85D7-E31E-4EDD-A475-497B2BA36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40" y="1327151"/>
              <a:ext cx="112713" cy="112713"/>
            </a:xfrm>
            <a:custGeom>
              <a:avLst/>
              <a:gdLst>
                <a:gd name="T0" fmla="*/ 13 w 30"/>
                <a:gd name="T1" fmla="*/ 27 h 30"/>
                <a:gd name="T2" fmla="*/ 13 w 30"/>
                <a:gd name="T3" fmla="*/ 27 h 30"/>
                <a:gd name="T4" fmla="*/ 27 w 30"/>
                <a:gd name="T5" fmla="*/ 13 h 30"/>
                <a:gd name="T6" fmla="*/ 27 w 30"/>
                <a:gd name="T7" fmla="*/ 13 h 30"/>
                <a:gd name="T8" fmla="*/ 27 w 30"/>
                <a:gd name="T9" fmla="*/ 3 h 30"/>
                <a:gd name="T10" fmla="*/ 17 w 30"/>
                <a:gd name="T11" fmla="*/ 3 h 30"/>
                <a:gd name="T12" fmla="*/ 17 w 30"/>
                <a:gd name="T13" fmla="*/ 3 h 30"/>
                <a:gd name="T14" fmla="*/ 3 w 30"/>
                <a:gd name="T15" fmla="*/ 17 h 30"/>
                <a:gd name="T16" fmla="*/ 3 w 30"/>
                <a:gd name="T17" fmla="*/ 17 h 30"/>
                <a:gd name="T18" fmla="*/ 3 w 30"/>
                <a:gd name="T19" fmla="*/ 27 h 30"/>
                <a:gd name="T20" fmla="*/ 13 w 30"/>
                <a:gd name="T21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0">
                  <a:moveTo>
                    <a:pt x="13" y="27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0" y="10"/>
                    <a:pt x="30" y="6"/>
                    <a:pt x="27" y="3"/>
                  </a:cubicBezTo>
                  <a:cubicBezTo>
                    <a:pt x="24" y="0"/>
                    <a:pt x="20" y="0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0"/>
                    <a:pt x="0" y="24"/>
                    <a:pt x="3" y="27"/>
                  </a:cubicBezTo>
                  <a:cubicBezTo>
                    <a:pt x="6" y="30"/>
                    <a:pt x="10" y="30"/>
                    <a:pt x="13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82">
              <a:extLst>
                <a:ext uri="{FF2B5EF4-FFF2-40B4-BE49-F238E27FC236}">
                  <a16:creationId xmlns:a16="http://schemas.microsoft.com/office/drawing/2014/main" id="{B2F1C6B5-1BBB-4E62-B2E4-1A915342C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089" y="1574801"/>
              <a:ext cx="112713" cy="112713"/>
            </a:xfrm>
            <a:custGeom>
              <a:avLst/>
              <a:gdLst>
                <a:gd name="T0" fmla="*/ 17 w 30"/>
                <a:gd name="T1" fmla="*/ 3 h 30"/>
                <a:gd name="T2" fmla="*/ 3 w 30"/>
                <a:gd name="T3" fmla="*/ 17 h 30"/>
                <a:gd name="T4" fmla="*/ 3 w 30"/>
                <a:gd name="T5" fmla="*/ 17 h 30"/>
                <a:gd name="T6" fmla="*/ 3 w 30"/>
                <a:gd name="T7" fmla="*/ 17 h 30"/>
                <a:gd name="T8" fmla="*/ 3 w 30"/>
                <a:gd name="T9" fmla="*/ 17 h 30"/>
                <a:gd name="T10" fmla="*/ 3 w 30"/>
                <a:gd name="T11" fmla="*/ 17 h 30"/>
                <a:gd name="T12" fmla="*/ 3 w 30"/>
                <a:gd name="T13" fmla="*/ 27 h 30"/>
                <a:gd name="T14" fmla="*/ 13 w 30"/>
                <a:gd name="T15" fmla="*/ 27 h 30"/>
                <a:gd name="T16" fmla="*/ 13 w 30"/>
                <a:gd name="T17" fmla="*/ 27 h 30"/>
                <a:gd name="T18" fmla="*/ 27 w 30"/>
                <a:gd name="T19" fmla="*/ 13 h 30"/>
                <a:gd name="T20" fmla="*/ 27 w 30"/>
                <a:gd name="T21" fmla="*/ 13 h 30"/>
                <a:gd name="T22" fmla="*/ 27 w 30"/>
                <a:gd name="T23" fmla="*/ 3 h 30"/>
                <a:gd name="T24" fmla="*/ 17 w 30"/>
                <a:gd name="T2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17" y="3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0"/>
                    <a:pt x="0" y="24"/>
                    <a:pt x="3" y="27"/>
                  </a:cubicBezTo>
                  <a:cubicBezTo>
                    <a:pt x="6" y="30"/>
                    <a:pt x="10" y="30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0" y="10"/>
                    <a:pt x="30" y="6"/>
                    <a:pt x="27" y="3"/>
                  </a:cubicBezTo>
                  <a:cubicBezTo>
                    <a:pt x="24" y="0"/>
                    <a:pt x="20" y="0"/>
                    <a:pt x="17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6" name="Rectangle 206">
            <a:extLst>
              <a:ext uri="{FF2B5EF4-FFF2-40B4-BE49-F238E27FC236}">
                <a16:creationId xmlns:a16="http://schemas.microsoft.com/office/drawing/2014/main" id="{B20E7CD6-15F4-478B-B9E5-9D658A542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115" y="1277624"/>
            <a:ext cx="384824" cy="90174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DF8C253-4A42-4BEC-8C3C-04A4F7F90C36}"/>
              </a:ext>
            </a:extLst>
          </p:cNvPr>
          <p:cNvGrpSpPr/>
          <p:nvPr/>
        </p:nvGrpSpPr>
        <p:grpSpPr>
          <a:xfrm>
            <a:off x="658814" y="5746914"/>
            <a:ext cx="383553" cy="384824"/>
            <a:chOff x="568326" y="6075368"/>
            <a:chExt cx="479425" cy="481013"/>
          </a:xfrm>
        </p:grpSpPr>
        <p:sp>
          <p:nvSpPr>
            <p:cNvPr id="236" name="Freeform 24">
              <a:extLst>
                <a:ext uri="{FF2B5EF4-FFF2-40B4-BE49-F238E27FC236}">
                  <a16:creationId xmlns:a16="http://schemas.microsoft.com/office/drawing/2014/main" id="{FAE7310C-0D6E-4D92-BF41-9B6E61263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6" y="6075368"/>
              <a:ext cx="479425" cy="280988"/>
            </a:xfrm>
            <a:custGeom>
              <a:avLst/>
              <a:gdLst>
                <a:gd name="T0" fmla="*/ 255 w 302"/>
                <a:gd name="T1" fmla="*/ 104 h 177"/>
                <a:gd name="T2" fmla="*/ 255 w 302"/>
                <a:gd name="T3" fmla="*/ 38 h 177"/>
                <a:gd name="T4" fmla="*/ 222 w 302"/>
                <a:gd name="T5" fmla="*/ 38 h 177"/>
                <a:gd name="T6" fmla="*/ 222 w 302"/>
                <a:gd name="T7" fmla="*/ 71 h 177"/>
                <a:gd name="T8" fmla="*/ 156 w 302"/>
                <a:gd name="T9" fmla="*/ 5 h 177"/>
                <a:gd name="T10" fmla="*/ 151 w 302"/>
                <a:gd name="T11" fmla="*/ 0 h 177"/>
                <a:gd name="T12" fmla="*/ 146 w 302"/>
                <a:gd name="T13" fmla="*/ 5 h 177"/>
                <a:gd name="T14" fmla="*/ 0 w 302"/>
                <a:gd name="T15" fmla="*/ 151 h 177"/>
                <a:gd name="T16" fmla="*/ 26 w 302"/>
                <a:gd name="T17" fmla="*/ 177 h 177"/>
                <a:gd name="T18" fmla="*/ 151 w 302"/>
                <a:gd name="T19" fmla="*/ 50 h 177"/>
                <a:gd name="T20" fmla="*/ 276 w 302"/>
                <a:gd name="T21" fmla="*/ 175 h 177"/>
                <a:gd name="T22" fmla="*/ 302 w 302"/>
                <a:gd name="T23" fmla="*/ 151 h 177"/>
                <a:gd name="T24" fmla="*/ 255 w 302"/>
                <a:gd name="T25" fmla="*/ 10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" h="177">
                  <a:moveTo>
                    <a:pt x="255" y="104"/>
                  </a:moveTo>
                  <a:lnTo>
                    <a:pt x="255" y="38"/>
                  </a:lnTo>
                  <a:lnTo>
                    <a:pt x="222" y="38"/>
                  </a:lnTo>
                  <a:lnTo>
                    <a:pt x="222" y="71"/>
                  </a:lnTo>
                  <a:lnTo>
                    <a:pt x="156" y="5"/>
                  </a:lnTo>
                  <a:lnTo>
                    <a:pt x="151" y="0"/>
                  </a:lnTo>
                  <a:lnTo>
                    <a:pt x="146" y="5"/>
                  </a:lnTo>
                  <a:lnTo>
                    <a:pt x="0" y="151"/>
                  </a:lnTo>
                  <a:lnTo>
                    <a:pt x="26" y="177"/>
                  </a:lnTo>
                  <a:lnTo>
                    <a:pt x="151" y="50"/>
                  </a:lnTo>
                  <a:lnTo>
                    <a:pt x="276" y="175"/>
                  </a:lnTo>
                  <a:lnTo>
                    <a:pt x="302" y="151"/>
                  </a:lnTo>
                  <a:lnTo>
                    <a:pt x="255" y="10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5">
              <a:extLst>
                <a:ext uri="{FF2B5EF4-FFF2-40B4-BE49-F238E27FC236}">
                  <a16:creationId xmlns:a16="http://schemas.microsoft.com/office/drawing/2014/main" id="{4F6018C6-4E55-42FB-A29E-9F603EA79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9" y="6207131"/>
              <a:ext cx="330200" cy="349250"/>
            </a:xfrm>
            <a:custGeom>
              <a:avLst/>
              <a:gdLst>
                <a:gd name="T0" fmla="*/ 104 w 208"/>
                <a:gd name="T1" fmla="*/ 0 h 220"/>
                <a:gd name="T2" fmla="*/ 104 w 208"/>
                <a:gd name="T3" fmla="*/ 0 h 220"/>
                <a:gd name="T4" fmla="*/ 0 w 208"/>
                <a:gd name="T5" fmla="*/ 104 h 220"/>
                <a:gd name="T6" fmla="*/ 0 w 208"/>
                <a:gd name="T7" fmla="*/ 220 h 220"/>
                <a:gd name="T8" fmla="*/ 208 w 208"/>
                <a:gd name="T9" fmla="*/ 220 h 220"/>
                <a:gd name="T10" fmla="*/ 208 w 208"/>
                <a:gd name="T11" fmla="*/ 104 h 220"/>
                <a:gd name="T12" fmla="*/ 104 w 208"/>
                <a:gd name="T13" fmla="*/ 0 h 220"/>
                <a:gd name="T14" fmla="*/ 104 w 208"/>
                <a:gd name="T15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220">
                  <a:moveTo>
                    <a:pt x="104" y="0"/>
                  </a:moveTo>
                  <a:lnTo>
                    <a:pt x="104" y="0"/>
                  </a:lnTo>
                  <a:lnTo>
                    <a:pt x="0" y="104"/>
                  </a:lnTo>
                  <a:lnTo>
                    <a:pt x="0" y="220"/>
                  </a:lnTo>
                  <a:lnTo>
                    <a:pt x="208" y="220"/>
                  </a:lnTo>
                  <a:lnTo>
                    <a:pt x="208" y="104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7" name="Freeform 47">
            <a:extLst>
              <a:ext uri="{FF2B5EF4-FFF2-40B4-BE49-F238E27FC236}">
                <a16:creationId xmlns:a16="http://schemas.microsoft.com/office/drawing/2014/main" id="{4DF3CF74-2538-4111-9F07-F2370E7E9230}"/>
              </a:ext>
            </a:extLst>
          </p:cNvPr>
          <p:cNvSpPr>
            <a:spLocks noEditPoints="1"/>
          </p:cNvSpPr>
          <p:nvPr/>
        </p:nvSpPr>
        <p:spPr bwMode="auto">
          <a:xfrm>
            <a:off x="658814" y="4977266"/>
            <a:ext cx="383553" cy="384824"/>
          </a:xfrm>
          <a:custGeom>
            <a:avLst/>
            <a:gdLst>
              <a:gd name="T0" fmla="*/ 128 w 128"/>
              <a:gd name="T1" fmla="*/ 74 h 128"/>
              <a:gd name="T2" fmla="*/ 128 w 128"/>
              <a:gd name="T3" fmla="*/ 54 h 128"/>
              <a:gd name="T4" fmla="*/ 128 w 128"/>
              <a:gd name="T5" fmla="*/ 54 h 128"/>
              <a:gd name="T6" fmla="*/ 128 w 128"/>
              <a:gd name="T7" fmla="*/ 54 h 128"/>
              <a:gd name="T8" fmla="*/ 110 w 128"/>
              <a:gd name="T9" fmla="*/ 39 h 128"/>
              <a:gd name="T10" fmla="*/ 116 w 128"/>
              <a:gd name="T11" fmla="*/ 26 h 128"/>
              <a:gd name="T12" fmla="*/ 116 w 128"/>
              <a:gd name="T13" fmla="*/ 26 h 128"/>
              <a:gd name="T14" fmla="*/ 116 w 128"/>
              <a:gd name="T15" fmla="*/ 26 h 128"/>
              <a:gd name="T16" fmla="*/ 102 w 128"/>
              <a:gd name="T17" fmla="*/ 12 h 128"/>
              <a:gd name="T18" fmla="*/ 102 w 128"/>
              <a:gd name="T19" fmla="*/ 12 h 128"/>
              <a:gd name="T20" fmla="*/ 78 w 128"/>
              <a:gd name="T21" fmla="*/ 14 h 128"/>
              <a:gd name="T22" fmla="*/ 74 w 128"/>
              <a:gd name="T23" fmla="*/ 0 h 128"/>
              <a:gd name="T24" fmla="*/ 74 w 128"/>
              <a:gd name="T25" fmla="*/ 0 h 128"/>
              <a:gd name="T26" fmla="*/ 54 w 128"/>
              <a:gd name="T27" fmla="*/ 0 h 128"/>
              <a:gd name="T28" fmla="*/ 54 w 128"/>
              <a:gd name="T29" fmla="*/ 0 h 128"/>
              <a:gd name="T30" fmla="*/ 54 w 128"/>
              <a:gd name="T31" fmla="*/ 0 h 128"/>
              <a:gd name="T32" fmla="*/ 54 w 128"/>
              <a:gd name="T33" fmla="*/ 6 h 128"/>
              <a:gd name="T34" fmla="*/ 30 w 128"/>
              <a:gd name="T35" fmla="*/ 16 h 128"/>
              <a:gd name="T36" fmla="*/ 26 w 128"/>
              <a:gd name="T37" fmla="*/ 12 h 128"/>
              <a:gd name="T38" fmla="*/ 26 w 128"/>
              <a:gd name="T39" fmla="*/ 12 h 128"/>
              <a:gd name="T40" fmla="*/ 12 w 128"/>
              <a:gd name="T41" fmla="*/ 26 h 128"/>
              <a:gd name="T42" fmla="*/ 11 w 128"/>
              <a:gd name="T43" fmla="*/ 26 h 128"/>
              <a:gd name="T44" fmla="*/ 15 w 128"/>
              <a:gd name="T45" fmla="*/ 30 h 128"/>
              <a:gd name="T46" fmla="*/ 6 w 128"/>
              <a:gd name="T47" fmla="*/ 54 h 128"/>
              <a:gd name="T48" fmla="*/ 0 w 128"/>
              <a:gd name="T49" fmla="*/ 54 h 128"/>
              <a:gd name="T50" fmla="*/ 0 w 128"/>
              <a:gd name="T51" fmla="*/ 54 h 128"/>
              <a:gd name="T52" fmla="*/ 0 w 128"/>
              <a:gd name="T53" fmla="*/ 74 h 128"/>
              <a:gd name="T54" fmla="*/ 0 w 128"/>
              <a:gd name="T55" fmla="*/ 74 h 128"/>
              <a:gd name="T56" fmla="*/ 0 w 128"/>
              <a:gd name="T57" fmla="*/ 74 h 128"/>
              <a:gd name="T58" fmla="*/ 18 w 128"/>
              <a:gd name="T59" fmla="*/ 89 h 128"/>
              <a:gd name="T60" fmla="*/ 12 w 128"/>
              <a:gd name="T61" fmla="*/ 102 h 128"/>
              <a:gd name="T62" fmla="*/ 12 w 128"/>
              <a:gd name="T63" fmla="*/ 102 h 128"/>
              <a:gd name="T64" fmla="*/ 12 w 128"/>
              <a:gd name="T65" fmla="*/ 102 h 128"/>
              <a:gd name="T66" fmla="*/ 26 w 128"/>
              <a:gd name="T67" fmla="*/ 116 h 128"/>
              <a:gd name="T68" fmla="*/ 26 w 128"/>
              <a:gd name="T69" fmla="*/ 116 h 128"/>
              <a:gd name="T70" fmla="*/ 50 w 128"/>
              <a:gd name="T71" fmla="*/ 114 h 128"/>
              <a:gd name="T72" fmla="*/ 54 w 128"/>
              <a:gd name="T73" fmla="*/ 128 h 128"/>
              <a:gd name="T74" fmla="*/ 54 w 128"/>
              <a:gd name="T75" fmla="*/ 128 h 128"/>
              <a:gd name="T76" fmla="*/ 74 w 128"/>
              <a:gd name="T77" fmla="*/ 128 h 128"/>
              <a:gd name="T78" fmla="*/ 74 w 128"/>
              <a:gd name="T79" fmla="*/ 128 h 128"/>
              <a:gd name="T80" fmla="*/ 74 w 128"/>
              <a:gd name="T81" fmla="*/ 128 h 128"/>
              <a:gd name="T82" fmla="*/ 74 w 128"/>
              <a:gd name="T83" fmla="*/ 122 h 128"/>
              <a:gd name="T84" fmla="*/ 98 w 128"/>
              <a:gd name="T85" fmla="*/ 112 h 128"/>
              <a:gd name="T86" fmla="*/ 102 w 128"/>
              <a:gd name="T87" fmla="*/ 116 h 128"/>
              <a:gd name="T88" fmla="*/ 102 w 128"/>
              <a:gd name="T89" fmla="*/ 116 h 128"/>
              <a:gd name="T90" fmla="*/ 116 w 128"/>
              <a:gd name="T91" fmla="*/ 102 h 128"/>
              <a:gd name="T92" fmla="*/ 117 w 128"/>
              <a:gd name="T93" fmla="*/ 102 h 128"/>
              <a:gd name="T94" fmla="*/ 113 w 128"/>
              <a:gd name="T95" fmla="*/ 98 h 128"/>
              <a:gd name="T96" fmla="*/ 122 w 128"/>
              <a:gd name="T97" fmla="*/ 74 h 128"/>
              <a:gd name="T98" fmla="*/ 128 w 128"/>
              <a:gd name="T99" fmla="*/ 74 h 128"/>
              <a:gd name="T100" fmla="*/ 39 w 128"/>
              <a:gd name="T101" fmla="*/ 64 h 128"/>
              <a:gd name="T102" fmla="*/ 89 w 128"/>
              <a:gd name="T103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8" h="128">
                <a:moveTo>
                  <a:pt x="128" y="74"/>
                </a:moveTo>
                <a:cubicBezTo>
                  <a:pt x="128" y="74"/>
                  <a:pt x="128" y="74"/>
                  <a:pt x="128" y="7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15" y="53"/>
                  <a:pt x="110" y="46"/>
                  <a:pt x="110" y="39"/>
                </a:cubicBezTo>
                <a:cubicBezTo>
                  <a:pt x="110" y="36"/>
                  <a:pt x="111" y="33"/>
                  <a:pt x="112" y="30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98" y="15"/>
                  <a:pt x="98" y="15"/>
                  <a:pt x="98" y="15"/>
                </a:cubicBezTo>
                <a:cubicBezTo>
                  <a:pt x="92" y="20"/>
                  <a:pt x="84" y="19"/>
                  <a:pt x="78" y="14"/>
                </a:cubicBezTo>
                <a:cubicBezTo>
                  <a:pt x="76" y="12"/>
                  <a:pt x="75" y="9"/>
                  <a:pt x="74" y="6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13"/>
                  <a:pt x="46" y="18"/>
                  <a:pt x="39" y="18"/>
                </a:cubicBezTo>
                <a:cubicBezTo>
                  <a:pt x="35" y="18"/>
                  <a:pt x="33" y="17"/>
                  <a:pt x="30" y="16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5" y="30"/>
                  <a:pt x="15" y="30"/>
                  <a:pt x="15" y="30"/>
                </a:cubicBezTo>
                <a:cubicBezTo>
                  <a:pt x="20" y="36"/>
                  <a:pt x="19" y="44"/>
                  <a:pt x="14" y="50"/>
                </a:cubicBezTo>
                <a:cubicBezTo>
                  <a:pt x="11" y="52"/>
                  <a:pt x="9" y="53"/>
                  <a:pt x="6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6" y="74"/>
                  <a:pt x="6" y="74"/>
                  <a:pt x="6" y="74"/>
                </a:cubicBezTo>
                <a:cubicBezTo>
                  <a:pt x="13" y="75"/>
                  <a:pt x="18" y="82"/>
                  <a:pt x="18" y="89"/>
                </a:cubicBezTo>
                <a:cubicBezTo>
                  <a:pt x="18" y="93"/>
                  <a:pt x="17" y="95"/>
                  <a:pt x="16" y="98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26" y="117"/>
                  <a:pt x="26" y="117"/>
                  <a:pt x="26" y="117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6" y="108"/>
                  <a:pt x="44" y="109"/>
                  <a:pt x="50" y="114"/>
                </a:cubicBezTo>
                <a:cubicBezTo>
                  <a:pt x="52" y="117"/>
                  <a:pt x="53" y="119"/>
                  <a:pt x="54" y="122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2"/>
                  <a:pt x="74" y="122"/>
                  <a:pt x="74" y="122"/>
                </a:cubicBezTo>
                <a:cubicBezTo>
                  <a:pt x="75" y="115"/>
                  <a:pt x="82" y="110"/>
                  <a:pt x="89" y="110"/>
                </a:cubicBezTo>
                <a:cubicBezTo>
                  <a:pt x="93" y="110"/>
                  <a:pt x="95" y="111"/>
                  <a:pt x="98" y="112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113" y="98"/>
                  <a:pt x="113" y="98"/>
                  <a:pt x="113" y="98"/>
                </a:cubicBezTo>
                <a:cubicBezTo>
                  <a:pt x="108" y="92"/>
                  <a:pt x="109" y="84"/>
                  <a:pt x="114" y="78"/>
                </a:cubicBezTo>
                <a:cubicBezTo>
                  <a:pt x="116" y="76"/>
                  <a:pt x="119" y="75"/>
                  <a:pt x="122" y="74"/>
                </a:cubicBezTo>
                <a:cubicBezTo>
                  <a:pt x="128" y="74"/>
                  <a:pt x="128" y="74"/>
                  <a:pt x="128" y="74"/>
                </a:cubicBezTo>
                <a:cubicBezTo>
                  <a:pt x="128" y="74"/>
                  <a:pt x="128" y="74"/>
                  <a:pt x="128" y="74"/>
                </a:cubicBezTo>
                <a:close/>
                <a:moveTo>
                  <a:pt x="64" y="89"/>
                </a:moveTo>
                <a:cubicBezTo>
                  <a:pt x="50" y="89"/>
                  <a:pt x="39" y="78"/>
                  <a:pt x="39" y="64"/>
                </a:cubicBezTo>
                <a:cubicBezTo>
                  <a:pt x="39" y="50"/>
                  <a:pt x="50" y="39"/>
                  <a:pt x="64" y="39"/>
                </a:cubicBezTo>
                <a:cubicBezTo>
                  <a:pt x="78" y="39"/>
                  <a:pt x="89" y="50"/>
                  <a:pt x="89" y="64"/>
                </a:cubicBezTo>
                <a:cubicBezTo>
                  <a:pt x="89" y="78"/>
                  <a:pt x="78" y="89"/>
                  <a:pt x="64" y="8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E5221130-3797-4367-9D5E-C3B93C610099}"/>
              </a:ext>
            </a:extLst>
          </p:cNvPr>
          <p:cNvSpPr>
            <a:spLocks/>
          </p:cNvSpPr>
          <p:nvPr/>
        </p:nvSpPr>
        <p:spPr bwMode="auto">
          <a:xfrm>
            <a:off x="696915" y="4207619"/>
            <a:ext cx="307351" cy="384824"/>
          </a:xfrm>
          <a:custGeom>
            <a:avLst/>
            <a:gdLst>
              <a:gd name="T0" fmla="*/ 0 w 242"/>
              <a:gd name="T1" fmla="*/ 0 h 303"/>
              <a:gd name="T2" fmla="*/ 0 w 242"/>
              <a:gd name="T3" fmla="*/ 303 h 303"/>
              <a:gd name="T4" fmla="*/ 242 w 242"/>
              <a:gd name="T5" fmla="*/ 152 h 303"/>
              <a:gd name="T6" fmla="*/ 0 w 242"/>
              <a:gd name="T7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2" h="303">
                <a:moveTo>
                  <a:pt x="0" y="0"/>
                </a:moveTo>
                <a:lnTo>
                  <a:pt x="0" y="303"/>
                </a:lnTo>
                <a:lnTo>
                  <a:pt x="242" y="152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7C6C86D5-7553-4BF6-ADDE-E0AC30AFB84D}"/>
              </a:ext>
            </a:extLst>
          </p:cNvPr>
          <p:cNvGrpSpPr/>
          <p:nvPr/>
        </p:nvGrpSpPr>
        <p:grpSpPr>
          <a:xfrm>
            <a:off x="658814" y="3439241"/>
            <a:ext cx="383553" cy="384824"/>
            <a:chOff x="568326" y="3190878"/>
            <a:chExt cx="479425" cy="481013"/>
          </a:xfrm>
        </p:grpSpPr>
        <p:sp>
          <p:nvSpPr>
            <p:cNvPr id="183" name="Freeform 91">
              <a:extLst>
                <a:ext uri="{FF2B5EF4-FFF2-40B4-BE49-F238E27FC236}">
                  <a16:creationId xmlns:a16="http://schemas.microsoft.com/office/drawing/2014/main" id="{6883B3FA-33AF-4B52-8196-D5FD01B6C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6" y="3190878"/>
              <a:ext cx="187325" cy="187325"/>
            </a:xfrm>
            <a:custGeom>
              <a:avLst/>
              <a:gdLst>
                <a:gd name="T0" fmla="*/ 118 w 118"/>
                <a:gd name="T1" fmla="*/ 0 h 118"/>
                <a:gd name="T2" fmla="*/ 26 w 118"/>
                <a:gd name="T3" fmla="*/ 0 h 118"/>
                <a:gd name="T4" fmla="*/ 54 w 118"/>
                <a:gd name="T5" fmla="*/ 30 h 118"/>
                <a:gd name="T6" fmla="*/ 0 w 118"/>
                <a:gd name="T7" fmla="*/ 85 h 118"/>
                <a:gd name="T8" fmla="*/ 33 w 118"/>
                <a:gd name="T9" fmla="*/ 118 h 118"/>
                <a:gd name="T10" fmla="*/ 88 w 118"/>
                <a:gd name="T11" fmla="*/ 64 h 118"/>
                <a:gd name="T12" fmla="*/ 118 w 118"/>
                <a:gd name="T13" fmla="*/ 92 h 118"/>
                <a:gd name="T14" fmla="*/ 118 w 118"/>
                <a:gd name="T1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8">
                  <a:moveTo>
                    <a:pt x="118" y="0"/>
                  </a:moveTo>
                  <a:lnTo>
                    <a:pt x="26" y="0"/>
                  </a:lnTo>
                  <a:lnTo>
                    <a:pt x="54" y="30"/>
                  </a:lnTo>
                  <a:lnTo>
                    <a:pt x="0" y="85"/>
                  </a:lnTo>
                  <a:lnTo>
                    <a:pt x="33" y="118"/>
                  </a:lnTo>
                  <a:lnTo>
                    <a:pt x="88" y="64"/>
                  </a:lnTo>
                  <a:lnTo>
                    <a:pt x="118" y="9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92">
              <a:extLst>
                <a:ext uri="{FF2B5EF4-FFF2-40B4-BE49-F238E27FC236}">
                  <a16:creationId xmlns:a16="http://schemas.microsoft.com/office/drawing/2014/main" id="{2F7A9895-794D-4433-A256-AF8C192F3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6" y="3482978"/>
              <a:ext cx="187325" cy="188913"/>
            </a:xfrm>
            <a:custGeom>
              <a:avLst/>
              <a:gdLst>
                <a:gd name="T0" fmla="*/ 85 w 118"/>
                <a:gd name="T1" fmla="*/ 0 h 119"/>
                <a:gd name="T2" fmla="*/ 30 w 118"/>
                <a:gd name="T3" fmla="*/ 55 h 119"/>
                <a:gd name="T4" fmla="*/ 0 w 118"/>
                <a:gd name="T5" fmla="*/ 26 h 119"/>
                <a:gd name="T6" fmla="*/ 0 w 118"/>
                <a:gd name="T7" fmla="*/ 119 h 119"/>
                <a:gd name="T8" fmla="*/ 92 w 118"/>
                <a:gd name="T9" fmla="*/ 119 h 119"/>
                <a:gd name="T10" fmla="*/ 63 w 118"/>
                <a:gd name="T11" fmla="*/ 88 h 119"/>
                <a:gd name="T12" fmla="*/ 118 w 118"/>
                <a:gd name="T13" fmla="*/ 33 h 119"/>
                <a:gd name="T14" fmla="*/ 85 w 118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9">
                  <a:moveTo>
                    <a:pt x="85" y="0"/>
                  </a:moveTo>
                  <a:lnTo>
                    <a:pt x="30" y="55"/>
                  </a:lnTo>
                  <a:lnTo>
                    <a:pt x="0" y="26"/>
                  </a:lnTo>
                  <a:lnTo>
                    <a:pt x="0" y="119"/>
                  </a:lnTo>
                  <a:lnTo>
                    <a:pt x="92" y="119"/>
                  </a:lnTo>
                  <a:lnTo>
                    <a:pt x="63" y="88"/>
                  </a:lnTo>
                  <a:lnTo>
                    <a:pt x="118" y="3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3" name="Freeform 106">
            <a:extLst>
              <a:ext uri="{FF2B5EF4-FFF2-40B4-BE49-F238E27FC236}">
                <a16:creationId xmlns:a16="http://schemas.microsoft.com/office/drawing/2014/main" id="{5305F09B-D2AF-4665-977E-77A634E80338}"/>
              </a:ext>
            </a:extLst>
          </p:cNvPr>
          <p:cNvSpPr>
            <a:spLocks/>
          </p:cNvSpPr>
          <p:nvPr/>
        </p:nvSpPr>
        <p:spPr bwMode="auto">
          <a:xfrm>
            <a:off x="658814" y="2735636"/>
            <a:ext cx="383553" cy="252739"/>
          </a:xfrm>
          <a:custGeom>
            <a:avLst/>
            <a:gdLst>
              <a:gd name="T0" fmla="*/ 128 w 128"/>
              <a:gd name="T1" fmla="*/ 39 h 84"/>
              <a:gd name="T2" fmla="*/ 79 w 128"/>
              <a:gd name="T3" fmla="*/ 0 h 84"/>
              <a:gd name="T4" fmla="*/ 79 w 128"/>
              <a:gd name="T5" fmla="*/ 18 h 84"/>
              <a:gd name="T6" fmla="*/ 0 w 128"/>
              <a:gd name="T7" fmla="*/ 84 h 84"/>
              <a:gd name="T8" fmla="*/ 61 w 128"/>
              <a:gd name="T9" fmla="*/ 59 h 84"/>
              <a:gd name="T10" fmla="*/ 79 w 128"/>
              <a:gd name="T11" fmla="*/ 60 h 84"/>
              <a:gd name="T12" fmla="*/ 79 w 128"/>
              <a:gd name="T13" fmla="*/ 78 h 84"/>
              <a:gd name="T14" fmla="*/ 128 w 128"/>
              <a:gd name="T15" fmla="*/ 3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84">
                <a:moveTo>
                  <a:pt x="128" y="39"/>
                </a:moveTo>
                <a:cubicBezTo>
                  <a:pt x="79" y="0"/>
                  <a:pt x="79" y="0"/>
                  <a:pt x="79" y="0"/>
                </a:cubicBezTo>
                <a:cubicBezTo>
                  <a:pt x="79" y="18"/>
                  <a:pt x="79" y="18"/>
                  <a:pt x="79" y="18"/>
                </a:cubicBezTo>
                <a:cubicBezTo>
                  <a:pt x="41" y="21"/>
                  <a:pt x="9" y="48"/>
                  <a:pt x="0" y="84"/>
                </a:cubicBezTo>
                <a:cubicBezTo>
                  <a:pt x="15" y="68"/>
                  <a:pt x="37" y="59"/>
                  <a:pt x="61" y="59"/>
                </a:cubicBezTo>
                <a:cubicBezTo>
                  <a:pt x="67" y="59"/>
                  <a:pt x="73" y="59"/>
                  <a:pt x="79" y="60"/>
                </a:cubicBezTo>
                <a:cubicBezTo>
                  <a:pt x="79" y="78"/>
                  <a:pt x="79" y="78"/>
                  <a:pt x="79" y="78"/>
                </a:cubicBezTo>
                <a:lnTo>
                  <a:pt x="128" y="3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BE7A993-371B-4F87-A336-B98D990865ED}"/>
              </a:ext>
            </a:extLst>
          </p:cNvPr>
          <p:cNvGrpSpPr/>
          <p:nvPr/>
        </p:nvGrpSpPr>
        <p:grpSpPr>
          <a:xfrm>
            <a:off x="658814" y="1899946"/>
            <a:ext cx="383553" cy="384824"/>
            <a:chOff x="568326" y="1266826"/>
            <a:chExt cx="479425" cy="481013"/>
          </a:xfrm>
        </p:grpSpPr>
        <p:sp>
          <p:nvSpPr>
            <p:cNvPr id="96" name="Rectangle 183">
              <a:extLst>
                <a:ext uri="{FF2B5EF4-FFF2-40B4-BE49-F238E27FC236}">
                  <a16:creationId xmlns:a16="http://schemas.microsoft.com/office/drawing/2014/main" id="{883164C3-C5EE-411D-8285-0921D2AC8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1" y="1266826"/>
              <a:ext cx="52388" cy="1317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Rectangle 184">
              <a:extLst>
                <a:ext uri="{FF2B5EF4-FFF2-40B4-BE49-F238E27FC236}">
                  <a16:creationId xmlns:a16="http://schemas.microsoft.com/office/drawing/2014/main" id="{517777DB-5DBD-42FB-82E5-53C0E4B67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1" y="1616076"/>
              <a:ext cx="52388" cy="1317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85">
              <a:extLst>
                <a:ext uri="{FF2B5EF4-FFF2-40B4-BE49-F238E27FC236}">
                  <a16:creationId xmlns:a16="http://schemas.microsoft.com/office/drawing/2014/main" id="{A8FFB30A-D07F-4840-B692-2DD11563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4" y="1319214"/>
              <a:ext cx="127000" cy="128588"/>
            </a:xfrm>
            <a:custGeom>
              <a:avLst/>
              <a:gdLst>
                <a:gd name="T0" fmla="*/ 0 w 80"/>
                <a:gd name="T1" fmla="*/ 24 h 81"/>
                <a:gd name="T2" fmla="*/ 56 w 80"/>
                <a:gd name="T3" fmla="*/ 81 h 81"/>
                <a:gd name="T4" fmla="*/ 80 w 80"/>
                <a:gd name="T5" fmla="*/ 57 h 81"/>
                <a:gd name="T6" fmla="*/ 23 w 80"/>
                <a:gd name="T7" fmla="*/ 0 h 81"/>
                <a:gd name="T8" fmla="*/ 0 w 80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0" y="24"/>
                  </a:moveTo>
                  <a:lnTo>
                    <a:pt x="56" y="81"/>
                  </a:lnTo>
                  <a:lnTo>
                    <a:pt x="80" y="57"/>
                  </a:lnTo>
                  <a:lnTo>
                    <a:pt x="23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86">
              <a:extLst>
                <a:ext uri="{FF2B5EF4-FFF2-40B4-BE49-F238E27FC236}">
                  <a16:creationId xmlns:a16="http://schemas.microsoft.com/office/drawing/2014/main" id="{3D270697-3D62-4D02-8B02-58F2BE6E5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64" y="1566864"/>
              <a:ext cx="127000" cy="128588"/>
            </a:xfrm>
            <a:custGeom>
              <a:avLst/>
              <a:gdLst>
                <a:gd name="T0" fmla="*/ 0 w 80"/>
                <a:gd name="T1" fmla="*/ 24 h 81"/>
                <a:gd name="T2" fmla="*/ 57 w 80"/>
                <a:gd name="T3" fmla="*/ 81 h 81"/>
                <a:gd name="T4" fmla="*/ 80 w 80"/>
                <a:gd name="T5" fmla="*/ 57 h 81"/>
                <a:gd name="T6" fmla="*/ 23 w 80"/>
                <a:gd name="T7" fmla="*/ 0 h 81"/>
                <a:gd name="T8" fmla="*/ 0 w 80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0" y="24"/>
                  </a:moveTo>
                  <a:lnTo>
                    <a:pt x="57" y="81"/>
                  </a:lnTo>
                  <a:lnTo>
                    <a:pt x="80" y="57"/>
                  </a:lnTo>
                  <a:lnTo>
                    <a:pt x="23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187">
              <a:extLst>
                <a:ext uri="{FF2B5EF4-FFF2-40B4-BE49-F238E27FC236}">
                  <a16:creationId xmlns:a16="http://schemas.microsoft.com/office/drawing/2014/main" id="{38222BB6-973C-4629-92D7-015178613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6" y="1481139"/>
              <a:ext cx="130175" cy="523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Rectangle 188">
              <a:extLst>
                <a:ext uri="{FF2B5EF4-FFF2-40B4-BE49-F238E27FC236}">
                  <a16:creationId xmlns:a16="http://schemas.microsoft.com/office/drawing/2014/main" id="{49DDA208-70C9-4D78-AE3E-71CE0FB44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6" y="1481139"/>
              <a:ext cx="130175" cy="523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89">
              <a:extLst>
                <a:ext uri="{FF2B5EF4-FFF2-40B4-BE49-F238E27FC236}">
                  <a16:creationId xmlns:a16="http://schemas.microsoft.com/office/drawing/2014/main" id="{A8DDA2B2-4A2F-45E5-AF0E-33610A7B9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4" y="1566864"/>
              <a:ext cx="127000" cy="128588"/>
            </a:xfrm>
            <a:custGeom>
              <a:avLst/>
              <a:gdLst>
                <a:gd name="T0" fmla="*/ 0 w 80"/>
                <a:gd name="T1" fmla="*/ 57 h 81"/>
                <a:gd name="T2" fmla="*/ 23 w 80"/>
                <a:gd name="T3" fmla="*/ 81 h 81"/>
                <a:gd name="T4" fmla="*/ 80 w 80"/>
                <a:gd name="T5" fmla="*/ 24 h 81"/>
                <a:gd name="T6" fmla="*/ 56 w 80"/>
                <a:gd name="T7" fmla="*/ 0 h 81"/>
                <a:gd name="T8" fmla="*/ 0 w 80"/>
                <a:gd name="T9" fmla="*/ 5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0" y="57"/>
                  </a:moveTo>
                  <a:lnTo>
                    <a:pt x="23" y="81"/>
                  </a:lnTo>
                  <a:lnTo>
                    <a:pt x="80" y="24"/>
                  </a:lnTo>
                  <a:lnTo>
                    <a:pt x="56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90">
              <a:extLst>
                <a:ext uri="{FF2B5EF4-FFF2-40B4-BE49-F238E27FC236}">
                  <a16:creationId xmlns:a16="http://schemas.microsoft.com/office/drawing/2014/main" id="{EF9D5ABA-91B1-4559-BBB7-C19BE1D3C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64" y="1319214"/>
              <a:ext cx="127000" cy="128588"/>
            </a:xfrm>
            <a:custGeom>
              <a:avLst/>
              <a:gdLst>
                <a:gd name="T0" fmla="*/ 80 w 80"/>
                <a:gd name="T1" fmla="*/ 24 h 81"/>
                <a:gd name="T2" fmla="*/ 57 w 80"/>
                <a:gd name="T3" fmla="*/ 0 h 81"/>
                <a:gd name="T4" fmla="*/ 0 w 80"/>
                <a:gd name="T5" fmla="*/ 57 h 81"/>
                <a:gd name="T6" fmla="*/ 23 w 80"/>
                <a:gd name="T7" fmla="*/ 81 h 81"/>
                <a:gd name="T8" fmla="*/ 80 w 80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80" y="24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3" y="81"/>
                  </a:lnTo>
                  <a:lnTo>
                    <a:pt x="8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7" name="Freeform 207">
            <a:extLst>
              <a:ext uri="{FF2B5EF4-FFF2-40B4-BE49-F238E27FC236}">
                <a16:creationId xmlns:a16="http://schemas.microsoft.com/office/drawing/2014/main" id="{E5FDAAB8-557A-49B8-A7A3-4A565B3D4A27}"/>
              </a:ext>
            </a:extLst>
          </p:cNvPr>
          <p:cNvSpPr>
            <a:spLocks/>
          </p:cNvSpPr>
          <p:nvPr/>
        </p:nvSpPr>
        <p:spPr bwMode="auto">
          <a:xfrm>
            <a:off x="658813" y="1130299"/>
            <a:ext cx="383553" cy="384824"/>
          </a:xfrm>
          <a:custGeom>
            <a:avLst/>
            <a:gdLst>
              <a:gd name="T0" fmla="*/ 302 w 302"/>
              <a:gd name="T1" fmla="*/ 116 h 303"/>
              <a:gd name="T2" fmla="*/ 186 w 302"/>
              <a:gd name="T3" fmla="*/ 116 h 303"/>
              <a:gd name="T4" fmla="*/ 186 w 302"/>
              <a:gd name="T5" fmla="*/ 0 h 303"/>
              <a:gd name="T6" fmla="*/ 115 w 302"/>
              <a:gd name="T7" fmla="*/ 0 h 303"/>
              <a:gd name="T8" fmla="*/ 115 w 302"/>
              <a:gd name="T9" fmla="*/ 116 h 303"/>
              <a:gd name="T10" fmla="*/ 0 w 302"/>
              <a:gd name="T11" fmla="*/ 116 h 303"/>
              <a:gd name="T12" fmla="*/ 0 w 302"/>
              <a:gd name="T13" fmla="*/ 187 h 303"/>
              <a:gd name="T14" fmla="*/ 115 w 302"/>
              <a:gd name="T15" fmla="*/ 187 h 303"/>
              <a:gd name="T16" fmla="*/ 115 w 302"/>
              <a:gd name="T17" fmla="*/ 303 h 303"/>
              <a:gd name="T18" fmla="*/ 186 w 302"/>
              <a:gd name="T19" fmla="*/ 303 h 303"/>
              <a:gd name="T20" fmla="*/ 186 w 302"/>
              <a:gd name="T21" fmla="*/ 187 h 303"/>
              <a:gd name="T22" fmla="*/ 302 w 302"/>
              <a:gd name="T23" fmla="*/ 187 h 303"/>
              <a:gd name="T24" fmla="*/ 302 w 302"/>
              <a:gd name="T25" fmla="*/ 116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2" h="303">
                <a:moveTo>
                  <a:pt x="302" y="116"/>
                </a:moveTo>
                <a:lnTo>
                  <a:pt x="186" y="116"/>
                </a:lnTo>
                <a:lnTo>
                  <a:pt x="186" y="0"/>
                </a:lnTo>
                <a:lnTo>
                  <a:pt x="115" y="0"/>
                </a:lnTo>
                <a:lnTo>
                  <a:pt x="115" y="116"/>
                </a:lnTo>
                <a:lnTo>
                  <a:pt x="0" y="116"/>
                </a:lnTo>
                <a:lnTo>
                  <a:pt x="0" y="187"/>
                </a:lnTo>
                <a:lnTo>
                  <a:pt x="115" y="187"/>
                </a:lnTo>
                <a:lnTo>
                  <a:pt x="115" y="303"/>
                </a:lnTo>
                <a:lnTo>
                  <a:pt x="186" y="303"/>
                </a:lnTo>
                <a:lnTo>
                  <a:pt x="186" y="187"/>
                </a:lnTo>
                <a:lnTo>
                  <a:pt x="302" y="187"/>
                </a:lnTo>
                <a:lnTo>
                  <a:pt x="302" y="11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0" name="组合 359">
            <a:extLst>
              <a:ext uri="{FF2B5EF4-FFF2-40B4-BE49-F238E27FC236}">
                <a16:creationId xmlns:a16="http://schemas.microsoft.com/office/drawing/2014/main" id="{5C1E8137-5F4B-4BB6-8097-FE9E3215107F}"/>
              </a:ext>
            </a:extLst>
          </p:cNvPr>
          <p:cNvGrpSpPr/>
          <p:nvPr/>
        </p:nvGrpSpPr>
        <p:grpSpPr>
          <a:xfrm>
            <a:off x="11391974" y="5758345"/>
            <a:ext cx="382283" cy="382283"/>
            <a:chOff x="11139488" y="6073776"/>
            <a:chExt cx="481013" cy="481013"/>
          </a:xfrm>
        </p:grpSpPr>
        <p:sp>
          <p:nvSpPr>
            <p:cNvPr id="423" name="Freeform 5">
              <a:extLst>
                <a:ext uri="{FF2B5EF4-FFF2-40B4-BE49-F238E27FC236}">
                  <a16:creationId xmlns:a16="http://schemas.microsoft.com/office/drawing/2014/main" id="{9D776DF5-A486-46B7-9029-87AE1E90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8538" y="6073776"/>
              <a:ext cx="442913" cy="161925"/>
            </a:xfrm>
            <a:custGeom>
              <a:avLst/>
              <a:gdLst>
                <a:gd name="T0" fmla="*/ 279 w 279"/>
                <a:gd name="T1" fmla="*/ 90 h 102"/>
                <a:gd name="T2" fmla="*/ 140 w 279"/>
                <a:gd name="T3" fmla="*/ 0 h 102"/>
                <a:gd name="T4" fmla="*/ 0 w 279"/>
                <a:gd name="T5" fmla="*/ 90 h 102"/>
                <a:gd name="T6" fmla="*/ 0 w 279"/>
                <a:gd name="T7" fmla="*/ 102 h 102"/>
                <a:gd name="T8" fmla="*/ 279 w 279"/>
                <a:gd name="T9" fmla="*/ 102 h 102"/>
                <a:gd name="T10" fmla="*/ 279 w 279"/>
                <a:gd name="T11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102">
                  <a:moveTo>
                    <a:pt x="279" y="90"/>
                  </a:moveTo>
                  <a:lnTo>
                    <a:pt x="140" y="0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279" y="102"/>
                  </a:lnTo>
                  <a:lnTo>
                    <a:pt x="279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Rectangle 6">
              <a:extLst>
                <a:ext uri="{FF2B5EF4-FFF2-40B4-BE49-F238E27FC236}">
                  <a16:creationId xmlns:a16="http://schemas.microsoft.com/office/drawing/2014/main" id="{DE822EE9-FDE0-428F-ADB0-9E0D04171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9488" y="6502401"/>
              <a:ext cx="481013" cy="523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Rectangle 7">
              <a:extLst>
                <a:ext uri="{FF2B5EF4-FFF2-40B4-BE49-F238E27FC236}">
                  <a16:creationId xmlns:a16="http://schemas.microsoft.com/office/drawing/2014/main" id="{DFDF605E-6D7C-4987-9831-D4249206A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74413" y="6423026"/>
              <a:ext cx="412750" cy="5715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Rectangle 8">
              <a:extLst>
                <a:ext uri="{FF2B5EF4-FFF2-40B4-BE49-F238E27FC236}">
                  <a16:creationId xmlns:a16="http://schemas.microsoft.com/office/drawing/2014/main" id="{55244906-A8D7-42E7-969E-F70611D3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0925" y="6257926"/>
              <a:ext cx="76200" cy="1476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9">
              <a:extLst>
                <a:ext uri="{FF2B5EF4-FFF2-40B4-BE49-F238E27FC236}">
                  <a16:creationId xmlns:a16="http://schemas.microsoft.com/office/drawing/2014/main" id="{3D6BE9B1-2E6D-4D0F-A481-D6244E00E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4450" y="6257926"/>
              <a:ext cx="74613" cy="1476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10">
              <a:extLst>
                <a:ext uri="{FF2B5EF4-FFF2-40B4-BE49-F238E27FC236}">
                  <a16:creationId xmlns:a16="http://schemas.microsoft.com/office/drawing/2014/main" id="{AE7433BF-0583-4BC7-A9E9-139EFE39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2688" y="6257926"/>
              <a:ext cx="74613" cy="1476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3" name="组合 362">
            <a:extLst>
              <a:ext uri="{FF2B5EF4-FFF2-40B4-BE49-F238E27FC236}">
                <a16:creationId xmlns:a16="http://schemas.microsoft.com/office/drawing/2014/main" id="{F3E524D5-C7AE-460A-985C-1F513AFB7BE0}"/>
              </a:ext>
            </a:extLst>
          </p:cNvPr>
          <p:cNvGrpSpPr/>
          <p:nvPr/>
        </p:nvGrpSpPr>
        <p:grpSpPr>
          <a:xfrm>
            <a:off x="11391974" y="4993779"/>
            <a:ext cx="382283" cy="382283"/>
            <a:chOff x="11139488" y="5111751"/>
            <a:chExt cx="481013" cy="481013"/>
          </a:xfrm>
        </p:grpSpPr>
        <p:sp>
          <p:nvSpPr>
            <p:cNvPr id="418" name="Rectangle 34">
              <a:extLst>
                <a:ext uri="{FF2B5EF4-FFF2-40B4-BE49-F238E27FC236}">
                  <a16:creationId xmlns:a16="http://schemas.microsoft.com/office/drawing/2014/main" id="{20F8C144-ECBF-4275-8480-15CB027CD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6513" y="5111751"/>
              <a:ext cx="57150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Rectangle 35">
              <a:extLst>
                <a:ext uri="{FF2B5EF4-FFF2-40B4-BE49-F238E27FC236}">
                  <a16:creationId xmlns:a16="http://schemas.microsoft.com/office/drawing/2014/main" id="{8198D474-A15B-4E2B-B896-2571AF60C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7913" y="5111751"/>
              <a:ext cx="55563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36">
              <a:extLst>
                <a:ext uri="{FF2B5EF4-FFF2-40B4-BE49-F238E27FC236}">
                  <a16:creationId xmlns:a16="http://schemas.microsoft.com/office/drawing/2014/main" id="{CD359EF5-1D72-4333-80C4-45C54E8EAC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488" y="5153026"/>
              <a:ext cx="481013" cy="439738"/>
            </a:xfrm>
            <a:custGeom>
              <a:avLst/>
              <a:gdLst>
                <a:gd name="T0" fmla="*/ 253 w 303"/>
                <a:gd name="T1" fmla="*/ 0 h 277"/>
                <a:gd name="T2" fmla="*/ 253 w 303"/>
                <a:gd name="T3" fmla="*/ 36 h 277"/>
                <a:gd name="T4" fmla="*/ 194 w 303"/>
                <a:gd name="T5" fmla="*/ 36 h 277"/>
                <a:gd name="T6" fmla="*/ 194 w 303"/>
                <a:gd name="T7" fmla="*/ 0 h 277"/>
                <a:gd name="T8" fmla="*/ 111 w 303"/>
                <a:gd name="T9" fmla="*/ 0 h 277"/>
                <a:gd name="T10" fmla="*/ 111 w 303"/>
                <a:gd name="T11" fmla="*/ 36 h 277"/>
                <a:gd name="T12" fmla="*/ 50 w 303"/>
                <a:gd name="T13" fmla="*/ 36 h 277"/>
                <a:gd name="T14" fmla="*/ 50 w 303"/>
                <a:gd name="T15" fmla="*/ 0 h 277"/>
                <a:gd name="T16" fmla="*/ 0 w 303"/>
                <a:gd name="T17" fmla="*/ 0 h 277"/>
                <a:gd name="T18" fmla="*/ 0 w 303"/>
                <a:gd name="T19" fmla="*/ 41 h 277"/>
                <a:gd name="T20" fmla="*/ 0 w 303"/>
                <a:gd name="T21" fmla="*/ 277 h 277"/>
                <a:gd name="T22" fmla="*/ 303 w 303"/>
                <a:gd name="T23" fmla="*/ 277 h 277"/>
                <a:gd name="T24" fmla="*/ 303 w 303"/>
                <a:gd name="T25" fmla="*/ 0 h 277"/>
                <a:gd name="T26" fmla="*/ 253 w 303"/>
                <a:gd name="T27" fmla="*/ 0 h 277"/>
                <a:gd name="T28" fmla="*/ 268 w 303"/>
                <a:gd name="T29" fmla="*/ 242 h 277"/>
                <a:gd name="T30" fmla="*/ 36 w 303"/>
                <a:gd name="T31" fmla="*/ 242 h 277"/>
                <a:gd name="T32" fmla="*/ 36 w 303"/>
                <a:gd name="T33" fmla="*/ 71 h 277"/>
                <a:gd name="T34" fmla="*/ 268 w 303"/>
                <a:gd name="T35" fmla="*/ 71 h 277"/>
                <a:gd name="T36" fmla="*/ 268 w 303"/>
                <a:gd name="T37" fmla="*/ 24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3" h="277">
                  <a:moveTo>
                    <a:pt x="253" y="0"/>
                  </a:moveTo>
                  <a:lnTo>
                    <a:pt x="253" y="36"/>
                  </a:lnTo>
                  <a:lnTo>
                    <a:pt x="194" y="36"/>
                  </a:lnTo>
                  <a:lnTo>
                    <a:pt x="194" y="0"/>
                  </a:lnTo>
                  <a:lnTo>
                    <a:pt x="111" y="0"/>
                  </a:lnTo>
                  <a:lnTo>
                    <a:pt x="111" y="36"/>
                  </a:lnTo>
                  <a:lnTo>
                    <a:pt x="50" y="36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0" y="277"/>
                  </a:lnTo>
                  <a:lnTo>
                    <a:pt x="303" y="277"/>
                  </a:lnTo>
                  <a:lnTo>
                    <a:pt x="303" y="0"/>
                  </a:lnTo>
                  <a:lnTo>
                    <a:pt x="253" y="0"/>
                  </a:lnTo>
                  <a:close/>
                  <a:moveTo>
                    <a:pt x="268" y="242"/>
                  </a:moveTo>
                  <a:lnTo>
                    <a:pt x="36" y="242"/>
                  </a:lnTo>
                  <a:lnTo>
                    <a:pt x="36" y="71"/>
                  </a:lnTo>
                  <a:lnTo>
                    <a:pt x="268" y="71"/>
                  </a:lnTo>
                  <a:lnTo>
                    <a:pt x="268" y="24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37">
              <a:extLst>
                <a:ext uri="{FF2B5EF4-FFF2-40B4-BE49-F238E27FC236}">
                  <a16:creationId xmlns:a16="http://schemas.microsoft.com/office/drawing/2014/main" id="{80FDB948-843B-4703-AD17-DB802ED3A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5" y="5326063"/>
              <a:ext cx="123825" cy="153988"/>
            </a:xfrm>
            <a:custGeom>
              <a:avLst/>
              <a:gdLst>
                <a:gd name="T0" fmla="*/ 14 w 33"/>
                <a:gd name="T1" fmla="*/ 21 h 41"/>
                <a:gd name="T2" fmla="*/ 3 w 33"/>
                <a:gd name="T3" fmla="*/ 31 h 41"/>
                <a:gd name="T4" fmla="*/ 0 w 33"/>
                <a:gd name="T5" fmla="*/ 41 h 41"/>
                <a:gd name="T6" fmla="*/ 33 w 33"/>
                <a:gd name="T7" fmla="*/ 41 h 41"/>
                <a:gd name="T8" fmla="*/ 33 w 33"/>
                <a:gd name="T9" fmla="*/ 32 h 41"/>
                <a:gd name="T10" fmla="*/ 16 w 33"/>
                <a:gd name="T11" fmla="*/ 32 h 41"/>
                <a:gd name="T12" fmla="*/ 18 w 33"/>
                <a:gd name="T13" fmla="*/ 29 h 41"/>
                <a:gd name="T14" fmla="*/ 23 w 33"/>
                <a:gd name="T15" fmla="*/ 26 h 41"/>
                <a:gd name="T16" fmla="*/ 31 w 33"/>
                <a:gd name="T17" fmla="*/ 19 h 41"/>
                <a:gd name="T18" fmla="*/ 33 w 33"/>
                <a:gd name="T19" fmla="*/ 12 h 41"/>
                <a:gd name="T20" fmla="*/ 31 w 33"/>
                <a:gd name="T21" fmla="*/ 6 h 41"/>
                <a:gd name="T22" fmla="*/ 26 w 33"/>
                <a:gd name="T23" fmla="*/ 2 h 41"/>
                <a:gd name="T24" fmla="*/ 17 w 33"/>
                <a:gd name="T25" fmla="*/ 0 h 41"/>
                <a:gd name="T26" fmla="*/ 8 w 33"/>
                <a:gd name="T27" fmla="*/ 2 h 41"/>
                <a:gd name="T28" fmla="*/ 3 w 33"/>
                <a:gd name="T29" fmla="*/ 6 h 41"/>
                <a:gd name="T30" fmla="*/ 1 w 33"/>
                <a:gd name="T31" fmla="*/ 13 h 41"/>
                <a:gd name="T32" fmla="*/ 12 w 33"/>
                <a:gd name="T33" fmla="*/ 14 h 41"/>
                <a:gd name="T34" fmla="*/ 14 w 33"/>
                <a:gd name="T35" fmla="*/ 9 h 41"/>
                <a:gd name="T36" fmla="*/ 17 w 33"/>
                <a:gd name="T37" fmla="*/ 8 h 41"/>
                <a:gd name="T38" fmla="*/ 20 w 33"/>
                <a:gd name="T39" fmla="*/ 9 h 41"/>
                <a:gd name="T40" fmla="*/ 22 w 33"/>
                <a:gd name="T41" fmla="*/ 12 h 41"/>
                <a:gd name="T42" fmla="*/ 20 w 33"/>
                <a:gd name="T43" fmla="*/ 16 h 41"/>
                <a:gd name="T44" fmla="*/ 14 w 33"/>
                <a:gd name="T45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41">
                  <a:moveTo>
                    <a:pt x="14" y="21"/>
                  </a:moveTo>
                  <a:cubicBezTo>
                    <a:pt x="9" y="25"/>
                    <a:pt x="5" y="29"/>
                    <a:pt x="3" y="31"/>
                  </a:cubicBezTo>
                  <a:cubicBezTo>
                    <a:pt x="1" y="34"/>
                    <a:pt x="0" y="37"/>
                    <a:pt x="0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1"/>
                    <a:pt x="18" y="30"/>
                    <a:pt x="18" y="29"/>
                  </a:cubicBezTo>
                  <a:cubicBezTo>
                    <a:pt x="19" y="29"/>
                    <a:pt x="21" y="28"/>
                    <a:pt x="23" y="26"/>
                  </a:cubicBezTo>
                  <a:cubicBezTo>
                    <a:pt x="27" y="23"/>
                    <a:pt x="29" y="21"/>
                    <a:pt x="31" y="19"/>
                  </a:cubicBezTo>
                  <a:cubicBezTo>
                    <a:pt x="32" y="17"/>
                    <a:pt x="33" y="14"/>
                    <a:pt x="33" y="12"/>
                  </a:cubicBezTo>
                  <a:cubicBezTo>
                    <a:pt x="33" y="9"/>
                    <a:pt x="32" y="7"/>
                    <a:pt x="31" y="6"/>
                  </a:cubicBezTo>
                  <a:cubicBezTo>
                    <a:pt x="30" y="4"/>
                    <a:pt x="28" y="2"/>
                    <a:pt x="26" y="2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13" y="0"/>
                    <a:pt x="10" y="1"/>
                    <a:pt x="8" y="2"/>
                  </a:cubicBezTo>
                  <a:cubicBezTo>
                    <a:pt x="6" y="3"/>
                    <a:pt x="4" y="4"/>
                    <a:pt x="3" y="6"/>
                  </a:cubicBezTo>
                  <a:cubicBezTo>
                    <a:pt x="2" y="7"/>
                    <a:pt x="1" y="10"/>
                    <a:pt x="1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2"/>
                    <a:pt x="13" y="10"/>
                    <a:pt x="14" y="9"/>
                  </a:cubicBezTo>
                  <a:cubicBezTo>
                    <a:pt x="14" y="8"/>
                    <a:pt x="16" y="8"/>
                    <a:pt x="17" y="8"/>
                  </a:cubicBezTo>
                  <a:cubicBezTo>
                    <a:pt x="18" y="8"/>
                    <a:pt x="19" y="8"/>
                    <a:pt x="20" y="9"/>
                  </a:cubicBezTo>
                  <a:cubicBezTo>
                    <a:pt x="21" y="10"/>
                    <a:pt x="22" y="11"/>
                    <a:pt x="22" y="12"/>
                  </a:cubicBezTo>
                  <a:cubicBezTo>
                    <a:pt x="22" y="13"/>
                    <a:pt x="21" y="14"/>
                    <a:pt x="20" y="16"/>
                  </a:cubicBezTo>
                  <a:cubicBezTo>
                    <a:pt x="19" y="17"/>
                    <a:pt x="17" y="19"/>
                    <a:pt x="14" y="2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38">
              <a:extLst>
                <a:ext uri="{FF2B5EF4-FFF2-40B4-BE49-F238E27FC236}">
                  <a16:creationId xmlns:a16="http://schemas.microsoft.com/office/drawing/2014/main" id="{45D47885-1537-4553-B660-4F0F3352F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7138" y="5326063"/>
              <a:ext cx="123825" cy="153988"/>
            </a:xfrm>
            <a:custGeom>
              <a:avLst/>
              <a:gdLst>
                <a:gd name="T0" fmla="*/ 17 w 33"/>
                <a:gd name="T1" fmla="*/ 35 h 41"/>
                <a:gd name="T2" fmla="*/ 13 w 33"/>
                <a:gd name="T3" fmla="*/ 33 h 41"/>
                <a:gd name="T4" fmla="*/ 11 w 33"/>
                <a:gd name="T5" fmla="*/ 29 h 41"/>
                <a:gd name="T6" fmla="*/ 0 w 33"/>
                <a:gd name="T7" fmla="*/ 30 h 41"/>
                <a:gd name="T8" fmla="*/ 3 w 33"/>
                <a:gd name="T9" fmla="*/ 36 h 41"/>
                <a:gd name="T10" fmla="*/ 9 w 33"/>
                <a:gd name="T11" fmla="*/ 40 h 41"/>
                <a:gd name="T12" fmla="*/ 17 w 33"/>
                <a:gd name="T13" fmla="*/ 41 h 41"/>
                <a:gd name="T14" fmla="*/ 26 w 33"/>
                <a:gd name="T15" fmla="*/ 40 h 41"/>
                <a:gd name="T16" fmla="*/ 31 w 33"/>
                <a:gd name="T17" fmla="*/ 35 h 41"/>
                <a:gd name="T18" fmla="*/ 33 w 33"/>
                <a:gd name="T19" fmla="*/ 28 h 41"/>
                <a:gd name="T20" fmla="*/ 32 w 33"/>
                <a:gd name="T21" fmla="*/ 23 h 41"/>
                <a:gd name="T22" fmla="*/ 29 w 33"/>
                <a:gd name="T23" fmla="*/ 20 h 41"/>
                <a:gd name="T24" fmla="*/ 25 w 33"/>
                <a:gd name="T25" fmla="*/ 19 h 41"/>
                <a:gd name="T26" fmla="*/ 30 w 33"/>
                <a:gd name="T27" fmla="*/ 15 h 41"/>
                <a:gd name="T28" fmla="*/ 31 w 33"/>
                <a:gd name="T29" fmla="*/ 10 h 41"/>
                <a:gd name="T30" fmla="*/ 28 w 33"/>
                <a:gd name="T31" fmla="*/ 3 h 41"/>
                <a:gd name="T32" fmla="*/ 16 w 33"/>
                <a:gd name="T33" fmla="*/ 0 h 41"/>
                <a:gd name="T34" fmla="*/ 6 w 33"/>
                <a:gd name="T35" fmla="*/ 3 h 41"/>
                <a:gd name="T36" fmla="*/ 1 w 33"/>
                <a:gd name="T37" fmla="*/ 10 h 41"/>
                <a:gd name="T38" fmla="*/ 11 w 33"/>
                <a:gd name="T39" fmla="*/ 12 h 41"/>
                <a:gd name="T40" fmla="*/ 13 w 33"/>
                <a:gd name="T41" fmla="*/ 8 h 41"/>
                <a:gd name="T42" fmla="*/ 16 w 33"/>
                <a:gd name="T43" fmla="*/ 7 h 41"/>
                <a:gd name="T44" fmla="*/ 19 w 33"/>
                <a:gd name="T45" fmla="*/ 8 h 41"/>
                <a:gd name="T46" fmla="*/ 20 w 33"/>
                <a:gd name="T47" fmla="*/ 11 h 41"/>
                <a:gd name="T48" fmla="*/ 19 w 33"/>
                <a:gd name="T49" fmla="*/ 14 h 41"/>
                <a:gd name="T50" fmla="*/ 15 w 33"/>
                <a:gd name="T51" fmla="*/ 16 h 41"/>
                <a:gd name="T52" fmla="*/ 14 w 33"/>
                <a:gd name="T53" fmla="*/ 16 h 41"/>
                <a:gd name="T54" fmla="*/ 13 w 33"/>
                <a:gd name="T55" fmla="*/ 23 h 41"/>
                <a:gd name="T56" fmla="*/ 17 w 33"/>
                <a:gd name="T57" fmla="*/ 23 h 41"/>
                <a:gd name="T58" fmla="*/ 21 w 33"/>
                <a:gd name="T59" fmla="*/ 24 h 41"/>
                <a:gd name="T60" fmla="*/ 22 w 33"/>
                <a:gd name="T61" fmla="*/ 29 h 41"/>
                <a:gd name="T62" fmla="*/ 21 w 33"/>
                <a:gd name="T63" fmla="*/ 33 h 41"/>
                <a:gd name="T64" fmla="*/ 17 w 33"/>
                <a:gd name="T6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1">
                  <a:moveTo>
                    <a:pt x="17" y="35"/>
                  </a:moveTo>
                  <a:cubicBezTo>
                    <a:pt x="15" y="35"/>
                    <a:pt x="14" y="34"/>
                    <a:pt x="13" y="33"/>
                  </a:cubicBezTo>
                  <a:cubicBezTo>
                    <a:pt x="12" y="32"/>
                    <a:pt x="12" y="31"/>
                    <a:pt x="11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33"/>
                    <a:pt x="2" y="35"/>
                    <a:pt x="3" y="36"/>
                  </a:cubicBezTo>
                  <a:cubicBezTo>
                    <a:pt x="5" y="38"/>
                    <a:pt x="7" y="39"/>
                    <a:pt x="9" y="40"/>
                  </a:cubicBezTo>
                  <a:cubicBezTo>
                    <a:pt x="11" y="41"/>
                    <a:pt x="14" y="41"/>
                    <a:pt x="17" y="41"/>
                  </a:cubicBezTo>
                  <a:cubicBezTo>
                    <a:pt x="21" y="41"/>
                    <a:pt x="24" y="41"/>
                    <a:pt x="26" y="40"/>
                  </a:cubicBezTo>
                  <a:cubicBezTo>
                    <a:pt x="28" y="38"/>
                    <a:pt x="30" y="37"/>
                    <a:pt x="31" y="35"/>
                  </a:cubicBezTo>
                  <a:cubicBezTo>
                    <a:pt x="33" y="33"/>
                    <a:pt x="33" y="30"/>
                    <a:pt x="33" y="28"/>
                  </a:cubicBezTo>
                  <a:cubicBezTo>
                    <a:pt x="33" y="26"/>
                    <a:pt x="33" y="25"/>
                    <a:pt x="32" y="23"/>
                  </a:cubicBezTo>
                  <a:cubicBezTo>
                    <a:pt x="31" y="22"/>
                    <a:pt x="30" y="21"/>
                    <a:pt x="29" y="20"/>
                  </a:cubicBezTo>
                  <a:cubicBezTo>
                    <a:pt x="28" y="20"/>
                    <a:pt x="27" y="19"/>
                    <a:pt x="25" y="19"/>
                  </a:cubicBezTo>
                  <a:cubicBezTo>
                    <a:pt x="27" y="18"/>
                    <a:pt x="29" y="16"/>
                    <a:pt x="30" y="15"/>
                  </a:cubicBezTo>
                  <a:cubicBezTo>
                    <a:pt x="31" y="14"/>
                    <a:pt x="31" y="12"/>
                    <a:pt x="31" y="10"/>
                  </a:cubicBezTo>
                  <a:cubicBezTo>
                    <a:pt x="31" y="7"/>
                    <a:pt x="30" y="5"/>
                    <a:pt x="28" y="3"/>
                  </a:cubicBezTo>
                  <a:cubicBezTo>
                    <a:pt x="25" y="1"/>
                    <a:pt x="22" y="0"/>
                    <a:pt x="16" y="0"/>
                  </a:cubicBezTo>
                  <a:cubicBezTo>
                    <a:pt x="12" y="0"/>
                    <a:pt x="8" y="1"/>
                    <a:pt x="6" y="3"/>
                  </a:cubicBezTo>
                  <a:cubicBezTo>
                    <a:pt x="3" y="5"/>
                    <a:pt x="2" y="7"/>
                    <a:pt x="1" y="1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0"/>
                    <a:pt x="12" y="9"/>
                    <a:pt x="13" y="8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0"/>
                    <a:pt x="20" y="11"/>
                  </a:cubicBezTo>
                  <a:cubicBezTo>
                    <a:pt x="20" y="12"/>
                    <a:pt x="20" y="13"/>
                    <a:pt x="19" y="14"/>
                  </a:cubicBezTo>
                  <a:cubicBezTo>
                    <a:pt x="18" y="15"/>
                    <a:pt x="17" y="16"/>
                    <a:pt x="15" y="16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8" y="23"/>
                    <a:pt x="20" y="23"/>
                    <a:pt x="21" y="24"/>
                  </a:cubicBezTo>
                  <a:cubicBezTo>
                    <a:pt x="22" y="25"/>
                    <a:pt x="22" y="27"/>
                    <a:pt x="22" y="29"/>
                  </a:cubicBezTo>
                  <a:cubicBezTo>
                    <a:pt x="22" y="30"/>
                    <a:pt x="22" y="32"/>
                    <a:pt x="21" y="33"/>
                  </a:cubicBezTo>
                  <a:cubicBezTo>
                    <a:pt x="20" y="34"/>
                    <a:pt x="18" y="35"/>
                    <a:pt x="17" y="3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6" name="组合 365">
            <a:extLst>
              <a:ext uri="{FF2B5EF4-FFF2-40B4-BE49-F238E27FC236}">
                <a16:creationId xmlns:a16="http://schemas.microsoft.com/office/drawing/2014/main" id="{BC61F3A3-2E7C-42E9-9BAE-F8882E615033}"/>
              </a:ext>
            </a:extLst>
          </p:cNvPr>
          <p:cNvGrpSpPr/>
          <p:nvPr/>
        </p:nvGrpSpPr>
        <p:grpSpPr>
          <a:xfrm>
            <a:off x="11386927" y="4229213"/>
            <a:ext cx="387330" cy="388591"/>
            <a:chOff x="11133138" y="4149726"/>
            <a:chExt cx="487363" cy="488950"/>
          </a:xfrm>
        </p:grpSpPr>
        <p:sp>
          <p:nvSpPr>
            <p:cNvPr id="403" name="Freeform 72">
              <a:extLst>
                <a:ext uri="{FF2B5EF4-FFF2-40B4-BE49-F238E27FC236}">
                  <a16:creationId xmlns:a16="http://schemas.microsoft.com/office/drawing/2014/main" id="{D07E1113-A1C5-40FB-9EAA-05243A88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8863" y="4473576"/>
              <a:ext cx="79375" cy="79375"/>
            </a:xfrm>
            <a:custGeom>
              <a:avLst/>
              <a:gdLst>
                <a:gd name="T0" fmla="*/ 0 w 50"/>
                <a:gd name="T1" fmla="*/ 24 h 50"/>
                <a:gd name="T2" fmla="*/ 26 w 50"/>
                <a:gd name="T3" fmla="*/ 50 h 50"/>
                <a:gd name="T4" fmla="*/ 50 w 50"/>
                <a:gd name="T5" fmla="*/ 24 h 50"/>
                <a:gd name="T6" fmla="*/ 26 w 50"/>
                <a:gd name="T7" fmla="*/ 0 h 50"/>
                <a:gd name="T8" fmla="*/ 0 w 50"/>
                <a:gd name="T9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0" y="24"/>
                  </a:moveTo>
                  <a:lnTo>
                    <a:pt x="26" y="50"/>
                  </a:lnTo>
                  <a:lnTo>
                    <a:pt x="50" y="24"/>
                  </a:lnTo>
                  <a:lnTo>
                    <a:pt x="26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73">
              <a:extLst>
                <a:ext uri="{FF2B5EF4-FFF2-40B4-BE49-F238E27FC236}">
                  <a16:creationId xmlns:a16="http://schemas.microsoft.com/office/drawing/2014/main" id="{4E1CB650-0B3B-4439-8A6D-F12C67C9FB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3138" y="4149726"/>
              <a:ext cx="487363" cy="488950"/>
            </a:xfrm>
            <a:custGeom>
              <a:avLst/>
              <a:gdLst>
                <a:gd name="T0" fmla="*/ 116 w 130"/>
                <a:gd name="T1" fmla="*/ 28 h 130"/>
                <a:gd name="T2" fmla="*/ 130 w 130"/>
                <a:gd name="T3" fmla="*/ 14 h 130"/>
                <a:gd name="T4" fmla="*/ 116 w 130"/>
                <a:gd name="T5" fmla="*/ 0 h 130"/>
                <a:gd name="T6" fmla="*/ 102 w 130"/>
                <a:gd name="T7" fmla="*/ 14 h 130"/>
                <a:gd name="T8" fmla="*/ 104 w 130"/>
                <a:gd name="T9" fmla="*/ 16 h 130"/>
                <a:gd name="T10" fmla="*/ 57 w 130"/>
                <a:gd name="T11" fmla="*/ 63 h 130"/>
                <a:gd name="T12" fmla="*/ 56 w 130"/>
                <a:gd name="T13" fmla="*/ 52 h 130"/>
                <a:gd name="T14" fmla="*/ 56 w 130"/>
                <a:gd name="T15" fmla="*/ 52 h 130"/>
                <a:gd name="T16" fmla="*/ 54 w 130"/>
                <a:gd name="T17" fmla="*/ 48 h 130"/>
                <a:gd name="T18" fmla="*/ 46 w 130"/>
                <a:gd name="T19" fmla="*/ 47 h 130"/>
                <a:gd name="T20" fmla="*/ 45 w 130"/>
                <a:gd name="T21" fmla="*/ 49 h 130"/>
                <a:gd name="T22" fmla="*/ 44 w 130"/>
                <a:gd name="T23" fmla="*/ 51 h 130"/>
                <a:gd name="T24" fmla="*/ 44 w 130"/>
                <a:gd name="T25" fmla="*/ 51 h 130"/>
                <a:gd name="T26" fmla="*/ 44 w 130"/>
                <a:gd name="T27" fmla="*/ 51 h 130"/>
                <a:gd name="T28" fmla="*/ 36 w 130"/>
                <a:gd name="T29" fmla="*/ 67 h 130"/>
                <a:gd name="T30" fmla="*/ 19 w 130"/>
                <a:gd name="T31" fmla="*/ 75 h 130"/>
                <a:gd name="T32" fmla="*/ 7 w 130"/>
                <a:gd name="T33" fmla="*/ 80 h 130"/>
                <a:gd name="T34" fmla="*/ 9 w 130"/>
                <a:gd name="T35" fmla="*/ 109 h 130"/>
                <a:gd name="T36" fmla="*/ 21 w 130"/>
                <a:gd name="T37" fmla="*/ 121 h 130"/>
                <a:gd name="T38" fmla="*/ 50 w 130"/>
                <a:gd name="T39" fmla="*/ 123 h 130"/>
                <a:gd name="T40" fmla="*/ 55 w 130"/>
                <a:gd name="T41" fmla="*/ 111 h 130"/>
                <a:gd name="T42" fmla="*/ 63 w 130"/>
                <a:gd name="T43" fmla="*/ 94 h 130"/>
                <a:gd name="T44" fmla="*/ 79 w 130"/>
                <a:gd name="T45" fmla="*/ 86 h 130"/>
                <a:gd name="T46" fmla="*/ 79 w 130"/>
                <a:gd name="T47" fmla="*/ 86 h 130"/>
                <a:gd name="T48" fmla="*/ 79 w 130"/>
                <a:gd name="T49" fmla="*/ 86 h 130"/>
                <a:gd name="T50" fmla="*/ 83 w 130"/>
                <a:gd name="T51" fmla="*/ 84 h 130"/>
                <a:gd name="T52" fmla="*/ 82 w 130"/>
                <a:gd name="T53" fmla="*/ 76 h 130"/>
                <a:gd name="T54" fmla="*/ 78 w 130"/>
                <a:gd name="T55" fmla="*/ 74 h 130"/>
                <a:gd name="T56" fmla="*/ 78 w 130"/>
                <a:gd name="T57" fmla="*/ 74 h 130"/>
                <a:gd name="T58" fmla="*/ 67 w 130"/>
                <a:gd name="T59" fmla="*/ 73 h 130"/>
                <a:gd name="T60" fmla="*/ 114 w 130"/>
                <a:gd name="T61" fmla="*/ 26 h 130"/>
                <a:gd name="T62" fmla="*/ 116 w 130"/>
                <a:gd name="T63" fmla="*/ 28 h 130"/>
                <a:gd name="T64" fmla="*/ 77 w 130"/>
                <a:gd name="T65" fmla="*/ 79 h 130"/>
                <a:gd name="T66" fmla="*/ 78 w 130"/>
                <a:gd name="T67" fmla="*/ 79 h 130"/>
                <a:gd name="T68" fmla="*/ 78 w 130"/>
                <a:gd name="T69" fmla="*/ 79 h 130"/>
                <a:gd name="T70" fmla="*/ 78 w 130"/>
                <a:gd name="T71" fmla="*/ 79 h 130"/>
                <a:gd name="T72" fmla="*/ 78 w 130"/>
                <a:gd name="T73" fmla="*/ 79 h 130"/>
                <a:gd name="T74" fmla="*/ 78 w 130"/>
                <a:gd name="T75" fmla="*/ 81 h 130"/>
                <a:gd name="T76" fmla="*/ 73 w 130"/>
                <a:gd name="T77" fmla="*/ 82 h 130"/>
                <a:gd name="T78" fmla="*/ 59 w 130"/>
                <a:gd name="T79" fmla="*/ 90 h 130"/>
                <a:gd name="T80" fmla="*/ 49 w 130"/>
                <a:gd name="T81" fmla="*/ 110 h 130"/>
                <a:gd name="T82" fmla="*/ 48 w 130"/>
                <a:gd name="T83" fmla="*/ 115 h 130"/>
                <a:gd name="T84" fmla="*/ 46 w 130"/>
                <a:gd name="T85" fmla="*/ 119 h 130"/>
                <a:gd name="T86" fmla="*/ 41 w 130"/>
                <a:gd name="T87" fmla="*/ 122 h 130"/>
                <a:gd name="T88" fmla="*/ 15 w 130"/>
                <a:gd name="T89" fmla="*/ 96 h 130"/>
                <a:gd name="T90" fmla="*/ 51 w 130"/>
                <a:gd name="T91" fmla="*/ 60 h 130"/>
                <a:gd name="T92" fmla="*/ 52 w 130"/>
                <a:gd name="T93" fmla="*/ 69 h 130"/>
                <a:gd name="T94" fmla="*/ 55 w 130"/>
                <a:gd name="T95" fmla="*/ 75 h 130"/>
                <a:gd name="T96" fmla="*/ 60 w 130"/>
                <a:gd name="T97" fmla="*/ 78 h 130"/>
                <a:gd name="T98" fmla="*/ 60 w 130"/>
                <a:gd name="T99" fmla="*/ 78 h 130"/>
                <a:gd name="T100" fmla="*/ 76 w 130"/>
                <a:gd name="T101" fmla="*/ 79 h 130"/>
                <a:gd name="T102" fmla="*/ 77 w 130"/>
                <a:gd name="T103" fmla="*/ 7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130">
                  <a:moveTo>
                    <a:pt x="116" y="28"/>
                  </a:moveTo>
                  <a:cubicBezTo>
                    <a:pt x="130" y="14"/>
                    <a:pt x="130" y="14"/>
                    <a:pt x="130" y="1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5" y="49"/>
                    <a:pt x="54" y="48"/>
                  </a:cubicBezTo>
                  <a:cubicBezTo>
                    <a:pt x="52" y="46"/>
                    <a:pt x="48" y="45"/>
                    <a:pt x="46" y="47"/>
                  </a:cubicBezTo>
                  <a:cubicBezTo>
                    <a:pt x="45" y="48"/>
                    <a:pt x="45" y="49"/>
                    <a:pt x="45" y="49"/>
                  </a:cubicBezTo>
                  <a:cubicBezTo>
                    <a:pt x="45" y="50"/>
                    <a:pt x="44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3" y="57"/>
                    <a:pt x="40" y="62"/>
                    <a:pt x="36" y="67"/>
                  </a:cubicBezTo>
                  <a:cubicBezTo>
                    <a:pt x="31" y="72"/>
                    <a:pt x="25" y="74"/>
                    <a:pt x="19" y="75"/>
                  </a:cubicBezTo>
                  <a:cubicBezTo>
                    <a:pt x="19" y="75"/>
                    <a:pt x="10" y="77"/>
                    <a:pt x="7" y="80"/>
                  </a:cubicBezTo>
                  <a:cubicBezTo>
                    <a:pt x="0" y="88"/>
                    <a:pt x="1" y="100"/>
                    <a:pt x="9" y="10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30" y="129"/>
                    <a:pt x="42" y="130"/>
                    <a:pt x="50" y="123"/>
                  </a:cubicBezTo>
                  <a:cubicBezTo>
                    <a:pt x="53" y="120"/>
                    <a:pt x="55" y="111"/>
                    <a:pt x="55" y="111"/>
                  </a:cubicBezTo>
                  <a:cubicBezTo>
                    <a:pt x="55" y="105"/>
                    <a:pt x="58" y="99"/>
                    <a:pt x="63" y="94"/>
                  </a:cubicBezTo>
                  <a:cubicBezTo>
                    <a:pt x="68" y="90"/>
                    <a:pt x="73" y="87"/>
                    <a:pt x="79" y="86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9" y="86"/>
                    <a:pt x="82" y="85"/>
                    <a:pt x="83" y="84"/>
                  </a:cubicBezTo>
                  <a:cubicBezTo>
                    <a:pt x="85" y="82"/>
                    <a:pt x="85" y="78"/>
                    <a:pt x="82" y="76"/>
                  </a:cubicBezTo>
                  <a:cubicBezTo>
                    <a:pt x="81" y="75"/>
                    <a:pt x="79" y="74"/>
                    <a:pt x="78" y="74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114" y="26"/>
                    <a:pt x="114" y="26"/>
                    <a:pt x="114" y="26"/>
                  </a:cubicBezTo>
                  <a:lnTo>
                    <a:pt x="116" y="28"/>
                  </a:lnTo>
                  <a:close/>
                  <a:moveTo>
                    <a:pt x="77" y="79"/>
                  </a:move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80"/>
                    <a:pt x="78" y="80"/>
                    <a:pt x="78" y="81"/>
                  </a:cubicBezTo>
                  <a:cubicBezTo>
                    <a:pt x="78" y="81"/>
                    <a:pt x="73" y="82"/>
                    <a:pt x="73" y="82"/>
                  </a:cubicBezTo>
                  <a:cubicBezTo>
                    <a:pt x="68" y="84"/>
                    <a:pt x="63" y="86"/>
                    <a:pt x="59" y="90"/>
                  </a:cubicBezTo>
                  <a:cubicBezTo>
                    <a:pt x="54" y="96"/>
                    <a:pt x="50" y="103"/>
                    <a:pt x="49" y="110"/>
                  </a:cubicBezTo>
                  <a:cubicBezTo>
                    <a:pt x="49" y="111"/>
                    <a:pt x="49" y="113"/>
                    <a:pt x="48" y="115"/>
                  </a:cubicBezTo>
                  <a:cubicBezTo>
                    <a:pt x="47" y="118"/>
                    <a:pt x="46" y="119"/>
                    <a:pt x="46" y="119"/>
                  </a:cubicBezTo>
                  <a:cubicBezTo>
                    <a:pt x="45" y="121"/>
                    <a:pt x="43" y="121"/>
                    <a:pt x="41" y="122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70"/>
                    <a:pt x="53" y="74"/>
                    <a:pt x="55" y="75"/>
                  </a:cubicBezTo>
                  <a:cubicBezTo>
                    <a:pt x="56" y="77"/>
                    <a:pt x="58" y="78"/>
                    <a:pt x="60" y="78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9"/>
                    <a:pt x="77" y="79"/>
                    <a:pt x="77" y="7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9" name="Freeform 96">
            <a:extLst>
              <a:ext uri="{FF2B5EF4-FFF2-40B4-BE49-F238E27FC236}">
                <a16:creationId xmlns:a16="http://schemas.microsoft.com/office/drawing/2014/main" id="{876E7A86-CE41-4CDC-A2D3-1494484F98FE}"/>
              </a:ext>
            </a:extLst>
          </p:cNvPr>
          <p:cNvSpPr>
            <a:spLocks noEditPoints="1"/>
          </p:cNvSpPr>
          <p:nvPr/>
        </p:nvSpPr>
        <p:spPr bwMode="auto">
          <a:xfrm>
            <a:off x="11407114" y="3465908"/>
            <a:ext cx="352004" cy="381021"/>
          </a:xfrm>
          <a:custGeom>
            <a:avLst/>
            <a:gdLst>
              <a:gd name="T0" fmla="*/ 0 w 279"/>
              <a:gd name="T1" fmla="*/ 302 h 302"/>
              <a:gd name="T2" fmla="*/ 279 w 279"/>
              <a:gd name="T3" fmla="*/ 0 h 302"/>
              <a:gd name="T4" fmla="*/ 59 w 279"/>
              <a:gd name="T5" fmla="*/ 281 h 302"/>
              <a:gd name="T6" fmla="*/ 24 w 279"/>
              <a:gd name="T7" fmla="*/ 246 h 302"/>
              <a:gd name="T8" fmla="*/ 59 w 279"/>
              <a:gd name="T9" fmla="*/ 281 h 302"/>
              <a:gd name="T10" fmla="*/ 24 w 279"/>
              <a:gd name="T11" fmla="*/ 224 h 302"/>
              <a:gd name="T12" fmla="*/ 59 w 279"/>
              <a:gd name="T13" fmla="*/ 191 h 302"/>
              <a:gd name="T14" fmla="*/ 59 w 279"/>
              <a:gd name="T15" fmla="*/ 168 h 302"/>
              <a:gd name="T16" fmla="*/ 24 w 279"/>
              <a:gd name="T17" fmla="*/ 134 h 302"/>
              <a:gd name="T18" fmla="*/ 59 w 279"/>
              <a:gd name="T19" fmla="*/ 168 h 302"/>
              <a:gd name="T20" fmla="*/ 24 w 279"/>
              <a:gd name="T21" fmla="*/ 113 h 302"/>
              <a:gd name="T22" fmla="*/ 59 w 279"/>
              <a:gd name="T23" fmla="*/ 78 h 302"/>
              <a:gd name="T24" fmla="*/ 59 w 279"/>
              <a:gd name="T25" fmla="*/ 56 h 302"/>
              <a:gd name="T26" fmla="*/ 24 w 279"/>
              <a:gd name="T27" fmla="*/ 23 h 302"/>
              <a:gd name="T28" fmla="*/ 59 w 279"/>
              <a:gd name="T29" fmla="*/ 56 h 302"/>
              <a:gd name="T30" fmla="*/ 81 w 279"/>
              <a:gd name="T31" fmla="*/ 281 h 302"/>
              <a:gd name="T32" fmla="*/ 199 w 279"/>
              <a:gd name="T33" fmla="*/ 165 h 302"/>
              <a:gd name="T34" fmla="*/ 199 w 279"/>
              <a:gd name="T35" fmla="*/ 139 h 302"/>
              <a:gd name="T36" fmla="*/ 81 w 279"/>
              <a:gd name="T37" fmla="*/ 23 h 302"/>
              <a:gd name="T38" fmla="*/ 199 w 279"/>
              <a:gd name="T39" fmla="*/ 139 h 302"/>
              <a:gd name="T40" fmla="*/ 220 w 279"/>
              <a:gd name="T41" fmla="*/ 281 h 302"/>
              <a:gd name="T42" fmla="*/ 256 w 279"/>
              <a:gd name="T43" fmla="*/ 246 h 302"/>
              <a:gd name="T44" fmla="*/ 256 w 279"/>
              <a:gd name="T45" fmla="*/ 224 h 302"/>
              <a:gd name="T46" fmla="*/ 220 w 279"/>
              <a:gd name="T47" fmla="*/ 191 h 302"/>
              <a:gd name="T48" fmla="*/ 256 w 279"/>
              <a:gd name="T49" fmla="*/ 224 h 302"/>
              <a:gd name="T50" fmla="*/ 220 w 279"/>
              <a:gd name="T51" fmla="*/ 168 h 302"/>
              <a:gd name="T52" fmla="*/ 256 w 279"/>
              <a:gd name="T53" fmla="*/ 134 h 302"/>
              <a:gd name="T54" fmla="*/ 256 w 279"/>
              <a:gd name="T55" fmla="*/ 113 h 302"/>
              <a:gd name="T56" fmla="*/ 220 w 279"/>
              <a:gd name="T57" fmla="*/ 78 h 302"/>
              <a:gd name="T58" fmla="*/ 256 w 279"/>
              <a:gd name="T59" fmla="*/ 113 h 302"/>
              <a:gd name="T60" fmla="*/ 220 w 279"/>
              <a:gd name="T61" fmla="*/ 56 h 302"/>
              <a:gd name="T62" fmla="*/ 256 w 279"/>
              <a:gd name="T63" fmla="*/ 23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" h="302">
                <a:moveTo>
                  <a:pt x="0" y="0"/>
                </a:moveTo>
                <a:lnTo>
                  <a:pt x="0" y="302"/>
                </a:lnTo>
                <a:lnTo>
                  <a:pt x="279" y="302"/>
                </a:lnTo>
                <a:lnTo>
                  <a:pt x="279" y="0"/>
                </a:lnTo>
                <a:lnTo>
                  <a:pt x="0" y="0"/>
                </a:lnTo>
                <a:close/>
                <a:moveTo>
                  <a:pt x="59" y="281"/>
                </a:moveTo>
                <a:lnTo>
                  <a:pt x="24" y="281"/>
                </a:lnTo>
                <a:lnTo>
                  <a:pt x="24" y="246"/>
                </a:lnTo>
                <a:lnTo>
                  <a:pt x="59" y="246"/>
                </a:lnTo>
                <a:lnTo>
                  <a:pt x="59" y="281"/>
                </a:lnTo>
                <a:close/>
                <a:moveTo>
                  <a:pt x="59" y="224"/>
                </a:moveTo>
                <a:lnTo>
                  <a:pt x="24" y="224"/>
                </a:lnTo>
                <a:lnTo>
                  <a:pt x="24" y="191"/>
                </a:lnTo>
                <a:lnTo>
                  <a:pt x="59" y="191"/>
                </a:lnTo>
                <a:lnTo>
                  <a:pt x="59" y="224"/>
                </a:lnTo>
                <a:close/>
                <a:moveTo>
                  <a:pt x="59" y="168"/>
                </a:moveTo>
                <a:lnTo>
                  <a:pt x="24" y="168"/>
                </a:lnTo>
                <a:lnTo>
                  <a:pt x="24" y="134"/>
                </a:lnTo>
                <a:lnTo>
                  <a:pt x="59" y="134"/>
                </a:lnTo>
                <a:lnTo>
                  <a:pt x="59" y="168"/>
                </a:lnTo>
                <a:close/>
                <a:moveTo>
                  <a:pt x="59" y="113"/>
                </a:moveTo>
                <a:lnTo>
                  <a:pt x="24" y="113"/>
                </a:lnTo>
                <a:lnTo>
                  <a:pt x="24" y="78"/>
                </a:lnTo>
                <a:lnTo>
                  <a:pt x="59" y="78"/>
                </a:lnTo>
                <a:lnTo>
                  <a:pt x="59" y="113"/>
                </a:lnTo>
                <a:close/>
                <a:moveTo>
                  <a:pt x="59" y="56"/>
                </a:moveTo>
                <a:lnTo>
                  <a:pt x="24" y="56"/>
                </a:lnTo>
                <a:lnTo>
                  <a:pt x="24" y="23"/>
                </a:lnTo>
                <a:lnTo>
                  <a:pt x="59" y="23"/>
                </a:lnTo>
                <a:lnTo>
                  <a:pt x="59" y="56"/>
                </a:lnTo>
                <a:close/>
                <a:moveTo>
                  <a:pt x="199" y="281"/>
                </a:moveTo>
                <a:lnTo>
                  <a:pt x="81" y="281"/>
                </a:lnTo>
                <a:lnTo>
                  <a:pt x="81" y="165"/>
                </a:lnTo>
                <a:lnTo>
                  <a:pt x="199" y="165"/>
                </a:lnTo>
                <a:lnTo>
                  <a:pt x="199" y="281"/>
                </a:lnTo>
                <a:close/>
                <a:moveTo>
                  <a:pt x="199" y="139"/>
                </a:moveTo>
                <a:lnTo>
                  <a:pt x="81" y="139"/>
                </a:lnTo>
                <a:lnTo>
                  <a:pt x="81" y="23"/>
                </a:lnTo>
                <a:lnTo>
                  <a:pt x="199" y="23"/>
                </a:lnTo>
                <a:lnTo>
                  <a:pt x="199" y="139"/>
                </a:lnTo>
                <a:close/>
                <a:moveTo>
                  <a:pt x="256" y="281"/>
                </a:moveTo>
                <a:lnTo>
                  <a:pt x="220" y="281"/>
                </a:lnTo>
                <a:lnTo>
                  <a:pt x="220" y="246"/>
                </a:lnTo>
                <a:lnTo>
                  <a:pt x="256" y="246"/>
                </a:lnTo>
                <a:lnTo>
                  <a:pt x="256" y="281"/>
                </a:lnTo>
                <a:close/>
                <a:moveTo>
                  <a:pt x="256" y="224"/>
                </a:moveTo>
                <a:lnTo>
                  <a:pt x="220" y="224"/>
                </a:lnTo>
                <a:lnTo>
                  <a:pt x="220" y="191"/>
                </a:lnTo>
                <a:lnTo>
                  <a:pt x="256" y="191"/>
                </a:lnTo>
                <a:lnTo>
                  <a:pt x="256" y="224"/>
                </a:lnTo>
                <a:close/>
                <a:moveTo>
                  <a:pt x="256" y="168"/>
                </a:moveTo>
                <a:lnTo>
                  <a:pt x="220" y="168"/>
                </a:lnTo>
                <a:lnTo>
                  <a:pt x="220" y="134"/>
                </a:lnTo>
                <a:lnTo>
                  <a:pt x="256" y="134"/>
                </a:lnTo>
                <a:lnTo>
                  <a:pt x="256" y="168"/>
                </a:lnTo>
                <a:close/>
                <a:moveTo>
                  <a:pt x="256" y="113"/>
                </a:moveTo>
                <a:lnTo>
                  <a:pt x="220" y="113"/>
                </a:lnTo>
                <a:lnTo>
                  <a:pt x="220" y="78"/>
                </a:lnTo>
                <a:lnTo>
                  <a:pt x="256" y="78"/>
                </a:lnTo>
                <a:lnTo>
                  <a:pt x="256" y="113"/>
                </a:lnTo>
                <a:close/>
                <a:moveTo>
                  <a:pt x="256" y="56"/>
                </a:moveTo>
                <a:lnTo>
                  <a:pt x="220" y="56"/>
                </a:lnTo>
                <a:lnTo>
                  <a:pt x="220" y="23"/>
                </a:lnTo>
                <a:lnTo>
                  <a:pt x="256" y="23"/>
                </a:lnTo>
                <a:lnTo>
                  <a:pt x="256" y="5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72" name="组合 371">
            <a:extLst>
              <a:ext uri="{FF2B5EF4-FFF2-40B4-BE49-F238E27FC236}">
                <a16:creationId xmlns:a16="http://schemas.microsoft.com/office/drawing/2014/main" id="{14BACFD2-5603-45F5-8F76-884A33F84CA0}"/>
              </a:ext>
            </a:extLst>
          </p:cNvPr>
          <p:cNvGrpSpPr/>
          <p:nvPr/>
        </p:nvGrpSpPr>
        <p:grpSpPr>
          <a:xfrm>
            <a:off x="11389450" y="2701343"/>
            <a:ext cx="384806" cy="384807"/>
            <a:chOff x="11136313" y="2227263"/>
            <a:chExt cx="484187" cy="484188"/>
          </a:xfrm>
        </p:grpSpPr>
        <p:sp>
          <p:nvSpPr>
            <p:cNvPr id="397" name="Freeform 126">
              <a:extLst>
                <a:ext uri="{FF2B5EF4-FFF2-40B4-BE49-F238E27FC236}">
                  <a16:creationId xmlns:a16="http://schemas.microsoft.com/office/drawing/2014/main" id="{837ECC20-E583-4B8A-875F-72A106DDE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10950" y="2227263"/>
              <a:ext cx="209550" cy="209550"/>
            </a:xfrm>
            <a:custGeom>
              <a:avLst/>
              <a:gdLst>
                <a:gd name="T0" fmla="*/ 66 w 132"/>
                <a:gd name="T1" fmla="*/ 0 h 132"/>
                <a:gd name="T2" fmla="*/ 0 w 132"/>
                <a:gd name="T3" fmla="*/ 66 h 132"/>
                <a:gd name="T4" fmla="*/ 66 w 132"/>
                <a:gd name="T5" fmla="*/ 132 h 132"/>
                <a:gd name="T6" fmla="*/ 132 w 132"/>
                <a:gd name="T7" fmla="*/ 66 h 132"/>
                <a:gd name="T8" fmla="*/ 66 w 132"/>
                <a:gd name="T9" fmla="*/ 0 h 132"/>
                <a:gd name="T10" fmla="*/ 45 w 132"/>
                <a:gd name="T11" fmla="*/ 78 h 132"/>
                <a:gd name="T12" fmla="*/ 28 w 132"/>
                <a:gd name="T13" fmla="*/ 61 h 132"/>
                <a:gd name="T14" fmla="*/ 37 w 132"/>
                <a:gd name="T15" fmla="*/ 52 h 132"/>
                <a:gd name="T16" fmla="*/ 54 w 132"/>
                <a:gd name="T17" fmla="*/ 68 h 132"/>
                <a:gd name="T18" fmla="*/ 45 w 132"/>
                <a:gd name="T19" fmla="*/ 78 h 132"/>
                <a:gd name="T20" fmla="*/ 56 w 132"/>
                <a:gd name="T21" fmla="*/ 87 h 132"/>
                <a:gd name="T22" fmla="*/ 63 w 132"/>
                <a:gd name="T23" fmla="*/ 78 h 132"/>
                <a:gd name="T24" fmla="*/ 80 w 132"/>
                <a:gd name="T25" fmla="*/ 94 h 132"/>
                <a:gd name="T26" fmla="*/ 71 w 132"/>
                <a:gd name="T27" fmla="*/ 104 h 132"/>
                <a:gd name="T28" fmla="*/ 56 w 132"/>
                <a:gd name="T29" fmla="*/ 8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0" y="66"/>
                  </a:lnTo>
                  <a:lnTo>
                    <a:pt x="66" y="132"/>
                  </a:lnTo>
                  <a:lnTo>
                    <a:pt x="132" y="66"/>
                  </a:lnTo>
                  <a:lnTo>
                    <a:pt x="66" y="0"/>
                  </a:lnTo>
                  <a:close/>
                  <a:moveTo>
                    <a:pt x="45" y="78"/>
                  </a:moveTo>
                  <a:lnTo>
                    <a:pt x="28" y="61"/>
                  </a:lnTo>
                  <a:lnTo>
                    <a:pt x="37" y="52"/>
                  </a:lnTo>
                  <a:lnTo>
                    <a:pt x="54" y="68"/>
                  </a:lnTo>
                  <a:lnTo>
                    <a:pt x="45" y="78"/>
                  </a:lnTo>
                  <a:close/>
                  <a:moveTo>
                    <a:pt x="56" y="87"/>
                  </a:moveTo>
                  <a:lnTo>
                    <a:pt x="63" y="78"/>
                  </a:lnTo>
                  <a:lnTo>
                    <a:pt x="80" y="94"/>
                  </a:lnTo>
                  <a:lnTo>
                    <a:pt x="71" y="104"/>
                  </a:lnTo>
                  <a:lnTo>
                    <a:pt x="56" y="8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127">
              <a:extLst>
                <a:ext uri="{FF2B5EF4-FFF2-40B4-BE49-F238E27FC236}">
                  <a16:creationId xmlns:a16="http://schemas.microsoft.com/office/drawing/2014/main" id="{E3AC9D13-FC9C-4BB0-8AA4-B631441DB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332038"/>
              <a:ext cx="379413" cy="379413"/>
            </a:xfrm>
            <a:custGeom>
              <a:avLst/>
              <a:gdLst>
                <a:gd name="T0" fmla="*/ 4 w 101"/>
                <a:gd name="T1" fmla="*/ 56 h 101"/>
                <a:gd name="T2" fmla="*/ 4 w 101"/>
                <a:gd name="T3" fmla="*/ 69 h 101"/>
                <a:gd name="T4" fmla="*/ 32 w 101"/>
                <a:gd name="T5" fmla="*/ 97 h 101"/>
                <a:gd name="T6" fmla="*/ 46 w 101"/>
                <a:gd name="T7" fmla="*/ 97 h 101"/>
                <a:gd name="T8" fmla="*/ 101 w 101"/>
                <a:gd name="T9" fmla="*/ 42 h 101"/>
                <a:gd name="T10" fmla="*/ 59 w 101"/>
                <a:gd name="T11" fmla="*/ 0 h 101"/>
                <a:gd name="T12" fmla="*/ 4 w 101"/>
                <a:gd name="T13" fmla="*/ 5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01">
                  <a:moveTo>
                    <a:pt x="4" y="56"/>
                  </a:moveTo>
                  <a:cubicBezTo>
                    <a:pt x="0" y="59"/>
                    <a:pt x="0" y="66"/>
                    <a:pt x="4" y="69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5" y="101"/>
                    <a:pt x="42" y="101"/>
                    <a:pt x="46" y="97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" y="5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5" name="组合 374">
            <a:extLst>
              <a:ext uri="{FF2B5EF4-FFF2-40B4-BE49-F238E27FC236}">
                <a16:creationId xmlns:a16="http://schemas.microsoft.com/office/drawing/2014/main" id="{58792E0A-A89B-4913-B3C8-51AEC781DCB8}"/>
              </a:ext>
            </a:extLst>
          </p:cNvPr>
          <p:cNvGrpSpPr/>
          <p:nvPr/>
        </p:nvGrpSpPr>
        <p:grpSpPr>
          <a:xfrm>
            <a:off x="11391974" y="1998599"/>
            <a:ext cx="382283" cy="257379"/>
            <a:chOff x="11139488" y="1343026"/>
            <a:chExt cx="481013" cy="323850"/>
          </a:xfrm>
        </p:grpSpPr>
        <p:sp>
          <p:nvSpPr>
            <p:cNvPr id="390" name="Freeform 147">
              <a:extLst>
                <a:ext uri="{FF2B5EF4-FFF2-40B4-BE49-F238E27FC236}">
                  <a16:creationId xmlns:a16="http://schemas.microsoft.com/office/drawing/2014/main" id="{4F7571D2-2AC7-42AC-BC0C-7504A1C29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2063" y="1343026"/>
              <a:ext cx="198438" cy="320675"/>
            </a:xfrm>
            <a:custGeom>
              <a:avLst/>
              <a:gdLst>
                <a:gd name="T0" fmla="*/ 30 w 53"/>
                <a:gd name="T1" fmla="*/ 66 h 85"/>
                <a:gd name="T2" fmla="*/ 26 w 53"/>
                <a:gd name="T3" fmla="*/ 85 h 85"/>
                <a:gd name="T4" fmla="*/ 53 w 53"/>
                <a:gd name="T5" fmla="*/ 42 h 85"/>
                <a:gd name="T6" fmla="*/ 53 w 53"/>
                <a:gd name="T7" fmla="*/ 42 h 85"/>
                <a:gd name="T8" fmla="*/ 53 w 53"/>
                <a:gd name="T9" fmla="*/ 0 h 85"/>
                <a:gd name="T10" fmla="*/ 0 w 53"/>
                <a:gd name="T11" fmla="*/ 0 h 85"/>
                <a:gd name="T12" fmla="*/ 0 w 53"/>
                <a:gd name="T13" fmla="*/ 54 h 85"/>
                <a:gd name="T14" fmla="*/ 29 w 53"/>
                <a:gd name="T15" fmla="*/ 54 h 85"/>
                <a:gd name="T16" fmla="*/ 30 w 53"/>
                <a:gd name="T1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5">
                  <a:moveTo>
                    <a:pt x="30" y="66"/>
                  </a:moveTo>
                  <a:cubicBezTo>
                    <a:pt x="30" y="72"/>
                    <a:pt x="29" y="79"/>
                    <a:pt x="26" y="85"/>
                  </a:cubicBezTo>
                  <a:cubicBezTo>
                    <a:pt x="42" y="75"/>
                    <a:pt x="52" y="59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8"/>
                    <a:pt x="30" y="61"/>
                    <a:pt x="30" y="6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148">
              <a:extLst>
                <a:ext uri="{FF2B5EF4-FFF2-40B4-BE49-F238E27FC236}">
                  <a16:creationId xmlns:a16="http://schemas.microsoft.com/office/drawing/2014/main" id="{0596C230-236B-46EF-8E43-55FD27BA8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488" y="1343026"/>
              <a:ext cx="200025" cy="323850"/>
            </a:xfrm>
            <a:custGeom>
              <a:avLst/>
              <a:gdLst>
                <a:gd name="T0" fmla="*/ 29 w 53"/>
                <a:gd name="T1" fmla="*/ 54 h 86"/>
                <a:gd name="T2" fmla="*/ 31 w 53"/>
                <a:gd name="T3" fmla="*/ 66 h 86"/>
                <a:gd name="T4" fmla="*/ 26 w 53"/>
                <a:gd name="T5" fmla="*/ 86 h 86"/>
                <a:gd name="T6" fmla="*/ 53 w 53"/>
                <a:gd name="T7" fmla="*/ 42 h 86"/>
                <a:gd name="T8" fmla="*/ 53 w 53"/>
                <a:gd name="T9" fmla="*/ 42 h 86"/>
                <a:gd name="T10" fmla="*/ 53 w 53"/>
                <a:gd name="T11" fmla="*/ 41 h 86"/>
                <a:gd name="T12" fmla="*/ 53 w 53"/>
                <a:gd name="T13" fmla="*/ 41 h 86"/>
                <a:gd name="T14" fmla="*/ 53 w 53"/>
                <a:gd name="T15" fmla="*/ 41 h 86"/>
                <a:gd name="T16" fmla="*/ 53 w 53"/>
                <a:gd name="T17" fmla="*/ 0 h 86"/>
                <a:gd name="T18" fmla="*/ 0 w 53"/>
                <a:gd name="T19" fmla="*/ 0 h 86"/>
                <a:gd name="T20" fmla="*/ 0 w 53"/>
                <a:gd name="T21" fmla="*/ 54 h 86"/>
                <a:gd name="T22" fmla="*/ 29 w 53"/>
                <a:gd name="T23" fmla="*/ 5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86">
                  <a:moveTo>
                    <a:pt x="29" y="54"/>
                  </a:moveTo>
                  <a:cubicBezTo>
                    <a:pt x="30" y="58"/>
                    <a:pt x="31" y="62"/>
                    <a:pt x="31" y="66"/>
                  </a:cubicBezTo>
                  <a:cubicBezTo>
                    <a:pt x="31" y="73"/>
                    <a:pt x="29" y="79"/>
                    <a:pt x="26" y="86"/>
                  </a:cubicBezTo>
                  <a:cubicBezTo>
                    <a:pt x="43" y="75"/>
                    <a:pt x="53" y="59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8" name="组合 377">
            <a:extLst>
              <a:ext uri="{FF2B5EF4-FFF2-40B4-BE49-F238E27FC236}">
                <a16:creationId xmlns:a16="http://schemas.microsoft.com/office/drawing/2014/main" id="{7D24E6F2-BB76-4F34-B441-38FA8C3A1A89}"/>
              </a:ext>
            </a:extLst>
          </p:cNvPr>
          <p:cNvGrpSpPr/>
          <p:nvPr/>
        </p:nvGrpSpPr>
        <p:grpSpPr>
          <a:xfrm>
            <a:off x="11391974" y="1264313"/>
            <a:ext cx="382283" cy="196819"/>
            <a:chOff x="11139488" y="419101"/>
            <a:chExt cx="481013" cy="247650"/>
          </a:xfrm>
        </p:grpSpPr>
        <p:sp>
          <p:nvSpPr>
            <p:cNvPr id="383" name="Freeform 168">
              <a:extLst>
                <a:ext uri="{FF2B5EF4-FFF2-40B4-BE49-F238E27FC236}">
                  <a16:creationId xmlns:a16="http://schemas.microsoft.com/office/drawing/2014/main" id="{BD042C41-C5EC-4F4B-B25F-EB567ADC5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00" y="419101"/>
              <a:ext cx="255588" cy="247650"/>
            </a:xfrm>
            <a:custGeom>
              <a:avLst/>
              <a:gdLst>
                <a:gd name="T0" fmla="*/ 62 w 68"/>
                <a:gd name="T1" fmla="*/ 52 h 66"/>
                <a:gd name="T2" fmla="*/ 44 w 68"/>
                <a:gd name="T3" fmla="*/ 44 h 66"/>
                <a:gd name="T4" fmla="*/ 45 w 68"/>
                <a:gd name="T5" fmla="*/ 37 h 66"/>
                <a:gd name="T6" fmla="*/ 46 w 68"/>
                <a:gd name="T7" fmla="*/ 35 h 66"/>
                <a:gd name="T8" fmla="*/ 46 w 68"/>
                <a:gd name="T9" fmla="*/ 35 h 66"/>
                <a:gd name="T10" fmla="*/ 51 w 68"/>
                <a:gd name="T11" fmla="*/ 18 h 66"/>
                <a:gd name="T12" fmla="*/ 34 w 68"/>
                <a:gd name="T13" fmla="*/ 0 h 66"/>
                <a:gd name="T14" fmla="*/ 34 w 68"/>
                <a:gd name="T15" fmla="*/ 0 h 66"/>
                <a:gd name="T16" fmla="*/ 34 w 68"/>
                <a:gd name="T17" fmla="*/ 0 h 66"/>
                <a:gd name="T18" fmla="*/ 34 w 68"/>
                <a:gd name="T19" fmla="*/ 0 h 66"/>
                <a:gd name="T20" fmla="*/ 34 w 68"/>
                <a:gd name="T21" fmla="*/ 0 h 66"/>
                <a:gd name="T22" fmla="*/ 17 w 68"/>
                <a:gd name="T23" fmla="*/ 18 h 66"/>
                <a:gd name="T24" fmla="*/ 22 w 68"/>
                <a:gd name="T25" fmla="*/ 35 h 66"/>
                <a:gd name="T26" fmla="*/ 22 w 68"/>
                <a:gd name="T27" fmla="*/ 35 h 66"/>
                <a:gd name="T28" fmla="*/ 22 w 68"/>
                <a:gd name="T29" fmla="*/ 35 h 66"/>
                <a:gd name="T30" fmla="*/ 23 w 68"/>
                <a:gd name="T31" fmla="*/ 37 h 66"/>
                <a:gd name="T32" fmla="*/ 24 w 68"/>
                <a:gd name="T33" fmla="*/ 44 h 66"/>
                <a:gd name="T34" fmla="*/ 6 w 68"/>
                <a:gd name="T35" fmla="*/ 52 h 66"/>
                <a:gd name="T36" fmla="*/ 0 w 68"/>
                <a:gd name="T37" fmla="*/ 59 h 66"/>
                <a:gd name="T38" fmla="*/ 0 w 68"/>
                <a:gd name="T39" fmla="*/ 66 h 66"/>
                <a:gd name="T40" fmla="*/ 68 w 68"/>
                <a:gd name="T41" fmla="*/ 66 h 66"/>
                <a:gd name="T42" fmla="*/ 68 w 68"/>
                <a:gd name="T43" fmla="*/ 59 h 66"/>
                <a:gd name="T44" fmla="*/ 62 w 68"/>
                <a:gd name="T45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66">
                  <a:moveTo>
                    <a:pt x="62" y="52"/>
                  </a:moveTo>
                  <a:cubicBezTo>
                    <a:pt x="62" y="52"/>
                    <a:pt x="46" y="48"/>
                    <a:pt x="44" y="44"/>
                  </a:cubicBezTo>
                  <a:cubicBezTo>
                    <a:pt x="43" y="42"/>
                    <a:pt x="44" y="39"/>
                    <a:pt x="45" y="37"/>
                  </a:cubicBezTo>
                  <a:cubicBezTo>
                    <a:pt x="46" y="37"/>
                    <a:pt x="46" y="36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9" y="31"/>
                    <a:pt x="51" y="25"/>
                    <a:pt x="51" y="18"/>
                  </a:cubicBezTo>
                  <a:cubicBezTo>
                    <a:pt x="52" y="8"/>
                    <a:pt x="4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6" y="8"/>
                    <a:pt x="17" y="18"/>
                  </a:cubicBezTo>
                  <a:cubicBezTo>
                    <a:pt x="17" y="25"/>
                    <a:pt x="19" y="31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6"/>
                    <a:pt x="22" y="37"/>
                    <a:pt x="23" y="37"/>
                  </a:cubicBezTo>
                  <a:cubicBezTo>
                    <a:pt x="24" y="39"/>
                    <a:pt x="25" y="42"/>
                    <a:pt x="24" y="44"/>
                  </a:cubicBezTo>
                  <a:cubicBezTo>
                    <a:pt x="22" y="48"/>
                    <a:pt x="6" y="52"/>
                    <a:pt x="6" y="52"/>
                  </a:cubicBezTo>
                  <a:cubicBezTo>
                    <a:pt x="3" y="53"/>
                    <a:pt x="0" y="56"/>
                    <a:pt x="0" y="5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6"/>
                    <a:pt x="65" y="53"/>
                    <a:pt x="62" y="5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169">
              <a:extLst>
                <a:ext uri="{FF2B5EF4-FFF2-40B4-BE49-F238E27FC236}">
                  <a16:creationId xmlns:a16="http://schemas.microsoft.com/office/drawing/2014/main" id="{1A203E99-5CC8-447F-BECF-22D6E7DF0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2388" y="487363"/>
              <a:ext cx="138113" cy="179388"/>
            </a:xfrm>
            <a:custGeom>
              <a:avLst/>
              <a:gdLst>
                <a:gd name="T0" fmla="*/ 33 w 37"/>
                <a:gd name="T1" fmla="*/ 38 h 48"/>
                <a:gd name="T2" fmla="*/ 33 w 37"/>
                <a:gd name="T3" fmla="*/ 38 h 48"/>
                <a:gd name="T4" fmla="*/ 20 w 37"/>
                <a:gd name="T5" fmla="*/ 32 h 48"/>
                <a:gd name="T6" fmla="*/ 21 w 37"/>
                <a:gd name="T7" fmla="*/ 27 h 48"/>
                <a:gd name="T8" fmla="*/ 22 w 37"/>
                <a:gd name="T9" fmla="*/ 26 h 48"/>
                <a:gd name="T10" fmla="*/ 22 w 37"/>
                <a:gd name="T11" fmla="*/ 26 h 48"/>
                <a:gd name="T12" fmla="*/ 25 w 37"/>
                <a:gd name="T13" fmla="*/ 14 h 48"/>
                <a:gd name="T14" fmla="*/ 13 w 37"/>
                <a:gd name="T15" fmla="*/ 0 h 48"/>
                <a:gd name="T16" fmla="*/ 13 w 37"/>
                <a:gd name="T17" fmla="*/ 0 h 48"/>
                <a:gd name="T18" fmla="*/ 13 w 37"/>
                <a:gd name="T19" fmla="*/ 0 h 48"/>
                <a:gd name="T20" fmla="*/ 13 w 37"/>
                <a:gd name="T21" fmla="*/ 0 h 48"/>
                <a:gd name="T22" fmla="*/ 13 w 37"/>
                <a:gd name="T23" fmla="*/ 0 h 48"/>
                <a:gd name="T24" fmla="*/ 0 w 37"/>
                <a:gd name="T25" fmla="*/ 14 h 48"/>
                <a:gd name="T26" fmla="*/ 4 w 37"/>
                <a:gd name="T27" fmla="*/ 26 h 48"/>
                <a:gd name="T28" fmla="*/ 4 w 37"/>
                <a:gd name="T29" fmla="*/ 26 h 48"/>
                <a:gd name="T30" fmla="*/ 4 w 37"/>
                <a:gd name="T31" fmla="*/ 26 h 48"/>
                <a:gd name="T32" fmla="*/ 5 w 37"/>
                <a:gd name="T33" fmla="*/ 27 h 48"/>
                <a:gd name="T34" fmla="*/ 5 w 37"/>
                <a:gd name="T35" fmla="*/ 27 h 48"/>
                <a:gd name="T36" fmla="*/ 14 w 37"/>
                <a:gd name="T37" fmla="*/ 41 h 48"/>
                <a:gd name="T38" fmla="*/ 14 w 37"/>
                <a:gd name="T39" fmla="*/ 48 h 48"/>
                <a:gd name="T40" fmla="*/ 37 w 37"/>
                <a:gd name="T41" fmla="*/ 48 h 48"/>
                <a:gd name="T42" fmla="*/ 37 w 37"/>
                <a:gd name="T43" fmla="*/ 43 h 48"/>
                <a:gd name="T44" fmla="*/ 33 w 37"/>
                <a:gd name="T45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8">
                  <a:moveTo>
                    <a:pt x="33" y="38"/>
                  </a:move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22" y="35"/>
                    <a:pt x="20" y="32"/>
                  </a:cubicBezTo>
                  <a:cubicBezTo>
                    <a:pt x="19" y="30"/>
                    <a:pt x="20" y="28"/>
                    <a:pt x="21" y="27"/>
                  </a:cubicBezTo>
                  <a:cubicBezTo>
                    <a:pt x="21" y="27"/>
                    <a:pt x="21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4" y="23"/>
                    <a:pt x="25" y="19"/>
                    <a:pt x="25" y="14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9"/>
                    <a:pt x="2" y="23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10" y="30"/>
                    <a:pt x="14" y="35"/>
                    <a:pt x="14" y="41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7" y="41"/>
                    <a:pt x="35" y="39"/>
                    <a:pt x="33" y="3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170">
              <a:extLst>
                <a:ext uri="{FF2B5EF4-FFF2-40B4-BE49-F238E27FC236}">
                  <a16:creationId xmlns:a16="http://schemas.microsoft.com/office/drawing/2014/main" id="{F4940A74-EF29-46B4-B8C9-2B2C7631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488" y="487363"/>
              <a:ext cx="139700" cy="179388"/>
            </a:xfrm>
            <a:custGeom>
              <a:avLst/>
              <a:gdLst>
                <a:gd name="T0" fmla="*/ 32 w 37"/>
                <a:gd name="T1" fmla="*/ 27 h 48"/>
                <a:gd name="T2" fmla="*/ 33 w 37"/>
                <a:gd name="T3" fmla="*/ 26 h 48"/>
                <a:gd name="T4" fmla="*/ 33 w 37"/>
                <a:gd name="T5" fmla="*/ 26 h 48"/>
                <a:gd name="T6" fmla="*/ 33 w 37"/>
                <a:gd name="T7" fmla="*/ 26 h 48"/>
                <a:gd name="T8" fmla="*/ 37 w 37"/>
                <a:gd name="T9" fmla="*/ 14 h 48"/>
                <a:gd name="T10" fmla="*/ 24 w 37"/>
                <a:gd name="T11" fmla="*/ 0 h 48"/>
                <a:gd name="T12" fmla="*/ 24 w 37"/>
                <a:gd name="T13" fmla="*/ 0 h 48"/>
                <a:gd name="T14" fmla="*/ 24 w 37"/>
                <a:gd name="T15" fmla="*/ 0 h 48"/>
                <a:gd name="T16" fmla="*/ 24 w 37"/>
                <a:gd name="T17" fmla="*/ 0 h 48"/>
                <a:gd name="T18" fmla="*/ 24 w 37"/>
                <a:gd name="T19" fmla="*/ 0 h 48"/>
                <a:gd name="T20" fmla="*/ 12 w 37"/>
                <a:gd name="T21" fmla="*/ 14 h 48"/>
                <a:gd name="T22" fmla="*/ 15 w 37"/>
                <a:gd name="T23" fmla="*/ 26 h 48"/>
                <a:gd name="T24" fmla="*/ 15 w 37"/>
                <a:gd name="T25" fmla="*/ 26 h 48"/>
                <a:gd name="T26" fmla="*/ 16 w 37"/>
                <a:gd name="T27" fmla="*/ 27 h 48"/>
                <a:gd name="T28" fmla="*/ 17 w 37"/>
                <a:gd name="T29" fmla="*/ 32 h 48"/>
                <a:gd name="T30" fmla="*/ 4 w 37"/>
                <a:gd name="T31" fmla="*/ 38 h 48"/>
                <a:gd name="T32" fmla="*/ 4 w 37"/>
                <a:gd name="T33" fmla="*/ 38 h 48"/>
                <a:gd name="T34" fmla="*/ 0 w 37"/>
                <a:gd name="T35" fmla="*/ 43 h 48"/>
                <a:gd name="T36" fmla="*/ 0 w 37"/>
                <a:gd name="T37" fmla="*/ 48 h 48"/>
                <a:gd name="T38" fmla="*/ 23 w 37"/>
                <a:gd name="T39" fmla="*/ 48 h 48"/>
                <a:gd name="T40" fmla="*/ 23 w 37"/>
                <a:gd name="T41" fmla="*/ 41 h 48"/>
                <a:gd name="T42" fmla="*/ 32 w 37"/>
                <a:gd name="T43" fmla="*/ 27 h 48"/>
                <a:gd name="T44" fmla="*/ 32 w 37"/>
                <a:gd name="T45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8">
                  <a:moveTo>
                    <a:pt x="32" y="27"/>
                  </a:moveTo>
                  <a:cubicBezTo>
                    <a:pt x="33" y="27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5" y="23"/>
                    <a:pt x="37" y="19"/>
                    <a:pt x="37" y="14"/>
                  </a:cubicBezTo>
                  <a:cubicBezTo>
                    <a:pt x="37" y="6"/>
                    <a:pt x="3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0"/>
                    <a:pt x="12" y="6"/>
                    <a:pt x="12" y="14"/>
                  </a:cubicBezTo>
                  <a:cubicBezTo>
                    <a:pt x="12" y="19"/>
                    <a:pt x="13" y="23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7" y="28"/>
                    <a:pt x="18" y="30"/>
                    <a:pt x="17" y="32"/>
                  </a:cubicBezTo>
                  <a:cubicBezTo>
                    <a:pt x="15" y="35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39"/>
                    <a:pt x="0" y="41"/>
                    <a:pt x="0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35"/>
                    <a:pt x="27" y="30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1" name="Freeform 11">
            <a:extLst>
              <a:ext uri="{FF2B5EF4-FFF2-40B4-BE49-F238E27FC236}">
                <a16:creationId xmlns:a16="http://schemas.microsoft.com/office/drawing/2014/main" id="{BC9F928B-5301-4517-8967-587C6066D9F9}"/>
              </a:ext>
            </a:extLst>
          </p:cNvPr>
          <p:cNvSpPr>
            <a:spLocks noEditPoints="1"/>
          </p:cNvSpPr>
          <p:nvPr/>
        </p:nvSpPr>
        <p:spPr bwMode="auto">
          <a:xfrm>
            <a:off x="10625891" y="5773485"/>
            <a:ext cx="382283" cy="352003"/>
          </a:xfrm>
          <a:custGeom>
            <a:avLst/>
            <a:gdLst>
              <a:gd name="T0" fmla="*/ 128 w 128"/>
              <a:gd name="T1" fmla="*/ 29 h 118"/>
              <a:gd name="T2" fmla="*/ 118 w 128"/>
              <a:gd name="T3" fmla="*/ 20 h 118"/>
              <a:gd name="T4" fmla="*/ 14 w 128"/>
              <a:gd name="T5" fmla="*/ 20 h 118"/>
              <a:gd name="T6" fmla="*/ 14 w 128"/>
              <a:gd name="T7" fmla="*/ 20 h 118"/>
              <a:gd name="T8" fmla="*/ 10 w 128"/>
              <a:gd name="T9" fmla="*/ 15 h 118"/>
              <a:gd name="T10" fmla="*/ 14 w 128"/>
              <a:gd name="T11" fmla="*/ 10 h 118"/>
              <a:gd name="T12" fmla="*/ 14 w 128"/>
              <a:gd name="T13" fmla="*/ 10 h 118"/>
              <a:gd name="T14" fmla="*/ 118 w 128"/>
              <a:gd name="T15" fmla="*/ 10 h 118"/>
              <a:gd name="T16" fmla="*/ 128 w 128"/>
              <a:gd name="T17" fmla="*/ 20 h 118"/>
              <a:gd name="T18" fmla="*/ 128 w 128"/>
              <a:gd name="T19" fmla="*/ 10 h 118"/>
              <a:gd name="T20" fmla="*/ 118 w 128"/>
              <a:gd name="T21" fmla="*/ 0 h 118"/>
              <a:gd name="T22" fmla="*/ 15 w 128"/>
              <a:gd name="T23" fmla="*/ 0 h 118"/>
              <a:gd name="T24" fmla="*/ 0 w 128"/>
              <a:gd name="T25" fmla="*/ 15 h 118"/>
              <a:gd name="T26" fmla="*/ 0 w 128"/>
              <a:gd name="T27" fmla="*/ 118 h 118"/>
              <a:gd name="T28" fmla="*/ 118 w 128"/>
              <a:gd name="T29" fmla="*/ 118 h 118"/>
              <a:gd name="T30" fmla="*/ 128 w 128"/>
              <a:gd name="T31" fmla="*/ 108 h 118"/>
              <a:gd name="T32" fmla="*/ 128 w 128"/>
              <a:gd name="T33" fmla="*/ 29 h 118"/>
              <a:gd name="T34" fmla="*/ 128 w 128"/>
              <a:gd name="T35" fmla="*/ 49 h 118"/>
              <a:gd name="T36" fmla="*/ 128 w 128"/>
              <a:gd name="T37" fmla="*/ 54 h 118"/>
              <a:gd name="T38" fmla="*/ 69 w 128"/>
              <a:gd name="T39" fmla="*/ 54 h 118"/>
              <a:gd name="T40" fmla="*/ 69 w 128"/>
              <a:gd name="T41" fmla="*/ 84 h 118"/>
              <a:gd name="T42" fmla="*/ 128 w 128"/>
              <a:gd name="T43" fmla="*/ 84 h 118"/>
              <a:gd name="T44" fmla="*/ 128 w 128"/>
              <a:gd name="T45" fmla="*/ 89 h 118"/>
              <a:gd name="T46" fmla="*/ 128 w 128"/>
              <a:gd name="T47" fmla="*/ 93 h 118"/>
              <a:gd name="T48" fmla="*/ 59 w 128"/>
              <a:gd name="T49" fmla="*/ 93 h 118"/>
              <a:gd name="T50" fmla="*/ 59 w 128"/>
              <a:gd name="T51" fmla="*/ 44 h 118"/>
              <a:gd name="T52" fmla="*/ 128 w 128"/>
              <a:gd name="T53" fmla="*/ 44 h 118"/>
              <a:gd name="T54" fmla="*/ 128 w 128"/>
              <a:gd name="T55" fmla="*/ 49 h 118"/>
              <a:gd name="T56" fmla="*/ 91 w 128"/>
              <a:gd name="T57" fmla="*/ 69 h 118"/>
              <a:gd name="T58" fmla="*/ 83 w 128"/>
              <a:gd name="T59" fmla="*/ 76 h 118"/>
              <a:gd name="T60" fmla="*/ 76 w 128"/>
              <a:gd name="T61" fmla="*/ 69 h 118"/>
              <a:gd name="T62" fmla="*/ 83 w 128"/>
              <a:gd name="T63" fmla="*/ 62 h 118"/>
              <a:gd name="T64" fmla="*/ 91 w 128"/>
              <a:gd name="T65" fmla="*/ 6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18">
                <a:moveTo>
                  <a:pt x="128" y="29"/>
                </a:moveTo>
                <a:cubicBezTo>
                  <a:pt x="128" y="24"/>
                  <a:pt x="123" y="20"/>
                  <a:pt x="11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20"/>
                  <a:pt x="10" y="17"/>
                  <a:pt x="10" y="15"/>
                </a:cubicBezTo>
                <a:cubicBezTo>
                  <a:pt x="10" y="12"/>
                  <a:pt x="12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118" y="10"/>
                  <a:pt x="118" y="10"/>
                </a:cubicBezTo>
                <a:cubicBezTo>
                  <a:pt x="124" y="10"/>
                  <a:pt x="128" y="14"/>
                  <a:pt x="128" y="20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5"/>
                  <a:pt x="124" y="0"/>
                  <a:pt x="118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7"/>
                  <a:pt x="0" y="118"/>
                  <a:pt x="0" y="118"/>
                </a:cubicBezTo>
                <a:cubicBezTo>
                  <a:pt x="118" y="118"/>
                  <a:pt x="118" y="118"/>
                  <a:pt x="118" y="118"/>
                </a:cubicBezTo>
                <a:cubicBezTo>
                  <a:pt x="124" y="118"/>
                  <a:pt x="128" y="113"/>
                  <a:pt x="128" y="108"/>
                </a:cubicBezTo>
                <a:lnTo>
                  <a:pt x="128" y="29"/>
                </a:lnTo>
                <a:close/>
                <a:moveTo>
                  <a:pt x="128" y="49"/>
                </a:moveTo>
                <a:cubicBezTo>
                  <a:pt x="128" y="54"/>
                  <a:pt x="128" y="54"/>
                  <a:pt x="128" y="54"/>
                </a:cubicBezTo>
                <a:cubicBezTo>
                  <a:pt x="69" y="54"/>
                  <a:pt x="69" y="54"/>
                  <a:pt x="69" y="54"/>
                </a:cubicBezTo>
                <a:cubicBezTo>
                  <a:pt x="69" y="84"/>
                  <a:pt x="69" y="84"/>
                  <a:pt x="69" y="8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8" y="93"/>
                  <a:pt x="128" y="93"/>
                  <a:pt x="128" y="93"/>
                </a:cubicBezTo>
                <a:cubicBezTo>
                  <a:pt x="59" y="93"/>
                  <a:pt x="59" y="93"/>
                  <a:pt x="59" y="93"/>
                </a:cubicBezTo>
                <a:cubicBezTo>
                  <a:pt x="59" y="44"/>
                  <a:pt x="59" y="44"/>
                  <a:pt x="59" y="44"/>
                </a:cubicBezTo>
                <a:cubicBezTo>
                  <a:pt x="128" y="44"/>
                  <a:pt x="128" y="44"/>
                  <a:pt x="128" y="44"/>
                </a:cubicBezTo>
                <a:lnTo>
                  <a:pt x="128" y="49"/>
                </a:lnTo>
                <a:close/>
                <a:moveTo>
                  <a:pt x="91" y="69"/>
                </a:moveTo>
                <a:cubicBezTo>
                  <a:pt x="91" y="73"/>
                  <a:pt x="87" y="76"/>
                  <a:pt x="83" y="76"/>
                </a:cubicBezTo>
                <a:cubicBezTo>
                  <a:pt x="79" y="76"/>
                  <a:pt x="76" y="73"/>
                  <a:pt x="76" y="69"/>
                </a:cubicBezTo>
                <a:cubicBezTo>
                  <a:pt x="76" y="65"/>
                  <a:pt x="79" y="62"/>
                  <a:pt x="83" y="62"/>
                </a:cubicBezTo>
                <a:cubicBezTo>
                  <a:pt x="87" y="62"/>
                  <a:pt x="91" y="65"/>
                  <a:pt x="91" y="6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4" name="组合 363">
            <a:extLst>
              <a:ext uri="{FF2B5EF4-FFF2-40B4-BE49-F238E27FC236}">
                <a16:creationId xmlns:a16="http://schemas.microsoft.com/office/drawing/2014/main" id="{E9BD53F4-2B54-4343-AFD0-47D369E4B24C}"/>
              </a:ext>
            </a:extLst>
          </p:cNvPr>
          <p:cNvGrpSpPr/>
          <p:nvPr/>
        </p:nvGrpSpPr>
        <p:grpSpPr>
          <a:xfrm>
            <a:off x="10625891" y="4993779"/>
            <a:ext cx="382283" cy="382283"/>
            <a:chOff x="10179050" y="5111751"/>
            <a:chExt cx="481013" cy="481013"/>
          </a:xfrm>
        </p:grpSpPr>
        <p:sp>
          <p:nvSpPr>
            <p:cNvPr id="409" name="Rectangle 39">
              <a:extLst>
                <a:ext uri="{FF2B5EF4-FFF2-40B4-BE49-F238E27FC236}">
                  <a16:creationId xmlns:a16="http://schemas.microsoft.com/office/drawing/2014/main" id="{FAB59E01-9B97-47E4-9EBC-9C3C0E690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4775" y="5307013"/>
              <a:ext cx="79375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Rectangle 40">
              <a:extLst>
                <a:ext uri="{FF2B5EF4-FFF2-40B4-BE49-F238E27FC236}">
                  <a16:creationId xmlns:a16="http://schemas.microsoft.com/office/drawing/2014/main" id="{72515D89-648D-462A-A848-A16F6AF49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2250" y="5307013"/>
              <a:ext cx="74613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Rectangle 41">
              <a:extLst>
                <a:ext uri="{FF2B5EF4-FFF2-40B4-BE49-F238E27FC236}">
                  <a16:creationId xmlns:a16="http://schemas.microsoft.com/office/drawing/2014/main" id="{1931957D-83E7-4AF8-A5CA-0732987B9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4963" y="5307013"/>
              <a:ext cx="77788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Rectangle 42">
              <a:extLst>
                <a:ext uri="{FF2B5EF4-FFF2-40B4-BE49-F238E27FC236}">
                  <a16:creationId xmlns:a16="http://schemas.microsoft.com/office/drawing/2014/main" id="{9CA48053-0FC2-4D3C-B519-8563D776E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4775" y="5421313"/>
              <a:ext cx="79375" cy="777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Rectangle 43">
              <a:extLst>
                <a:ext uri="{FF2B5EF4-FFF2-40B4-BE49-F238E27FC236}">
                  <a16:creationId xmlns:a16="http://schemas.microsoft.com/office/drawing/2014/main" id="{1C7232F0-A519-4421-9110-B17DDA7E2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2250" y="5421313"/>
              <a:ext cx="74613" cy="777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Rectangle 44">
              <a:extLst>
                <a:ext uri="{FF2B5EF4-FFF2-40B4-BE49-F238E27FC236}">
                  <a16:creationId xmlns:a16="http://schemas.microsoft.com/office/drawing/2014/main" id="{B61A5BCE-F816-4B89-AC60-5C6218766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4963" y="5421313"/>
              <a:ext cx="77788" cy="777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Rectangle 45">
              <a:extLst>
                <a:ext uri="{FF2B5EF4-FFF2-40B4-BE49-F238E27FC236}">
                  <a16:creationId xmlns:a16="http://schemas.microsoft.com/office/drawing/2014/main" id="{BC0FD5C2-1618-46F5-B965-E22120205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6075" y="5111751"/>
              <a:ext cx="55563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Rectangle 46">
              <a:extLst>
                <a:ext uri="{FF2B5EF4-FFF2-40B4-BE49-F238E27FC236}">
                  <a16:creationId xmlns:a16="http://schemas.microsoft.com/office/drawing/2014/main" id="{B3015668-A98C-48CB-AE57-7577FC75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5888" y="5111751"/>
              <a:ext cx="57150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7">
              <a:extLst>
                <a:ext uri="{FF2B5EF4-FFF2-40B4-BE49-F238E27FC236}">
                  <a16:creationId xmlns:a16="http://schemas.microsoft.com/office/drawing/2014/main" id="{3070B4CD-2154-4B67-9F5E-E132B921D1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9050" y="5153026"/>
              <a:ext cx="481013" cy="439738"/>
            </a:xfrm>
            <a:custGeom>
              <a:avLst/>
              <a:gdLst>
                <a:gd name="T0" fmla="*/ 303 w 303"/>
                <a:gd name="T1" fmla="*/ 41 h 277"/>
                <a:gd name="T2" fmla="*/ 303 w 303"/>
                <a:gd name="T3" fmla="*/ 0 h 277"/>
                <a:gd name="T4" fmla="*/ 253 w 303"/>
                <a:gd name="T5" fmla="*/ 0 h 277"/>
                <a:gd name="T6" fmla="*/ 253 w 303"/>
                <a:gd name="T7" fmla="*/ 36 h 277"/>
                <a:gd name="T8" fmla="*/ 191 w 303"/>
                <a:gd name="T9" fmla="*/ 36 h 277"/>
                <a:gd name="T10" fmla="*/ 191 w 303"/>
                <a:gd name="T11" fmla="*/ 0 h 277"/>
                <a:gd name="T12" fmla="*/ 111 w 303"/>
                <a:gd name="T13" fmla="*/ 0 h 277"/>
                <a:gd name="T14" fmla="*/ 111 w 303"/>
                <a:gd name="T15" fmla="*/ 36 h 277"/>
                <a:gd name="T16" fmla="*/ 50 w 303"/>
                <a:gd name="T17" fmla="*/ 36 h 277"/>
                <a:gd name="T18" fmla="*/ 50 w 303"/>
                <a:gd name="T19" fmla="*/ 0 h 277"/>
                <a:gd name="T20" fmla="*/ 0 w 303"/>
                <a:gd name="T21" fmla="*/ 0 h 277"/>
                <a:gd name="T22" fmla="*/ 0 w 303"/>
                <a:gd name="T23" fmla="*/ 277 h 277"/>
                <a:gd name="T24" fmla="*/ 303 w 303"/>
                <a:gd name="T25" fmla="*/ 277 h 277"/>
                <a:gd name="T26" fmla="*/ 303 w 303"/>
                <a:gd name="T27" fmla="*/ 41 h 277"/>
                <a:gd name="T28" fmla="*/ 267 w 303"/>
                <a:gd name="T29" fmla="*/ 244 h 277"/>
                <a:gd name="T30" fmla="*/ 35 w 303"/>
                <a:gd name="T31" fmla="*/ 244 h 277"/>
                <a:gd name="T32" fmla="*/ 35 w 303"/>
                <a:gd name="T33" fmla="*/ 71 h 277"/>
                <a:gd name="T34" fmla="*/ 267 w 303"/>
                <a:gd name="T35" fmla="*/ 71 h 277"/>
                <a:gd name="T36" fmla="*/ 267 w 303"/>
                <a:gd name="T37" fmla="*/ 244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3" h="277">
                  <a:moveTo>
                    <a:pt x="303" y="41"/>
                  </a:moveTo>
                  <a:lnTo>
                    <a:pt x="303" y="0"/>
                  </a:lnTo>
                  <a:lnTo>
                    <a:pt x="253" y="0"/>
                  </a:lnTo>
                  <a:lnTo>
                    <a:pt x="253" y="36"/>
                  </a:lnTo>
                  <a:lnTo>
                    <a:pt x="191" y="36"/>
                  </a:lnTo>
                  <a:lnTo>
                    <a:pt x="191" y="0"/>
                  </a:lnTo>
                  <a:lnTo>
                    <a:pt x="111" y="0"/>
                  </a:lnTo>
                  <a:lnTo>
                    <a:pt x="111" y="36"/>
                  </a:lnTo>
                  <a:lnTo>
                    <a:pt x="50" y="36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277"/>
                  </a:lnTo>
                  <a:lnTo>
                    <a:pt x="303" y="277"/>
                  </a:lnTo>
                  <a:lnTo>
                    <a:pt x="303" y="41"/>
                  </a:lnTo>
                  <a:close/>
                  <a:moveTo>
                    <a:pt x="267" y="244"/>
                  </a:moveTo>
                  <a:lnTo>
                    <a:pt x="35" y="244"/>
                  </a:lnTo>
                  <a:lnTo>
                    <a:pt x="35" y="71"/>
                  </a:lnTo>
                  <a:lnTo>
                    <a:pt x="267" y="71"/>
                  </a:lnTo>
                  <a:lnTo>
                    <a:pt x="267" y="24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7" name="Freeform 74">
            <a:extLst>
              <a:ext uri="{FF2B5EF4-FFF2-40B4-BE49-F238E27FC236}">
                <a16:creationId xmlns:a16="http://schemas.microsoft.com/office/drawing/2014/main" id="{DE133A4E-A5D2-44E7-8771-308453124D1C}"/>
              </a:ext>
            </a:extLst>
          </p:cNvPr>
          <p:cNvSpPr>
            <a:spLocks noEditPoints="1"/>
          </p:cNvSpPr>
          <p:nvPr/>
        </p:nvSpPr>
        <p:spPr bwMode="auto">
          <a:xfrm>
            <a:off x="10625891" y="4229213"/>
            <a:ext cx="382283" cy="382283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18 w 128"/>
              <a:gd name="T11" fmla="*/ 36 h 128"/>
              <a:gd name="T12" fmla="*/ 36 w 128"/>
              <a:gd name="T13" fmla="*/ 18 h 128"/>
              <a:gd name="T14" fmla="*/ 39 w 128"/>
              <a:gd name="T15" fmla="*/ 23 h 128"/>
              <a:gd name="T16" fmla="*/ 22 w 128"/>
              <a:gd name="T17" fmla="*/ 39 h 128"/>
              <a:gd name="T18" fmla="*/ 18 w 128"/>
              <a:gd name="T19" fmla="*/ 36 h 128"/>
              <a:gd name="T20" fmla="*/ 27 w 128"/>
              <a:gd name="T21" fmla="*/ 42 h 128"/>
              <a:gd name="T22" fmla="*/ 42 w 128"/>
              <a:gd name="T23" fmla="*/ 27 h 128"/>
              <a:gd name="T24" fmla="*/ 45 w 128"/>
              <a:gd name="T25" fmla="*/ 32 h 128"/>
              <a:gd name="T26" fmla="*/ 32 w 128"/>
              <a:gd name="T27" fmla="*/ 45 h 128"/>
              <a:gd name="T28" fmla="*/ 27 w 128"/>
              <a:gd name="T29" fmla="*/ 42 h 128"/>
              <a:gd name="T30" fmla="*/ 43 w 128"/>
              <a:gd name="T31" fmla="*/ 52 h 128"/>
              <a:gd name="T32" fmla="*/ 37 w 128"/>
              <a:gd name="T33" fmla="*/ 48 h 128"/>
              <a:gd name="T34" fmla="*/ 48 w 128"/>
              <a:gd name="T35" fmla="*/ 37 h 128"/>
              <a:gd name="T36" fmla="*/ 51 w 128"/>
              <a:gd name="T37" fmla="*/ 43 h 128"/>
              <a:gd name="T38" fmla="*/ 43 w 128"/>
              <a:gd name="T39" fmla="*/ 52 h 128"/>
              <a:gd name="T40" fmla="*/ 64 w 128"/>
              <a:gd name="T41" fmla="*/ 74 h 128"/>
              <a:gd name="T42" fmla="*/ 54 w 128"/>
              <a:gd name="T43" fmla="*/ 64 h 128"/>
              <a:gd name="T44" fmla="*/ 64 w 128"/>
              <a:gd name="T45" fmla="*/ 54 h 128"/>
              <a:gd name="T46" fmla="*/ 74 w 128"/>
              <a:gd name="T47" fmla="*/ 64 h 128"/>
              <a:gd name="T48" fmla="*/ 64 w 128"/>
              <a:gd name="T49" fmla="*/ 74 h 128"/>
              <a:gd name="T50" fmla="*/ 83 w 128"/>
              <a:gd name="T51" fmla="*/ 89 h 128"/>
              <a:gd name="T52" fmla="*/ 79 w 128"/>
              <a:gd name="T53" fmla="*/ 84 h 128"/>
              <a:gd name="T54" fmla="*/ 83 w 128"/>
              <a:gd name="T55" fmla="*/ 79 h 128"/>
              <a:gd name="T56" fmla="*/ 89 w 128"/>
              <a:gd name="T57" fmla="*/ 83 h 128"/>
              <a:gd name="T58" fmla="*/ 83 w 128"/>
              <a:gd name="T59" fmla="*/ 89 h 128"/>
              <a:gd name="T60" fmla="*/ 87 w 128"/>
              <a:gd name="T61" fmla="*/ 94 h 128"/>
              <a:gd name="T62" fmla="*/ 94 w 128"/>
              <a:gd name="T63" fmla="*/ 87 h 128"/>
              <a:gd name="T64" fmla="*/ 98 w 128"/>
              <a:gd name="T65" fmla="*/ 90 h 128"/>
              <a:gd name="T66" fmla="*/ 90 w 128"/>
              <a:gd name="T67" fmla="*/ 98 h 128"/>
              <a:gd name="T68" fmla="*/ 87 w 128"/>
              <a:gd name="T69" fmla="*/ 94 h 128"/>
              <a:gd name="T70" fmla="*/ 97 w 128"/>
              <a:gd name="T71" fmla="*/ 107 h 128"/>
              <a:gd name="T72" fmla="*/ 93 w 128"/>
              <a:gd name="T73" fmla="*/ 103 h 128"/>
              <a:gd name="T74" fmla="*/ 102 w 128"/>
              <a:gd name="T75" fmla="*/ 94 h 128"/>
              <a:gd name="T76" fmla="*/ 107 w 128"/>
              <a:gd name="T77" fmla="*/ 97 h 128"/>
              <a:gd name="T78" fmla="*/ 97 w 128"/>
              <a:gd name="T79" fmla="*/ 10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18" y="36"/>
                </a:moveTo>
                <a:cubicBezTo>
                  <a:pt x="22" y="29"/>
                  <a:pt x="29" y="22"/>
                  <a:pt x="36" y="18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27"/>
                  <a:pt x="26" y="32"/>
                  <a:pt x="22" y="39"/>
                </a:cubicBezTo>
                <a:lnTo>
                  <a:pt x="18" y="36"/>
                </a:lnTo>
                <a:close/>
                <a:moveTo>
                  <a:pt x="27" y="42"/>
                </a:moveTo>
                <a:cubicBezTo>
                  <a:pt x="31" y="36"/>
                  <a:pt x="36" y="31"/>
                  <a:pt x="42" y="27"/>
                </a:cubicBezTo>
                <a:cubicBezTo>
                  <a:pt x="45" y="32"/>
                  <a:pt x="45" y="32"/>
                  <a:pt x="45" y="32"/>
                </a:cubicBezTo>
                <a:cubicBezTo>
                  <a:pt x="39" y="35"/>
                  <a:pt x="35" y="40"/>
                  <a:pt x="32" y="45"/>
                </a:cubicBezTo>
                <a:lnTo>
                  <a:pt x="27" y="42"/>
                </a:lnTo>
                <a:close/>
                <a:moveTo>
                  <a:pt x="43" y="52"/>
                </a:moveTo>
                <a:cubicBezTo>
                  <a:pt x="37" y="48"/>
                  <a:pt x="37" y="48"/>
                  <a:pt x="37" y="48"/>
                </a:cubicBezTo>
                <a:cubicBezTo>
                  <a:pt x="39" y="43"/>
                  <a:pt x="43" y="40"/>
                  <a:pt x="48" y="37"/>
                </a:cubicBezTo>
                <a:cubicBezTo>
                  <a:pt x="51" y="43"/>
                  <a:pt x="51" y="43"/>
                  <a:pt x="51" y="43"/>
                </a:cubicBezTo>
                <a:cubicBezTo>
                  <a:pt x="48" y="45"/>
                  <a:pt x="45" y="48"/>
                  <a:pt x="43" y="52"/>
                </a:cubicBezTo>
                <a:close/>
                <a:moveTo>
                  <a:pt x="64" y="74"/>
                </a:moveTo>
                <a:cubicBezTo>
                  <a:pt x="59" y="74"/>
                  <a:pt x="54" y="69"/>
                  <a:pt x="54" y="64"/>
                </a:cubicBezTo>
                <a:cubicBezTo>
                  <a:pt x="54" y="59"/>
                  <a:pt x="59" y="54"/>
                  <a:pt x="64" y="54"/>
                </a:cubicBezTo>
                <a:cubicBezTo>
                  <a:pt x="69" y="54"/>
                  <a:pt x="74" y="59"/>
                  <a:pt x="74" y="64"/>
                </a:cubicBezTo>
                <a:cubicBezTo>
                  <a:pt x="74" y="69"/>
                  <a:pt x="69" y="74"/>
                  <a:pt x="64" y="74"/>
                </a:cubicBezTo>
                <a:close/>
                <a:moveTo>
                  <a:pt x="83" y="89"/>
                </a:moveTo>
                <a:cubicBezTo>
                  <a:pt x="79" y="84"/>
                  <a:pt x="79" y="84"/>
                  <a:pt x="79" y="84"/>
                </a:cubicBezTo>
                <a:cubicBezTo>
                  <a:pt x="81" y="82"/>
                  <a:pt x="82" y="81"/>
                  <a:pt x="83" y="79"/>
                </a:cubicBezTo>
                <a:cubicBezTo>
                  <a:pt x="89" y="83"/>
                  <a:pt x="89" y="83"/>
                  <a:pt x="89" y="83"/>
                </a:cubicBezTo>
                <a:cubicBezTo>
                  <a:pt x="88" y="86"/>
                  <a:pt x="86" y="88"/>
                  <a:pt x="83" y="89"/>
                </a:cubicBezTo>
                <a:close/>
                <a:moveTo>
                  <a:pt x="87" y="94"/>
                </a:moveTo>
                <a:cubicBezTo>
                  <a:pt x="89" y="92"/>
                  <a:pt x="92" y="89"/>
                  <a:pt x="94" y="87"/>
                </a:cubicBezTo>
                <a:cubicBezTo>
                  <a:pt x="98" y="90"/>
                  <a:pt x="98" y="90"/>
                  <a:pt x="98" y="90"/>
                </a:cubicBezTo>
                <a:cubicBezTo>
                  <a:pt x="96" y="93"/>
                  <a:pt x="93" y="96"/>
                  <a:pt x="90" y="98"/>
                </a:cubicBezTo>
                <a:lnTo>
                  <a:pt x="87" y="94"/>
                </a:lnTo>
                <a:close/>
                <a:moveTo>
                  <a:pt x="97" y="107"/>
                </a:moveTo>
                <a:cubicBezTo>
                  <a:pt x="93" y="103"/>
                  <a:pt x="93" y="103"/>
                  <a:pt x="93" y="103"/>
                </a:cubicBezTo>
                <a:cubicBezTo>
                  <a:pt x="97" y="100"/>
                  <a:pt x="100" y="97"/>
                  <a:pt x="102" y="94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4" y="101"/>
                  <a:pt x="101" y="104"/>
                  <a:pt x="97" y="10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0" name="Freeform 97">
            <a:extLst>
              <a:ext uri="{FF2B5EF4-FFF2-40B4-BE49-F238E27FC236}">
                <a16:creationId xmlns:a16="http://schemas.microsoft.com/office/drawing/2014/main" id="{78392E42-CDD8-42D9-ADF3-0B72D9359B93}"/>
              </a:ext>
            </a:extLst>
          </p:cNvPr>
          <p:cNvSpPr>
            <a:spLocks noEditPoints="1"/>
          </p:cNvSpPr>
          <p:nvPr/>
        </p:nvSpPr>
        <p:spPr bwMode="auto">
          <a:xfrm>
            <a:off x="10625891" y="3465908"/>
            <a:ext cx="382283" cy="381021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25 w 128"/>
              <a:gd name="T11" fmla="*/ 79 h 128"/>
              <a:gd name="T12" fmla="*/ 10 w 128"/>
              <a:gd name="T13" fmla="*/ 64 h 128"/>
              <a:gd name="T14" fmla="*/ 25 w 128"/>
              <a:gd name="T15" fmla="*/ 49 h 128"/>
              <a:gd name="T16" fmla="*/ 40 w 128"/>
              <a:gd name="T17" fmla="*/ 64 h 128"/>
              <a:gd name="T18" fmla="*/ 25 w 128"/>
              <a:gd name="T19" fmla="*/ 79 h 128"/>
              <a:gd name="T20" fmla="*/ 64 w 128"/>
              <a:gd name="T21" fmla="*/ 118 h 128"/>
              <a:gd name="T22" fmla="*/ 49 w 128"/>
              <a:gd name="T23" fmla="*/ 103 h 128"/>
              <a:gd name="T24" fmla="*/ 64 w 128"/>
              <a:gd name="T25" fmla="*/ 89 h 128"/>
              <a:gd name="T26" fmla="*/ 79 w 128"/>
              <a:gd name="T27" fmla="*/ 103 h 128"/>
              <a:gd name="T28" fmla="*/ 64 w 128"/>
              <a:gd name="T29" fmla="*/ 118 h 128"/>
              <a:gd name="T30" fmla="*/ 54 w 128"/>
              <a:gd name="T31" fmla="*/ 64 h 128"/>
              <a:gd name="T32" fmla="*/ 64 w 128"/>
              <a:gd name="T33" fmla="*/ 54 h 128"/>
              <a:gd name="T34" fmla="*/ 74 w 128"/>
              <a:gd name="T35" fmla="*/ 64 h 128"/>
              <a:gd name="T36" fmla="*/ 64 w 128"/>
              <a:gd name="T37" fmla="*/ 74 h 128"/>
              <a:gd name="T38" fmla="*/ 54 w 128"/>
              <a:gd name="T39" fmla="*/ 64 h 128"/>
              <a:gd name="T40" fmla="*/ 64 w 128"/>
              <a:gd name="T41" fmla="*/ 40 h 128"/>
              <a:gd name="T42" fmla="*/ 49 w 128"/>
              <a:gd name="T43" fmla="*/ 25 h 128"/>
              <a:gd name="T44" fmla="*/ 64 w 128"/>
              <a:gd name="T45" fmla="*/ 10 h 128"/>
              <a:gd name="T46" fmla="*/ 79 w 128"/>
              <a:gd name="T47" fmla="*/ 25 h 128"/>
              <a:gd name="T48" fmla="*/ 64 w 128"/>
              <a:gd name="T49" fmla="*/ 40 h 128"/>
              <a:gd name="T50" fmla="*/ 103 w 128"/>
              <a:gd name="T51" fmla="*/ 79 h 128"/>
              <a:gd name="T52" fmla="*/ 89 w 128"/>
              <a:gd name="T53" fmla="*/ 64 h 128"/>
              <a:gd name="T54" fmla="*/ 103 w 128"/>
              <a:gd name="T55" fmla="*/ 50 h 128"/>
              <a:gd name="T56" fmla="*/ 118 w 128"/>
              <a:gd name="T57" fmla="*/ 64 h 128"/>
              <a:gd name="T58" fmla="*/ 103 w 128"/>
              <a:gd name="T59" fmla="*/ 7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25" y="79"/>
                </a:moveTo>
                <a:cubicBezTo>
                  <a:pt x="17" y="79"/>
                  <a:pt x="10" y="72"/>
                  <a:pt x="10" y="64"/>
                </a:cubicBezTo>
                <a:cubicBezTo>
                  <a:pt x="10" y="56"/>
                  <a:pt x="17" y="49"/>
                  <a:pt x="25" y="49"/>
                </a:cubicBezTo>
                <a:cubicBezTo>
                  <a:pt x="33" y="49"/>
                  <a:pt x="40" y="56"/>
                  <a:pt x="40" y="64"/>
                </a:cubicBezTo>
                <a:cubicBezTo>
                  <a:pt x="40" y="72"/>
                  <a:pt x="33" y="79"/>
                  <a:pt x="25" y="79"/>
                </a:cubicBezTo>
                <a:close/>
                <a:moveTo>
                  <a:pt x="64" y="118"/>
                </a:moveTo>
                <a:cubicBezTo>
                  <a:pt x="56" y="118"/>
                  <a:pt x="49" y="112"/>
                  <a:pt x="49" y="103"/>
                </a:cubicBezTo>
                <a:cubicBezTo>
                  <a:pt x="49" y="95"/>
                  <a:pt x="56" y="89"/>
                  <a:pt x="64" y="89"/>
                </a:cubicBezTo>
                <a:cubicBezTo>
                  <a:pt x="72" y="89"/>
                  <a:pt x="79" y="95"/>
                  <a:pt x="79" y="103"/>
                </a:cubicBezTo>
                <a:cubicBezTo>
                  <a:pt x="79" y="112"/>
                  <a:pt x="72" y="118"/>
                  <a:pt x="64" y="118"/>
                </a:cubicBezTo>
                <a:close/>
                <a:moveTo>
                  <a:pt x="54" y="64"/>
                </a:moveTo>
                <a:cubicBezTo>
                  <a:pt x="54" y="59"/>
                  <a:pt x="59" y="54"/>
                  <a:pt x="64" y="54"/>
                </a:cubicBezTo>
                <a:cubicBezTo>
                  <a:pt x="69" y="54"/>
                  <a:pt x="74" y="59"/>
                  <a:pt x="74" y="64"/>
                </a:cubicBezTo>
                <a:cubicBezTo>
                  <a:pt x="74" y="69"/>
                  <a:pt x="69" y="74"/>
                  <a:pt x="64" y="74"/>
                </a:cubicBezTo>
                <a:cubicBezTo>
                  <a:pt x="59" y="74"/>
                  <a:pt x="54" y="69"/>
                  <a:pt x="54" y="64"/>
                </a:cubicBezTo>
                <a:close/>
                <a:moveTo>
                  <a:pt x="64" y="40"/>
                </a:moveTo>
                <a:cubicBezTo>
                  <a:pt x="56" y="40"/>
                  <a:pt x="49" y="33"/>
                  <a:pt x="49" y="25"/>
                </a:cubicBezTo>
                <a:cubicBezTo>
                  <a:pt x="49" y="17"/>
                  <a:pt x="56" y="10"/>
                  <a:pt x="64" y="10"/>
                </a:cubicBezTo>
                <a:cubicBezTo>
                  <a:pt x="72" y="10"/>
                  <a:pt x="79" y="17"/>
                  <a:pt x="79" y="25"/>
                </a:cubicBezTo>
                <a:cubicBezTo>
                  <a:pt x="79" y="33"/>
                  <a:pt x="72" y="40"/>
                  <a:pt x="64" y="40"/>
                </a:cubicBezTo>
                <a:close/>
                <a:moveTo>
                  <a:pt x="103" y="79"/>
                </a:moveTo>
                <a:cubicBezTo>
                  <a:pt x="95" y="79"/>
                  <a:pt x="89" y="73"/>
                  <a:pt x="89" y="64"/>
                </a:cubicBezTo>
                <a:cubicBezTo>
                  <a:pt x="89" y="56"/>
                  <a:pt x="95" y="50"/>
                  <a:pt x="103" y="50"/>
                </a:cubicBezTo>
                <a:cubicBezTo>
                  <a:pt x="111" y="50"/>
                  <a:pt x="118" y="56"/>
                  <a:pt x="118" y="64"/>
                </a:cubicBezTo>
                <a:cubicBezTo>
                  <a:pt x="118" y="73"/>
                  <a:pt x="111" y="79"/>
                  <a:pt x="103" y="7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3" name="Freeform 128">
            <a:extLst>
              <a:ext uri="{FF2B5EF4-FFF2-40B4-BE49-F238E27FC236}">
                <a16:creationId xmlns:a16="http://schemas.microsoft.com/office/drawing/2014/main" id="{677FCEE2-11AF-4632-B498-49F438D9BEDF}"/>
              </a:ext>
            </a:extLst>
          </p:cNvPr>
          <p:cNvSpPr>
            <a:spLocks noEditPoints="1"/>
          </p:cNvSpPr>
          <p:nvPr/>
        </p:nvSpPr>
        <p:spPr bwMode="auto">
          <a:xfrm>
            <a:off x="10625891" y="2701343"/>
            <a:ext cx="382283" cy="382283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43 w 128"/>
              <a:gd name="T11" fmla="*/ 51 h 128"/>
              <a:gd name="T12" fmla="*/ 17 w 128"/>
              <a:gd name="T13" fmla="*/ 36 h 128"/>
              <a:gd name="T14" fmla="*/ 36 w 128"/>
              <a:gd name="T15" fmla="*/ 17 h 128"/>
              <a:gd name="T16" fmla="*/ 51 w 128"/>
              <a:gd name="T17" fmla="*/ 43 h 128"/>
              <a:gd name="T18" fmla="*/ 43 w 128"/>
              <a:gd name="T19" fmla="*/ 51 h 128"/>
              <a:gd name="T20" fmla="*/ 64 w 128"/>
              <a:gd name="T21" fmla="*/ 74 h 128"/>
              <a:gd name="T22" fmla="*/ 54 w 128"/>
              <a:gd name="T23" fmla="*/ 64 h 128"/>
              <a:gd name="T24" fmla="*/ 64 w 128"/>
              <a:gd name="T25" fmla="*/ 54 h 128"/>
              <a:gd name="T26" fmla="*/ 74 w 128"/>
              <a:gd name="T27" fmla="*/ 64 h 128"/>
              <a:gd name="T28" fmla="*/ 64 w 128"/>
              <a:gd name="T29" fmla="*/ 74 h 128"/>
              <a:gd name="T30" fmla="*/ 97 w 128"/>
              <a:gd name="T31" fmla="*/ 107 h 128"/>
              <a:gd name="T32" fmla="*/ 79 w 128"/>
              <a:gd name="T33" fmla="*/ 84 h 128"/>
              <a:gd name="T34" fmla="*/ 83 w 128"/>
              <a:gd name="T35" fmla="*/ 79 h 128"/>
              <a:gd name="T36" fmla="*/ 107 w 128"/>
              <a:gd name="T37" fmla="*/ 97 h 128"/>
              <a:gd name="T38" fmla="*/ 97 w 128"/>
              <a:gd name="T39" fmla="*/ 10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43" y="51"/>
                </a:moveTo>
                <a:cubicBezTo>
                  <a:pt x="17" y="36"/>
                  <a:pt x="17" y="36"/>
                  <a:pt x="17" y="36"/>
                </a:cubicBezTo>
                <a:cubicBezTo>
                  <a:pt x="22" y="29"/>
                  <a:pt x="29" y="22"/>
                  <a:pt x="36" y="17"/>
                </a:cubicBezTo>
                <a:cubicBezTo>
                  <a:pt x="51" y="43"/>
                  <a:pt x="51" y="43"/>
                  <a:pt x="51" y="43"/>
                </a:cubicBezTo>
                <a:cubicBezTo>
                  <a:pt x="48" y="45"/>
                  <a:pt x="45" y="48"/>
                  <a:pt x="43" y="51"/>
                </a:cubicBezTo>
                <a:close/>
                <a:moveTo>
                  <a:pt x="64" y="74"/>
                </a:moveTo>
                <a:cubicBezTo>
                  <a:pt x="59" y="74"/>
                  <a:pt x="54" y="69"/>
                  <a:pt x="54" y="64"/>
                </a:cubicBezTo>
                <a:cubicBezTo>
                  <a:pt x="54" y="59"/>
                  <a:pt x="59" y="54"/>
                  <a:pt x="64" y="54"/>
                </a:cubicBezTo>
                <a:cubicBezTo>
                  <a:pt x="69" y="54"/>
                  <a:pt x="74" y="59"/>
                  <a:pt x="74" y="64"/>
                </a:cubicBezTo>
                <a:cubicBezTo>
                  <a:pt x="74" y="69"/>
                  <a:pt x="69" y="74"/>
                  <a:pt x="64" y="74"/>
                </a:cubicBezTo>
                <a:close/>
                <a:moveTo>
                  <a:pt x="97" y="107"/>
                </a:moveTo>
                <a:cubicBezTo>
                  <a:pt x="79" y="84"/>
                  <a:pt x="79" y="84"/>
                  <a:pt x="79" y="84"/>
                </a:cubicBezTo>
                <a:cubicBezTo>
                  <a:pt x="81" y="82"/>
                  <a:pt x="82" y="81"/>
                  <a:pt x="83" y="79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4" y="101"/>
                  <a:pt x="101" y="104"/>
                  <a:pt x="97" y="10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76" name="组合 375">
            <a:extLst>
              <a:ext uri="{FF2B5EF4-FFF2-40B4-BE49-F238E27FC236}">
                <a16:creationId xmlns:a16="http://schemas.microsoft.com/office/drawing/2014/main" id="{D18E2887-B005-4C18-98F6-295EFC20B215}"/>
              </a:ext>
            </a:extLst>
          </p:cNvPr>
          <p:cNvGrpSpPr/>
          <p:nvPr/>
        </p:nvGrpSpPr>
        <p:grpSpPr>
          <a:xfrm>
            <a:off x="10625891" y="1998599"/>
            <a:ext cx="382283" cy="257379"/>
            <a:chOff x="10179050" y="1343026"/>
            <a:chExt cx="481013" cy="323850"/>
          </a:xfrm>
        </p:grpSpPr>
        <p:sp>
          <p:nvSpPr>
            <p:cNvPr id="388" name="Freeform 149">
              <a:extLst>
                <a:ext uri="{FF2B5EF4-FFF2-40B4-BE49-F238E27FC236}">
                  <a16:creationId xmlns:a16="http://schemas.microsoft.com/office/drawing/2014/main" id="{5E693BC9-C3AF-49FA-951F-1586F71CE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0" y="1347788"/>
              <a:ext cx="198438" cy="319088"/>
            </a:xfrm>
            <a:custGeom>
              <a:avLst/>
              <a:gdLst>
                <a:gd name="T0" fmla="*/ 23 w 53"/>
                <a:gd name="T1" fmla="*/ 20 h 85"/>
                <a:gd name="T2" fmla="*/ 27 w 53"/>
                <a:gd name="T3" fmla="*/ 0 h 85"/>
                <a:gd name="T4" fmla="*/ 0 w 53"/>
                <a:gd name="T5" fmla="*/ 43 h 85"/>
                <a:gd name="T6" fmla="*/ 0 w 53"/>
                <a:gd name="T7" fmla="*/ 43 h 85"/>
                <a:gd name="T8" fmla="*/ 0 w 53"/>
                <a:gd name="T9" fmla="*/ 85 h 85"/>
                <a:gd name="T10" fmla="*/ 53 w 53"/>
                <a:gd name="T11" fmla="*/ 85 h 85"/>
                <a:gd name="T12" fmla="*/ 53 w 53"/>
                <a:gd name="T13" fmla="*/ 31 h 85"/>
                <a:gd name="T14" fmla="*/ 24 w 53"/>
                <a:gd name="T15" fmla="*/ 31 h 85"/>
                <a:gd name="T16" fmla="*/ 23 w 53"/>
                <a:gd name="T17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5">
                  <a:moveTo>
                    <a:pt x="23" y="20"/>
                  </a:moveTo>
                  <a:cubicBezTo>
                    <a:pt x="23" y="13"/>
                    <a:pt x="24" y="6"/>
                    <a:pt x="27" y="0"/>
                  </a:cubicBezTo>
                  <a:cubicBezTo>
                    <a:pt x="11" y="10"/>
                    <a:pt x="1" y="2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28"/>
                    <a:pt x="23" y="24"/>
                    <a:pt x="23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150">
              <a:extLst>
                <a:ext uri="{FF2B5EF4-FFF2-40B4-BE49-F238E27FC236}">
                  <a16:creationId xmlns:a16="http://schemas.microsoft.com/office/drawing/2014/main" id="{543FB407-975E-4F94-BE73-1626ACF5C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0038" y="1343026"/>
              <a:ext cx="200025" cy="323850"/>
            </a:xfrm>
            <a:custGeom>
              <a:avLst/>
              <a:gdLst>
                <a:gd name="T0" fmla="*/ 24 w 53"/>
                <a:gd name="T1" fmla="*/ 32 h 86"/>
                <a:gd name="T2" fmla="*/ 22 w 53"/>
                <a:gd name="T3" fmla="*/ 20 h 86"/>
                <a:gd name="T4" fmla="*/ 27 w 53"/>
                <a:gd name="T5" fmla="*/ 0 h 86"/>
                <a:gd name="T6" fmla="*/ 0 w 53"/>
                <a:gd name="T7" fmla="*/ 44 h 86"/>
                <a:gd name="T8" fmla="*/ 0 w 53"/>
                <a:gd name="T9" fmla="*/ 44 h 86"/>
                <a:gd name="T10" fmla="*/ 0 w 53"/>
                <a:gd name="T11" fmla="*/ 45 h 86"/>
                <a:gd name="T12" fmla="*/ 0 w 53"/>
                <a:gd name="T13" fmla="*/ 45 h 86"/>
                <a:gd name="T14" fmla="*/ 0 w 53"/>
                <a:gd name="T15" fmla="*/ 45 h 86"/>
                <a:gd name="T16" fmla="*/ 0 w 53"/>
                <a:gd name="T17" fmla="*/ 86 h 86"/>
                <a:gd name="T18" fmla="*/ 53 w 53"/>
                <a:gd name="T19" fmla="*/ 86 h 86"/>
                <a:gd name="T20" fmla="*/ 53 w 53"/>
                <a:gd name="T21" fmla="*/ 32 h 86"/>
                <a:gd name="T22" fmla="*/ 24 w 53"/>
                <a:gd name="T23" fmla="*/ 3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86">
                  <a:moveTo>
                    <a:pt x="24" y="32"/>
                  </a:moveTo>
                  <a:cubicBezTo>
                    <a:pt x="23" y="28"/>
                    <a:pt x="22" y="24"/>
                    <a:pt x="22" y="20"/>
                  </a:cubicBezTo>
                  <a:cubicBezTo>
                    <a:pt x="22" y="13"/>
                    <a:pt x="24" y="7"/>
                    <a:pt x="27" y="0"/>
                  </a:cubicBezTo>
                  <a:cubicBezTo>
                    <a:pt x="10" y="11"/>
                    <a:pt x="0" y="27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3" y="32"/>
                    <a:pt x="53" y="32"/>
                    <a:pt x="53" y="32"/>
                  </a:cubicBezTo>
                  <a:lnTo>
                    <a:pt x="24" y="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9" name="组合 378">
            <a:extLst>
              <a:ext uri="{FF2B5EF4-FFF2-40B4-BE49-F238E27FC236}">
                <a16:creationId xmlns:a16="http://schemas.microsoft.com/office/drawing/2014/main" id="{3FD826BB-83B8-4AFB-81D1-0AC607A44BE5}"/>
              </a:ext>
            </a:extLst>
          </p:cNvPr>
          <p:cNvGrpSpPr/>
          <p:nvPr/>
        </p:nvGrpSpPr>
        <p:grpSpPr>
          <a:xfrm>
            <a:off x="10625891" y="1231509"/>
            <a:ext cx="382283" cy="262425"/>
            <a:chOff x="10179050" y="377826"/>
            <a:chExt cx="481013" cy="330200"/>
          </a:xfrm>
        </p:grpSpPr>
        <p:sp>
          <p:nvSpPr>
            <p:cNvPr id="381" name="Freeform 171">
              <a:extLst>
                <a:ext uri="{FF2B5EF4-FFF2-40B4-BE49-F238E27FC236}">
                  <a16:creationId xmlns:a16="http://schemas.microsoft.com/office/drawing/2014/main" id="{C75AEE96-364B-435F-9298-4EF8C560B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0" y="377826"/>
              <a:ext cx="330200" cy="330200"/>
            </a:xfrm>
            <a:custGeom>
              <a:avLst/>
              <a:gdLst>
                <a:gd name="T0" fmla="*/ 81 w 88"/>
                <a:gd name="T1" fmla="*/ 69 h 88"/>
                <a:gd name="T2" fmla="*/ 57 w 88"/>
                <a:gd name="T3" fmla="*/ 58 h 88"/>
                <a:gd name="T4" fmla="*/ 59 w 88"/>
                <a:gd name="T5" fmla="*/ 49 h 88"/>
                <a:gd name="T6" fmla="*/ 60 w 88"/>
                <a:gd name="T7" fmla="*/ 47 h 88"/>
                <a:gd name="T8" fmla="*/ 60 w 88"/>
                <a:gd name="T9" fmla="*/ 47 h 88"/>
                <a:gd name="T10" fmla="*/ 67 w 88"/>
                <a:gd name="T11" fmla="*/ 25 h 88"/>
                <a:gd name="T12" fmla="*/ 44 w 88"/>
                <a:gd name="T13" fmla="*/ 0 h 88"/>
                <a:gd name="T14" fmla="*/ 44 w 88"/>
                <a:gd name="T15" fmla="*/ 0 h 88"/>
                <a:gd name="T16" fmla="*/ 44 w 88"/>
                <a:gd name="T17" fmla="*/ 0 h 88"/>
                <a:gd name="T18" fmla="*/ 44 w 88"/>
                <a:gd name="T19" fmla="*/ 0 h 88"/>
                <a:gd name="T20" fmla="*/ 44 w 88"/>
                <a:gd name="T21" fmla="*/ 0 h 88"/>
                <a:gd name="T22" fmla="*/ 21 w 88"/>
                <a:gd name="T23" fmla="*/ 25 h 88"/>
                <a:gd name="T24" fmla="*/ 28 w 88"/>
                <a:gd name="T25" fmla="*/ 47 h 88"/>
                <a:gd name="T26" fmla="*/ 28 w 88"/>
                <a:gd name="T27" fmla="*/ 47 h 88"/>
                <a:gd name="T28" fmla="*/ 28 w 88"/>
                <a:gd name="T29" fmla="*/ 47 h 88"/>
                <a:gd name="T30" fmla="*/ 29 w 88"/>
                <a:gd name="T31" fmla="*/ 49 h 88"/>
                <a:gd name="T32" fmla="*/ 31 w 88"/>
                <a:gd name="T33" fmla="*/ 58 h 88"/>
                <a:gd name="T34" fmla="*/ 7 w 88"/>
                <a:gd name="T35" fmla="*/ 69 h 88"/>
                <a:gd name="T36" fmla="*/ 0 w 88"/>
                <a:gd name="T37" fmla="*/ 79 h 88"/>
                <a:gd name="T38" fmla="*/ 0 w 88"/>
                <a:gd name="T39" fmla="*/ 88 h 88"/>
                <a:gd name="T40" fmla="*/ 88 w 88"/>
                <a:gd name="T41" fmla="*/ 88 h 88"/>
                <a:gd name="T42" fmla="*/ 88 w 88"/>
                <a:gd name="T43" fmla="*/ 79 h 88"/>
                <a:gd name="T44" fmla="*/ 81 w 88"/>
                <a:gd name="T45" fmla="*/ 6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" h="88">
                  <a:moveTo>
                    <a:pt x="81" y="69"/>
                  </a:moveTo>
                  <a:cubicBezTo>
                    <a:pt x="81" y="69"/>
                    <a:pt x="60" y="64"/>
                    <a:pt x="57" y="58"/>
                  </a:cubicBezTo>
                  <a:cubicBezTo>
                    <a:pt x="56" y="55"/>
                    <a:pt x="57" y="52"/>
                    <a:pt x="59" y="49"/>
                  </a:cubicBezTo>
                  <a:cubicBezTo>
                    <a:pt x="59" y="49"/>
                    <a:pt x="60" y="48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4" y="41"/>
                    <a:pt x="67" y="34"/>
                    <a:pt x="67" y="25"/>
                  </a:cubicBezTo>
                  <a:cubicBezTo>
                    <a:pt x="67" y="11"/>
                    <a:pt x="57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1" y="0"/>
                    <a:pt x="21" y="11"/>
                    <a:pt x="21" y="25"/>
                  </a:cubicBezTo>
                  <a:cubicBezTo>
                    <a:pt x="22" y="34"/>
                    <a:pt x="24" y="41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8"/>
                    <a:pt x="29" y="49"/>
                    <a:pt x="29" y="49"/>
                  </a:cubicBezTo>
                  <a:cubicBezTo>
                    <a:pt x="31" y="52"/>
                    <a:pt x="32" y="55"/>
                    <a:pt x="31" y="58"/>
                  </a:cubicBezTo>
                  <a:cubicBezTo>
                    <a:pt x="28" y="64"/>
                    <a:pt x="7" y="69"/>
                    <a:pt x="7" y="69"/>
                  </a:cubicBezTo>
                  <a:cubicBezTo>
                    <a:pt x="3" y="70"/>
                    <a:pt x="0" y="74"/>
                    <a:pt x="0" y="79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74"/>
                    <a:pt x="85" y="70"/>
                    <a:pt x="81" y="6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172">
              <a:extLst>
                <a:ext uri="{FF2B5EF4-FFF2-40B4-BE49-F238E27FC236}">
                  <a16:creationId xmlns:a16="http://schemas.microsoft.com/office/drawing/2014/main" id="{CDFAB39F-809D-40E0-AA69-3EFDA7963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5913" y="468313"/>
              <a:ext cx="184150" cy="239713"/>
            </a:xfrm>
            <a:custGeom>
              <a:avLst/>
              <a:gdLst>
                <a:gd name="T0" fmla="*/ 44 w 49"/>
                <a:gd name="T1" fmla="*/ 50 h 64"/>
                <a:gd name="T2" fmla="*/ 44 w 49"/>
                <a:gd name="T3" fmla="*/ 50 h 64"/>
                <a:gd name="T4" fmla="*/ 27 w 49"/>
                <a:gd name="T5" fmla="*/ 42 h 64"/>
                <a:gd name="T6" fmla="*/ 28 w 49"/>
                <a:gd name="T7" fmla="*/ 36 h 64"/>
                <a:gd name="T8" fmla="*/ 29 w 49"/>
                <a:gd name="T9" fmla="*/ 34 h 64"/>
                <a:gd name="T10" fmla="*/ 29 w 49"/>
                <a:gd name="T11" fmla="*/ 34 h 64"/>
                <a:gd name="T12" fmla="*/ 34 w 49"/>
                <a:gd name="T13" fmla="*/ 18 h 64"/>
                <a:gd name="T14" fmla="*/ 17 w 49"/>
                <a:gd name="T15" fmla="*/ 0 h 64"/>
                <a:gd name="T16" fmla="*/ 17 w 49"/>
                <a:gd name="T17" fmla="*/ 0 h 64"/>
                <a:gd name="T18" fmla="*/ 17 w 49"/>
                <a:gd name="T19" fmla="*/ 0 h 64"/>
                <a:gd name="T20" fmla="*/ 17 w 49"/>
                <a:gd name="T21" fmla="*/ 0 h 64"/>
                <a:gd name="T22" fmla="*/ 17 w 49"/>
                <a:gd name="T23" fmla="*/ 0 h 64"/>
                <a:gd name="T24" fmla="*/ 0 w 49"/>
                <a:gd name="T25" fmla="*/ 18 h 64"/>
                <a:gd name="T26" fmla="*/ 5 w 49"/>
                <a:gd name="T27" fmla="*/ 34 h 64"/>
                <a:gd name="T28" fmla="*/ 5 w 49"/>
                <a:gd name="T29" fmla="*/ 34 h 64"/>
                <a:gd name="T30" fmla="*/ 5 w 49"/>
                <a:gd name="T31" fmla="*/ 34 h 64"/>
                <a:gd name="T32" fmla="*/ 6 w 49"/>
                <a:gd name="T33" fmla="*/ 36 h 64"/>
                <a:gd name="T34" fmla="*/ 7 w 49"/>
                <a:gd name="T35" fmla="*/ 36 h 64"/>
                <a:gd name="T36" fmla="*/ 19 w 49"/>
                <a:gd name="T37" fmla="*/ 55 h 64"/>
                <a:gd name="T38" fmla="*/ 19 w 49"/>
                <a:gd name="T39" fmla="*/ 64 h 64"/>
                <a:gd name="T40" fmla="*/ 49 w 49"/>
                <a:gd name="T41" fmla="*/ 64 h 64"/>
                <a:gd name="T42" fmla="*/ 49 w 49"/>
                <a:gd name="T43" fmla="*/ 57 h 64"/>
                <a:gd name="T44" fmla="*/ 44 w 49"/>
                <a:gd name="T45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64">
                  <a:moveTo>
                    <a:pt x="44" y="50"/>
                  </a:moveTo>
                  <a:cubicBezTo>
                    <a:pt x="44" y="50"/>
                    <a:pt x="44" y="50"/>
                    <a:pt x="44" y="50"/>
                  </a:cubicBezTo>
                  <a:cubicBezTo>
                    <a:pt x="44" y="50"/>
                    <a:pt x="29" y="46"/>
                    <a:pt x="27" y="42"/>
                  </a:cubicBezTo>
                  <a:cubicBezTo>
                    <a:pt x="26" y="40"/>
                    <a:pt x="27" y="38"/>
                    <a:pt x="28" y="36"/>
                  </a:cubicBezTo>
                  <a:cubicBezTo>
                    <a:pt x="28" y="35"/>
                    <a:pt x="28" y="35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0"/>
                    <a:pt x="33" y="25"/>
                    <a:pt x="34" y="18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1" y="25"/>
                    <a:pt x="3" y="30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5"/>
                    <a:pt x="6" y="36"/>
                  </a:cubicBezTo>
                  <a:cubicBezTo>
                    <a:pt x="6" y="36"/>
                    <a:pt x="7" y="36"/>
                    <a:pt x="7" y="36"/>
                  </a:cubicBezTo>
                  <a:cubicBezTo>
                    <a:pt x="14" y="39"/>
                    <a:pt x="19" y="47"/>
                    <a:pt x="19" y="55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4"/>
                    <a:pt x="47" y="51"/>
                    <a:pt x="44" y="5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2" name="Freeform 12">
            <a:extLst>
              <a:ext uri="{FF2B5EF4-FFF2-40B4-BE49-F238E27FC236}">
                <a16:creationId xmlns:a16="http://schemas.microsoft.com/office/drawing/2014/main" id="{C9946DA2-A8F1-4EB9-9126-1EE02ED81B33}"/>
              </a:ext>
            </a:extLst>
          </p:cNvPr>
          <p:cNvSpPr>
            <a:spLocks noEditPoints="1"/>
          </p:cNvSpPr>
          <p:nvPr/>
        </p:nvSpPr>
        <p:spPr bwMode="auto">
          <a:xfrm>
            <a:off x="9864860" y="5818904"/>
            <a:ext cx="382283" cy="262425"/>
          </a:xfrm>
          <a:custGeom>
            <a:avLst/>
            <a:gdLst>
              <a:gd name="T0" fmla="*/ 118 w 128"/>
              <a:gd name="T1" fmla="*/ 0 h 88"/>
              <a:gd name="T2" fmla="*/ 10 w 128"/>
              <a:gd name="T3" fmla="*/ 0 h 88"/>
              <a:gd name="T4" fmla="*/ 0 w 128"/>
              <a:gd name="T5" fmla="*/ 10 h 88"/>
              <a:gd name="T6" fmla="*/ 0 w 128"/>
              <a:gd name="T7" fmla="*/ 78 h 88"/>
              <a:gd name="T8" fmla="*/ 10 w 128"/>
              <a:gd name="T9" fmla="*/ 88 h 88"/>
              <a:gd name="T10" fmla="*/ 118 w 128"/>
              <a:gd name="T11" fmla="*/ 88 h 88"/>
              <a:gd name="T12" fmla="*/ 128 w 128"/>
              <a:gd name="T13" fmla="*/ 78 h 88"/>
              <a:gd name="T14" fmla="*/ 128 w 128"/>
              <a:gd name="T15" fmla="*/ 10 h 88"/>
              <a:gd name="T16" fmla="*/ 118 w 128"/>
              <a:gd name="T17" fmla="*/ 0 h 88"/>
              <a:gd name="T18" fmla="*/ 118 w 128"/>
              <a:gd name="T19" fmla="*/ 10 h 88"/>
              <a:gd name="T20" fmla="*/ 118 w 128"/>
              <a:gd name="T21" fmla="*/ 19 h 88"/>
              <a:gd name="T22" fmla="*/ 10 w 128"/>
              <a:gd name="T23" fmla="*/ 19 h 88"/>
              <a:gd name="T24" fmla="*/ 10 w 128"/>
              <a:gd name="T25" fmla="*/ 10 h 88"/>
              <a:gd name="T26" fmla="*/ 118 w 128"/>
              <a:gd name="T27" fmla="*/ 10 h 88"/>
              <a:gd name="T28" fmla="*/ 10 w 128"/>
              <a:gd name="T29" fmla="*/ 78 h 88"/>
              <a:gd name="T30" fmla="*/ 10 w 128"/>
              <a:gd name="T31" fmla="*/ 39 h 88"/>
              <a:gd name="T32" fmla="*/ 118 w 128"/>
              <a:gd name="T33" fmla="*/ 39 h 88"/>
              <a:gd name="T34" fmla="*/ 118 w 128"/>
              <a:gd name="T35" fmla="*/ 78 h 88"/>
              <a:gd name="T36" fmla="*/ 10 w 128"/>
              <a:gd name="T37" fmla="*/ 7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88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4"/>
                  <a:pt x="4" y="88"/>
                  <a:pt x="10" y="88"/>
                </a:cubicBezTo>
                <a:cubicBezTo>
                  <a:pt x="118" y="88"/>
                  <a:pt x="118" y="88"/>
                  <a:pt x="118" y="88"/>
                </a:cubicBezTo>
                <a:cubicBezTo>
                  <a:pt x="124" y="88"/>
                  <a:pt x="128" y="84"/>
                  <a:pt x="128" y="7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118" y="10"/>
                </a:moveTo>
                <a:cubicBezTo>
                  <a:pt x="118" y="19"/>
                  <a:pt x="118" y="19"/>
                  <a:pt x="118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0"/>
                  <a:pt x="10" y="10"/>
                  <a:pt x="10" y="10"/>
                </a:cubicBezTo>
                <a:lnTo>
                  <a:pt x="118" y="10"/>
                </a:lnTo>
                <a:close/>
                <a:moveTo>
                  <a:pt x="10" y="78"/>
                </a:moveTo>
                <a:cubicBezTo>
                  <a:pt x="10" y="39"/>
                  <a:pt x="10" y="39"/>
                  <a:pt x="10" y="39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18" y="78"/>
                  <a:pt x="118" y="78"/>
                  <a:pt x="118" y="78"/>
                </a:cubicBezTo>
                <a:lnTo>
                  <a:pt x="10" y="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5" name="组合 364">
            <a:extLst>
              <a:ext uri="{FF2B5EF4-FFF2-40B4-BE49-F238E27FC236}">
                <a16:creationId xmlns:a16="http://schemas.microsoft.com/office/drawing/2014/main" id="{5CA8E79D-007F-4F0F-A3BB-F3EAEBFAA18E}"/>
              </a:ext>
            </a:extLst>
          </p:cNvPr>
          <p:cNvGrpSpPr/>
          <p:nvPr/>
        </p:nvGrpSpPr>
        <p:grpSpPr>
          <a:xfrm>
            <a:off x="9864860" y="4993779"/>
            <a:ext cx="382283" cy="382283"/>
            <a:chOff x="9217025" y="5111751"/>
            <a:chExt cx="481013" cy="481013"/>
          </a:xfrm>
        </p:grpSpPr>
        <p:sp>
          <p:nvSpPr>
            <p:cNvPr id="405" name="Freeform 48">
              <a:extLst>
                <a:ext uri="{FF2B5EF4-FFF2-40B4-BE49-F238E27FC236}">
                  <a16:creationId xmlns:a16="http://schemas.microsoft.com/office/drawing/2014/main" id="{1D362DF5-848E-4C39-8680-58083BF87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7025" y="5111751"/>
              <a:ext cx="161925" cy="161925"/>
            </a:xfrm>
            <a:custGeom>
              <a:avLst/>
              <a:gdLst>
                <a:gd name="T0" fmla="*/ 41 w 43"/>
                <a:gd name="T1" fmla="*/ 10 h 43"/>
                <a:gd name="T2" fmla="*/ 43 w 43"/>
                <a:gd name="T3" fmla="*/ 9 h 43"/>
                <a:gd name="T4" fmla="*/ 25 w 43"/>
                <a:gd name="T5" fmla="*/ 0 h 43"/>
                <a:gd name="T6" fmla="*/ 0 w 43"/>
                <a:gd name="T7" fmla="*/ 25 h 43"/>
                <a:gd name="T8" fmla="*/ 9 w 43"/>
                <a:gd name="T9" fmla="*/ 43 h 43"/>
                <a:gd name="T10" fmla="*/ 10 w 43"/>
                <a:gd name="T11" fmla="*/ 41 h 43"/>
                <a:gd name="T12" fmla="*/ 22 w 43"/>
                <a:gd name="T13" fmla="*/ 22 h 43"/>
                <a:gd name="T14" fmla="*/ 41 w 43"/>
                <a:gd name="T15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41" y="10"/>
                  </a:moveTo>
                  <a:cubicBezTo>
                    <a:pt x="42" y="9"/>
                    <a:pt x="43" y="9"/>
                    <a:pt x="43" y="9"/>
                  </a:cubicBezTo>
                  <a:cubicBezTo>
                    <a:pt x="39" y="3"/>
                    <a:pt x="32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2"/>
                    <a:pt x="3" y="39"/>
                    <a:pt x="9" y="43"/>
                  </a:cubicBezTo>
                  <a:cubicBezTo>
                    <a:pt x="9" y="43"/>
                    <a:pt x="9" y="42"/>
                    <a:pt x="10" y="41"/>
                  </a:cubicBezTo>
                  <a:cubicBezTo>
                    <a:pt x="13" y="34"/>
                    <a:pt x="17" y="28"/>
                    <a:pt x="22" y="22"/>
                  </a:cubicBezTo>
                  <a:cubicBezTo>
                    <a:pt x="28" y="17"/>
                    <a:pt x="34" y="13"/>
                    <a:pt x="41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:a16="http://schemas.microsoft.com/office/drawing/2014/main" id="{9BA92E86-FBE2-4B7B-B212-1EF793A94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6113" y="5111751"/>
              <a:ext cx="161925" cy="161925"/>
            </a:xfrm>
            <a:custGeom>
              <a:avLst/>
              <a:gdLst>
                <a:gd name="T0" fmla="*/ 18 w 43"/>
                <a:gd name="T1" fmla="*/ 0 h 43"/>
                <a:gd name="T2" fmla="*/ 0 w 43"/>
                <a:gd name="T3" fmla="*/ 9 h 43"/>
                <a:gd name="T4" fmla="*/ 2 w 43"/>
                <a:gd name="T5" fmla="*/ 10 h 43"/>
                <a:gd name="T6" fmla="*/ 21 w 43"/>
                <a:gd name="T7" fmla="*/ 22 h 43"/>
                <a:gd name="T8" fmla="*/ 33 w 43"/>
                <a:gd name="T9" fmla="*/ 41 h 43"/>
                <a:gd name="T10" fmla="*/ 34 w 43"/>
                <a:gd name="T11" fmla="*/ 43 h 43"/>
                <a:gd name="T12" fmla="*/ 43 w 43"/>
                <a:gd name="T13" fmla="*/ 25 h 43"/>
                <a:gd name="T14" fmla="*/ 18 w 43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18" y="0"/>
                  </a:moveTo>
                  <a:cubicBezTo>
                    <a:pt x="11" y="0"/>
                    <a:pt x="4" y="3"/>
                    <a:pt x="0" y="9"/>
                  </a:cubicBezTo>
                  <a:cubicBezTo>
                    <a:pt x="0" y="9"/>
                    <a:pt x="1" y="9"/>
                    <a:pt x="2" y="10"/>
                  </a:cubicBezTo>
                  <a:cubicBezTo>
                    <a:pt x="9" y="13"/>
                    <a:pt x="15" y="17"/>
                    <a:pt x="21" y="22"/>
                  </a:cubicBezTo>
                  <a:cubicBezTo>
                    <a:pt x="26" y="28"/>
                    <a:pt x="30" y="34"/>
                    <a:pt x="33" y="41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40" y="39"/>
                    <a:pt x="43" y="32"/>
                    <a:pt x="43" y="25"/>
                  </a:cubicBezTo>
                  <a:cubicBezTo>
                    <a:pt x="43" y="11"/>
                    <a:pt x="32" y="0"/>
                    <a:pt x="1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50">
              <a:extLst>
                <a:ext uri="{FF2B5EF4-FFF2-40B4-BE49-F238E27FC236}">
                  <a16:creationId xmlns:a16="http://schemas.microsoft.com/office/drawing/2014/main" id="{C0F6C960-127D-4A4D-8777-1CB33D240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4175" y="5168901"/>
              <a:ext cx="368300" cy="423863"/>
            </a:xfrm>
            <a:custGeom>
              <a:avLst/>
              <a:gdLst>
                <a:gd name="T0" fmla="*/ 98 w 98"/>
                <a:gd name="T1" fmla="*/ 49 h 113"/>
                <a:gd name="T2" fmla="*/ 49 w 98"/>
                <a:gd name="T3" fmla="*/ 0 h 113"/>
                <a:gd name="T4" fmla="*/ 0 w 98"/>
                <a:gd name="T5" fmla="*/ 49 h 113"/>
                <a:gd name="T6" fmla="*/ 17 w 98"/>
                <a:gd name="T7" fmla="*/ 86 h 113"/>
                <a:gd name="T8" fmla="*/ 0 w 98"/>
                <a:gd name="T9" fmla="*/ 103 h 113"/>
                <a:gd name="T10" fmla="*/ 10 w 98"/>
                <a:gd name="T11" fmla="*/ 113 h 113"/>
                <a:gd name="T12" fmla="*/ 29 w 98"/>
                <a:gd name="T13" fmla="*/ 94 h 113"/>
                <a:gd name="T14" fmla="*/ 49 w 98"/>
                <a:gd name="T15" fmla="*/ 98 h 113"/>
                <a:gd name="T16" fmla="*/ 69 w 98"/>
                <a:gd name="T17" fmla="*/ 94 h 113"/>
                <a:gd name="T18" fmla="*/ 88 w 98"/>
                <a:gd name="T19" fmla="*/ 113 h 113"/>
                <a:gd name="T20" fmla="*/ 98 w 98"/>
                <a:gd name="T21" fmla="*/ 103 h 113"/>
                <a:gd name="T22" fmla="*/ 81 w 98"/>
                <a:gd name="T23" fmla="*/ 86 h 113"/>
                <a:gd name="T24" fmla="*/ 98 w 98"/>
                <a:gd name="T25" fmla="*/ 49 h 113"/>
                <a:gd name="T26" fmla="*/ 49 w 98"/>
                <a:gd name="T27" fmla="*/ 84 h 113"/>
                <a:gd name="T28" fmla="*/ 14 w 98"/>
                <a:gd name="T29" fmla="*/ 49 h 113"/>
                <a:gd name="T30" fmla="*/ 49 w 98"/>
                <a:gd name="T31" fmla="*/ 15 h 113"/>
                <a:gd name="T32" fmla="*/ 84 w 98"/>
                <a:gd name="T33" fmla="*/ 49 h 113"/>
                <a:gd name="T34" fmla="*/ 49 w 98"/>
                <a:gd name="T35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13">
                  <a:moveTo>
                    <a:pt x="98" y="49"/>
                  </a:move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64"/>
                    <a:pt x="6" y="77"/>
                    <a:pt x="17" y="8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5" y="97"/>
                    <a:pt x="42" y="98"/>
                    <a:pt x="49" y="98"/>
                  </a:cubicBezTo>
                  <a:cubicBezTo>
                    <a:pt x="56" y="98"/>
                    <a:pt x="63" y="97"/>
                    <a:pt x="69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92" y="77"/>
                    <a:pt x="98" y="64"/>
                    <a:pt x="98" y="49"/>
                  </a:cubicBezTo>
                  <a:close/>
                  <a:moveTo>
                    <a:pt x="49" y="84"/>
                  </a:moveTo>
                  <a:cubicBezTo>
                    <a:pt x="30" y="84"/>
                    <a:pt x="14" y="68"/>
                    <a:pt x="14" y="49"/>
                  </a:cubicBezTo>
                  <a:cubicBezTo>
                    <a:pt x="14" y="30"/>
                    <a:pt x="30" y="15"/>
                    <a:pt x="49" y="15"/>
                  </a:cubicBezTo>
                  <a:cubicBezTo>
                    <a:pt x="68" y="15"/>
                    <a:pt x="84" y="30"/>
                    <a:pt x="84" y="49"/>
                  </a:cubicBezTo>
                  <a:cubicBezTo>
                    <a:pt x="84" y="68"/>
                    <a:pt x="68" y="84"/>
                    <a:pt x="49" y="8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51">
              <a:extLst>
                <a:ext uri="{FF2B5EF4-FFF2-40B4-BE49-F238E27FC236}">
                  <a16:creationId xmlns:a16="http://schemas.microsoft.com/office/drawing/2014/main" id="{3BC7B9D7-7789-44C5-BFBF-D345A93A7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9275" y="5262563"/>
              <a:ext cx="109538" cy="146050"/>
            </a:xfrm>
            <a:custGeom>
              <a:avLst/>
              <a:gdLst>
                <a:gd name="T0" fmla="*/ 24 w 69"/>
                <a:gd name="T1" fmla="*/ 0 h 92"/>
                <a:gd name="T2" fmla="*/ 0 w 69"/>
                <a:gd name="T3" fmla="*/ 0 h 92"/>
                <a:gd name="T4" fmla="*/ 0 w 69"/>
                <a:gd name="T5" fmla="*/ 69 h 92"/>
                <a:gd name="T6" fmla="*/ 59 w 69"/>
                <a:gd name="T7" fmla="*/ 92 h 92"/>
                <a:gd name="T8" fmla="*/ 69 w 69"/>
                <a:gd name="T9" fmla="*/ 71 h 92"/>
                <a:gd name="T10" fmla="*/ 24 w 69"/>
                <a:gd name="T11" fmla="*/ 52 h 92"/>
                <a:gd name="T12" fmla="*/ 24 w 69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2">
                  <a:moveTo>
                    <a:pt x="24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59" y="92"/>
                  </a:lnTo>
                  <a:lnTo>
                    <a:pt x="69" y="71"/>
                  </a:lnTo>
                  <a:lnTo>
                    <a:pt x="24" y="5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8" name="组合 367">
            <a:extLst>
              <a:ext uri="{FF2B5EF4-FFF2-40B4-BE49-F238E27FC236}">
                <a16:creationId xmlns:a16="http://schemas.microsoft.com/office/drawing/2014/main" id="{7AC28CC1-9474-4714-ABF6-75A80E46CAA3}"/>
              </a:ext>
            </a:extLst>
          </p:cNvPr>
          <p:cNvGrpSpPr/>
          <p:nvPr/>
        </p:nvGrpSpPr>
        <p:grpSpPr>
          <a:xfrm>
            <a:off x="9864860" y="4280941"/>
            <a:ext cx="382283" cy="280088"/>
            <a:chOff x="9217025" y="4214813"/>
            <a:chExt cx="481013" cy="352425"/>
          </a:xfrm>
        </p:grpSpPr>
        <p:sp>
          <p:nvSpPr>
            <p:cNvPr id="401" name="Freeform 75">
              <a:extLst>
                <a:ext uri="{FF2B5EF4-FFF2-40B4-BE49-F238E27FC236}">
                  <a16:creationId xmlns:a16="http://schemas.microsoft.com/office/drawing/2014/main" id="{0DB428E2-6D90-456C-997C-29690E1E1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7025" y="4214813"/>
              <a:ext cx="481013" cy="352425"/>
            </a:xfrm>
            <a:custGeom>
              <a:avLst/>
              <a:gdLst>
                <a:gd name="T0" fmla="*/ 0 w 303"/>
                <a:gd name="T1" fmla="*/ 0 h 222"/>
                <a:gd name="T2" fmla="*/ 0 w 303"/>
                <a:gd name="T3" fmla="*/ 222 h 222"/>
                <a:gd name="T4" fmla="*/ 303 w 303"/>
                <a:gd name="T5" fmla="*/ 222 h 222"/>
                <a:gd name="T6" fmla="*/ 303 w 303"/>
                <a:gd name="T7" fmla="*/ 0 h 222"/>
                <a:gd name="T8" fmla="*/ 0 w 303"/>
                <a:gd name="T9" fmla="*/ 0 h 222"/>
                <a:gd name="T10" fmla="*/ 268 w 303"/>
                <a:gd name="T11" fmla="*/ 175 h 222"/>
                <a:gd name="T12" fmla="*/ 211 w 303"/>
                <a:gd name="T13" fmla="*/ 175 h 222"/>
                <a:gd name="T14" fmla="*/ 199 w 303"/>
                <a:gd name="T15" fmla="*/ 151 h 222"/>
                <a:gd name="T16" fmla="*/ 104 w 303"/>
                <a:gd name="T17" fmla="*/ 151 h 222"/>
                <a:gd name="T18" fmla="*/ 93 w 303"/>
                <a:gd name="T19" fmla="*/ 175 h 222"/>
                <a:gd name="T20" fmla="*/ 34 w 303"/>
                <a:gd name="T21" fmla="*/ 175 h 222"/>
                <a:gd name="T22" fmla="*/ 34 w 303"/>
                <a:gd name="T23" fmla="*/ 35 h 222"/>
                <a:gd name="T24" fmla="*/ 268 w 303"/>
                <a:gd name="T25" fmla="*/ 35 h 222"/>
                <a:gd name="T26" fmla="*/ 268 w 303"/>
                <a:gd name="T27" fmla="*/ 17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3" h="222">
                  <a:moveTo>
                    <a:pt x="0" y="0"/>
                  </a:moveTo>
                  <a:lnTo>
                    <a:pt x="0" y="222"/>
                  </a:lnTo>
                  <a:lnTo>
                    <a:pt x="303" y="222"/>
                  </a:lnTo>
                  <a:lnTo>
                    <a:pt x="303" y="0"/>
                  </a:lnTo>
                  <a:lnTo>
                    <a:pt x="0" y="0"/>
                  </a:lnTo>
                  <a:close/>
                  <a:moveTo>
                    <a:pt x="268" y="175"/>
                  </a:moveTo>
                  <a:lnTo>
                    <a:pt x="211" y="175"/>
                  </a:lnTo>
                  <a:lnTo>
                    <a:pt x="199" y="151"/>
                  </a:lnTo>
                  <a:lnTo>
                    <a:pt x="104" y="151"/>
                  </a:lnTo>
                  <a:lnTo>
                    <a:pt x="93" y="175"/>
                  </a:lnTo>
                  <a:lnTo>
                    <a:pt x="34" y="175"/>
                  </a:lnTo>
                  <a:lnTo>
                    <a:pt x="34" y="35"/>
                  </a:lnTo>
                  <a:lnTo>
                    <a:pt x="268" y="35"/>
                  </a:lnTo>
                  <a:lnTo>
                    <a:pt x="268" y="17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76">
              <a:extLst>
                <a:ext uri="{FF2B5EF4-FFF2-40B4-BE49-F238E27FC236}">
                  <a16:creationId xmlns:a16="http://schemas.microsoft.com/office/drawing/2014/main" id="{1308B48C-B06C-4C62-A469-68D6B68DA0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07513" y="4308476"/>
              <a:ext cx="300038" cy="109538"/>
            </a:xfrm>
            <a:custGeom>
              <a:avLst/>
              <a:gdLst>
                <a:gd name="T0" fmla="*/ 15 w 80"/>
                <a:gd name="T1" fmla="*/ 29 h 29"/>
                <a:gd name="T2" fmla="*/ 65 w 80"/>
                <a:gd name="T3" fmla="*/ 29 h 29"/>
                <a:gd name="T4" fmla="*/ 80 w 80"/>
                <a:gd name="T5" fmla="*/ 14 h 29"/>
                <a:gd name="T6" fmla="*/ 65 w 80"/>
                <a:gd name="T7" fmla="*/ 0 h 29"/>
                <a:gd name="T8" fmla="*/ 15 w 80"/>
                <a:gd name="T9" fmla="*/ 0 h 29"/>
                <a:gd name="T10" fmla="*/ 0 w 80"/>
                <a:gd name="T11" fmla="*/ 14 h 29"/>
                <a:gd name="T12" fmla="*/ 15 w 80"/>
                <a:gd name="T13" fmla="*/ 29 h 29"/>
                <a:gd name="T14" fmla="*/ 65 w 80"/>
                <a:gd name="T15" fmla="*/ 9 h 29"/>
                <a:gd name="T16" fmla="*/ 70 w 80"/>
                <a:gd name="T17" fmla="*/ 14 h 29"/>
                <a:gd name="T18" fmla="*/ 65 w 80"/>
                <a:gd name="T19" fmla="*/ 19 h 29"/>
                <a:gd name="T20" fmla="*/ 60 w 80"/>
                <a:gd name="T21" fmla="*/ 14 h 29"/>
                <a:gd name="T22" fmla="*/ 65 w 80"/>
                <a:gd name="T23" fmla="*/ 9 h 29"/>
                <a:gd name="T24" fmla="*/ 33 w 80"/>
                <a:gd name="T25" fmla="*/ 10 h 29"/>
                <a:gd name="T26" fmla="*/ 47 w 80"/>
                <a:gd name="T27" fmla="*/ 10 h 29"/>
                <a:gd name="T28" fmla="*/ 47 w 80"/>
                <a:gd name="T29" fmla="*/ 19 h 29"/>
                <a:gd name="T30" fmla="*/ 33 w 80"/>
                <a:gd name="T31" fmla="*/ 19 h 29"/>
                <a:gd name="T32" fmla="*/ 33 w 80"/>
                <a:gd name="T33" fmla="*/ 10 h 29"/>
                <a:gd name="T34" fmla="*/ 15 w 80"/>
                <a:gd name="T35" fmla="*/ 9 h 29"/>
                <a:gd name="T36" fmla="*/ 20 w 80"/>
                <a:gd name="T37" fmla="*/ 14 h 29"/>
                <a:gd name="T38" fmla="*/ 15 w 80"/>
                <a:gd name="T39" fmla="*/ 19 h 29"/>
                <a:gd name="T40" fmla="*/ 10 w 80"/>
                <a:gd name="T41" fmla="*/ 14 h 29"/>
                <a:gd name="T42" fmla="*/ 15 w 80"/>
                <a:gd name="T43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29">
                  <a:moveTo>
                    <a:pt x="15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73" y="29"/>
                    <a:pt x="80" y="23"/>
                    <a:pt x="80" y="14"/>
                  </a:cubicBezTo>
                  <a:cubicBezTo>
                    <a:pt x="80" y="6"/>
                    <a:pt x="73" y="0"/>
                    <a:pt x="6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23"/>
                    <a:pt x="7" y="29"/>
                    <a:pt x="15" y="29"/>
                  </a:cubicBezTo>
                  <a:close/>
                  <a:moveTo>
                    <a:pt x="65" y="9"/>
                  </a:moveTo>
                  <a:cubicBezTo>
                    <a:pt x="68" y="9"/>
                    <a:pt x="70" y="12"/>
                    <a:pt x="70" y="14"/>
                  </a:cubicBezTo>
                  <a:cubicBezTo>
                    <a:pt x="70" y="17"/>
                    <a:pt x="68" y="19"/>
                    <a:pt x="65" y="19"/>
                  </a:cubicBezTo>
                  <a:cubicBezTo>
                    <a:pt x="62" y="19"/>
                    <a:pt x="60" y="17"/>
                    <a:pt x="60" y="14"/>
                  </a:cubicBezTo>
                  <a:cubicBezTo>
                    <a:pt x="60" y="12"/>
                    <a:pt x="62" y="9"/>
                    <a:pt x="65" y="9"/>
                  </a:cubicBezTo>
                  <a:close/>
                  <a:moveTo>
                    <a:pt x="33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3" y="10"/>
                  </a:lnTo>
                  <a:close/>
                  <a:moveTo>
                    <a:pt x="15" y="9"/>
                  </a:moveTo>
                  <a:cubicBezTo>
                    <a:pt x="18" y="9"/>
                    <a:pt x="20" y="12"/>
                    <a:pt x="20" y="14"/>
                  </a:cubicBezTo>
                  <a:cubicBezTo>
                    <a:pt x="20" y="17"/>
                    <a:pt x="18" y="19"/>
                    <a:pt x="15" y="19"/>
                  </a:cubicBezTo>
                  <a:cubicBezTo>
                    <a:pt x="12" y="19"/>
                    <a:pt x="10" y="17"/>
                    <a:pt x="10" y="14"/>
                  </a:cubicBezTo>
                  <a:cubicBezTo>
                    <a:pt x="10" y="12"/>
                    <a:pt x="12" y="9"/>
                    <a:pt x="15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1" name="组合 370">
            <a:extLst>
              <a:ext uri="{FF2B5EF4-FFF2-40B4-BE49-F238E27FC236}">
                <a16:creationId xmlns:a16="http://schemas.microsoft.com/office/drawing/2014/main" id="{C2D8F361-F213-4474-AE5E-3DC5C71DCA95}"/>
              </a:ext>
            </a:extLst>
          </p:cNvPr>
          <p:cNvGrpSpPr/>
          <p:nvPr/>
        </p:nvGrpSpPr>
        <p:grpSpPr>
          <a:xfrm>
            <a:off x="9910280" y="3465908"/>
            <a:ext cx="292705" cy="381021"/>
            <a:chOff x="9274175" y="3189288"/>
            <a:chExt cx="368300" cy="479425"/>
          </a:xfrm>
        </p:grpSpPr>
        <p:sp>
          <p:nvSpPr>
            <p:cNvPr id="399" name="Oval 98">
              <a:extLst>
                <a:ext uri="{FF2B5EF4-FFF2-40B4-BE49-F238E27FC236}">
                  <a16:creationId xmlns:a16="http://schemas.microsoft.com/office/drawing/2014/main" id="{DC346D66-B338-4A53-8E65-F91E45536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0225" y="3343276"/>
              <a:ext cx="74613" cy="7143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99">
              <a:extLst>
                <a:ext uri="{FF2B5EF4-FFF2-40B4-BE49-F238E27FC236}">
                  <a16:creationId xmlns:a16="http://schemas.microsoft.com/office/drawing/2014/main" id="{18BB454D-B436-456E-90E7-81AE9C59C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4175" y="3189288"/>
              <a:ext cx="368300" cy="479425"/>
            </a:xfrm>
            <a:custGeom>
              <a:avLst/>
              <a:gdLst>
                <a:gd name="T0" fmla="*/ 59 w 98"/>
                <a:gd name="T1" fmla="*/ 114 h 128"/>
                <a:gd name="T2" fmla="*/ 59 w 98"/>
                <a:gd name="T3" fmla="*/ 97 h 128"/>
                <a:gd name="T4" fmla="*/ 98 w 98"/>
                <a:gd name="T5" fmla="*/ 49 h 128"/>
                <a:gd name="T6" fmla="*/ 49 w 98"/>
                <a:gd name="T7" fmla="*/ 0 h 128"/>
                <a:gd name="T8" fmla="*/ 0 w 98"/>
                <a:gd name="T9" fmla="*/ 49 h 128"/>
                <a:gd name="T10" fmla="*/ 39 w 98"/>
                <a:gd name="T11" fmla="*/ 97 h 128"/>
                <a:gd name="T12" fmla="*/ 39 w 98"/>
                <a:gd name="T13" fmla="*/ 114 h 128"/>
                <a:gd name="T14" fmla="*/ 24 w 98"/>
                <a:gd name="T15" fmla="*/ 114 h 128"/>
                <a:gd name="T16" fmla="*/ 5 w 98"/>
                <a:gd name="T17" fmla="*/ 128 h 128"/>
                <a:gd name="T18" fmla="*/ 39 w 98"/>
                <a:gd name="T19" fmla="*/ 128 h 128"/>
                <a:gd name="T20" fmla="*/ 59 w 98"/>
                <a:gd name="T21" fmla="*/ 128 h 128"/>
                <a:gd name="T22" fmla="*/ 93 w 98"/>
                <a:gd name="T23" fmla="*/ 128 h 128"/>
                <a:gd name="T24" fmla="*/ 74 w 98"/>
                <a:gd name="T25" fmla="*/ 114 h 128"/>
                <a:gd name="T26" fmla="*/ 59 w 98"/>
                <a:gd name="T27" fmla="*/ 114 h 128"/>
                <a:gd name="T28" fmla="*/ 49 w 98"/>
                <a:gd name="T29" fmla="*/ 75 h 128"/>
                <a:gd name="T30" fmla="*/ 24 w 98"/>
                <a:gd name="T31" fmla="*/ 50 h 128"/>
                <a:gd name="T32" fmla="*/ 49 w 98"/>
                <a:gd name="T33" fmla="*/ 26 h 128"/>
                <a:gd name="T34" fmla="*/ 74 w 98"/>
                <a:gd name="T35" fmla="*/ 50 h 128"/>
                <a:gd name="T36" fmla="*/ 49 w 98"/>
                <a:gd name="T37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28">
                  <a:moveTo>
                    <a:pt x="59" y="114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81" y="93"/>
                    <a:pt x="98" y="73"/>
                    <a:pt x="98" y="49"/>
                  </a:cubicBez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73"/>
                    <a:pt x="17" y="93"/>
                    <a:pt x="39" y="97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74" y="114"/>
                    <a:pt x="74" y="114"/>
                    <a:pt x="74" y="114"/>
                  </a:cubicBezTo>
                  <a:lnTo>
                    <a:pt x="59" y="114"/>
                  </a:lnTo>
                  <a:close/>
                  <a:moveTo>
                    <a:pt x="49" y="75"/>
                  </a:moveTo>
                  <a:cubicBezTo>
                    <a:pt x="35" y="75"/>
                    <a:pt x="24" y="64"/>
                    <a:pt x="24" y="50"/>
                  </a:cubicBezTo>
                  <a:cubicBezTo>
                    <a:pt x="24" y="37"/>
                    <a:pt x="35" y="26"/>
                    <a:pt x="49" y="26"/>
                  </a:cubicBezTo>
                  <a:cubicBezTo>
                    <a:pt x="63" y="26"/>
                    <a:pt x="74" y="37"/>
                    <a:pt x="74" y="50"/>
                  </a:cubicBezTo>
                  <a:cubicBezTo>
                    <a:pt x="74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4" name="组合 373">
            <a:extLst>
              <a:ext uri="{FF2B5EF4-FFF2-40B4-BE49-F238E27FC236}">
                <a16:creationId xmlns:a16="http://schemas.microsoft.com/office/drawing/2014/main" id="{EDC93716-323A-4818-9C6B-12D1DA53754A}"/>
              </a:ext>
            </a:extLst>
          </p:cNvPr>
          <p:cNvGrpSpPr/>
          <p:nvPr/>
        </p:nvGrpSpPr>
        <p:grpSpPr>
          <a:xfrm>
            <a:off x="9864860" y="2701343"/>
            <a:ext cx="382283" cy="382283"/>
            <a:chOff x="9217025" y="2227263"/>
            <a:chExt cx="481013" cy="481013"/>
          </a:xfrm>
        </p:grpSpPr>
        <p:sp>
          <p:nvSpPr>
            <p:cNvPr id="392" name="Rectangle 129">
              <a:extLst>
                <a:ext uri="{FF2B5EF4-FFF2-40B4-BE49-F238E27FC236}">
                  <a16:creationId xmlns:a16="http://schemas.microsoft.com/office/drawing/2014/main" id="{8F237D61-3899-4DEB-9B88-B415206A3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4838" y="2309813"/>
              <a:ext cx="46038" cy="714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Rectangle 130">
              <a:extLst>
                <a:ext uri="{FF2B5EF4-FFF2-40B4-BE49-F238E27FC236}">
                  <a16:creationId xmlns:a16="http://schemas.microsoft.com/office/drawing/2014/main" id="{9285412F-87F1-4770-B5C5-600A0C52F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8788" y="2549526"/>
              <a:ext cx="217488" cy="222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Rectangle 131">
              <a:extLst>
                <a:ext uri="{FF2B5EF4-FFF2-40B4-BE49-F238E27FC236}">
                  <a16:creationId xmlns:a16="http://schemas.microsoft.com/office/drawing/2014/main" id="{B14F109E-663B-47F3-B076-786EFDC89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8788" y="2508251"/>
              <a:ext cx="217488" cy="1905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132">
              <a:extLst>
                <a:ext uri="{FF2B5EF4-FFF2-40B4-BE49-F238E27FC236}">
                  <a16:creationId xmlns:a16="http://schemas.microsoft.com/office/drawing/2014/main" id="{28631EDD-AFBA-4A5B-8E70-3A63E73E1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7025" y="2227263"/>
              <a:ext cx="481013" cy="481013"/>
            </a:xfrm>
            <a:custGeom>
              <a:avLst/>
              <a:gdLst>
                <a:gd name="T0" fmla="*/ 235 w 303"/>
                <a:gd name="T1" fmla="*/ 0 h 303"/>
                <a:gd name="T2" fmla="*/ 0 w 303"/>
                <a:gd name="T3" fmla="*/ 0 h 303"/>
                <a:gd name="T4" fmla="*/ 0 w 303"/>
                <a:gd name="T5" fmla="*/ 303 h 303"/>
                <a:gd name="T6" fmla="*/ 303 w 303"/>
                <a:gd name="T7" fmla="*/ 303 h 303"/>
                <a:gd name="T8" fmla="*/ 303 w 303"/>
                <a:gd name="T9" fmla="*/ 68 h 303"/>
                <a:gd name="T10" fmla="*/ 235 w 303"/>
                <a:gd name="T11" fmla="*/ 0 h 303"/>
                <a:gd name="T12" fmla="*/ 83 w 303"/>
                <a:gd name="T13" fmla="*/ 35 h 303"/>
                <a:gd name="T14" fmla="*/ 220 w 303"/>
                <a:gd name="T15" fmla="*/ 35 h 303"/>
                <a:gd name="T16" fmla="*/ 220 w 303"/>
                <a:gd name="T17" fmla="*/ 116 h 303"/>
                <a:gd name="T18" fmla="*/ 83 w 303"/>
                <a:gd name="T19" fmla="*/ 116 h 303"/>
                <a:gd name="T20" fmla="*/ 83 w 303"/>
                <a:gd name="T21" fmla="*/ 35 h 303"/>
                <a:gd name="T22" fmla="*/ 256 w 303"/>
                <a:gd name="T23" fmla="*/ 269 h 303"/>
                <a:gd name="T24" fmla="*/ 48 w 303"/>
                <a:gd name="T25" fmla="*/ 269 h 303"/>
                <a:gd name="T26" fmla="*/ 48 w 303"/>
                <a:gd name="T27" fmla="*/ 151 h 303"/>
                <a:gd name="T28" fmla="*/ 256 w 303"/>
                <a:gd name="T29" fmla="*/ 151 h 303"/>
                <a:gd name="T30" fmla="*/ 256 w 303"/>
                <a:gd name="T31" fmla="*/ 26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303">
                  <a:moveTo>
                    <a:pt x="235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303" y="303"/>
                  </a:lnTo>
                  <a:lnTo>
                    <a:pt x="303" y="68"/>
                  </a:lnTo>
                  <a:lnTo>
                    <a:pt x="235" y="0"/>
                  </a:lnTo>
                  <a:close/>
                  <a:moveTo>
                    <a:pt x="83" y="35"/>
                  </a:moveTo>
                  <a:lnTo>
                    <a:pt x="220" y="35"/>
                  </a:lnTo>
                  <a:lnTo>
                    <a:pt x="220" y="116"/>
                  </a:lnTo>
                  <a:lnTo>
                    <a:pt x="83" y="116"/>
                  </a:lnTo>
                  <a:lnTo>
                    <a:pt x="83" y="35"/>
                  </a:lnTo>
                  <a:close/>
                  <a:moveTo>
                    <a:pt x="256" y="269"/>
                  </a:moveTo>
                  <a:lnTo>
                    <a:pt x="48" y="269"/>
                  </a:lnTo>
                  <a:lnTo>
                    <a:pt x="48" y="151"/>
                  </a:lnTo>
                  <a:lnTo>
                    <a:pt x="256" y="151"/>
                  </a:lnTo>
                  <a:lnTo>
                    <a:pt x="256" y="26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Rectangle 133">
              <a:extLst>
                <a:ext uri="{FF2B5EF4-FFF2-40B4-BE49-F238E27FC236}">
                  <a16:creationId xmlns:a16="http://schemas.microsoft.com/office/drawing/2014/main" id="{F79EFF72-85F7-48B2-82B8-83978E696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8788" y="2590801"/>
              <a:ext cx="217488" cy="222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7" name="组合 376">
            <a:extLst>
              <a:ext uri="{FF2B5EF4-FFF2-40B4-BE49-F238E27FC236}">
                <a16:creationId xmlns:a16="http://schemas.microsoft.com/office/drawing/2014/main" id="{CAFF14C5-C9F3-49D0-8FC0-662EE15DF5B5}"/>
              </a:ext>
            </a:extLst>
          </p:cNvPr>
          <p:cNvGrpSpPr/>
          <p:nvPr/>
        </p:nvGrpSpPr>
        <p:grpSpPr>
          <a:xfrm>
            <a:off x="9864860" y="1936777"/>
            <a:ext cx="382283" cy="382283"/>
            <a:chOff x="9217025" y="1265238"/>
            <a:chExt cx="481013" cy="481013"/>
          </a:xfrm>
        </p:grpSpPr>
        <p:sp>
          <p:nvSpPr>
            <p:cNvPr id="386" name="Freeform 151">
              <a:extLst>
                <a:ext uri="{FF2B5EF4-FFF2-40B4-BE49-F238E27FC236}">
                  <a16:creationId xmlns:a16="http://schemas.microsoft.com/office/drawing/2014/main" id="{9BB3A951-ABFE-4A95-A355-499A6C5AD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75" y="1490663"/>
              <a:ext cx="296863" cy="255588"/>
            </a:xfrm>
            <a:custGeom>
              <a:avLst/>
              <a:gdLst>
                <a:gd name="T0" fmla="*/ 79 w 79"/>
                <a:gd name="T1" fmla="*/ 30 h 68"/>
                <a:gd name="T2" fmla="*/ 40 w 79"/>
                <a:gd name="T3" fmla="*/ 0 h 68"/>
                <a:gd name="T4" fmla="*/ 0 w 79"/>
                <a:gd name="T5" fmla="*/ 30 h 68"/>
                <a:gd name="T6" fmla="*/ 40 w 79"/>
                <a:gd name="T7" fmla="*/ 60 h 68"/>
                <a:gd name="T8" fmla="*/ 50 w 79"/>
                <a:gd name="T9" fmla="*/ 59 h 68"/>
                <a:gd name="T10" fmla="*/ 73 w 79"/>
                <a:gd name="T11" fmla="*/ 68 h 68"/>
                <a:gd name="T12" fmla="*/ 70 w 79"/>
                <a:gd name="T13" fmla="*/ 49 h 68"/>
                <a:gd name="T14" fmla="*/ 79 w 79"/>
                <a:gd name="T15" fmla="*/ 3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68">
                  <a:moveTo>
                    <a:pt x="79" y="30"/>
                  </a:moveTo>
                  <a:cubicBezTo>
                    <a:pt x="79" y="13"/>
                    <a:pt x="61" y="0"/>
                    <a:pt x="40" y="0"/>
                  </a:cubicBezTo>
                  <a:cubicBezTo>
                    <a:pt x="18" y="0"/>
                    <a:pt x="0" y="13"/>
                    <a:pt x="0" y="30"/>
                  </a:cubicBezTo>
                  <a:cubicBezTo>
                    <a:pt x="0" y="47"/>
                    <a:pt x="18" y="60"/>
                    <a:pt x="40" y="60"/>
                  </a:cubicBezTo>
                  <a:cubicBezTo>
                    <a:pt x="43" y="60"/>
                    <a:pt x="47" y="60"/>
                    <a:pt x="50" y="59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6" y="44"/>
                    <a:pt x="79" y="37"/>
                    <a:pt x="79" y="3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152">
              <a:extLst>
                <a:ext uri="{FF2B5EF4-FFF2-40B4-BE49-F238E27FC236}">
                  <a16:creationId xmlns:a16="http://schemas.microsoft.com/office/drawing/2014/main" id="{8DE5E71B-5BBC-4CF9-B425-C25516BEA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7025" y="1265238"/>
              <a:ext cx="481013" cy="415925"/>
            </a:xfrm>
            <a:custGeom>
              <a:avLst/>
              <a:gdLst>
                <a:gd name="T0" fmla="*/ 55 w 128"/>
                <a:gd name="T1" fmla="*/ 61 h 111"/>
                <a:gd name="T2" fmla="*/ 89 w 128"/>
                <a:gd name="T3" fmla="*/ 50 h 111"/>
                <a:gd name="T4" fmla="*/ 122 w 128"/>
                <a:gd name="T5" fmla="*/ 61 h 111"/>
                <a:gd name="T6" fmla="*/ 125 w 128"/>
                <a:gd name="T7" fmla="*/ 63 h 111"/>
                <a:gd name="T8" fmla="*/ 128 w 128"/>
                <a:gd name="T9" fmla="*/ 49 h 111"/>
                <a:gd name="T10" fmla="*/ 64 w 128"/>
                <a:gd name="T11" fmla="*/ 0 h 111"/>
                <a:gd name="T12" fmla="*/ 0 w 128"/>
                <a:gd name="T13" fmla="*/ 49 h 111"/>
                <a:gd name="T14" fmla="*/ 14 w 128"/>
                <a:gd name="T15" fmla="*/ 80 h 111"/>
                <a:gd name="T16" fmla="*/ 9 w 128"/>
                <a:gd name="T17" fmla="*/ 111 h 111"/>
                <a:gd name="T18" fmla="*/ 40 w 128"/>
                <a:gd name="T19" fmla="*/ 99 h 111"/>
                <a:gd name="T20" fmla="*/ 39 w 128"/>
                <a:gd name="T21" fmla="*/ 90 h 111"/>
                <a:gd name="T22" fmla="*/ 44 w 128"/>
                <a:gd name="T23" fmla="*/ 73 h 111"/>
                <a:gd name="T24" fmla="*/ 55 w 128"/>
                <a:gd name="T25" fmla="*/ 6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11">
                  <a:moveTo>
                    <a:pt x="55" y="61"/>
                  </a:moveTo>
                  <a:cubicBezTo>
                    <a:pt x="64" y="54"/>
                    <a:pt x="76" y="50"/>
                    <a:pt x="89" y="50"/>
                  </a:cubicBezTo>
                  <a:cubicBezTo>
                    <a:pt x="101" y="50"/>
                    <a:pt x="113" y="54"/>
                    <a:pt x="122" y="61"/>
                  </a:cubicBezTo>
                  <a:cubicBezTo>
                    <a:pt x="123" y="62"/>
                    <a:pt x="124" y="62"/>
                    <a:pt x="125" y="63"/>
                  </a:cubicBezTo>
                  <a:cubicBezTo>
                    <a:pt x="127" y="59"/>
                    <a:pt x="128" y="54"/>
                    <a:pt x="128" y="49"/>
                  </a:cubicBezTo>
                  <a:cubicBezTo>
                    <a:pt x="128" y="22"/>
                    <a:pt x="99" y="0"/>
                    <a:pt x="64" y="0"/>
                  </a:cubicBezTo>
                  <a:cubicBezTo>
                    <a:pt x="29" y="0"/>
                    <a:pt x="0" y="22"/>
                    <a:pt x="0" y="49"/>
                  </a:cubicBezTo>
                  <a:cubicBezTo>
                    <a:pt x="0" y="61"/>
                    <a:pt x="5" y="71"/>
                    <a:pt x="14" y="80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96"/>
                    <a:pt x="39" y="93"/>
                    <a:pt x="39" y="90"/>
                  </a:cubicBezTo>
                  <a:cubicBezTo>
                    <a:pt x="39" y="84"/>
                    <a:pt x="41" y="79"/>
                    <a:pt x="44" y="73"/>
                  </a:cubicBezTo>
                  <a:cubicBezTo>
                    <a:pt x="46" y="69"/>
                    <a:pt x="50" y="64"/>
                    <a:pt x="55" y="6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0" name="Freeform 173">
            <a:extLst>
              <a:ext uri="{FF2B5EF4-FFF2-40B4-BE49-F238E27FC236}">
                <a16:creationId xmlns:a16="http://schemas.microsoft.com/office/drawing/2014/main" id="{E988BD81-DCF9-479B-88B7-58A47B97F5FA}"/>
              </a:ext>
            </a:extLst>
          </p:cNvPr>
          <p:cNvSpPr>
            <a:spLocks/>
          </p:cNvSpPr>
          <p:nvPr/>
        </p:nvSpPr>
        <p:spPr bwMode="auto">
          <a:xfrm>
            <a:off x="9864860" y="1172211"/>
            <a:ext cx="382283" cy="382283"/>
          </a:xfrm>
          <a:custGeom>
            <a:avLst/>
            <a:gdLst>
              <a:gd name="T0" fmla="*/ 118 w 128"/>
              <a:gd name="T1" fmla="*/ 108 h 128"/>
              <a:gd name="T2" fmla="*/ 82 w 128"/>
              <a:gd name="T3" fmla="*/ 96 h 128"/>
              <a:gd name="T4" fmla="*/ 81 w 128"/>
              <a:gd name="T5" fmla="*/ 88 h 128"/>
              <a:gd name="T6" fmla="*/ 113 w 128"/>
              <a:gd name="T7" fmla="*/ 77 h 128"/>
              <a:gd name="T8" fmla="*/ 94 w 128"/>
              <a:gd name="T9" fmla="*/ 56 h 128"/>
              <a:gd name="T10" fmla="*/ 94 w 128"/>
              <a:gd name="T11" fmla="*/ 55 h 128"/>
              <a:gd name="T12" fmla="*/ 97 w 128"/>
              <a:gd name="T13" fmla="*/ 36 h 128"/>
              <a:gd name="T14" fmla="*/ 64 w 128"/>
              <a:gd name="T15" fmla="*/ 0 h 128"/>
              <a:gd name="T16" fmla="*/ 64 w 128"/>
              <a:gd name="T17" fmla="*/ 0 h 128"/>
              <a:gd name="T18" fmla="*/ 64 w 128"/>
              <a:gd name="T19" fmla="*/ 0 h 128"/>
              <a:gd name="T20" fmla="*/ 64 w 128"/>
              <a:gd name="T21" fmla="*/ 0 h 128"/>
              <a:gd name="T22" fmla="*/ 64 w 128"/>
              <a:gd name="T23" fmla="*/ 0 h 128"/>
              <a:gd name="T24" fmla="*/ 64 w 128"/>
              <a:gd name="T25" fmla="*/ 0 h 128"/>
              <a:gd name="T26" fmla="*/ 64 w 128"/>
              <a:gd name="T27" fmla="*/ 0 h 128"/>
              <a:gd name="T28" fmla="*/ 64 w 128"/>
              <a:gd name="T29" fmla="*/ 0 h 128"/>
              <a:gd name="T30" fmla="*/ 64 w 128"/>
              <a:gd name="T31" fmla="*/ 0 h 128"/>
              <a:gd name="T32" fmla="*/ 64 w 128"/>
              <a:gd name="T33" fmla="*/ 0 h 128"/>
              <a:gd name="T34" fmla="*/ 64 w 128"/>
              <a:gd name="T35" fmla="*/ 0 h 128"/>
              <a:gd name="T36" fmla="*/ 31 w 128"/>
              <a:gd name="T37" fmla="*/ 36 h 128"/>
              <a:gd name="T38" fmla="*/ 34 w 128"/>
              <a:gd name="T39" fmla="*/ 55 h 128"/>
              <a:gd name="T40" fmla="*/ 34 w 128"/>
              <a:gd name="T41" fmla="*/ 56 h 128"/>
              <a:gd name="T42" fmla="*/ 15 w 128"/>
              <a:gd name="T43" fmla="*/ 77 h 128"/>
              <a:gd name="T44" fmla="*/ 47 w 128"/>
              <a:gd name="T45" fmla="*/ 88 h 128"/>
              <a:gd name="T46" fmla="*/ 46 w 128"/>
              <a:gd name="T47" fmla="*/ 96 h 128"/>
              <a:gd name="T48" fmla="*/ 10 w 128"/>
              <a:gd name="T49" fmla="*/ 108 h 128"/>
              <a:gd name="T50" fmla="*/ 0 w 128"/>
              <a:gd name="T51" fmla="*/ 122 h 128"/>
              <a:gd name="T52" fmla="*/ 0 w 128"/>
              <a:gd name="T53" fmla="*/ 128 h 128"/>
              <a:gd name="T54" fmla="*/ 64 w 128"/>
              <a:gd name="T55" fmla="*/ 128 h 128"/>
              <a:gd name="T56" fmla="*/ 128 w 128"/>
              <a:gd name="T57" fmla="*/ 128 h 128"/>
              <a:gd name="T58" fmla="*/ 128 w 128"/>
              <a:gd name="T59" fmla="*/ 122 h 128"/>
              <a:gd name="T60" fmla="*/ 118 w 128"/>
              <a:gd name="T61" fmla="*/ 10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" h="128">
                <a:moveTo>
                  <a:pt x="118" y="108"/>
                </a:moveTo>
                <a:cubicBezTo>
                  <a:pt x="118" y="108"/>
                  <a:pt x="86" y="104"/>
                  <a:pt x="82" y="96"/>
                </a:cubicBezTo>
                <a:cubicBezTo>
                  <a:pt x="81" y="94"/>
                  <a:pt x="81" y="91"/>
                  <a:pt x="81" y="88"/>
                </a:cubicBezTo>
                <a:cubicBezTo>
                  <a:pt x="92" y="88"/>
                  <a:pt x="113" y="77"/>
                  <a:pt x="113" y="77"/>
                </a:cubicBezTo>
                <a:cubicBezTo>
                  <a:pt x="111" y="76"/>
                  <a:pt x="86" y="79"/>
                  <a:pt x="94" y="56"/>
                </a:cubicBezTo>
                <a:cubicBezTo>
                  <a:pt x="94" y="55"/>
                  <a:pt x="94" y="55"/>
                  <a:pt x="94" y="55"/>
                </a:cubicBezTo>
                <a:cubicBezTo>
                  <a:pt x="96" y="50"/>
                  <a:pt x="97" y="43"/>
                  <a:pt x="97" y="36"/>
                </a:cubicBezTo>
                <a:cubicBezTo>
                  <a:pt x="98" y="16"/>
                  <a:pt x="82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46" y="0"/>
                  <a:pt x="30" y="16"/>
                  <a:pt x="31" y="36"/>
                </a:cubicBezTo>
                <a:cubicBezTo>
                  <a:pt x="31" y="43"/>
                  <a:pt x="32" y="50"/>
                  <a:pt x="34" y="55"/>
                </a:cubicBezTo>
                <a:cubicBezTo>
                  <a:pt x="34" y="56"/>
                  <a:pt x="34" y="56"/>
                  <a:pt x="34" y="56"/>
                </a:cubicBezTo>
                <a:cubicBezTo>
                  <a:pt x="42" y="79"/>
                  <a:pt x="17" y="76"/>
                  <a:pt x="15" y="77"/>
                </a:cubicBezTo>
                <a:cubicBezTo>
                  <a:pt x="15" y="77"/>
                  <a:pt x="36" y="88"/>
                  <a:pt x="47" y="88"/>
                </a:cubicBezTo>
                <a:cubicBezTo>
                  <a:pt x="47" y="91"/>
                  <a:pt x="47" y="94"/>
                  <a:pt x="46" y="96"/>
                </a:cubicBezTo>
                <a:cubicBezTo>
                  <a:pt x="42" y="104"/>
                  <a:pt x="10" y="108"/>
                  <a:pt x="10" y="108"/>
                </a:cubicBezTo>
                <a:cubicBezTo>
                  <a:pt x="4" y="110"/>
                  <a:pt x="0" y="116"/>
                  <a:pt x="0" y="122"/>
                </a:cubicBezTo>
                <a:cubicBezTo>
                  <a:pt x="0" y="128"/>
                  <a:pt x="0" y="128"/>
                  <a:pt x="0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16"/>
                  <a:pt x="124" y="110"/>
                  <a:pt x="118" y="108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462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692F62-1FB4-497B-997A-0B6E9FB8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部分图片</a:t>
            </a:r>
          </a:p>
        </p:txBody>
      </p:sp>
      <p:pic>
        <p:nvPicPr>
          <p:cNvPr id="4" name="图片 3" descr="图片包含 天空, 户外, 地面&#10;&#10;自动生成的说明">
            <a:extLst>
              <a:ext uri="{FF2B5EF4-FFF2-40B4-BE49-F238E27FC236}">
                <a16:creationId xmlns:a16="http://schemas.microsoft.com/office/drawing/2014/main" id="{CDD5860C-DA4E-415A-970D-3FB6E3DC8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130300"/>
            <a:ext cx="3516651" cy="23444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2C31F11-104D-4416-A08F-D97FB44D62E8}"/>
              </a:ext>
            </a:extLst>
          </p:cNvPr>
          <p:cNvSpPr txBox="1"/>
          <p:nvPr/>
        </p:nvSpPr>
        <p:spPr>
          <a:xfrm>
            <a:off x="660400" y="5750299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图片来源：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图说石大、中国石油大学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华东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官方网站，使用请注意版权。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图片 6" descr="图片包含 天空, 火车, 户外, 轨道&#10;&#10;自动生成的说明">
            <a:extLst>
              <a:ext uri="{FF2B5EF4-FFF2-40B4-BE49-F238E27FC236}">
                <a16:creationId xmlns:a16="http://schemas.microsoft.com/office/drawing/2014/main" id="{BFBA9837-5D5C-4DA0-B630-7CD6BA495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75" y="1130024"/>
            <a:ext cx="3516651" cy="2344710"/>
          </a:xfrm>
          <a:prstGeom prst="rect">
            <a:avLst/>
          </a:prstGeom>
        </p:spPr>
      </p:pic>
      <p:pic>
        <p:nvPicPr>
          <p:cNvPr id="9" name="图片 8" descr="图片包含 天空, 树, 户外, 建筑物&#10;&#10;自动生成的说明">
            <a:extLst>
              <a:ext uri="{FF2B5EF4-FFF2-40B4-BE49-F238E27FC236}">
                <a16:creationId xmlns:a16="http://schemas.microsoft.com/office/drawing/2014/main" id="{AC562A39-5C95-4B62-9419-0F28E3B9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49" y="1130300"/>
            <a:ext cx="3516651" cy="2344434"/>
          </a:xfrm>
          <a:prstGeom prst="rect">
            <a:avLst/>
          </a:prstGeom>
        </p:spPr>
      </p:pic>
      <p:pic>
        <p:nvPicPr>
          <p:cNvPr id="11" name="图片 10" descr="图片包含 天空, 户外, 建筑物, 桥&#10;&#10;自动生成的说明">
            <a:extLst>
              <a:ext uri="{FF2B5EF4-FFF2-40B4-BE49-F238E27FC236}">
                <a16:creationId xmlns:a16="http://schemas.microsoft.com/office/drawing/2014/main" id="{CEFA1CF0-A8AD-43F7-9F0A-654135967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3632200"/>
            <a:ext cx="3503951" cy="2002712"/>
          </a:xfrm>
          <a:prstGeom prst="rect">
            <a:avLst/>
          </a:prstGeom>
        </p:spPr>
      </p:pic>
      <p:pic>
        <p:nvPicPr>
          <p:cNvPr id="13" name="图片 12" descr="图片包含 建筑物, 天空&#10;&#10;自动生成的说明">
            <a:extLst>
              <a:ext uri="{FF2B5EF4-FFF2-40B4-BE49-F238E27FC236}">
                <a16:creationId xmlns:a16="http://schemas.microsoft.com/office/drawing/2014/main" id="{D23832EE-0137-43F3-A282-75625F3F9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36" y="3632200"/>
            <a:ext cx="3004068" cy="2002712"/>
          </a:xfrm>
          <a:prstGeom prst="rect">
            <a:avLst/>
          </a:prstGeom>
        </p:spPr>
      </p:pic>
      <p:pic>
        <p:nvPicPr>
          <p:cNvPr id="19" name="图片 18" descr="图片包含 天空, 户外, 草, 云彩&#10;&#10;自动生成的说明">
            <a:extLst>
              <a:ext uri="{FF2B5EF4-FFF2-40B4-BE49-F238E27FC236}">
                <a16:creationId xmlns:a16="http://schemas.microsoft.com/office/drawing/2014/main" id="{6FDEB2F6-000A-4A1B-B459-663CC73C2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89" y="3611160"/>
            <a:ext cx="3063111" cy="20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A36A8-C961-4425-9A3B-D265BF0C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标志、墨稿及反白效果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357B724-17F7-45FB-9072-19EE7AD36F67}"/>
              </a:ext>
            </a:extLst>
          </p:cNvPr>
          <p:cNvSpPr>
            <a:spLocks noChangeAspect="1"/>
          </p:cNvSpPr>
          <p:nvPr/>
        </p:nvSpPr>
        <p:spPr>
          <a:xfrm>
            <a:off x="986611" y="2244647"/>
            <a:ext cx="2880000" cy="2880000"/>
          </a:xfrm>
          <a:prstGeom prst="rect">
            <a:avLst/>
          </a:prstGeom>
          <a:noFill/>
          <a:ln>
            <a:solidFill>
              <a:srgbClr val="003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F241C3-DF61-4014-9F58-AF43CC9CF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53" y="2402510"/>
            <a:ext cx="2570917" cy="25642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240F957-B76C-4329-B2D4-76387F9038D1}"/>
              </a:ext>
            </a:extLst>
          </p:cNvPr>
          <p:cNvSpPr>
            <a:spLocks noChangeAspect="1"/>
          </p:cNvSpPr>
          <p:nvPr/>
        </p:nvSpPr>
        <p:spPr>
          <a:xfrm>
            <a:off x="8327311" y="2244647"/>
            <a:ext cx="2880000" cy="288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86A629-8D14-4678-9B95-2BE323C5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391" y="2403047"/>
            <a:ext cx="2569841" cy="256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5BE625-57AA-4B18-A159-C71C1C2DE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40" y="2403047"/>
            <a:ext cx="2578642" cy="25632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69FF80B-E1E5-45CB-9AC7-B12C9BA63D01}"/>
              </a:ext>
            </a:extLst>
          </p:cNvPr>
          <p:cNvSpPr>
            <a:spLocks noChangeAspect="1"/>
          </p:cNvSpPr>
          <p:nvPr/>
        </p:nvSpPr>
        <p:spPr>
          <a:xfrm>
            <a:off x="4656961" y="2244647"/>
            <a:ext cx="2880000" cy="2880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39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6299F-994F-40C8-A77D-EC81A694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校名中英文标准字体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DB585F7-2F6B-44EF-876E-87782ACBFE59}"/>
              </a:ext>
            </a:extLst>
          </p:cNvPr>
          <p:cNvSpPr/>
          <p:nvPr/>
        </p:nvSpPr>
        <p:spPr>
          <a:xfrm>
            <a:off x="5933911" y="1680892"/>
            <a:ext cx="5268571" cy="165693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2AF02C-5547-41D8-B0AD-11F859D4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99" y="1934575"/>
            <a:ext cx="4815995" cy="114956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2D63121-6A45-456C-89D0-0E83F762E7CD}"/>
              </a:ext>
            </a:extLst>
          </p:cNvPr>
          <p:cNvSpPr/>
          <p:nvPr/>
        </p:nvSpPr>
        <p:spPr>
          <a:xfrm>
            <a:off x="5933910" y="4142226"/>
            <a:ext cx="5268571" cy="16569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E8D648-29AA-4FAC-98B0-661987F7C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44" y="4396493"/>
            <a:ext cx="4811103" cy="11484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28FE0D5-5133-4A1A-9E16-90F05BA625A3}"/>
              </a:ext>
            </a:extLst>
          </p:cNvPr>
          <p:cNvSpPr/>
          <p:nvPr/>
        </p:nvSpPr>
        <p:spPr>
          <a:xfrm>
            <a:off x="985894" y="1680892"/>
            <a:ext cx="4539257" cy="91495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60F073-86F8-473A-BF97-D8797287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63" y="1776908"/>
            <a:ext cx="4053119" cy="7229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66DA5C-5B91-4804-8FC1-8CCF38360570}"/>
              </a:ext>
            </a:extLst>
          </p:cNvPr>
          <p:cNvSpPr/>
          <p:nvPr/>
        </p:nvSpPr>
        <p:spPr>
          <a:xfrm>
            <a:off x="985893" y="3073021"/>
            <a:ext cx="4539257" cy="9149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480D567-147C-4FC1-8A3A-F2FE9C560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055" y="3168697"/>
            <a:ext cx="4056933" cy="723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A881A0-46EC-46C2-9394-C4501016C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426" y="4592615"/>
            <a:ext cx="4296189" cy="17348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655AC55-28B1-448E-9699-3DDF4D440B8F}"/>
              </a:ext>
            </a:extLst>
          </p:cNvPr>
          <p:cNvSpPr/>
          <p:nvPr/>
        </p:nvSpPr>
        <p:spPr>
          <a:xfrm>
            <a:off x="985892" y="4465150"/>
            <a:ext cx="4539257" cy="42841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8142911-22D3-48B1-9A82-E20949B4198A}"/>
              </a:ext>
            </a:extLst>
          </p:cNvPr>
          <p:cNvSpPr/>
          <p:nvPr/>
        </p:nvSpPr>
        <p:spPr>
          <a:xfrm>
            <a:off x="985893" y="5370743"/>
            <a:ext cx="4539257" cy="42841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809611A-3265-4479-8756-037B265DF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138" y="5502151"/>
            <a:ext cx="4316767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73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72FDA0-7A8D-4CD8-A869-6657364D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标志校名组合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51F0F3E-8C1A-4E4F-9EAF-7E7E84A59141}"/>
              </a:ext>
            </a:extLst>
          </p:cNvPr>
          <p:cNvSpPr/>
          <p:nvPr/>
        </p:nvSpPr>
        <p:spPr>
          <a:xfrm>
            <a:off x="684784" y="1966070"/>
            <a:ext cx="4040750" cy="13542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937F79-CC36-4D03-B379-E25862F1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02" y="2204830"/>
            <a:ext cx="3508314" cy="8767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5A10DA4-C53C-402D-9DE4-739B3FCE45EF}"/>
              </a:ext>
            </a:extLst>
          </p:cNvPr>
          <p:cNvSpPr/>
          <p:nvPr/>
        </p:nvSpPr>
        <p:spPr>
          <a:xfrm>
            <a:off x="5218909" y="1572616"/>
            <a:ext cx="3020633" cy="174769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B2D1D3-C460-4DB5-8C94-CF537F08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731" y="1702676"/>
            <a:ext cx="2358988" cy="14875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106AF87-4C38-418B-BDC1-EE898594CD6F}"/>
              </a:ext>
            </a:extLst>
          </p:cNvPr>
          <p:cNvSpPr/>
          <p:nvPr/>
        </p:nvSpPr>
        <p:spPr>
          <a:xfrm>
            <a:off x="684784" y="3810625"/>
            <a:ext cx="4040750" cy="13542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4E69AB-B70F-4721-A4BE-3F86C0709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36" y="4048544"/>
            <a:ext cx="3515046" cy="878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78DB10-305D-4A4E-BF7D-5E0E735F7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925" y="1716192"/>
            <a:ext cx="784475" cy="395342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F2E7D5E-28AD-4558-9930-C0003158BA5E}"/>
              </a:ext>
            </a:extLst>
          </p:cNvPr>
          <p:cNvSpPr/>
          <p:nvPr/>
        </p:nvSpPr>
        <p:spPr>
          <a:xfrm>
            <a:off x="8732920" y="1568991"/>
            <a:ext cx="1266484" cy="424782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0BD8237-0474-47C6-BD60-EAAD429AE052}"/>
              </a:ext>
            </a:extLst>
          </p:cNvPr>
          <p:cNvSpPr/>
          <p:nvPr/>
        </p:nvSpPr>
        <p:spPr>
          <a:xfrm>
            <a:off x="5218908" y="3810625"/>
            <a:ext cx="3020633" cy="174769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8AF2E16-F90E-4537-95A9-C9497966D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343" y="3941071"/>
            <a:ext cx="2357763" cy="14868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41C5533-E588-40D8-BC02-76E37DD4E2F2}"/>
              </a:ext>
            </a:extLst>
          </p:cNvPr>
          <p:cNvSpPr/>
          <p:nvPr/>
        </p:nvSpPr>
        <p:spPr>
          <a:xfrm>
            <a:off x="10252416" y="1568991"/>
            <a:ext cx="1266484" cy="42478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E61344E-72E7-4099-A99E-84B4A6705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3482" y="1716502"/>
            <a:ext cx="784352" cy="39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1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189633-9848-47AD-B18A-98E98DF7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校风、校训、学风标准字体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9F6B615-0143-42A0-AB85-048A2BBC9BD8}"/>
              </a:ext>
            </a:extLst>
          </p:cNvPr>
          <p:cNvSpPr/>
          <p:nvPr/>
        </p:nvSpPr>
        <p:spPr>
          <a:xfrm>
            <a:off x="1426231" y="1811439"/>
            <a:ext cx="4306967" cy="119219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14E07A-7174-4445-86AA-1A8B56C3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948" y="2084401"/>
            <a:ext cx="3507533" cy="6462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E0C25A6-7898-4C55-A592-ED19E9F8A48E}"/>
              </a:ext>
            </a:extLst>
          </p:cNvPr>
          <p:cNvSpPr/>
          <p:nvPr/>
        </p:nvSpPr>
        <p:spPr>
          <a:xfrm>
            <a:off x="6458802" y="1811439"/>
            <a:ext cx="4306967" cy="119219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440FA3-3379-4D76-B6D9-B7D2FB38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821" y="2083535"/>
            <a:ext cx="3516928" cy="64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17036BF-C09E-468C-820A-6F385ECB0496}"/>
              </a:ext>
            </a:extLst>
          </p:cNvPr>
          <p:cNvSpPr/>
          <p:nvPr/>
        </p:nvSpPr>
        <p:spPr>
          <a:xfrm>
            <a:off x="1426231" y="3421250"/>
            <a:ext cx="4306966" cy="88585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0904176-7664-460F-8D5C-A5BC4BAA2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212" y="3551875"/>
            <a:ext cx="3615004" cy="62460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D24D091-4EA8-4BB8-BC5B-AA1F08E07EB0}"/>
              </a:ext>
            </a:extLst>
          </p:cNvPr>
          <p:cNvSpPr/>
          <p:nvPr/>
        </p:nvSpPr>
        <p:spPr>
          <a:xfrm>
            <a:off x="6458801" y="3418481"/>
            <a:ext cx="4306966" cy="8858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01160F-2552-4668-832A-4288CB44A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909" y="3548437"/>
            <a:ext cx="3622749" cy="62594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3A19571-9BFC-44B4-9492-A54148EBE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448" y="4843504"/>
            <a:ext cx="3774535" cy="5770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4ECA459-01F8-4BA4-848B-DC90B61AB925}"/>
              </a:ext>
            </a:extLst>
          </p:cNvPr>
          <p:cNvSpPr/>
          <p:nvPr/>
        </p:nvSpPr>
        <p:spPr>
          <a:xfrm>
            <a:off x="1426233" y="4721954"/>
            <a:ext cx="4306966" cy="8201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919F635-1ED0-4C0C-B380-98330FFBAC16}"/>
              </a:ext>
            </a:extLst>
          </p:cNvPr>
          <p:cNvSpPr/>
          <p:nvPr/>
        </p:nvSpPr>
        <p:spPr>
          <a:xfrm>
            <a:off x="6458801" y="4721954"/>
            <a:ext cx="4306966" cy="82011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2E3D4B8-093F-40EC-9D26-63478AED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016" y="4843503"/>
            <a:ext cx="3774535" cy="5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62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4F1B7-447C-4B1E-98F5-9ED961FD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6840"/>
            <a:ext cx="12192000" cy="1341120"/>
          </a:xfrm>
          <a:prstGeom prst="rect">
            <a:avLst/>
          </a:prstGeom>
        </p:spPr>
      </p:pic>
      <p:sp>
        <p:nvSpPr>
          <p:cNvPr id="127" name="文本框 126">
            <a:extLst>
              <a:ext uri="{FF2B5EF4-FFF2-40B4-BE49-F238E27FC236}">
                <a16:creationId xmlns:a16="http://schemas.microsoft.com/office/drawing/2014/main" id="{86C0B300-A73D-46CD-886C-6F6DAFDD6601}"/>
              </a:ext>
            </a:extLst>
          </p:cNvPr>
          <p:cNvSpPr txBox="1"/>
          <p:nvPr/>
        </p:nvSpPr>
        <p:spPr>
          <a:xfrm>
            <a:off x="2062480" y="5743642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王志浩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D56E6DA6-7F09-4B55-A111-B0E6B9DC4AAD}"/>
              </a:ext>
            </a:extLst>
          </p:cNvPr>
          <p:cNvSpPr txBox="1"/>
          <p:nvPr/>
        </p:nvSpPr>
        <p:spPr>
          <a:xfrm>
            <a:off x="7894320" y="5743642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中国石油大学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(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华东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)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" name="图片 5" descr="图片包含 黑色, 文字&#10;&#10;描述已自动生成">
            <a:extLst>
              <a:ext uri="{FF2B5EF4-FFF2-40B4-BE49-F238E27FC236}">
                <a16:creationId xmlns:a16="http://schemas.microsoft.com/office/drawing/2014/main" id="{8B762B90-BB94-42F6-96D3-474A57B8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63"/>
            <a:ext cx="121920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8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26">
            <a:extLst>
              <a:ext uri="{FF2B5EF4-FFF2-40B4-BE49-F238E27FC236}">
                <a16:creationId xmlns:a16="http://schemas.microsoft.com/office/drawing/2014/main" id="{1BD2B33C-E00D-43D9-B70C-B5A224B10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单人介绍的时候可以用这张</a:t>
            </a:r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D42BA2EA-6407-4E7D-B6A2-00D06CB1E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“这里可以写一句人物说过的话”</a:t>
            </a: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60C595E0-1802-44C2-A787-D9FC5EFF1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姓名</a:t>
            </a:r>
          </a:p>
        </p:txBody>
      </p: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867F3303-0319-4C1E-BBF2-DE4CA98F26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zh-CN" altLang="en-US" dirty="0"/>
              <a:t>职称</a:t>
            </a:r>
            <a:r>
              <a:rPr lang="en-US" altLang="zh-CN" dirty="0"/>
              <a:t>&amp;</a:t>
            </a:r>
            <a:r>
              <a:rPr lang="zh-CN" altLang="en-US" dirty="0"/>
              <a:t>职位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4C9B6943-D50B-436C-B39A-B44141C2EA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请在这里输入你的内容 请在这里输入你的内容</a:t>
            </a:r>
            <a:endParaRPr lang="en-US" altLang="zh-CN" dirty="0"/>
          </a:p>
          <a:p>
            <a:r>
              <a:rPr lang="zh-CN" altLang="en-US" dirty="0"/>
              <a:t>请在这里输入你的内容 请在这里输入你的内容</a:t>
            </a:r>
            <a:endParaRPr lang="en-US" altLang="zh-CN" dirty="0"/>
          </a:p>
          <a:p>
            <a:r>
              <a:rPr lang="zh-CN" altLang="en-US" dirty="0"/>
              <a:t>请在这里输入你的内容 请在这里输入你的内容</a:t>
            </a:r>
            <a:endParaRPr lang="en-US" altLang="zh-CN" dirty="0"/>
          </a:p>
        </p:txBody>
      </p:sp>
      <p:pic>
        <p:nvPicPr>
          <p:cNvPr id="9" name="图片占位符 8" descr="图片包含 人员, 户外, 男士&#10;&#10;自动生成的说明">
            <a:extLst>
              <a:ext uri="{FF2B5EF4-FFF2-40B4-BE49-F238E27FC236}">
                <a16:creationId xmlns:a16="http://schemas.microsoft.com/office/drawing/2014/main" id="{EA41F14B-C90E-4866-91D9-77066E8553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3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6170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206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1657B6F-44A6-4C60-BA4B-578C9F660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29" y="35941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80AC3-6237-4EDB-BC92-61AD3C2D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人物介绍页用于介绍团队成员等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29074B6-ED1B-4A2C-99C9-AB32D6FAECE2}"/>
              </a:ext>
            </a:extLst>
          </p:cNvPr>
          <p:cNvSpPr txBox="1"/>
          <p:nvPr/>
        </p:nvSpPr>
        <p:spPr>
          <a:xfrm>
            <a:off x="2957997" y="1538030"/>
            <a:ext cx="915241" cy="4001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财务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0EA4786-1FCC-4B00-B2A7-CB564532EB9B}"/>
              </a:ext>
            </a:extLst>
          </p:cNvPr>
          <p:cNvSpPr txBox="1"/>
          <p:nvPr/>
        </p:nvSpPr>
        <p:spPr>
          <a:xfrm>
            <a:off x="2141799" y="4500152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姓名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2AAF26-498C-439B-9830-E43BE208AC74}"/>
              </a:ext>
            </a:extLst>
          </p:cNvPr>
          <p:cNvSpPr txBox="1"/>
          <p:nvPr/>
        </p:nvSpPr>
        <p:spPr>
          <a:xfrm>
            <a:off x="1578761" y="4900262"/>
            <a:ext cx="229447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请在这里输入你的内容 请在这里输入你的内容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8D843D0-D8C5-4A78-949A-9D86A76BB848}"/>
              </a:ext>
            </a:extLst>
          </p:cNvPr>
          <p:cNvSpPr txBox="1"/>
          <p:nvPr/>
        </p:nvSpPr>
        <p:spPr>
          <a:xfrm>
            <a:off x="6327998" y="1538030"/>
            <a:ext cx="915241" cy="4001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组长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AE752EC-3BD4-49AC-8329-8A8EEC8472B5}"/>
              </a:ext>
            </a:extLst>
          </p:cNvPr>
          <p:cNvSpPr txBox="1"/>
          <p:nvPr/>
        </p:nvSpPr>
        <p:spPr>
          <a:xfrm>
            <a:off x="5511800" y="4500152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姓名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0EC77B7-43C6-4995-9655-D69B46744FAD}"/>
              </a:ext>
            </a:extLst>
          </p:cNvPr>
          <p:cNvSpPr txBox="1"/>
          <p:nvPr/>
        </p:nvSpPr>
        <p:spPr>
          <a:xfrm>
            <a:off x="4948762" y="4900262"/>
            <a:ext cx="229447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请在这里输入你的内容 请在这里输入你的内容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44824FE-CCC9-4874-9982-233BB111A318}"/>
              </a:ext>
            </a:extLst>
          </p:cNvPr>
          <p:cNvSpPr txBox="1"/>
          <p:nvPr/>
        </p:nvSpPr>
        <p:spPr>
          <a:xfrm>
            <a:off x="9697999" y="1538030"/>
            <a:ext cx="915241" cy="4001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策划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C42A55D-BF5D-4329-A34E-EEFCF74164D5}"/>
              </a:ext>
            </a:extLst>
          </p:cNvPr>
          <p:cNvSpPr txBox="1"/>
          <p:nvPr/>
        </p:nvSpPr>
        <p:spPr>
          <a:xfrm>
            <a:off x="8881801" y="4500152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姓名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0C5640E-E5F4-40A2-AC48-3ED788B48600}"/>
              </a:ext>
            </a:extLst>
          </p:cNvPr>
          <p:cNvSpPr txBox="1"/>
          <p:nvPr/>
        </p:nvSpPr>
        <p:spPr>
          <a:xfrm>
            <a:off x="8318763" y="4900262"/>
            <a:ext cx="229447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请在这里输入你的内容 请在这里输入你的内容</a:t>
            </a:r>
          </a:p>
        </p:txBody>
      </p:sp>
      <p:pic>
        <p:nvPicPr>
          <p:cNvPr id="11" name="图片占位符 10" descr="图片包含 人员, 户外, 男士&#10;&#10;自动生成的说明">
            <a:extLst>
              <a:ext uri="{FF2B5EF4-FFF2-40B4-BE49-F238E27FC236}">
                <a16:creationId xmlns:a16="http://schemas.microsoft.com/office/drawing/2014/main" id="{E82BA902-1C7D-4A07-BC0A-EF3BC22631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b="9149"/>
          <a:stretch>
            <a:fillRect/>
          </a:stretch>
        </p:blipFill>
        <p:spPr/>
      </p:pic>
      <p:pic>
        <p:nvPicPr>
          <p:cNvPr id="15" name="图片占位符 14" descr="图片包含 人员, 户外, 男士&#10;&#10;自动生成的说明">
            <a:extLst>
              <a:ext uri="{FF2B5EF4-FFF2-40B4-BE49-F238E27FC236}">
                <a16:creationId xmlns:a16="http://schemas.microsoft.com/office/drawing/2014/main" id="{42158E41-6C9D-4094-B1E8-FD391BF1D9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1" b="9121"/>
          <a:stretch>
            <a:fillRect/>
          </a:stretch>
        </p:blipFill>
        <p:spPr/>
      </p:pic>
      <p:pic>
        <p:nvPicPr>
          <p:cNvPr id="17" name="图片占位符 16" descr="图片包含 人员, 户外, 男士&#10;&#10;自动生成的说明">
            <a:extLst>
              <a:ext uri="{FF2B5EF4-FFF2-40B4-BE49-F238E27FC236}">
                <a16:creationId xmlns:a16="http://schemas.microsoft.com/office/drawing/2014/main" id="{3A57C909-C4AB-4C33-9E1C-EF56D9208E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0" b="9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330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45F99-3066-40D5-93F3-935BDED2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如果你想在图片上加几条观点的话</a:t>
            </a:r>
          </a:p>
        </p:txBody>
      </p:sp>
      <p:pic>
        <p:nvPicPr>
          <p:cNvPr id="5" name="图片占位符 4" descr="图片包含 天空, 户外, 地面&#10;&#10;自动生成的说明">
            <a:extLst>
              <a:ext uri="{FF2B5EF4-FFF2-40B4-BE49-F238E27FC236}">
                <a16:creationId xmlns:a16="http://schemas.microsoft.com/office/drawing/2014/main" id="{4AA2134B-9034-4318-99A7-CB87B71B4C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95" b="28895"/>
          <a:stretch>
            <a:fillRect/>
          </a:stretch>
        </p:blipFill>
        <p:spPr>
          <a:xfrm>
            <a:off x="660400" y="1444625"/>
            <a:ext cx="10871200" cy="3059113"/>
          </a:xfr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1CD61F73-EFDD-4F0E-9B28-09BB99D99FCC}"/>
              </a:ext>
            </a:extLst>
          </p:cNvPr>
          <p:cNvGrpSpPr/>
          <p:nvPr/>
        </p:nvGrpSpPr>
        <p:grpSpPr>
          <a:xfrm>
            <a:off x="1435128" y="2734139"/>
            <a:ext cx="2679236" cy="2679236"/>
            <a:chOff x="1483361" y="2292582"/>
            <a:chExt cx="2679236" cy="2679236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7B8C3EF-7CD6-450D-845D-A8E906393B53}"/>
                </a:ext>
              </a:extLst>
            </p:cNvPr>
            <p:cNvSpPr/>
            <p:nvPr/>
          </p:nvSpPr>
          <p:spPr>
            <a:xfrm>
              <a:off x="1483361" y="2292582"/>
              <a:ext cx="2679236" cy="2679236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3FA9B39-C925-489A-A4E0-0A2FB1A9F8C1}"/>
                </a:ext>
              </a:extLst>
            </p:cNvPr>
            <p:cNvSpPr txBox="1"/>
            <p:nvPr/>
          </p:nvSpPr>
          <p:spPr>
            <a:xfrm>
              <a:off x="2121939" y="2809240"/>
              <a:ext cx="1402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j-ea"/>
                  <a:ea typeface="+mj-ea"/>
                </a:rPr>
                <a:t>你的标题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14EB4B2-E7C1-461E-B85B-5A5FC23D5B0E}"/>
                </a:ext>
              </a:extLst>
            </p:cNvPr>
            <p:cNvSpPr txBox="1"/>
            <p:nvPr/>
          </p:nvSpPr>
          <p:spPr>
            <a:xfrm>
              <a:off x="1879889" y="3286546"/>
              <a:ext cx="1886181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AE9229C-3FF0-4195-9F8E-AE28B5EA5E74}"/>
              </a:ext>
            </a:extLst>
          </p:cNvPr>
          <p:cNvGrpSpPr/>
          <p:nvPr/>
        </p:nvGrpSpPr>
        <p:grpSpPr>
          <a:xfrm>
            <a:off x="4771405" y="2734139"/>
            <a:ext cx="2679236" cy="2679236"/>
            <a:chOff x="4756382" y="2292582"/>
            <a:chExt cx="2679236" cy="2679236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AB60607-956C-4608-9AEE-A444A5E28E3B}"/>
                </a:ext>
              </a:extLst>
            </p:cNvPr>
            <p:cNvSpPr/>
            <p:nvPr/>
          </p:nvSpPr>
          <p:spPr>
            <a:xfrm>
              <a:off x="4756382" y="2292582"/>
              <a:ext cx="2679236" cy="267923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F65E24E-849F-47A7-8775-3D8057524840}"/>
                </a:ext>
              </a:extLst>
            </p:cNvPr>
            <p:cNvSpPr txBox="1"/>
            <p:nvPr/>
          </p:nvSpPr>
          <p:spPr>
            <a:xfrm>
              <a:off x="5394960" y="2809240"/>
              <a:ext cx="1402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你的标题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6E521A2-2D87-4B57-8E79-D9E90D3C45C4}"/>
                </a:ext>
              </a:extLst>
            </p:cNvPr>
            <p:cNvSpPr txBox="1"/>
            <p:nvPr/>
          </p:nvSpPr>
          <p:spPr>
            <a:xfrm>
              <a:off x="5152910" y="3286546"/>
              <a:ext cx="1886181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输入一点内容吧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输入一点内容吧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输入一点内容吧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0EC01DC-F678-48F8-B803-91995C6D605B}"/>
              </a:ext>
            </a:extLst>
          </p:cNvPr>
          <p:cNvGrpSpPr/>
          <p:nvPr/>
        </p:nvGrpSpPr>
        <p:grpSpPr>
          <a:xfrm>
            <a:off x="8107681" y="2734139"/>
            <a:ext cx="2679236" cy="2679236"/>
            <a:chOff x="1483361" y="2292582"/>
            <a:chExt cx="2679236" cy="2679236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6756453E-693B-481E-A370-CF2452AF5C93}"/>
                </a:ext>
              </a:extLst>
            </p:cNvPr>
            <p:cNvSpPr/>
            <p:nvPr/>
          </p:nvSpPr>
          <p:spPr>
            <a:xfrm>
              <a:off x="1483361" y="2292582"/>
              <a:ext cx="2679236" cy="2679236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1FFFC54B-D3F4-4BB2-B04B-4F5E255F47CA}"/>
                </a:ext>
              </a:extLst>
            </p:cNvPr>
            <p:cNvSpPr txBox="1"/>
            <p:nvPr/>
          </p:nvSpPr>
          <p:spPr>
            <a:xfrm>
              <a:off x="2121939" y="2809240"/>
              <a:ext cx="1402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j-ea"/>
                  <a:ea typeface="+mj-ea"/>
                </a:rPr>
                <a:t>你的标题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D491AD9C-C58A-4522-BD16-45532D8BC98B}"/>
                </a:ext>
              </a:extLst>
            </p:cNvPr>
            <p:cNvSpPr txBox="1"/>
            <p:nvPr/>
          </p:nvSpPr>
          <p:spPr>
            <a:xfrm>
              <a:off x="1879889" y="3286546"/>
              <a:ext cx="1886181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6668C8E9-D626-4F31-BF37-4E5B2C59053E}"/>
              </a:ext>
            </a:extLst>
          </p:cNvPr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6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F6690CF9-F651-40D6-BF0F-FEA2705D016C}"/>
              </a:ext>
            </a:extLst>
          </p:cNvPr>
          <p:cNvSpPr/>
          <p:nvPr/>
        </p:nvSpPr>
        <p:spPr>
          <a:xfrm>
            <a:off x="660400" y="1444625"/>
            <a:ext cx="10871199" cy="370598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glow rad="254000">
              <a:schemeClr val="tx1">
                <a:lumMod val="95000"/>
                <a:lumOff val="5000"/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3A2363B-92C7-400C-B0E8-727DE646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本页是用于单张图片展示的版式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84F1A9E-F894-4454-9FA9-A377089686C7}"/>
              </a:ext>
            </a:extLst>
          </p:cNvPr>
          <p:cNvSpPr txBox="1"/>
          <p:nvPr/>
        </p:nvSpPr>
        <p:spPr>
          <a:xfrm>
            <a:off x="647067" y="5283073"/>
            <a:ext cx="10871198" cy="77925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请在这里输入你的内容 请在这里输入你的内容 请在这里输入你的内容 请在这里输入你的内容</a:t>
            </a: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请在这里输入你的内容 请在这里输入你的内容 请在这里输入你的内容 请在这里输入你的内容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4F30DAD-F544-4EE9-B876-0FED1CD4C7BA}"/>
              </a:ext>
            </a:extLst>
          </p:cNvPr>
          <p:cNvSpPr txBox="1"/>
          <p:nvPr/>
        </p:nvSpPr>
        <p:spPr>
          <a:xfrm>
            <a:off x="3815080" y="4596439"/>
            <a:ext cx="4561840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在这里输入图片关键词</a:t>
            </a:r>
          </a:p>
        </p:txBody>
      </p:sp>
      <p:pic>
        <p:nvPicPr>
          <p:cNvPr id="6" name="图片占位符 5" descr="图片包含 户外, 雪花, 自行车, 金属器皿&#10;&#10;自动生成的说明">
            <a:extLst>
              <a:ext uri="{FF2B5EF4-FFF2-40B4-BE49-F238E27FC236}">
                <a16:creationId xmlns:a16="http://schemas.microsoft.com/office/drawing/2014/main" id="{E852FE90-E7C4-4A8E-850F-024B41E5C3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5" b="28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6049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UPC专属模板配色方案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3778"/>
      </a:accent1>
      <a:accent2>
        <a:srgbClr val="D00746"/>
      </a:accent2>
      <a:accent3>
        <a:srgbClr val="FEA200"/>
      </a:accent3>
      <a:accent4>
        <a:srgbClr val="14BAB0"/>
      </a:accent4>
      <a:accent5>
        <a:srgbClr val="CFDC2A"/>
      </a:accent5>
      <a:accent6>
        <a:srgbClr val="73B1C8"/>
      </a:accent6>
      <a:hlink>
        <a:srgbClr val="4472C4"/>
      </a:hlink>
      <a:folHlink>
        <a:srgbClr val="BFBFBF"/>
      </a:folHlink>
    </a:clrScheme>
    <a:fontScheme name="UPC专属模板字体方案">
      <a:majorFont>
        <a:latin typeface="Segoe UI"/>
        <a:ea typeface="微软雅黑"/>
        <a:cs typeface=""/>
      </a:majorFont>
      <a:minorFont>
        <a:latin typeface="Segoe U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2643</Words>
  <Application>Microsoft Office PowerPoint</Application>
  <PresentationFormat>宽屏</PresentationFormat>
  <Paragraphs>506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75" baseType="lpstr">
      <vt:lpstr>Gill Sans</vt:lpstr>
      <vt:lpstr>Microsoft YaHei UI</vt:lpstr>
      <vt:lpstr>Roboto Light</vt:lpstr>
      <vt:lpstr>宋体</vt:lpstr>
      <vt:lpstr>微软雅黑</vt:lpstr>
      <vt:lpstr>微软雅黑 Light</vt:lpstr>
      <vt:lpstr>Arial</vt:lpstr>
      <vt:lpstr>Calibri</vt:lpstr>
      <vt:lpstr>Century Gothic</vt:lpstr>
      <vt:lpstr>Impact</vt:lpstr>
      <vt:lpstr>Segoe UI</vt:lpstr>
      <vt:lpstr>Segoe UI Light</vt:lpstr>
      <vt:lpstr>Office 主题​​</vt:lpstr>
      <vt:lpstr>2_OfficePLUS</vt:lpstr>
      <vt:lpstr>中国石油大学汇报答辩通用模板</vt:lpstr>
      <vt:lpstr>PowerPoint 演示文稿</vt:lpstr>
      <vt:lpstr>PowerPoint 演示文稿</vt:lpstr>
      <vt:lpstr>请各位老师批评指正!</vt:lpstr>
      <vt:lpstr>课题背景</vt:lpstr>
      <vt:lpstr>单人介绍的时候可以用这张</vt:lpstr>
      <vt:lpstr>人物介绍页用于介绍团队成员等</vt:lpstr>
      <vt:lpstr>如果你想在图片上加几条观点的话</vt:lpstr>
      <vt:lpstr>本页是用于单张图片展示的版式</vt:lpstr>
      <vt:lpstr>课题概述</vt:lpstr>
      <vt:lpstr>单张图片说明页面</vt:lpstr>
      <vt:lpstr>样机页面用于展示软件界面是非常好的</vt:lpstr>
      <vt:lpstr>世界地图页面</vt:lpstr>
      <vt:lpstr>三张图片说明页面</vt:lpstr>
      <vt:lpstr>研究方法</vt:lpstr>
      <vt:lpstr>这一页可以用来展示证书或者多张图片</vt:lpstr>
      <vt:lpstr>名人引言界面</vt:lpstr>
      <vt:lpstr>视频展示页面</vt:lpstr>
      <vt:lpstr>研究过程</vt:lpstr>
      <vt:lpstr>表格数据用三线表展示很学术范</vt:lpstr>
      <vt:lpstr>曲线图适合用来展示数据的变化趋势</vt:lpstr>
      <vt:lpstr>本页版式可以用于展示已完成和未完成的工作</vt:lpstr>
      <vt:lpstr>环形图表页面</vt:lpstr>
      <vt:lpstr>结论分析</vt:lpstr>
      <vt:lpstr>SWOT态势分析法</vt:lpstr>
      <vt:lpstr>时间轴页面可以使用这一页的版式</vt:lpstr>
      <vt:lpstr>鱼骨图一种发现问题根本原因的分析方法</vt:lpstr>
      <vt:lpstr>规划愿景</vt:lpstr>
      <vt:lpstr>本页用于说明国内外研究现状</vt:lpstr>
      <vt:lpstr>三项文字的说明可以用这一页</vt:lpstr>
      <vt:lpstr>四项内容页面</vt:lpstr>
      <vt:lpstr>四项文本说明版式</vt:lpstr>
      <vt:lpstr>这一页可以说明很多观点</vt:lpstr>
      <vt:lpstr>大段文字排版专用页面</vt:lpstr>
      <vt:lpstr>荣誉奖项展示页面</vt:lpstr>
      <vt:lpstr>本页版式可以用来说明对比</vt:lpstr>
      <vt:lpstr>参考文献</vt:lpstr>
      <vt:lpstr>PowerPoint 演示文稿</vt:lpstr>
      <vt:lpstr>PowerPoint 演示文稿</vt:lpstr>
      <vt:lpstr>PowerPoint 演示文稿</vt:lpstr>
      <vt:lpstr>PowerPoint 演示文稿</vt:lpstr>
      <vt:lpstr>模板使用手册</vt:lpstr>
      <vt:lpstr>一些说明</vt:lpstr>
      <vt:lpstr>一键替换配色和字体</vt:lpstr>
      <vt:lpstr>如何使用带有图片占位符页面</vt:lpstr>
      <vt:lpstr>版式乱了怎么办</vt:lpstr>
      <vt:lpstr>如何更改版式</vt:lpstr>
      <vt:lpstr>模板字体规范</vt:lpstr>
      <vt:lpstr>模板配色规范</vt:lpstr>
      <vt:lpstr>模板附赠素材</vt:lpstr>
      <vt:lpstr>图标页面1</vt:lpstr>
      <vt:lpstr>图标页面2</vt:lpstr>
      <vt:lpstr>图标页面3</vt:lpstr>
      <vt:lpstr>部分图片</vt:lpstr>
      <vt:lpstr>标志、墨稿及反白效果</vt:lpstr>
      <vt:lpstr>校名中英文标准字体</vt:lpstr>
      <vt:lpstr>标志校名组合</vt:lpstr>
      <vt:lpstr>校风、校训、学风标准字体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志浩 王</dc:creator>
  <cp:lastModifiedBy>Yunxuan Liu (Chinasoft International)</cp:lastModifiedBy>
  <cp:revision>442</cp:revision>
  <dcterms:created xsi:type="dcterms:W3CDTF">2018-12-20T13:10:20Z</dcterms:created>
  <dcterms:modified xsi:type="dcterms:W3CDTF">2019-04-12T03:23:30Z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2019-04-12T02:32:11.3712254Z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33fb340e-0a7b-4f47-a53e-1f796744a0fc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